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72" r:id="rId2"/>
  </p:sldMasterIdLst>
  <p:notesMasterIdLst>
    <p:notesMasterId r:id="rId32"/>
  </p:notesMasterIdLst>
  <p:sldIdLst>
    <p:sldId id="256" r:id="rId3"/>
    <p:sldId id="257" r:id="rId4"/>
    <p:sldId id="258" r:id="rId5"/>
    <p:sldId id="259" r:id="rId6"/>
    <p:sldId id="260" r:id="rId7"/>
    <p:sldId id="314" r:id="rId8"/>
    <p:sldId id="315" r:id="rId9"/>
    <p:sldId id="272" r:id="rId10"/>
    <p:sldId id="273" r:id="rId11"/>
    <p:sldId id="316" r:id="rId12"/>
    <p:sldId id="317" r:id="rId13"/>
    <p:sldId id="318" r:id="rId14"/>
    <p:sldId id="319" r:id="rId15"/>
    <p:sldId id="320" r:id="rId16"/>
    <p:sldId id="321" r:id="rId17"/>
    <p:sldId id="322" r:id="rId18"/>
    <p:sldId id="323" r:id="rId19"/>
    <p:sldId id="324" r:id="rId20"/>
    <p:sldId id="325" r:id="rId21"/>
    <p:sldId id="274" r:id="rId22"/>
    <p:sldId id="275" r:id="rId23"/>
    <p:sldId id="261" r:id="rId24"/>
    <p:sldId id="262" r:id="rId25"/>
    <p:sldId id="326" r:id="rId26"/>
    <p:sldId id="327" r:id="rId27"/>
    <p:sldId id="328" r:id="rId28"/>
    <p:sldId id="271" r:id="rId29"/>
    <p:sldId id="267" r:id="rId30"/>
    <p:sldId id="329"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7" d="100"/>
          <a:sy n="87" d="100"/>
        </p:scale>
        <p:origin x="5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27932103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99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4518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2496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1670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5012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7729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8925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6164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5259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3905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3574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6711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4643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502"/>
        <p:cNvGrpSpPr/>
        <p:nvPr/>
      </p:nvGrpSpPr>
      <p:grpSpPr>
        <a:xfrm>
          <a:off x="0" y="0"/>
          <a:ext cx="0" cy="0"/>
          <a:chOff x="0" y="0"/>
          <a:chExt cx="0" cy="0"/>
        </a:xfrm>
      </p:grpSpPr>
      <p:grpSp>
        <p:nvGrpSpPr>
          <p:cNvPr id="503" name="Google Shape;503;p23"/>
          <p:cNvGrpSpPr/>
          <p:nvPr/>
        </p:nvGrpSpPr>
        <p:grpSpPr>
          <a:xfrm>
            <a:off x="-323600" y="233067"/>
            <a:ext cx="12839200" cy="6391867"/>
            <a:chOff x="-265000" y="224718"/>
            <a:chExt cx="9629400" cy="4793900"/>
          </a:xfrm>
        </p:grpSpPr>
        <p:cxnSp>
          <p:nvCxnSpPr>
            <p:cNvPr id="504" name="Google Shape;504;p23"/>
            <p:cNvCxnSpPr/>
            <p:nvPr/>
          </p:nvCxnSpPr>
          <p:spPr>
            <a:xfrm>
              <a:off x="-265000" y="22471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05" name="Google Shape;505;p23"/>
            <p:cNvCxnSpPr/>
            <p:nvPr/>
          </p:nvCxnSpPr>
          <p:spPr>
            <a:xfrm>
              <a:off x="-265000" y="46441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06" name="Google Shape;506;p23"/>
            <p:cNvCxnSpPr/>
            <p:nvPr/>
          </p:nvCxnSpPr>
          <p:spPr>
            <a:xfrm>
              <a:off x="-265000" y="70410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07" name="Google Shape;507;p23"/>
            <p:cNvCxnSpPr/>
            <p:nvPr/>
          </p:nvCxnSpPr>
          <p:spPr>
            <a:xfrm>
              <a:off x="-265000" y="94380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08" name="Google Shape;508;p23"/>
            <p:cNvCxnSpPr/>
            <p:nvPr/>
          </p:nvCxnSpPr>
          <p:spPr>
            <a:xfrm>
              <a:off x="-265000" y="118349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09" name="Google Shape;509;p23"/>
            <p:cNvCxnSpPr/>
            <p:nvPr/>
          </p:nvCxnSpPr>
          <p:spPr>
            <a:xfrm>
              <a:off x="-265000" y="142319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0" name="Google Shape;510;p23"/>
            <p:cNvCxnSpPr/>
            <p:nvPr/>
          </p:nvCxnSpPr>
          <p:spPr>
            <a:xfrm>
              <a:off x="-265000" y="166288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1" name="Google Shape;511;p23"/>
            <p:cNvCxnSpPr/>
            <p:nvPr/>
          </p:nvCxnSpPr>
          <p:spPr>
            <a:xfrm>
              <a:off x="-265000" y="190258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2" name="Google Shape;512;p23"/>
            <p:cNvCxnSpPr/>
            <p:nvPr/>
          </p:nvCxnSpPr>
          <p:spPr>
            <a:xfrm>
              <a:off x="-265000" y="214227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3" name="Google Shape;513;p23"/>
            <p:cNvCxnSpPr/>
            <p:nvPr/>
          </p:nvCxnSpPr>
          <p:spPr>
            <a:xfrm>
              <a:off x="-265000" y="238197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4" name="Google Shape;514;p23"/>
            <p:cNvCxnSpPr/>
            <p:nvPr/>
          </p:nvCxnSpPr>
          <p:spPr>
            <a:xfrm>
              <a:off x="-265000" y="262166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5" name="Google Shape;515;p23"/>
            <p:cNvCxnSpPr/>
            <p:nvPr/>
          </p:nvCxnSpPr>
          <p:spPr>
            <a:xfrm>
              <a:off x="-265000" y="286136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6" name="Google Shape;516;p23"/>
            <p:cNvCxnSpPr/>
            <p:nvPr/>
          </p:nvCxnSpPr>
          <p:spPr>
            <a:xfrm>
              <a:off x="-265000" y="310105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7" name="Google Shape;517;p23"/>
            <p:cNvCxnSpPr/>
            <p:nvPr/>
          </p:nvCxnSpPr>
          <p:spPr>
            <a:xfrm>
              <a:off x="-265000" y="334075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8" name="Google Shape;518;p23"/>
            <p:cNvCxnSpPr/>
            <p:nvPr/>
          </p:nvCxnSpPr>
          <p:spPr>
            <a:xfrm>
              <a:off x="-265000" y="358044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19" name="Google Shape;519;p23"/>
            <p:cNvCxnSpPr/>
            <p:nvPr/>
          </p:nvCxnSpPr>
          <p:spPr>
            <a:xfrm>
              <a:off x="-265000" y="382014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20" name="Google Shape;520;p23"/>
            <p:cNvCxnSpPr/>
            <p:nvPr/>
          </p:nvCxnSpPr>
          <p:spPr>
            <a:xfrm>
              <a:off x="-265000" y="405983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21" name="Google Shape;521;p23"/>
            <p:cNvCxnSpPr/>
            <p:nvPr/>
          </p:nvCxnSpPr>
          <p:spPr>
            <a:xfrm>
              <a:off x="-265000" y="429953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22" name="Google Shape;522;p23"/>
            <p:cNvCxnSpPr/>
            <p:nvPr/>
          </p:nvCxnSpPr>
          <p:spPr>
            <a:xfrm>
              <a:off x="-265000" y="453922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23" name="Google Shape;523;p23"/>
            <p:cNvCxnSpPr/>
            <p:nvPr/>
          </p:nvCxnSpPr>
          <p:spPr>
            <a:xfrm>
              <a:off x="-265000" y="477892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524" name="Google Shape;524;p23"/>
            <p:cNvCxnSpPr/>
            <p:nvPr/>
          </p:nvCxnSpPr>
          <p:spPr>
            <a:xfrm>
              <a:off x="-265000" y="5018618"/>
              <a:ext cx="9629400" cy="0"/>
            </a:xfrm>
            <a:prstGeom prst="straightConnector1">
              <a:avLst/>
            </a:prstGeom>
            <a:noFill/>
            <a:ln w="9525" cap="flat" cmpd="sng">
              <a:solidFill>
                <a:srgbClr val="BEA575"/>
              </a:solidFill>
              <a:prstDash val="solid"/>
              <a:round/>
              <a:headEnd type="none" w="med" len="med"/>
              <a:tailEnd type="none" w="med" len="med"/>
            </a:ln>
          </p:spPr>
        </p:cxnSp>
      </p:grpSp>
      <p:sp>
        <p:nvSpPr>
          <p:cNvPr id="525" name="Google Shape;525;p23"/>
          <p:cNvSpPr txBox="1">
            <a:spLocks noGrp="1"/>
          </p:cNvSpPr>
          <p:nvPr>
            <p:ph type="title"/>
          </p:nvPr>
        </p:nvSpPr>
        <p:spPr>
          <a:xfrm>
            <a:off x="942933" y="593367"/>
            <a:ext cx="10302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atin typeface="UTM Avo" panose="02040603050506020204" pitchFamily="18"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26" name="Google Shape;526;p23"/>
          <p:cNvSpPr txBox="1">
            <a:spLocks noGrp="1"/>
          </p:cNvSpPr>
          <p:nvPr>
            <p:ph type="title" idx="2"/>
          </p:nvPr>
        </p:nvSpPr>
        <p:spPr>
          <a:xfrm>
            <a:off x="1148500" y="37390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527" name="Google Shape;527;p23"/>
          <p:cNvSpPr txBox="1">
            <a:spLocks noGrp="1"/>
          </p:cNvSpPr>
          <p:nvPr>
            <p:ph type="subTitle" idx="1"/>
          </p:nvPr>
        </p:nvSpPr>
        <p:spPr>
          <a:xfrm>
            <a:off x="1148500" y="45211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528" name="Google Shape;528;p23"/>
          <p:cNvSpPr txBox="1">
            <a:spLocks noGrp="1"/>
          </p:cNvSpPr>
          <p:nvPr>
            <p:ph type="title" idx="3"/>
          </p:nvPr>
        </p:nvSpPr>
        <p:spPr>
          <a:xfrm>
            <a:off x="4536533" y="37390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529" name="Google Shape;529;p23"/>
          <p:cNvSpPr txBox="1">
            <a:spLocks noGrp="1"/>
          </p:cNvSpPr>
          <p:nvPr>
            <p:ph type="subTitle" idx="4"/>
          </p:nvPr>
        </p:nvSpPr>
        <p:spPr>
          <a:xfrm>
            <a:off x="4536533" y="45211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530" name="Google Shape;530;p23"/>
          <p:cNvSpPr txBox="1">
            <a:spLocks noGrp="1"/>
          </p:cNvSpPr>
          <p:nvPr>
            <p:ph type="title" idx="5"/>
          </p:nvPr>
        </p:nvSpPr>
        <p:spPr>
          <a:xfrm>
            <a:off x="7928300" y="37390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531" name="Google Shape;531;p23"/>
          <p:cNvSpPr txBox="1">
            <a:spLocks noGrp="1"/>
          </p:cNvSpPr>
          <p:nvPr>
            <p:ph type="subTitle" idx="6"/>
          </p:nvPr>
        </p:nvSpPr>
        <p:spPr>
          <a:xfrm>
            <a:off x="7928300" y="45211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Tree>
    <p:extLst>
      <p:ext uri="{BB962C8B-B14F-4D97-AF65-F5344CB8AC3E}">
        <p14:creationId xmlns:p14="http://schemas.microsoft.com/office/powerpoint/2010/main" val="1014712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dk2"/>
        </a:solidFill>
        <a:effectLst/>
      </p:bgPr>
    </p:bg>
    <p:spTree>
      <p:nvGrpSpPr>
        <p:cNvPr id="1" name="Shape 59"/>
        <p:cNvGrpSpPr/>
        <p:nvPr/>
      </p:nvGrpSpPr>
      <p:grpSpPr>
        <a:xfrm>
          <a:off x="0" y="0"/>
          <a:ext cx="0" cy="0"/>
          <a:chOff x="0" y="0"/>
          <a:chExt cx="0" cy="0"/>
        </a:xfrm>
      </p:grpSpPr>
      <p:grpSp>
        <p:nvGrpSpPr>
          <p:cNvPr id="60" name="Google Shape;60;p4"/>
          <p:cNvGrpSpPr/>
          <p:nvPr/>
        </p:nvGrpSpPr>
        <p:grpSpPr>
          <a:xfrm>
            <a:off x="-323600" y="233067"/>
            <a:ext cx="12839200" cy="6391867"/>
            <a:chOff x="-265000" y="224718"/>
            <a:chExt cx="9629400" cy="4793900"/>
          </a:xfrm>
        </p:grpSpPr>
        <p:cxnSp>
          <p:nvCxnSpPr>
            <p:cNvPr id="61" name="Google Shape;61;p4"/>
            <p:cNvCxnSpPr/>
            <p:nvPr/>
          </p:nvCxnSpPr>
          <p:spPr>
            <a:xfrm>
              <a:off x="-265000" y="22471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62" name="Google Shape;62;p4"/>
            <p:cNvCxnSpPr/>
            <p:nvPr/>
          </p:nvCxnSpPr>
          <p:spPr>
            <a:xfrm>
              <a:off x="-265000" y="46441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63" name="Google Shape;63;p4"/>
            <p:cNvCxnSpPr/>
            <p:nvPr/>
          </p:nvCxnSpPr>
          <p:spPr>
            <a:xfrm>
              <a:off x="-265000" y="70410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64" name="Google Shape;64;p4"/>
            <p:cNvCxnSpPr/>
            <p:nvPr/>
          </p:nvCxnSpPr>
          <p:spPr>
            <a:xfrm>
              <a:off x="-265000" y="94380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65" name="Google Shape;65;p4"/>
            <p:cNvCxnSpPr/>
            <p:nvPr/>
          </p:nvCxnSpPr>
          <p:spPr>
            <a:xfrm>
              <a:off x="-265000" y="118349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66" name="Google Shape;66;p4"/>
            <p:cNvCxnSpPr/>
            <p:nvPr/>
          </p:nvCxnSpPr>
          <p:spPr>
            <a:xfrm>
              <a:off x="-265000" y="142319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67" name="Google Shape;67;p4"/>
            <p:cNvCxnSpPr/>
            <p:nvPr/>
          </p:nvCxnSpPr>
          <p:spPr>
            <a:xfrm>
              <a:off x="-265000" y="166288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68" name="Google Shape;68;p4"/>
            <p:cNvCxnSpPr/>
            <p:nvPr/>
          </p:nvCxnSpPr>
          <p:spPr>
            <a:xfrm>
              <a:off x="-265000" y="190258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69" name="Google Shape;69;p4"/>
            <p:cNvCxnSpPr/>
            <p:nvPr/>
          </p:nvCxnSpPr>
          <p:spPr>
            <a:xfrm>
              <a:off x="-265000" y="214227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0" name="Google Shape;70;p4"/>
            <p:cNvCxnSpPr/>
            <p:nvPr/>
          </p:nvCxnSpPr>
          <p:spPr>
            <a:xfrm>
              <a:off x="-265000" y="238197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1" name="Google Shape;71;p4"/>
            <p:cNvCxnSpPr/>
            <p:nvPr/>
          </p:nvCxnSpPr>
          <p:spPr>
            <a:xfrm>
              <a:off x="-265000" y="262166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2" name="Google Shape;72;p4"/>
            <p:cNvCxnSpPr/>
            <p:nvPr/>
          </p:nvCxnSpPr>
          <p:spPr>
            <a:xfrm>
              <a:off x="-265000" y="286136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3" name="Google Shape;73;p4"/>
            <p:cNvCxnSpPr/>
            <p:nvPr/>
          </p:nvCxnSpPr>
          <p:spPr>
            <a:xfrm>
              <a:off x="-265000" y="310105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4" name="Google Shape;74;p4"/>
            <p:cNvCxnSpPr/>
            <p:nvPr/>
          </p:nvCxnSpPr>
          <p:spPr>
            <a:xfrm>
              <a:off x="-265000" y="334075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5" name="Google Shape;75;p4"/>
            <p:cNvCxnSpPr/>
            <p:nvPr/>
          </p:nvCxnSpPr>
          <p:spPr>
            <a:xfrm>
              <a:off x="-265000" y="358044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6" name="Google Shape;76;p4"/>
            <p:cNvCxnSpPr/>
            <p:nvPr/>
          </p:nvCxnSpPr>
          <p:spPr>
            <a:xfrm>
              <a:off x="-265000" y="382014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7" name="Google Shape;77;p4"/>
            <p:cNvCxnSpPr/>
            <p:nvPr/>
          </p:nvCxnSpPr>
          <p:spPr>
            <a:xfrm>
              <a:off x="-265000" y="405983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8" name="Google Shape;78;p4"/>
            <p:cNvCxnSpPr/>
            <p:nvPr/>
          </p:nvCxnSpPr>
          <p:spPr>
            <a:xfrm>
              <a:off x="-265000" y="429953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79" name="Google Shape;79;p4"/>
            <p:cNvCxnSpPr/>
            <p:nvPr/>
          </p:nvCxnSpPr>
          <p:spPr>
            <a:xfrm>
              <a:off x="-265000" y="453922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80" name="Google Shape;80;p4"/>
            <p:cNvCxnSpPr/>
            <p:nvPr/>
          </p:nvCxnSpPr>
          <p:spPr>
            <a:xfrm>
              <a:off x="-265000" y="477892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81" name="Google Shape;81;p4"/>
            <p:cNvCxnSpPr/>
            <p:nvPr/>
          </p:nvCxnSpPr>
          <p:spPr>
            <a:xfrm>
              <a:off x="-265000" y="5018618"/>
              <a:ext cx="9629400" cy="0"/>
            </a:xfrm>
            <a:prstGeom prst="straightConnector1">
              <a:avLst/>
            </a:prstGeom>
            <a:noFill/>
            <a:ln w="9525" cap="flat" cmpd="sng">
              <a:solidFill>
                <a:srgbClr val="3C78D8"/>
              </a:solidFill>
              <a:prstDash val="solid"/>
              <a:round/>
              <a:headEnd type="none" w="med" len="med"/>
              <a:tailEnd type="none" w="med" len="med"/>
            </a:ln>
          </p:spPr>
        </p:cxnSp>
      </p:grpSp>
      <p:sp>
        <p:nvSpPr>
          <p:cNvPr id="82" name="Google Shape;82;p4"/>
          <p:cNvSpPr/>
          <p:nvPr/>
        </p:nvSpPr>
        <p:spPr>
          <a:xfrm>
            <a:off x="709000" y="398800"/>
            <a:ext cx="10774000" cy="60604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UTM Avo" panose="02040603050506020204" pitchFamily="18" charset="0"/>
            </a:endParaRPr>
          </a:p>
        </p:txBody>
      </p:sp>
      <p:sp>
        <p:nvSpPr>
          <p:cNvPr id="83" name="Google Shape;83;p4"/>
          <p:cNvSpPr txBox="1">
            <a:spLocks noGrp="1"/>
          </p:cNvSpPr>
          <p:nvPr>
            <p:ph type="title"/>
          </p:nvPr>
        </p:nvSpPr>
        <p:spPr>
          <a:xfrm>
            <a:off x="942933" y="593367"/>
            <a:ext cx="10302400" cy="7636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atin typeface="UTM Avo" panose="02040603050506020204" pitchFamily="18" charset="0"/>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84" name="Google Shape;84;p4"/>
          <p:cNvSpPr txBox="1">
            <a:spLocks noGrp="1"/>
          </p:cNvSpPr>
          <p:nvPr>
            <p:ph type="body" idx="1"/>
          </p:nvPr>
        </p:nvSpPr>
        <p:spPr>
          <a:xfrm>
            <a:off x="942933" y="1536633"/>
            <a:ext cx="10302400" cy="4555200"/>
          </a:xfrm>
          <a:prstGeom prst="rect">
            <a:avLst/>
          </a:prstGeom>
        </p:spPr>
        <p:txBody>
          <a:bodyPr spcFirstLastPara="1" wrap="square" lIns="91425" tIns="91425" rIns="91425" bIns="91425" anchor="t" anchorCtr="0">
            <a:noAutofit/>
          </a:bodyPr>
          <a:lstStyle>
            <a:lvl1pPr marL="609585" lvl="0" indent="-406390">
              <a:lnSpc>
                <a:spcPct val="100000"/>
              </a:lnSpc>
              <a:spcBef>
                <a:spcPts val="0"/>
              </a:spcBef>
              <a:spcAft>
                <a:spcPts val="0"/>
              </a:spcAft>
              <a:buClr>
                <a:schemeClr val="accent3"/>
              </a:buClr>
              <a:buSzPts val="1200"/>
              <a:buAutoNum type="arabicPeriod"/>
              <a:defRPr sz="1467">
                <a:latin typeface="UTM Avo" panose="02040603050506020204" pitchFamily="18" charset="0"/>
              </a:defRPr>
            </a:lvl1pPr>
            <a:lvl2pPr marL="1219170" lvl="1" indent="-440256">
              <a:spcBef>
                <a:spcPts val="0"/>
              </a:spcBef>
              <a:spcAft>
                <a:spcPts val="0"/>
              </a:spcAft>
              <a:buClr>
                <a:srgbClr val="0E0E0E"/>
              </a:buClr>
              <a:buSzPts val="1600"/>
              <a:buFont typeface="Lora"/>
              <a:buAutoNum type="alphaLcPeriod"/>
              <a:defRPr/>
            </a:lvl2pPr>
            <a:lvl3pPr marL="1828754" lvl="2" indent="-440256">
              <a:spcBef>
                <a:spcPts val="0"/>
              </a:spcBef>
              <a:spcAft>
                <a:spcPts val="0"/>
              </a:spcAft>
              <a:buClr>
                <a:srgbClr val="0E0E0E"/>
              </a:buClr>
              <a:buSzPts val="1600"/>
              <a:buFont typeface="Lora"/>
              <a:buAutoNum type="romanLcPeriod"/>
              <a:defRPr/>
            </a:lvl3pPr>
            <a:lvl4pPr marL="2438339" lvl="3" indent="-440256">
              <a:spcBef>
                <a:spcPts val="0"/>
              </a:spcBef>
              <a:spcAft>
                <a:spcPts val="0"/>
              </a:spcAft>
              <a:buClr>
                <a:srgbClr val="0E0E0E"/>
              </a:buClr>
              <a:buSzPts val="1600"/>
              <a:buFont typeface="Lora"/>
              <a:buAutoNum type="arabicPeriod"/>
              <a:defRPr/>
            </a:lvl4pPr>
            <a:lvl5pPr marL="3047924" lvl="4" indent="-440256">
              <a:spcBef>
                <a:spcPts val="0"/>
              </a:spcBef>
              <a:spcAft>
                <a:spcPts val="0"/>
              </a:spcAft>
              <a:buClr>
                <a:srgbClr val="0E0E0E"/>
              </a:buClr>
              <a:buSzPts val="1600"/>
              <a:buFont typeface="Lora"/>
              <a:buAutoNum type="alphaLcPeriod"/>
              <a:defRPr/>
            </a:lvl5pPr>
            <a:lvl6pPr marL="3657509" lvl="5" indent="-440256">
              <a:spcBef>
                <a:spcPts val="0"/>
              </a:spcBef>
              <a:spcAft>
                <a:spcPts val="0"/>
              </a:spcAft>
              <a:buClr>
                <a:srgbClr val="0E0E0E"/>
              </a:buClr>
              <a:buSzPts val="1600"/>
              <a:buFont typeface="Lora"/>
              <a:buAutoNum type="romanLcPeriod"/>
              <a:defRPr/>
            </a:lvl6pPr>
            <a:lvl7pPr marL="4267093" lvl="6" indent="-440256">
              <a:spcBef>
                <a:spcPts val="0"/>
              </a:spcBef>
              <a:spcAft>
                <a:spcPts val="0"/>
              </a:spcAft>
              <a:buClr>
                <a:srgbClr val="0E0E0E"/>
              </a:buClr>
              <a:buSzPts val="1600"/>
              <a:buFont typeface="Lora"/>
              <a:buAutoNum type="arabicPeriod"/>
              <a:defRPr/>
            </a:lvl7pPr>
            <a:lvl8pPr marL="4876678" lvl="7" indent="-440256">
              <a:spcBef>
                <a:spcPts val="0"/>
              </a:spcBef>
              <a:spcAft>
                <a:spcPts val="0"/>
              </a:spcAft>
              <a:buClr>
                <a:srgbClr val="0E0E0E"/>
              </a:buClr>
              <a:buSzPts val="1600"/>
              <a:buFont typeface="Lora"/>
              <a:buAutoNum type="alphaLcPeriod"/>
              <a:defRPr/>
            </a:lvl8pPr>
            <a:lvl9pPr marL="5486263" lvl="8" indent="-440256">
              <a:spcBef>
                <a:spcPts val="0"/>
              </a:spcBef>
              <a:spcAft>
                <a:spcPts val="0"/>
              </a:spcAft>
              <a:buClr>
                <a:srgbClr val="0E0E0E"/>
              </a:buClr>
              <a:buSzPts val="1600"/>
              <a:buFont typeface="Lora"/>
              <a:buAutoNum type="romanLcPeriod"/>
              <a:defRPr/>
            </a:lvl9pPr>
          </a:lstStyle>
          <a:p>
            <a:endParaRPr/>
          </a:p>
        </p:txBody>
      </p:sp>
    </p:spTree>
    <p:extLst>
      <p:ext uri="{BB962C8B-B14F-4D97-AF65-F5344CB8AC3E}">
        <p14:creationId xmlns:p14="http://schemas.microsoft.com/office/powerpoint/2010/main" val="874144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5"/>
        <p:cNvGrpSpPr/>
        <p:nvPr/>
      </p:nvGrpSpPr>
      <p:grpSpPr>
        <a:xfrm>
          <a:off x="0" y="0"/>
          <a:ext cx="0" cy="0"/>
          <a:chOff x="0" y="0"/>
          <a:chExt cx="0" cy="0"/>
        </a:xfrm>
      </p:grpSpPr>
      <p:grpSp>
        <p:nvGrpSpPr>
          <p:cNvPr id="86" name="Google Shape;86;p5"/>
          <p:cNvGrpSpPr/>
          <p:nvPr/>
        </p:nvGrpSpPr>
        <p:grpSpPr>
          <a:xfrm>
            <a:off x="-323600" y="233067"/>
            <a:ext cx="12839200" cy="6391867"/>
            <a:chOff x="-265000" y="224718"/>
            <a:chExt cx="9629400" cy="4793900"/>
          </a:xfrm>
        </p:grpSpPr>
        <p:cxnSp>
          <p:nvCxnSpPr>
            <p:cNvPr id="87" name="Google Shape;87;p5"/>
            <p:cNvCxnSpPr/>
            <p:nvPr/>
          </p:nvCxnSpPr>
          <p:spPr>
            <a:xfrm>
              <a:off x="-265000" y="22471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88" name="Google Shape;88;p5"/>
            <p:cNvCxnSpPr/>
            <p:nvPr/>
          </p:nvCxnSpPr>
          <p:spPr>
            <a:xfrm>
              <a:off x="-265000" y="46441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89" name="Google Shape;89;p5"/>
            <p:cNvCxnSpPr/>
            <p:nvPr/>
          </p:nvCxnSpPr>
          <p:spPr>
            <a:xfrm>
              <a:off x="-265000" y="70410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0" name="Google Shape;90;p5"/>
            <p:cNvCxnSpPr/>
            <p:nvPr/>
          </p:nvCxnSpPr>
          <p:spPr>
            <a:xfrm>
              <a:off x="-265000" y="94380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1" name="Google Shape;91;p5"/>
            <p:cNvCxnSpPr/>
            <p:nvPr/>
          </p:nvCxnSpPr>
          <p:spPr>
            <a:xfrm>
              <a:off x="-265000" y="118349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2" name="Google Shape;92;p5"/>
            <p:cNvCxnSpPr/>
            <p:nvPr/>
          </p:nvCxnSpPr>
          <p:spPr>
            <a:xfrm>
              <a:off x="-265000" y="142319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3" name="Google Shape;93;p5"/>
            <p:cNvCxnSpPr/>
            <p:nvPr/>
          </p:nvCxnSpPr>
          <p:spPr>
            <a:xfrm>
              <a:off x="-265000" y="166288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4" name="Google Shape;94;p5"/>
            <p:cNvCxnSpPr/>
            <p:nvPr/>
          </p:nvCxnSpPr>
          <p:spPr>
            <a:xfrm>
              <a:off x="-265000" y="190258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5" name="Google Shape;95;p5"/>
            <p:cNvCxnSpPr/>
            <p:nvPr/>
          </p:nvCxnSpPr>
          <p:spPr>
            <a:xfrm>
              <a:off x="-265000" y="214227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6" name="Google Shape;96;p5"/>
            <p:cNvCxnSpPr/>
            <p:nvPr/>
          </p:nvCxnSpPr>
          <p:spPr>
            <a:xfrm>
              <a:off x="-265000" y="238197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7" name="Google Shape;97;p5"/>
            <p:cNvCxnSpPr/>
            <p:nvPr/>
          </p:nvCxnSpPr>
          <p:spPr>
            <a:xfrm>
              <a:off x="-265000" y="262166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8" name="Google Shape;98;p5"/>
            <p:cNvCxnSpPr/>
            <p:nvPr/>
          </p:nvCxnSpPr>
          <p:spPr>
            <a:xfrm>
              <a:off x="-265000" y="286136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99" name="Google Shape;99;p5"/>
            <p:cNvCxnSpPr/>
            <p:nvPr/>
          </p:nvCxnSpPr>
          <p:spPr>
            <a:xfrm>
              <a:off x="-265000" y="310105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100" name="Google Shape;100;p5"/>
            <p:cNvCxnSpPr/>
            <p:nvPr/>
          </p:nvCxnSpPr>
          <p:spPr>
            <a:xfrm>
              <a:off x="-265000" y="334075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101" name="Google Shape;101;p5"/>
            <p:cNvCxnSpPr/>
            <p:nvPr/>
          </p:nvCxnSpPr>
          <p:spPr>
            <a:xfrm>
              <a:off x="-265000" y="358044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102" name="Google Shape;102;p5"/>
            <p:cNvCxnSpPr/>
            <p:nvPr/>
          </p:nvCxnSpPr>
          <p:spPr>
            <a:xfrm>
              <a:off x="-265000" y="382014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103" name="Google Shape;103;p5"/>
            <p:cNvCxnSpPr/>
            <p:nvPr/>
          </p:nvCxnSpPr>
          <p:spPr>
            <a:xfrm>
              <a:off x="-265000" y="405983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104" name="Google Shape;104;p5"/>
            <p:cNvCxnSpPr/>
            <p:nvPr/>
          </p:nvCxnSpPr>
          <p:spPr>
            <a:xfrm>
              <a:off x="-265000" y="429953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105" name="Google Shape;105;p5"/>
            <p:cNvCxnSpPr/>
            <p:nvPr/>
          </p:nvCxnSpPr>
          <p:spPr>
            <a:xfrm>
              <a:off x="-265000" y="453922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106" name="Google Shape;106;p5"/>
            <p:cNvCxnSpPr/>
            <p:nvPr/>
          </p:nvCxnSpPr>
          <p:spPr>
            <a:xfrm>
              <a:off x="-265000" y="477892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107" name="Google Shape;107;p5"/>
            <p:cNvCxnSpPr/>
            <p:nvPr/>
          </p:nvCxnSpPr>
          <p:spPr>
            <a:xfrm>
              <a:off x="-265000" y="5018618"/>
              <a:ext cx="9629400" cy="0"/>
            </a:xfrm>
            <a:prstGeom prst="straightConnector1">
              <a:avLst/>
            </a:prstGeom>
            <a:noFill/>
            <a:ln w="9525" cap="flat" cmpd="sng">
              <a:solidFill>
                <a:srgbClr val="BEA575"/>
              </a:solidFill>
              <a:prstDash val="solid"/>
              <a:round/>
              <a:headEnd type="none" w="med" len="med"/>
              <a:tailEnd type="none" w="med" len="med"/>
            </a:ln>
          </p:spPr>
        </p:cxnSp>
      </p:grpSp>
      <p:sp>
        <p:nvSpPr>
          <p:cNvPr id="108" name="Google Shape;108;p5"/>
          <p:cNvSpPr txBox="1">
            <a:spLocks noGrp="1"/>
          </p:cNvSpPr>
          <p:nvPr>
            <p:ph type="title"/>
          </p:nvPr>
        </p:nvSpPr>
        <p:spPr>
          <a:xfrm>
            <a:off x="1882727" y="1449667"/>
            <a:ext cx="3133200" cy="763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400"/>
              <a:buNone/>
              <a:defRPr sz="3200">
                <a:latin typeface="UTM Avo" panose="02040603050506020204" pitchFamily="18" charset="0"/>
              </a:defRPr>
            </a:lvl1pPr>
            <a:lvl2pPr lvl="1" algn="r" rtl="0">
              <a:lnSpc>
                <a:spcPct val="100000"/>
              </a:lnSpc>
              <a:spcBef>
                <a:spcPts val="0"/>
              </a:spcBef>
              <a:spcAft>
                <a:spcPts val="0"/>
              </a:spcAft>
              <a:buSzPts val="2400"/>
              <a:buNone/>
              <a:defRPr sz="3200"/>
            </a:lvl2pPr>
            <a:lvl3pPr lvl="2" algn="r" rtl="0">
              <a:lnSpc>
                <a:spcPct val="100000"/>
              </a:lnSpc>
              <a:spcBef>
                <a:spcPts val="0"/>
              </a:spcBef>
              <a:spcAft>
                <a:spcPts val="0"/>
              </a:spcAft>
              <a:buSzPts val="2400"/>
              <a:buNone/>
              <a:defRPr sz="3200"/>
            </a:lvl3pPr>
            <a:lvl4pPr lvl="3" algn="r" rtl="0">
              <a:lnSpc>
                <a:spcPct val="100000"/>
              </a:lnSpc>
              <a:spcBef>
                <a:spcPts val="0"/>
              </a:spcBef>
              <a:spcAft>
                <a:spcPts val="0"/>
              </a:spcAft>
              <a:buSzPts val="2400"/>
              <a:buNone/>
              <a:defRPr sz="3200"/>
            </a:lvl4pPr>
            <a:lvl5pPr lvl="4" algn="r" rtl="0">
              <a:lnSpc>
                <a:spcPct val="100000"/>
              </a:lnSpc>
              <a:spcBef>
                <a:spcPts val="0"/>
              </a:spcBef>
              <a:spcAft>
                <a:spcPts val="0"/>
              </a:spcAft>
              <a:buSzPts val="2400"/>
              <a:buNone/>
              <a:defRPr sz="3200"/>
            </a:lvl5pPr>
            <a:lvl6pPr lvl="5" algn="r" rtl="0">
              <a:lnSpc>
                <a:spcPct val="100000"/>
              </a:lnSpc>
              <a:spcBef>
                <a:spcPts val="0"/>
              </a:spcBef>
              <a:spcAft>
                <a:spcPts val="0"/>
              </a:spcAft>
              <a:buSzPts val="2400"/>
              <a:buNone/>
              <a:defRPr sz="3200"/>
            </a:lvl6pPr>
            <a:lvl7pPr lvl="6" algn="r" rtl="0">
              <a:lnSpc>
                <a:spcPct val="100000"/>
              </a:lnSpc>
              <a:spcBef>
                <a:spcPts val="0"/>
              </a:spcBef>
              <a:spcAft>
                <a:spcPts val="0"/>
              </a:spcAft>
              <a:buSzPts val="2400"/>
              <a:buNone/>
              <a:defRPr sz="3200"/>
            </a:lvl7pPr>
            <a:lvl8pPr lvl="7" algn="r" rtl="0">
              <a:lnSpc>
                <a:spcPct val="100000"/>
              </a:lnSpc>
              <a:spcBef>
                <a:spcPts val="0"/>
              </a:spcBef>
              <a:spcAft>
                <a:spcPts val="0"/>
              </a:spcAft>
              <a:buSzPts val="2400"/>
              <a:buNone/>
              <a:defRPr sz="3200"/>
            </a:lvl8pPr>
            <a:lvl9pPr lvl="8" algn="r" rtl="0">
              <a:lnSpc>
                <a:spcPct val="100000"/>
              </a:lnSpc>
              <a:spcBef>
                <a:spcPts val="0"/>
              </a:spcBef>
              <a:spcAft>
                <a:spcPts val="0"/>
              </a:spcAft>
              <a:buSzPts val="2400"/>
              <a:buNone/>
              <a:defRPr sz="3200"/>
            </a:lvl9pPr>
          </a:lstStyle>
          <a:p>
            <a:endParaRPr/>
          </a:p>
        </p:txBody>
      </p:sp>
      <p:sp>
        <p:nvSpPr>
          <p:cNvPr id="109" name="Google Shape;109;p5"/>
          <p:cNvSpPr txBox="1">
            <a:spLocks noGrp="1"/>
          </p:cNvSpPr>
          <p:nvPr>
            <p:ph type="title" idx="2"/>
          </p:nvPr>
        </p:nvSpPr>
        <p:spPr>
          <a:xfrm>
            <a:off x="7176061" y="3544333"/>
            <a:ext cx="31332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None/>
              <a:defRPr sz="3200">
                <a:latin typeface="UTM Avo" panose="02040603050506020204" pitchFamily="18" charset="0"/>
              </a:defRPr>
            </a:lvl1pPr>
            <a:lvl2pPr lvl="1" rtl="0">
              <a:lnSpc>
                <a:spcPct val="100000"/>
              </a:lnSpc>
              <a:spcBef>
                <a:spcPts val="0"/>
              </a:spcBef>
              <a:spcAft>
                <a:spcPts val="0"/>
              </a:spcAft>
              <a:buSzPts val="2400"/>
              <a:buNone/>
              <a:defRPr sz="3200"/>
            </a:lvl2pPr>
            <a:lvl3pPr lvl="2" rtl="0">
              <a:lnSpc>
                <a:spcPct val="100000"/>
              </a:lnSpc>
              <a:spcBef>
                <a:spcPts val="0"/>
              </a:spcBef>
              <a:spcAft>
                <a:spcPts val="0"/>
              </a:spcAft>
              <a:buSzPts val="2400"/>
              <a:buNone/>
              <a:defRPr sz="3200"/>
            </a:lvl3pPr>
            <a:lvl4pPr lvl="3" rtl="0">
              <a:lnSpc>
                <a:spcPct val="100000"/>
              </a:lnSpc>
              <a:spcBef>
                <a:spcPts val="0"/>
              </a:spcBef>
              <a:spcAft>
                <a:spcPts val="0"/>
              </a:spcAft>
              <a:buSzPts val="2400"/>
              <a:buNone/>
              <a:defRPr sz="3200"/>
            </a:lvl4pPr>
            <a:lvl5pPr lvl="4" rtl="0">
              <a:lnSpc>
                <a:spcPct val="100000"/>
              </a:lnSpc>
              <a:spcBef>
                <a:spcPts val="0"/>
              </a:spcBef>
              <a:spcAft>
                <a:spcPts val="0"/>
              </a:spcAft>
              <a:buSzPts val="2400"/>
              <a:buNone/>
              <a:defRPr sz="3200"/>
            </a:lvl5pPr>
            <a:lvl6pPr lvl="5" rtl="0">
              <a:lnSpc>
                <a:spcPct val="100000"/>
              </a:lnSpc>
              <a:spcBef>
                <a:spcPts val="0"/>
              </a:spcBef>
              <a:spcAft>
                <a:spcPts val="0"/>
              </a:spcAft>
              <a:buSzPts val="2400"/>
              <a:buNone/>
              <a:defRPr sz="3200"/>
            </a:lvl6pPr>
            <a:lvl7pPr lvl="6" rtl="0">
              <a:lnSpc>
                <a:spcPct val="100000"/>
              </a:lnSpc>
              <a:spcBef>
                <a:spcPts val="0"/>
              </a:spcBef>
              <a:spcAft>
                <a:spcPts val="0"/>
              </a:spcAft>
              <a:buSzPts val="2400"/>
              <a:buNone/>
              <a:defRPr sz="3200"/>
            </a:lvl7pPr>
            <a:lvl8pPr lvl="7" rtl="0">
              <a:lnSpc>
                <a:spcPct val="100000"/>
              </a:lnSpc>
              <a:spcBef>
                <a:spcPts val="0"/>
              </a:spcBef>
              <a:spcAft>
                <a:spcPts val="0"/>
              </a:spcAft>
              <a:buSzPts val="2400"/>
              <a:buNone/>
              <a:defRPr sz="3200"/>
            </a:lvl8pPr>
            <a:lvl9pPr lvl="8" rtl="0">
              <a:lnSpc>
                <a:spcPct val="100000"/>
              </a:lnSpc>
              <a:spcBef>
                <a:spcPts val="0"/>
              </a:spcBef>
              <a:spcAft>
                <a:spcPts val="0"/>
              </a:spcAft>
              <a:buSzPts val="2400"/>
              <a:buNone/>
              <a:defRPr sz="3200"/>
            </a:lvl9pPr>
          </a:lstStyle>
          <a:p>
            <a:endParaRPr/>
          </a:p>
        </p:txBody>
      </p:sp>
      <p:sp>
        <p:nvSpPr>
          <p:cNvPr id="110" name="Google Shape;110;p5"/>
          <p:cNvSpPr txBox="1">
            <a:spLocks noGrp="1"/>
          </p:cNvSpPr>
          <p:nvPr>
            <p:ph type="subTitle" idx="1"/>
          </p:nvPr>
        </p:nvSpPr>
        <p:spPr>
          <a:xfrm>
            <a:off x="1882727" y="2010067"/>
            <a:ext cx="3133200" cy="1303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a:latin typeface="UTM Avo" panose="02040603050506020204" pitchFamily="18" charset="0"/>
              </a:defRPr>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
        <p:nvSpPr>
          <p:cNvPr id="111" name="Google Shape;111;p5"/>
          <p:cNvSpPr txBox="1">
            <a:spLocks noGrp="1"/>
          </p:cNvSpPr>
          <p:nvPr>
            <p:ph type="subTitle" idx="3"/>
          </p:nvPr>
        </p:nvSpPr>
        <p:spPr>
          <a:xfrm>
            <a:off x="7176073" y="4104733"/>
            <a:ext cx="3133200" cy="130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atin typeface="UTM Avo" panose="02040603050506020204" pitchFamily="18" charset="0"/>
              </a:defRPr>
            </a:lvl1pPr>
            <a:lvl2pPr lvl="1" rtl="0">
              <a:lnSpc>
                <a:spcPct val="100000"/>
              </a:lnSpc>
              <a:spcBef>
                <a:spcPts val="0"/>
              </a:spcBef>
              <a:spcAft>
                <a:spcPts val="0"/>
              </a:spcAft>
              <a:buSzPts val="1600"/>
              <a:buNone/>
              <a:defRPr/>
            </a:lvl2pPr>
            <a:lvl3pPr lvl="2" rtl="0">
              <a:lnSpc>
                <a:spcPct val="100000"/>
              </a:lnSpc>
              <a:spcBef>
                <a:spcPts val="0"/>
              </a:spcBef>
              <a:spcAft>
                <a:spcPts val="0"/>
              </a:spcAft>
              <a:buSzPts val="1600"/>
              <a:buNone/>
              <a:defRPr/>
            </a:lvl3pPr>
            <a:lvl4pPr lvl="3" rtl="0">
              <a:lnSpc>
                <a:spcPct val="100000"/>
              </a:lnSpc>
              <a:spcBef>
                <a:spcPts val="0"/>
              </a:spcBef>
              <a:spcAft>
                <a:spcPts val="0"/>
              </a:spcAft>
              <a:buSzPts val="1600"/>
              <a:buNone/>
              <a:defRPr/>
            </a:lvl4pPr>
            <a:lvl5pPr lvl="4" rtl="0">
              <a:lnSpc>
                <a:spcPct val="100000"/>
              </a:lnSpc>
              <a:spcBef>
                <a:spcPts val="0"/>
              </a:spcBef>
              <a:spcAft>
                <a:spcPts val="0"/>
              </a:spcAft>
              <a:buSzPts val="1600"/>
              <a:buNone/>
              <a:defRPr/>
            </a:lvl5pPr>
            <a:lvl6pPr lvl="5" rtl="0">
              <a:lnSpc>
                <a:spcPct val="100000"/>
              </a:lnSpc>
              <a:spcBef>
                <a:spcPts val="0"/>
              </a:spcBef>
              <a:spcAft>
                <a:spcPts val="0"/>
              </a:spcAft>
              <a:buSzPts val="1600"/>
              <a:buNone/>
              <a:defRPr/>
            </a:lvl6pPr>
            <a:lvl7pPr lvl="6" rtl="0">
              <a:lnSpc>
                <a:spcPct val="100000"/>
              </a:lnSpc>
              <a:spcBef>
                <a:spcPts val="0"/>
              </a:spcBef>
              <a:spcAft>
                <a:spcPts val="0"/>
              </a:spcAft>
              <a:buSzPts val="1600"/>
              <a:buNone/>
              <a:defRPr/>
            </a:lvl7pPr>
            <a:lvl8pPr lvl="7" rtl="0">
              <a:lnSpc>
                <a:spcPct val="100000"/>
              </a:lnSpc>
              <a:spcBef>
                <a:spcPts val="0"/>
              </a:spcBef>
              <a:spcAft>
                <a:spcPts val="0"/>
              </a:spcAft>
              <a:buSzPts val="1600"/>
              <a:buNone/>
              <a:defRPr/>
            </a:lvl8pPr>
            <a:lvl9pPr lvl="8" rtl="0">
              <a:lnSpc>
                <a:spcPct val="100000"/>
              </a:lnSpc>
              <a:spcBef>
                <a:spcPts val="0"/>
              </a:spcBef>
              <a:spcAft>
                <a:spcPts val="0"/>
              </a:spcAft>
              <a:buSzPts val="1600"/>
              <a:buNone/>
              <a:defRPr/>
            </a:lvl9pPr>
          </a:lstStyle>
          <a:p>
            <a:endParaRPr/>
          </a:p>
        </p:txBody>
      </p:sp>
    </p:spTree>
    <p:extLst>
      <p:ext uri="{BB962C8B-B14F-4D97-AF65-F5344CB8AC3E}">
        <p14:creationId xmlns:p14="http://schemas.microsoft.com/office/powerpoint/2010/main" val="2270024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 only 1">
    <p:bg>
      <p:bgPr>
        <a:solidFill>
          <a:schemeClr val="dk2"/>
        </a:solidFill>
        <a:effectLst/>
      </p:bgPr>
    </p:bg>
    <p:spTree>
      <p:nvGrpSpPr>
        <p:cNvPr id="1" name="Shape 324"/>
        <p:cNvGrpSpPr/>
        <p:nvPr/>
      </p:nvGrpSpPr>
      <p:grpSpPr>
        <a:xfrm>
          <a:off x="0" y="0"/>
          <a:ext cx="0" cy="0"/>
          <a:chOff x="0" y="0"/>
          <a:chExt cx="0" cy="0"/>
        </a:xfrm>
      </p:grpSpPr>
      <p:grpSp>
        <p:nvGrpSpPr>
          <p:cNvPr id="325" name="Google Shape;325;p16"/>
          <p:cNvGrpSpPr/>
          <p:nvPr/>
        </p:nvGrpSpPr>
        <p:grpSpPr>
          <a:xfrm>
            <a:off x="-323600" y="233067"/>
            <a:ext cx="12839200" cy="6391867"/>
            <a:chOff x="-265000" y="224718"/>
            <a:chExt cx="9629400" cy="4793900"/>
          </a:xfrm>
        </p:grpSpPr>
        <p:cxnSp>
          <p:nvCxnSpPr>
            <p:cNvPr id="326" name="Google Shape;326;p16"/>
            <p:cNvCxnSpPr/>
            <p:nvPr/>
          </p:nvCxnSpPr>
          <p:spPr>
            <a:xfrm>
              <a:off x="-265000" y="22471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27" name="Google Shape;327;p16"/>
            <p:cNvCxnSpPr/>
            <p:nvPr/>
          </p:nvCxnSpPr>
          <p:spPr>
            <a:xfrm>
              <a:off x="-265000" y="46441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28" name="Google Shape;328;p16"/>
            <p:cNvCxnSpPr/>
            <p:nvPr/>
          </p:nvCxnSpPr>
          <p:spPr>
            <a:xfrm>
              <a:off x="-265000" y="70410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29" name="Google Shape;329;p16"/>
            <p:cNvCxnSpPr/>
            <p:nvPr/>
          </p:nvCxnSpPr>
          <p:spPr>
            <a:xfrm>
              <a:off x="-265000" y="94380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0" name="Google Shape;330;p16"/>
            <p:cNvCxnSpPr/>
            <p:nvPr/>
          </p:nvCxnSpPr>
          <p:spPr>
            <a:xfrm>
              <a:off x="-265000" y="118349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1" name="Google Shape;331;p16"/>
            <p:cNvCxnSpPr/>
            <p:nvPr/>
          </p:nvCxnSpPr>
          <p:spPr>
            <a:xfrm>
              <a:off x="-265000" y="142319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2" name="Google Shape;332;p16"/>
            <p:cNvCxnSpPr/>
            <p:nvPr/>
          </p:nvCxnSpPr>
          <p:spPr>
            <a:xfrm>
              <a:off x="-265000" y="166288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3" name="Google Shape;333;p16"/>
            <p:cNvCxnSpPr/>
            <p:nvPr/>
          </p:nvCxnSpPr>
          <p:spPr>
            <a:xfrm>
              <a:off x="-265000" y="190258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4" name="Google Shape;334;p16"/>
            <p:cNvCxnSpPr/>
            <p:nvPr/>
          </p:nvCxnSpPr>
          <p:spPr>
            <a:xfrm>
              <a:off x="-265000" y="214227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5" name="Google Shape;335;p16"/>
            <p:cNvCxnSpPr/>
            <p:nvPr/>
          </p:nvCxnSpPr>
          <p:spPr>
            <a:xfrm>
              <a:off x="-265000" y="238197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6" name="Google Shape;336;p16"/>
            <p:cNvCxnSpPr/>
            <p:nvPr/>
          </p:nvCxnSpPr>
          <p:spPr>
            <a:xfrm>
              <a:off x="-265000" y="262166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7" name="Google Shape;337;p16"/>
            <p:cNvCxnSpPr/>
            <p:nvPr/>
          </p:nvCxnSpPr>
          <p:spPr>
            <a:xfrm>
              <a:off x="-265000" y="286136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8" name="Google Shape;338;p16"/>
            <p:cNvCxnSpPr/>
            <p:nvPr/>
          </p:nvCxnSpPr>
          <p:spPr>
            <a:xfrm>
              <a:off x="-265000" y="310105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39" name="Google Shape;339;p16"/>
            <p:cNvCxnSpPr/>
            <p:nvPr/>
          </p:nvCxnSpPr>
          <p:spPr>
            <a:xfrm>
              <a:off x="-265000" y="334075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40" name="Google Shape;340;p16"/>
            <p:cNvCxnSpPr/>
            <p:nvPr/>
          </p:nvCxnSpPr>
          <p:spPr>
            <a:xfrm>
              <a:off x="-265000" y="358044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41" name="Google Shape;341;p16"/>
            <p:cNvCxnSpPr/>
            <p:nvPr/>
          </p:nvCxnSpPr>
          <p:spPr>
            <a:xfrm>
              <a:off x="-265000" y="382014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42" name="Google Shape;342;p16"/>
            <p:cNvCxnSpPr/>
            <p:nvPr/>
          </p:nvCxnSpPr>
          <p:spPr>
            <a:xfrm>
              <a:off x="-265000" y="405983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43" name="Google Shape;343;p16"/>
            <p:cNvCxnSpPr/>
            <p:nvPr/>
          </p:nvCxnSpPr>
          <p:spPr>
            <a:xfrm>
              <a:off x="-265000" y="429953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44" name="Google Shape;344;p16"/>
            <p:cNvCxnSpPr/>
            <p:nvPr/>
          </p:nvCxnSpPr>
          <p:spPr>
            <a:xfrm>
              <a:off x="-265000" y="453922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45" name="Google Shape;345;p16"/>
            <p:cNvCxnSpPr/>
            <p:nvPr/>
          </p:nvCxnSpPr>
          <p:spPr>
            <a:xfrm>
              <a:off x="-265000" y="477892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46" name="Google Shape;346;p16"/>
            <p:cNvCxnSpPr/>
            <p:nvPr/>
          </p:nvCxnSpPr>
          <p:spPr>
            <a:xfrm>
              <a:off x="-265000" y="5018618"/>
              <a:ext cx="9629400" cy="0"/>
            </a:xfrm>
            <a:prstGeom prst="straightConnector1">
              <a:avLst/>
            </a:prstGeom>
            <a:noFill/>
            <a:ln w="9525" cap="flat" cmpd="sng">
              <a:solidFill>
                <a:srgbClr val="3C78D8"/>
              </a:solidFill>
              <a:prstDash val="solid"/>
              <a:round/>
              <a:headEnd type="none" w="med" len="med"/>
              <a:tailEnd type="none" w="med" len="med"/>
            </a:ln>
          </p:spPr>
        </p:cxnSp>
      </p:grpSp>
      <p:sp>
        <p:nvSpPr>
          <p:cNvPr id="347" name="Google Shape;347;p16"/>
          <p:cNvSpPr txBox="1">
            <a:spLocks noGrp="1"/>
          </p:cNvSpPr>
          <p:nvPr>
            <p:ph type="title"/>
          </p:nvPr>
        </p:nvSpPr>
        <p:spPr>
          <a:xfrm>
            <a:off x="942933" y="593367"/>
            <a:ext cx="10302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atin typeface="UTM Avo" panose="02040603050506020204" pitchFamily="18"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extLst>
      <p:ext uri="{BB962C8B-B14F-4D97-AF65-F5344CB8AC3E}">
        <p14:creationId xmlns:p14="http://schemas.microsoft.com/office/powerpoint/2010/main" val="3083684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accent2"/>
        </a:solidFill>
        <a:effectLst/>
      </p:bgPr>
    </p:bg>
    <p:spTree>
      <p:nvGrpSpPr>
        <p:cNvPr id="1" name="Shape 598"/>
        <p:cNvGrpSpPr/>
        <p:nvPr/>
      </p:nvGrpSpPr>
      <p:grpSpPr>
        <a:xfrm>
          <a:off x="0" y="0"/>
          <a:ext cx="0" cy="0"/>
          <a:chOff x="0" y="0"/>
          <a:chExt cx="0" cy="0"/>
        </a:xfrm>
      </p:grpSpPr>
      <p:grpSp>
        <p:nvGrpSpPr>
          <p:cNvPr id="599" name="Google Shape;599;p26"/>
          <p:cNvGrpSpPr/>
          <p:nvPr/>
        </p:nvGrpSpPr>
        <p:grpSpPr>
          <a:xfrm>
            <a:off x="-323600" y="233067"/>
            <a:ext cx="12839200" cy="6391867"/>
            <a:chOff x="-265000" y="224718"/>
            <a:chExt cx="9629400" cy="4793900"/>
          </a:xfrm>
        </p:grpSpPr>
        <p:cxnSp>
          <p:nvCxnSpPr>
            <p:cNvPr id="600" name="Google Shape;600;p26"/>
            <p:cNvCxnSpPr/>
            <p:nvPr/>
          </p:nvCxnSpPr>
          <p:spPr>
            <a:xfrm>
              <a:off x="-265000" y="22471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1" name="Google Shape;601;p26"/>
            <p:cNvCxnSpPr/>
            <p:nvPr/>
          </p:nvCxnSpPr>
          <p:spPr>
            <a:xfrm>
              <a:off x="-265000" y="46441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2" name="Google Shape;602;p26"/>
            <p:cNvCxnSpPr/>
            <p:nvPr/>
          </p:nvCxnSpPr>
          <p:spPr>
            <a:xfrm>
              <a:off x="-265000" y="70410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3" name="Google Shape;603;p26"/>
            <p:cNvCxnSpPr/>
            <p:nvPr/>
          </p:nvCxnSpPr>
          <p:spPr>
            <a:xfrm>
              <a:off x="-265000" y="94380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4" name="Google Shape;604;p26"/>
            <p:cNvCxnSpPr/>
            <p:nvPr/>
          </p:nvCxnSpPr>
          <p:spPr>
            <a:xfrm>
              <a:off x="-265000" y="118349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5" name="Google Shape;605;p26"/>
            <p:cNvCxnSpPr/>
            <p:nvPr/>
          </p:nvCxnSpPr>
          <p:spPr>
            <a:xfrm>
              <a:off x="-265000" y="142319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6" name="Google Shape;606;p26"/>
            <p:cNvCxnSpPr/>
            <p:nvPr/>
          </p:nvCxnSpPr>
          <p:spPr>
            <a:xfrm>
              <a:off x="-265000" y="166288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7" name="Google Shape;607;p26"/>
            <p:cNvCxnSpPr/>
            <p:nvPr/>
          </p:nvCxnSpPr>
          <p:spPr>
            <a:xfrm>
              <a:off x="-265000" y="190258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8" name="Google Shape;608;p26"/>
            <p:cNvCxnSpPr/>
            <p:nvPr/>
          </p:nvCxnSpPr>
          <p:spPr>
            <a:xfrm>
              <a:off x="-265000" y="214227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09" name="Google Shape;609;p26"/>
            <p:cNvCxnSpPr/>
            <p:nvPr/>
          </p:nvCxnSpPr>
          <p:spPr>
            <a:xfrm>
              <a:off x="-265000" y="238197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0" name="Google Shape;610;p26"/>
            <p:cNvCxnSpPr/>
            <p:nvPr/>
          </p:nvCxnSpPr>
          <p:spPr>
            <a:xfrm>
              <a:off x="-265000" y="262166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1" name="Google Shape;611;p26"/>
            <p:cNvCxnSpPr/>
            <p:nvPr/>
          </p:nvCxnSpPr>
          <p:spPr>
            <a:xfrm>
              <a:off x="-265000" y="286136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2" name="Google Shape;612;p26"/>
            <p:cNvCxnSpPr/>
            <p:nvPr/>
          </p:nvCxnSpPr>
          <p:spPr>
            <a:xfrm>
              <a:off x="-265000" y="310105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3" name="Google Shape;613;p26"/>
            <p:cNvCxnSpPr/>
            <p:nvPr/>
          </p:nvCxnSpPr>
          <p:spPr>
            <a:xfrm>
              <a:off x="-265000" y="334075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4" name="Google Shape;614;p26"/>
            <p:cNvCxnSpPr/>
            <p:nvPr/>
          </p:nvCxnSpPr>
          <p:spPr>
            <a:xfrm>
              <a:off x="-265000" y="358044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5" name="Google Shape;615;p26"/>
            <p:cNvCxnSpPr/>
            <p:nvPr/>
          </p:nvCxnSpPr>
          <p:spPr>
            <a:xfrm>
              <a:off x="-265000" y="382014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6" name="Google Shape;616;p26"/>
            <p:cNvCxnSpPr/>
            <p:nvPr/>
          </p:nvCxnSpPr>
          <p:spPr>
            <a:xfrm>
              <a:off x="-265000" y="405983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7" name="Google Shape;617;p26"/>
            <p:cNvCxnSpPr/>
            <p:nvPr/>
          </p:nvCxnSpPr>
          <p:spPr>
            <a:xfrm>
              <a:off x="-265000" y="429953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8" name="Google Shape;618;p26"/>
            <p:cNvCxnSpPr/>
            <p:nvPr/>
          </p:nvCxnSpPr>
          <p:spPr>
            <a:xfrm>
              <a:off x="-265000" y="453922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19" name="Google Shape;619;p26"/>
            <p:cNvCxnSpPr/>
            <p:nvPr/>
          </p:nvCxnSpPr>
          <p:spPr>
            <a:xfrm>
              <a:off x="-265000" y="477892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620" name="Google Shape;620;p26"/>
            <p:cNvCxnSpPr/>
            <p:nvPr/>
          </p:nvCxnSpPr>
          <p:spPr>
            <a:xfrm>
              <a:off x="-265000" y="5018618"/>
              <a:ext cx="9629400" cy="0"/>
            </a:xfrm>
            <a:prstGeom prst="straightConnector1">
              <a:avLst/>
            </a:prstGeom>
            <a:noFill/>
            <a:ln w="9525" cap="flat" cmpd="sng">
              <a:solidFill>
                <a:srgbClr val="A64D79"/>
              </a:solidFill>
              <a:prstDash val="solid"/>
              <a:round/>
              <a:headEnd type="none" w="med" len="med"/>
              <a:tailEnd type="none" w="med" len="med"/>
            </a:ln>
          </p:spPr>
        </p:cxnSp>
      </p:grpSp>
      <p:sp>
        <p:nvSpPr>
          <p:cNvPr id="621" name="Google Shape;621;p26"/>
          <p:cNvSpPr txBox="1">
            <a:spLocks noGrp="1"/>
          </p:cNvSpPr>
          <p:nvPr>
            <p:ph type="title"/>
          </p:nvPr>
        </p:nvSpPr>
        <p:spPr>
          <a:xfrm>
            <a:off x="942933" y="593367"/>
            <a:ext cx="10302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atin typeface="UTM Avo" panose="02040603050506020204" pitchFamily="18"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22" name="Google Shape;622;p26"/>
          <p:cNvSpPr txBox="1">
            <a:spLocks noGrp="1"/>
          </p:cNvSpPr>
          <p:nvPr>
            <p:ph type="title" idx="2"/>
          </p:nvPr>
        </p:nvSpPr>
        <p:spPr>
          <a:xfrm>
            <a:off x="1861101" y="2695831"/>
            <a:ext cx="22972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623" name="Google Shape;623;p26"/>
          <p:cNvSpPr txBox="1">
            <a:spLocks noGrp="1"/>
          </p:cNvSpPr>
          <p:nvPr>
            <p:ph type="subTitle" idx="1"/>
          </p:nvPr>
        </p:nvSpPr>
        <p:spPr>
          <a:xfrm>
            <a:off x="1860757" y="3145420"/>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624" name="Google Shape;624;p26"/>
          <p:cNvSpPr txBox="1">
            <a:spLocks noGrp="1"/>
          </p:cNvSpPr>
          <p:nvPr>
            <p:ph type="title" idx="3"/>
          </p:nvPr>
        </p:nvSpPr>
        <p:spPr>
          <a:xfrm>
            <a:off x="4946035" y="2695831"/>
            <a:ext cx="22972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625" name="Google Shape;625;p26"/>
          <p:cNvSpPr txBox="1">
            <a:spLocks noGrp="1"/>
          </p:cNvSpPr>
          <p:nvPr>
            <p:ph type="subTitle" idx="4"/>
          </p:nvPr>
        </p:nvSpPr>
        <p:spPr>
          <a:xfrm>
            <a:off x="4945141" y="3145420"/>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626" name="Google Shape;626;p26"/>
          <p:cNvSpPr txBox="1">
            <a:spLocks noGrp="1"/>
          </p:cNvSpPr>
          <p:nvPr>
            <p:ph type="title" idx="5"/>
          </p:nvPr>
        </p:nvSpPr>
        <p:spPr>
          <a:xfrm>
            <a:off x="1862095" y="5073597"/>
            <a:ext cx="22972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627" name="Google Shape;627;p26"/>
          <p:cNvSpPr txBox="1">
            <a:spLocks noGrp="1"/>
          </p:cNvSpPr>
          <p:nvPr>
            <p:ph type="subTitle" idx="6"/>
          </p:nvPr>
        </p:nvSpPr>
        <p:spPr>
          <a:xfrm>
            <a:off x="1861275" y="5523201"/>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628" name="Google Shape;628;p26"/>
          <p:cNvSpPr txBox="1">
            <a:spLocks noGrp="1"/>
          </p:cNvSpPr>
          <p:nvPr>
            <p:ph type="title" idx="7"/>
          </p:nvPr>
        </p:nvSpPr>
        <p:spPr>
          <a:xfrm>
            <a:off x="4947028" y="5073597"/>
            <a:ext cx="22972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629" name="Google Shape;629;p26"/>
          <p:cNvSpPr txBox="1">
            <a:spLocks noGrp="1"/>
          </p:cNvSpPr>
          <p:nvPr>
            <p:ph type="subTitle" idx="8"/>
          </p:nvPr>
        </p:nvSpPr>
        <p:spPr>
          <a:xfrm>
            <a:off x="4946208" y="5523201"/>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630" name="Google Shape;630;p26"/>
          <p:cNvSpPr txBox="1">
            <a:spLocks noGrp="1"/>
          </p:cNvSpPr>
          <p:nvPr>
            <p:ph type="title" idx="9"/>
          </p:nvPr>
        </p:nvSpPr>
        <p:spPr>
          <a:xfrm>
            <a:off x="8033233" y="2695831"/>
            <a:ext cx="22972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631" name="Google Shape;631;p26"/>
          <p:cNvSpPr txBox="1">
            <a:spLocks noGrp="1"/>
          </p:cNvSpPr>
          <p:nvPr>
            <p:ph type="subTitle" idx="13"/>
          </p:nvPr>
        </p:nvSpPr>
        <p:spPr>
          <a:xfrm>
            <a:off x="8032175" y="3145420"/>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632" name="Google Shape;632;p26"/>
          <p:cNvSpPr txBox="1">
            <a:spLocks noGrp="1"/>
          </p:cNvSpPr>
          <p:nvPr>
            <p:ph type="title" idx="14"/>
          </p:nvPr>
        </p:nvSpPr>
        <p:spPr>
          <a:xfrm>
            <a:off x="8034228" y="5073597"/>
            <a:ext cx="22972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633" name="Google Shape;633;p26"/>
          <p:cNvSpPr txBox="1">
            <a:spLocks noGrp="1"/>
          </p:cNvSpPr>
          <p:nvPr>
            <p:ph type="subTitle" idx="15"/>
          </p:nvPr>
        </p:nvSpPr>
        <p:spPr>
          <a:xfrm>
            <a:off x="8033241" y="5523201"/>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Tree>
    <p:extLst>
      <p:ext uri="{BB962C8B-B14F-4D97-AF65-F5344CB8AC3E}">
        <p14:creationId xmlns:p14="http://schemas.microsoft.com/office/powerpoint/2010/main" val="2963051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348"/>
        <p:cNvGrpSpPr/>
        <p:nvPr/>
      </p:nvGrpSpPr>
      <p:grpSpPr>
        <a:xfrm>
          <a:off x="0" y="0"/>
          <a:ext cx="0" cy="0"/>
          <a:chOff x="0" y="0"/>
          <a:chExt cx="0" cy="0"/>
        </a:xfrm>
      </p:grpSpPr>
      <p:grpSp>
        <p:nvGrpSpPr>
          <p:cNvPr id="349" name="Google Shape;349;p17"/>
          <p:cNvGrpSpPr/>
          <p:nvPr/>
        </p:nvGrpSpPr>
        <p:grpSpPr>
          <a:xfrm>
            <a:off x="-323600" y="233067"/>
            <a:ext cx="12839200" cy="6391867"/>
            <a:chOff x="-265000" y="224718"/>
            <a:chExt cx="9629400" cy="4793900"/>
          </a:xfrm>
        </p:grpSpPr>
        <p:cxnSp>
          <p:nvCxnSpPr>
            <p:cNvPr id="350" name="Google Shape;350;p17"/>
            <p:cNvCxnSpPr/>
            <p:nvPr/>
          </p:nvCxnSpPr>
          <p:spPr>
            <a:xfrm>
              <a:off x="-265000" y="22471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1" name="Google Shape;351;p17"/>
            <p:cNvCxnSpPr/>
            <p:nvPr/>
          </p:nvCxnSpPr>
          <p:spPr>
            <a:xfrm>
              <a:off x="-265000" y="46441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2" name="Google Shape;352;p17"/>
            <p:cNvCxnSpPr/>
            <p:nvPr/>
          </p:nvCxnSpPr>
          <p:spPr>
            <a:xfrm>
              <a:off x="-265000" y="70410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3" name="Google Shape;353;p17"/>
            <p:cNvCxnSpPr/>
            <p:nvPr/>
          </p:nvCxnSpPr>
          <p:spPr>
            <a:xfrm>
              <a:off x="-265000" y="94380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4" name="Google Shape;354;p17"/>
            <p:cNvCxnSpPr/>
            <p:nvPr/>
          </p:nvCxnSpPr>
          <p:spPr>
            <a:xfrm>
              <a:off x="-265000" y="118349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5" name="Google Shape;355;p17"/>
            <p:cNvCxnSpPr/>
            <p:nvPr/>
          </p:nvCxnSpPr>
          <p:spPr>
            <a:xfrm>
              <a:off x="-265000" y="142319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6" name="Google Shape;356;p17"/>
            <p:cNvCxnSpPr/>
            <p:nvPr/>
          </p:nvCxnSpPr>
          <p:spPr>
            <a:xfrm>
              <a:off x="-265000" y="166288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7" name="Google Shape;357;p17"/>
            <p:cNvCxnSpPr/>
            <p:nvPr/>
          </p:nvCxnSpPr>
          <p:spPr>
            <a:xfrm>
              <a:off x="-265000" y="190258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8" name="Google Shape;358;p17"/>
            <p:cNvCxnSpPr/>
            <p:nvPr/>
          </p:nvCxnSpPr>
          <p:spPr>
            <a:xfrm>
              <a:off x="-265000" y="214227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59" name="Google Shape;359;p17"/>
            <p:cNvCxnSpPr/>
            <p:nvPr/>
          </p:nvCxnSpPr>
          <p:spPr>
            <a:xfrm>
              <a:off x="-265000" y="238197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0" name="Google Shape;360;p17"/>
            <p:cNvCxnSpPr/>
            <p:nvPr/>
          </p:nvCxnSpPr>
          <p:spPr>
            <a:xfrm>
              <a:off x="-265000" y="262166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1" name="Google Shape;361;p17"/>
            <p:cNvCxnSpPr/>
            <p:nvPr/>
          </p:nvCxnSpPr>
          <p:spPr>
            <a:xfrm>
              <a:off x="-265000" y="286136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2" name="Google Shape;362;p17"/>
            <p:cNvCxnSpPr/>
            <p:nvPr/>
          </p:nvCxnSpPr>
          <p:spPr>
            <a:xfrm>
              <a:off x="-265000" y="310105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3" name="Google Shape;363;p17"/>
            <p:cNvCxnSpPr/>
            <p:nvPr/>
          </p:nvCxnSpPr>
          <p:spPr>
            <a:xfrm>
              <a:off x="-265000" y="334075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4" name="Google Shape;364;p17"/>
            <p:cNvCxnSpPr/>
            <p:nvPr/>
          </p:nvCxnSpPr>
          <p:spPr>
            <a:xfrm>
              <a:off x="-265000" y="358044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5" name="Google Shape;365;p17"/>
            <p:cNvCxnSpPr/>
            <p:nvPr/>
          </p:nvCxnSpPr>
          <p:spPr>
            <a:xfrm>
              <a:off x="-265000" y="382014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6" name="Google Shape;366;p17"/>
            <p:cNvCxnSpPr/>
            <p:nvPr/>
          </p:nvCxnSpPr>
          <p:spPr>
            <a:xfrm>
              <a:off x="-265000" y="405983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7" name="Google Shape;367;p17"/>
            <p:cNvCxnSpPr/>
            <p:nvPr/>
          </p:nvCxnSpPr>
          <p:spPr>
            <a:xfrm>
              <a:off x="-265000" y="429953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8" name="Google Shape;368;p17"/>
            <p:cNvCxnSpPr/>
            <p:nvPr/>
          </p:nvCxnSpPr>
          <p:spPr>
            <a:xfrm>
              <a:off x="-265000" y="453922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69" name="Google Shape;369;p17"/>
            <p:cNvCxnSpPr/>
            <p:nvPr/>
          </p:nvCxnSpPr>
          <p:spPr>
            <a:xfrm>
              <a:off x="-265000" y="477892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370" name="Google Shape;370;p17"/>
            <p:cNvCxnSpPr/>
            <p:nvPr/>
          </p:nvCxnSpPr>
          <p:spPr>
            <a:xfrm>
              <a:off x="-265000" y="5018618"/>
              <a:ext cx="9629400" cy="0"/>
            </a:xfrm>
            <a:prstGeom prst="straightConnector1">
              <a:avLst/>
            </a:prstGeom>
            <a:noFill/>
            <a:ln w="9525" cap="flat" cmpd="sng">
              <a:solidFill>
                <a:srgbClr val="BEA575"/>
              </a:solidFill>
              <a:prstDash val="solid"/>
              <a:round/>
              <a:headEnd type="none" w="med" len="med"/>
              <a:tailEnd type="none" w="med" len="med"/>
            </a:ln>
          </p:spPr>
        </p:cxnSp>
      </p:grpSp>
      <p:sp>
        <p:nvSpPr>
          <p:cNvPr id="371" name="Google Shape;371;p17"/>
          <p:cNvSpPr txBox="1">
            <a:spLocks noGrp="1"/>
          </p:cNvSpPr>
          <p:nvPr>
            <p:ph type="title"/>
          </p:nvPr>
        </p:nvSpPr>
        <p:spPr>
          <a:xfrm>
            <a:off x="942933" y="593367"/>
            <a:ext cx="10302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atin typeface="UTM Avo" panose="02040603050506020204" pitchFamily="18"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extLst>
      <p:ext uri="{BB962C8B-B14F-4D97-AF65-F5344CB8AC3E}">
        <p14:creationId xmlns:p14="http://schemas.microsoft.com/office/powerpoint/2010/main" val="292694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bg>
      <p:bgPr>
        <a:solidFill>
          <a:schemeClr val="dk2"/>
        </a:solidFill>
        <a:effectLst/>
      </p:bgPr>
    </p:bg>
    <p:spTree>
      <p:nvGrpSpPr>
        <p:cNvPr id="1" name="Shape 532"/>
        <p:cNvGrpSpPr/>
        <p:nvPr/>
      </p:nvGrpSpPr>
      <p:grpSpPr>
        <a:xfrm>
          <a:off x="0" y="0"/>
          <a:ext cx="0" cy="0"/>
          <a:chOff x="0" y="0"/>
          <a:chExt cx="0" cy="0"/>
        </a:xfrm>
      </p:grpSpPr>
      <p:grpSp>
        <p:nvGrpSpPr>
          <p:cNvPr id="533" name="Google Shape;533;p24"/>
          <p:cNvGrpSpPr/>
          <p:nvPr/>
        </p:nvGrpSpPr>
        <p:grpSpPr>
          <a:xfrm>
            <a:off x="-323600" y="233067"/>
            <a:ext cx="12839200" cy="6391867"/>
            <a:chOff x="-265000" y="224718"/>
            <a:chExt cx="9629400" cy="4793900"/>
          </a:xfrm>
        </p:grpSpPr>
        <p:cxnSp>
          <p:nvCxnSpPr>
            <p:cNvPr id="534" name="Google Shape;534;p24"/>
            <p:cNvCxnSpPr/>
            <p:nvPr/>
          </p:nvCxnSpPr>
          <p:spPr>
            <a:xfrm>
              <a:off x="-265000" y="22471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35" name="Google Shape;535;p24"/>
            <p:cNvCxnSpPr/>
            <p:nvPr/>
          </p:nvCxnSpPr>
          <p:spPr>
            <a:xfrm>
              <a:off x="-265000" y="46441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36" name="Google Shape;536;p24"/>
            <p:cNvCxnSpPr/>
            <p:nvPr/>
          </p:nvCxnSpPr>
          <p:spPr>
            <a:xfrm>
              <a:off x="-265000" y="70410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37" name="Google Shape;537;p24"/>
            <p:cNvCxnSpPr/>
            <p:nvPr/>
          </p:nvCxnSpPr>
          <p:spPr>
            <a:xfrm>
              <a:off x="-265000" y="94380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38" name="Google Shape;538;p24"/>
            <p:cNvCxnSpPr/>
            <p:nvPr/>
          </p:nvCxnSpPr>
          <p:spPr>
            <a:xfrm>
              <a:off x="-265000" y="118349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39" name="Google Shape;539;p24"/>
            <p:cNvCxnSpPr/>
            <p:nvPr/>
          </p:nvCxnSpPr>
          <p:spPr>
            <a:xfrm>
              <a:off x="-265000" y="142319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0" name="Google Shape;540;p24"/>
            <p:cNvCxnSpPr/>
            <p:nvPr/>
          </p:nvCxnSpPr>
          <p:spPr>
            <a:xfrm>
              <a:off x="-265000" y="166288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1" name="Google Shape;541;p24"/>
            <p:cNvCxnSpPr/>
            <p:nvPr/>
          </p:nvCxnSpPr>
          <p:spPr>
            <a:xfrm>
              <a:off x="-265000" y="190258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2" name="Google Shape;542;p24"/>
            <p:cNvCxnSpPr/>
            <p:nvPr/>
          </p:nvCxnSpPr>
          <p:spPr>
            <a:xfrm>
              <a:off x="-265000" y="214227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3" name="Google Shape;543;p24"/>
            <p:cNvCxnSpPr/>
            <p:nvPr/>
          </p:nvCxnSpPr>
          <p:spPr>
            <a:xfrm>
              <a:off x="-265000" y="238197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4" name="Google Shape;544;p24"/>
            <p:cNvCxnSpPr/>
            <p:nvPr/>
          </p:nvCxnSpPr>
          <p:spPr>
            <a:xfrm>
              <a:off x="-265000" y="262166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5" name="Google Shape;545;p24"/>
            <p:cNvCxnSpPr/>
            <p:nvPr/>
          </p:nvCxnSpPr>
          <p:spPr>
            <a:xfrm>
              <a:off x="-265000" y="286136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6" name="Google Shape;546;p24"/>
            <p:cNvCxnSpPr/>
            <p:nvPr/>
          </p:nvCxnSpPr>
          <p:spPr>
            <a:xfrm>
              <a:off x="-265000" y="310105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7" name="Google Shape;547;p24"/>
            <p:cNvCxnSpPr/>
            <p:nvPr/>
          </p:nvCxnSpPr>
          <p:spPr>
            <a:xfrm>
              <a:off x="-265000" y="334075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8" name="Google Shape;548;p24"/>
            <p:cNvCxnSpPr/>
            <p:nvPr/>
          </p:nvCxnSpPr>
          <p:spPr>
            <a:xfrm>
              <a:off x="-265000" y="358044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9" name="Google Shape;549;p24"/>
            <p:cNvCxnSpPr/>
            <p:nvPr/>
          </p:nvCxnSpPr>
          <p:spPr>
            <a:xfrm>
              <a:off x="-265000" y="382014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50" name="Google Shape;550;p24"/>
            <p:cNvCxnSpPr/>
            <p:nvPr/>
          </p:nvCxnSpPr>
          <p:spPr>
            <a:xfrm>
              <a:off x="-265000" y="405983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51" name="Google Shape;551;p24"/>
            <p:cNvCxnSpPr/>
            <p:nvPr/>
          </p:nvCxnSpPr>
          <p:spPr>
            <a:xfrm>
              <a:off x="-265000" y="429953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52" name="Google Shape;552;p24"/>
            <p:cNvCxnSpPr/>
            <p:nvPr/>
          </p:nvCxnSpPr>
          <p:spPr>
            <a:xfrm>
              <a:off x="-265000" y="453922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53" name="Google Shape;553;p24"/>
            <p:cNvCxnSpPr/>
            <p:nvPr/>
          </p:nvCxnSpPr>
          <p:spPr>
            <a:xfrm>
              <a:off x="-265000" y="477892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54" name="Google Shape;554;p24"/>
            <p:cNvCxnSpPr/>
            <p:nvPr/>
          </p:nvCxnSpPr>
          <p:spPr>
            <a:xfrm>
              <a:off x="-265000" y="5018618"/>
              <a:ext cx="9629400" cy="0"/>
            </a:xfrm>
            <a:prstGeom prst="straightConnector1">
              <a:avLst/>
            </a:prstGeom>
            <a:noFill/>
            <a:ln w="9525" cap="flat" cmpd="sng">
              <a:solidFill>
                <a:srgbClr val="3C78D8"/>
              </a:solidFill>
              <a:prstDash val="solid"/>
              <a:round/>
              <a:headEnd type="none" w="med" len="med"/>
              <a:tailEnd type="none" w="med" len="med"/>
            </a:ln>
          </p:spPr>
        </p:cxnSp>
      </p:grpSp>
      <p:sp>
        <p:nvSpPr>
          <p:cNvPr id="555" name="Google Shape;555;p24"/>
          <p:cNvSpPr txBox="1">
            <a:spLocks noGrp="1"/>
          </p:cNvSpPr>
          <p:nvPr>
            <p:ph type="title"/>
          </p:nvPr>
        </p:nvSpPr>
        <p:spPr>
          <a:xfrm>
            <a:off x="942933" y="593367"/>
            <a:ext cx="10302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atin typeface="UTM Avo" panose="02040603050506020204" pitchFamily="18"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56" name="Google Shape;556;p24"/>
          <p:cNvSpPr txBox="1">
            <a:spLocks noGrp="1"/>
          </p:cNvSpPr>
          <p:nvPr>
            <p:ph type="title" idx="2"/>
          </p:nvPr>
        </p:nvSpPr>
        <p:spPr>
          <a:xfrm>
            <a:off x="1708660" y="2797433"/>
            <a:ext cx="22972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557" name="Google Shape;557;p24"/>
          <p:cNvSpPr txBox="1">
            <a:spLocks noGrp="1"/>
          </p:cNvSpPr>
          <p:nvPr>
            <p:ph type="subTitle" idx="1"/>
          </p:nvPr>
        </p:nvSpPr>
        <p:spPr>
          <a:xfrm>
            <a:off x="1708333" y="3247023"/>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558" name="Google Shape;558;p24"/>
          <p:cNvSpPr txBox="1">
            <a:spLocks noGrp="1"/>
          </p:cNvSpPr>
          <p:nvPr>
            <p:ph type="title" idx="3"/>
          </p:nvPr>
        </p:nvSpPr>
        <p:spPr>
          <a:xfrm>
            <a:off x="5978225" y="2797433"/>
            <a:ext cx="22964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559" name="Google Shape;559;p24"/>
          <p:cNvSpPr txBox="1">
            <a:spLocks noGrp="1"/>
          </p:cNvSpPr>
          <p:nvPr>
            <p:ph type="subTitle" idx="4"/>
          </p:nvPr>
        </p:nvSpPr>
        <p:spPr>
          <a:xfrm>
            <a:off x="5977167" y="3247023"/>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560" name="Google Shape;560;p24"/>
          <p:cNvSpPr txBox="1">
            <a:spLocks noGrp="1"/>
          </p:cNvSpPr>
          <p:nvPr>
            <p:ph type="title" idx="5"/>
          </p:nvPr>
        </p:nvSpPr>
        <p:spPr>
          <a:xfrm>
            <a:off x="3768621" y="4500167"/>
            <a:ext cx="22972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561" name="Google Shape;561;p24"/>
          <p:cNvSpPr txBox="1">
            <a:spLocks noGrp="1"/>
          </p:cNvSpPr>
          <p:nvPr>
            <p:ph type="subTitle" idx="6"/>
          </p:nvPr>
        </p:nvSpPr>
        <p:spPr>
          <a:xfrm>
            <a:off x="3767817" y="4949771"/>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562" name="Google Shape;562;p24"/>
          <p:cNvSpPr txBox="1">
            <a:spLocks noGrp="1"/>
          </p:cNvSpPr>
          <p:nvPr>
            <p:ph type="title" idx="7"/>
          </p:nvPr>
        </p:nvSpPr>
        <p:spPr>
          <a:xfrm>
            <a:off x="8186652" y="4500167"/>
            <a:ext cx="2296400" cy="44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563" name="Google Shape;563;p24"/>
          <p:cNvSpPr txBox="1">
            <a:spLocks noGrp="1"/>
          </p:cNvSpPr>
          <p:nvPr>
            <p:ph type="subTitle" idx="8"/>
          </p:nvPr>
        </p:nvSpPr>
        <p:spPr>
          <a:xfrm>
            <a:off x="8185667" y="4949771"/>
            <a:ext cx="2298000" cy="7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Tree>
    <p:extLst>
      <p:ext uri="{BB962C8B-B14F-4D97-AF65-F5344CB8AC3E}">
        <p14:creationId xmlns:p14="http://schemas.microsoft.com/office/powerpoint/2010/main" val="2253100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dk2"/>
        </a:solidFill>
        <a:effectLst/>
      </p:bgPr>
    </p:bg>
    <p:spTree>
      <p:nvGrpSpPr>
        <p:cNvPr id="1" name="Shape 397"/>
        <p:cNvGrpSpPr/>
        <p:nvPr/>
      </p:nvGrpSpPr>
      <p:grpSpPr>
        <a:xfrm>
          <a:off x="0" y="0"/>
          <a:ext cx="0" cy="0"/>
          <a:chOff x="0" y="0"/>
          <a:chExt cx="0" cy="0"/>
        </a:xfrm>
      </p:grpSpPr>
      <p:grpSp>
        <p:nvGrpSpPr>
          <p:cNvPr id="398" name="Google Shape;398;p19"/>
          <p:cNvGrpSpPr/>
          <p:nvPr/>
        </p:nvGrpSpPr>
        <p:grpSpPr>
          <a:xfrm>
            <a:off x="-323600" y="233067"/>
            <a:ext cx="12839200" cy="6391867"/>
            <a:chOff x="-265000" y="224718"/>
            <a:chExt cx="9629400" cy="4793900"/>
          </a:xfrm>
        </p:grpSpPr>
        <p:cxnSp>
          <p:nvCxnSpPr>
            <p:cNvPr id="399" name="Google Shape;399;p19"/>
            <p:cNvCxnSpPr/>
            <p:nvPr/>
          </p:nvCxnSpPr>
          <p:spPr>
            <a:xfrm>
              <a:off x="-265000" y="22471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0" name="Google Shape;400;p19"/>
            <p:cNvCxnSpPr/>
            <p:nvPr/>
          </p:nvCxnSpPr>
          <p:spPr>
            <a:xfrm>
              <a:off x="-265000" y="46441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1" name="Google Shape;401;p19"/>
            <p:cNvCxnSpPr/>
            <p:nvPr/>
          </p:nvCxnSpPr>
          <p:spPr>
            <a:xfrm>
              <a:off x="-265000" y="70410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2" name="Google Shape;402;p19"/>
            <p:cNvCxnSpPr/>
            <p:nvPr/>
          </p:nvCxnSpPr>
          <p:spPr>
            <a:xfrm>
              <a:off x="-265000" y="94380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3" name="Google Shape;403;p19"/>
            <p:cNvCxnSpPr/>
            <p:nvPr/>
          </p:nvCxnSpPr>
          <p:spPr>
            <a:xfrm>
              <a:off x="-265000" y="118349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4" name="Google Shape;404;p19"/>
            <p:cNvCxnSpPr/>
            <p:nvPr/>
          </p:nvCxnSpPr>
          <p:spPr>
            <a:xfrm>
              <a:off x="-265000" y="142319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5" name="Google Shape;405;p19"/>
            <p:cNvCxnSpPr/>
            <p:nvPr/>
          </p:nvCxnSpPr>
          <p:spPr>
            <a:xfrm>
              <a:off x="-265000" y="166288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6" name="Google Shape;406;p19"/>
            <p:cNvCxnSpPr/>
            <p:nvPr/>
          </p:nvCxnSpPr>
          <p:spPr>
            <a:xfrm>
              <a:off x="-265000" y="190258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7" name="Google Shape;407;p19"/>
            <p:cNvCxnSpPr/>
            <p:nvPr/>
          </p:nvCxnSpPr>
          <p:spPr>
            <a:xfrm>
              <a:off x="-265000" y="214227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8" name="Google Shape;408;p19"/>
            <p:cNvCxnSpPr/>
            <p:nvPr/>
          </p:nvCxnSpPr>
          <p:spPr>
            <a:xfrm>
              <a:off x="-265000" y="238197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9" name="Google Shape;409;p19"/>
            <p:cNvCxnSpPr/>
            <p:nvPr/>
          </p:nvCxnSpPr>
          <p:spPr>
            <a:xfrm>
              <a:off x="-265000" y="262166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0" name="Google Shape;410;p19"/>
            <p:cNvCxnSpPr/>
            <p:nvPr/>
          </p:nvCxnSpPr>
          <p:spPr>
            <a:xfrm>
              <a:off x="-265000" y="286136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1" name="Google Shape;411;p19"/>
            <p:cNvCxnSpPr/>
            <p:nvPr/>
          </p:nvCxnSpPr>
          <p:spPr>
            <a:xfrm>
              <a:off x="-265000" y="310105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2" name="Google Shape;412;p19"/>
            <p:cNvCxnSpPr/>
            <p:nvPr/>
          </p:nvCxnSpPr>
          <p:spPr>
            <a:xfrm>
              <a:off x="-265000" y="334075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3" name="Google Shape;413;p19"/>
            <p:cNvCxnSpPr/>
            <p:nvPr/>
          </p:nvCxnSpPr>
          <p:spPr>
            <a:xfrm>
              <a:off x="-265000" y="358044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4" name="Google Shape;414;p19"/>
            <p:cNvCxnSpPr/>
            <p:nvPr/>
          </p:nvCxnSpPr>
          <p:spPr>
            <a:xfrm>
              <a:off x="-265000" y="382014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5" name="Google Shape;415;p19"/>
            <p:cNvCxnSpPr/>
            <p:nvPr/>
          </p:nvCxnSpPr>
          <p:spPr>
            <a:xfrm>
              <a:off x="-265000" y="405983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6" name="Google Shape;416;p19"/>
            <p:cNvCxnSpPr/>
            <p:nvPr/>
          </p:nvCxnSpPr>
          <p:spPr>
            <a:xfrm>
              <a:off x="-265000" y="429953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7" name="Google Shape;417;p19"/>
            <p:cNvCxnSpPr/>
            <p:nvPr/>
          </p:nvCxnSpPr>
          <p:spPr>
            <a:xfrm>
              <a:off x="-265000" y="453922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8" name="Google Shape;418;p19"/>
            <p:cNvCxnSpPr/>
            <p:nvPr/>
          </p:nvCxnSpPr>
          <p:spPr>
            <a:xfrm>
              <a:off x="-265000" y="477892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9" name="Google Shape;419;p19"/>
            <p:cNvCxnSpPr/>
            <p:nvPr/>
          </p:nvCxnSpPr>
          <p:spPr>
            <a:xfrm>
              <a:off x="-265000" y="5018618"/>
              <a:ext cx="9629400" cy="0"/>
            </a:xfrm>
            <a:prstGeom prst="straightConnector1">
              <a:avLst/>
            </a:prstGeom>
            <a:noFill/>
            <a:ln w="9525" cap="flat" cmpd="sng">
              <a:solidFill>
                <a:srgbClr val="3C78D8"/>
              </a:solidFill>
              <a:prstDash val="solid"/>
              <a:round/>
              <a:headEnd type="none" w="med" len="med"/>
              <a:tailEnd type="none" w="med" len="med"/>
            </a:ln>
          </p:spPr>
        </p:cxnSp>
      </p:grpSp>
      <p:sp>
        <p:nvSpPr>
          <p:cNvPr id="420" name="Google Shape;420;p19"/>
          <p:cNvSpPr txBox="1">
            <a:spLocks noGrp="1"/>
          </p:cNvSpPr>
          <p:nvPr>
            <p:ph type="body" idx="1"/>
          </p:nvPr>
        </p:nvSpPr>
        <p:spPr>
          <a:xfrm>
            <a:off x="6076517" y="2316692"/>
            <a:ext cx="4290800" cy="32716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Clr>
                <a:srgbClr val="272727"/>
              </a:buClr>
              <a:buSzPts val="1400"/>
              <a:buFont typeface="Hind Medium"/>
              <a:buChar char="●"/>
              <a:defRPr sz="2133">
                <a:latin typeface="UTM Avo" panose="02040603050506020204" pitchFamily="18" charset="0"/>
              </a:defRPr>
            </a:lvl1pPr>
            <a:lvl2pPr marL="1219170" lvl="1" indent="-423323" rtl="0">
              <a:spcBef>
                <a:spcPts val="0"/>
              </a:spcBef>
              <a:spcAft>
                <a:spcPts val="0"/>
              </a:spcAft>
              <a:buClr>
                <a:srgbClr val="272727"/>
              </a:buClr>
              <a:buSzPts val="1400"/>
              <a:buFont typeface="Hind Medium"/>
              <a:buChar char="○"/>
              <a:defRPr/>
            </a:lvl2pPr>
            <a:lvl3pPr marL="1828754" lvl="2" indent="-423323" rtl="0">
              <a:spcBef>
                <a:spcPts val="0"/>
              </a:spcBef>
              <a:spcAft>
                <a:spcPts val="0"/>
              </a:spcAft>
              <a:buClr>
                <a:srgbClr val="272727"/>
              </a:buClr>
              <a:buSzPts val="1400"/>
              <a:buFont typeface="Hind Medium"/>
              <a:buChar char="■"/>
              <a:defRPr/>
            </a:lvl3pPr>
            <a:lvl4pPr marL="2438339" lvl="3" indent="-423323" rtl="0">
              <a:spcBef>
                <a:spcPts val="0"/>
              </a:spcBef>
              <a:spcAft>
                <a:spcPts val="0"/>
              </a:spcAft>
              <a:buClr>
                <a:srgbClr val="272727"/>
              </a:buClr>
              <a:buSzPts val="1400"/>
              <a:buFont typeface="Hind Medium"/>
              <a:buChar char="●"/>
              <a:defRPr/>
            </a:lvl4pPr>
            <a:lvl5pPr marL="3047924" lvl="4" indent="-423323" rtl="0">
              <a:spcBef>
                <a:spcPts val="0"/>
              </a:spcBef>
              <a:spcAft>
                <a:spcPts val="0"/>
              </a:spcAft>
              <a:buClr>
                <a:srgbClr val="272727"/>
              </a:buClr>
              <a:buSzPts val="1400"/>
              <a:buFont typeface="Hind Medium"/>
              <a:buChar char="○"/>
              <a:defRPr/>
            </a:lvl5pPr>
            <a:lvl6pPr marL="3657509" lvl="5" indent="-423323" rtl="0">
              <a:spcBef>
                <a:spcPts val="0"/>
              </a:spcBef>
              <a:spcAft>
                <a:spcPts val="0"/>
              </a:spcAft>
              <a:buClr>
                <a:srgbClr val="272727"/>
              </a:buClr>
              <a:buSzPts val="1400"/>
              <a:buFont typeface="Hind Medium"/>
              <a:buChar char="■"/>
              <a:defRPr/>
            </a:lvl6pPr>
            <a:lvl7pPr marL="4267093" lvl="6" indent="-423323" rtl="0">
              <a:spcBef>
                <a:spcPts val="0"/>
              </a:spcBef>
              <a:spcAft>
                <a:spcPts val="0"/>
              </a:spcAft>
              <a:buClr>
                <a:srgbClr val="272727"/>
              </a:buClr>
              <a:buSzPts val="1400"/>
              <a:buFont typeface="Hind Medium"/>
              <a:buChar char="●"/>
              <a:defRPr/>
            </a:lvl7pPr>
            <a:lvl8pPr marL="4876678" lvl="7" indent="-423323" rtl="0">
              <a:spcBef>
                <a:spcPts val="0"/>
              </a:spcBef>
              <a:spcAft>
                <a:spcPts val="0"/>
              </a:spcAft>
              <a:buClr>
                <a:srgbClr val="272727"/>
              </a:buClr>
              <a:buSzPts val="1400"/>
              <a:buFont typeface="Hind Medium"/>
              <a:buChar char="○"/>
              <a:defRPr/>
            </a:lvl8pPr>
            <a:lvl9pPr marL="5486263" lvl="8" indent="-423323" rtl="0">
              <a:spcBef>
                <a:spcPts val="0"/>
              </a:spcBef>
              <a:spcAft>
                <a:spcPts val="0"/>
              </a:spcAft>
              <a:buClr>
                <a:srgbClr val="272727"/>
              </a:buClr>
              <a:buSzPts val="1400"/>
              <a:buFont typeface="Hind Medium"/>
              <a:buChar char="■"/>
              <a:defRPr/>
            </a:lvl9pPr>
          </a:lstStyle>
          <a:p>
            <a:endParaRPr/>
          </a:p>
        </p:txBody>
      </p:sp>
      <p:sp>
        <p:nvSpPr>
          <p:cNvPr id="421" name="Google Shape;421;p19"/>
          <p:cNvSpPr txBox="1">
            <a:spLocks noGrp="1"/>
          </p:cNvSpPr>
          <p:nvPr>
            <p:ph type="title"/>
          </p:nvPr>
        </p:nvSpPr>
        <p:spPr>
          <a:xfrm>
            <a:off x="6076533" y="1269708"/>
            <a:ext cx="4065200" cy="892800"/>
          </a:xfrm>
          <a:prstGeom prst="rect">
            <a:avLst/>
          </a:prstGeom>
        </p:spPr>
        <p:txBody>
          <a:bodyPr spcFirstLastPara="1" wrap="square" lIns="91425" tIns="91425" rIns="91425" bIns="91425" anchor="ctr" anchorCtr="0">
            <a:noAutofit/>
          </a:bodyPr>
          <a:lstStyle>
            <a:lvl1pPr lvl="0" rtl="0">
              <a:spcBef>
                <a:spcPts val="0"/>
              </a:spcBef>
              <a:spcAft>
                <a:spcPts val="0"/>
              </a:spcAft>
              <a:buSzPts val="3200"/>
              <a:buNone/>
              <a:defRPr>
                <a:latin typeface="UTM Avo" panose="02040603050506020204" pitchFamily="18" charset="0"/>
              </a:defRPr>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endParaRPr/>
          </a:p>
        </p:txBody>
      </p:sp>
    </p:spTree>
    <p:extLst>
      <p:ext uri="{BB962C8B-B14F-4D97-AF65-F5344CB8AC3E}">
        <p14:creationId xmlns:p14="http://schemas.microsoft.com/office/powerpoint/2010/main" val="1281243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1">
  <p:cSld name="Caption 1">
    <p:bg>
      <p:bgPr>
        <a:solidFill>
          <a:schemeClr val="accent2"/>
        </a:solidFill>
        <a:effectLst/>
      </p:bgPr>
    </p:bg>
    <p:spTree>
      <p:nvGrpSpPr>
        <p:cNvPr id="1" name="Shape 299"/>
        <p:cNvGrpSpPr/>
        <p:nvPr/>
      </p:nvGrpSpPr>
      <p:grpSpPr>
        <a:xfrm>
          <a:off x="0" y="0"/>
          <a:ext cx="0" cy="0"/>
          <a:chOff x="0" y="0"/>
          <a:chExt cx="0" cy="0"/>
        </a:xfrm>
      </p:grpSpPr>
      <p:grpSp>
        <p:nvGrpSpPr>
          <p:cNvPr id="300" name="Google Shape;300;p15"/>
          <p:cNvGrpSpPr/>
          <p:nvPr/>
        </p:nvGrpSpPr>
        <p:grpSpPr>
          <a:xfrm>
            <a:off x="-323600" y="233067"/>
            <a:ext cx="12839200" cy="6391867"/>
            <a:chOff x="-265000" y="224718"/>
            <a:chExt cx="9629400" cy="4793900"/>
          </a:xfrm>
        </p:grpSpPr>
        <p:cxnSp>
          <p:nvCxnSpPr>
            <p:cNvPr id="301" name="Google Shape;301;p15"/>
            <p:cNvCxnSpPr/>
            <p:nvPr/>
          </p:nvCxnSpPr>
          <p:spPr>
            <a:xfrm>
              <a:off x="-265000" y="22471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02" name="Google Shape;302;p15"/>
            <p:cNvCxnSpPr/>
            <p:nvPr/>
          </p:nvCxnSpPr>
          <p:spPr>
            <a:xfrm>
              <a:off x="-265000" y="46441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03" name="Google Shape;303;p15"/>
            <p:cNvCxnSpPr/>
            <p:nvPr/>
          </p:nvCxnSpPr>
          <p:spPr>
            <a:xfrm>
              <a:off x="-265000" y="70410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04" name="Google Shape;304;p15"/>
            <p:cNvCxnSpPr/>
            <p:nvPr/>
          </p:nvCxnSpPr>
          <p:spPr>
            <a:xfrm>
              <a:off x="-265000" y="94380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05" name="Google Shape;305;p15"/>
            <p:cNvCxnSpPr/>
            <p:nvPr/>
          </p:nvCxnSpPr>
          <p:spPr>
            <a:xfrm>
              <a:off x="-265000" y="118349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06" name="Google Shape;306;p15"/>
            <p:cNvCxnSpPr/>
            <p:nvPr/>
          </p:nvCxnSpPr>
          <p:spPr>
            <a:xfrm>
              <a:off x="-265000" y="142319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07" name="Google Shape;307;p15"/>
            <p:cNvCxnSpPr/>
            <p:nvPr/>
          </p:nvCxnSpPr>
          <p:spPr>
            <a:xfrm>
              <a:off x="-265000" y="166288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08" name="Google Shape;308;p15"/>
            <p:cNvCxnSpPr/>
            <p:nvPr/>
          </p:nvCxnSpPr>
          <p:spPr>
            <a:xfrm>
              <a:off x="-265000" y="190258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09" name="Google Shape;309;p15"/>
            <p:cNvCxnSpPr/>
            <p:nvPr/>
          </p:nvCxnSpPr>
          <p:spPr>
            <a:xfrm>
              <a:off x="-265000" y="214227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0" name="Google Shape;310;p15"/>
            <p:cNvCxnSpPr/>
            <p:nvPr/>
          </p:nvCxnSpPr>
          <p:spPr>
            <a:xfrm>
              <a:off x="-265000" y="238197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1" name="Google Shape;311;p15"/>
            <p:cNvCxnSpPr/>
            <p:nvPr/>
          </p:nvCxnSpPr>
          <p:spPr>
            <a:xfrm>
              <a:off x="-265000" y="262166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2" name="Google Shape;312;p15"/>
            <p:cNvCxnSpPr/>
            <p:nvPr/>
          </p:nvCxnSpPr>
          <p:spPr>
            <a:xfrm>
              <a:off x="-265000" y="286136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3" name="Google Shape;313;p15"/>
            <p:cNvCxnSpPr/>
            <p:nvPr/>
          </p:nvCxnSpPr>
          <p:spPr>
            <a:xfrm>
              <a:off x="-265000" y="310105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4" name="Google Shape;314;p15"/>
            <p:cNvCxnSpPr/>
            <p:nvPr/>
          </p:nvCxnSpPr>
          <p:spPr>
            <a:xfrm>
              <a:off x="-265000" y="334075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5" name="Google Shape;315;p15"/>
            <p:cNvCxnSpPr/>
            <p:nvPr/>
          </p:nvCxnSpPr>
          <p:spPr>
            <a:xfrm>
              <a:off x="-265000" y="358044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6" name="Google Shape;316;p15"/>
            <p:cNvCxnSpPr/>
            <p:nvPr/>
          </p:nvCxnSpPr>
          <p:spPr>
            <a:xfrm>
              <a:off x="-265000" y="382014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7" name="Google Shape;317;p15"/>
            <p:cNvCxnSpPr/>
            <p:nvPr/>
          </p:nvCxnSpPr>
          <p:spPr>
            <a:xfrm>
              <a:off x="-265000" y="405983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8" name="Google Shape;318;p15"/>
            <p:cNvCxnSpPr/>
            <p:nvPr/>
          </p:nvCxnSpPr>
          <p:spPr>
            <a:xfrm>
              <a:off x="-265000" y="429953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19" name="Google Shape;319;p15"/>
            <p:cNvCxnSpPr/>
            <p:nvPr/>
          </p:nvCxnSpPr>
          <p:spPr>
            <a:xfrm>
              <a:off x="-265000" y="4539228"/>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20" name="Google Shape;320;p15"/>
            <p:cNvCxnSpPr/>
            <p:nvPr/>
          </p:nvCxnSpPr>
          <p:spPr>
            <a:xfrm>
              <a:off x="-265000" y="4778923"/>
              <a:ext cx="9629400" cy="0"/>
            </a:xfrm>
            <a:prstGeom prst="straightConnector1">
              <a:avLst/>
            </a:prstGeom>
            <a:noFill/>
            <a:ln w="9525" cap="flat" cmpd="sng">
              <a:solidFill>
                <a:srgbClr val="A64D79"/>
              </a:solidFill>
              <a:prstDash val="solid"/>
              <a:round/>
              <a:headEnd type="none" w="med" len="med"/>
              <a:tailEnd type="none" w="med" len="med"/>
            </a:ln>
          </p:spPr>
        </p:cxnSp>
        <p:cxnSp>
          <p:nvCxnSpPr>
            <p:cNvPr id="321" name="Google Shape;321;p15"/>
            <p:cNvCxnSpPr/>
            <p:nvPr/>
          </p:nvCxnSpPr>
          <p:spPr>
            <a:xfrm>
              <a:off x="-265000" y="5018618"/>
              <a:ext cx="9629400" cy="0"/>
            </a:xfrm>
            <a:prstGeom prst="straightConnector1">
              <a:avLst/>
            </a:prstGeom>
            <a:noFill/>
            <a:ln w="9525" cap="flat" cmpd="sng">
              <a:solidFill>
                <a:srgbClr val="A64D79"/>
              </a:solidFill>
              <a:prstDash val="solid"/>
              <a:round/>
              <a:headEnd type="none" w="med" len="med"/>
              <a:tailEnd type="none" w="med" len="med"/>
            </a:ln>
          </p:spPr>
        </p:cxnSp>
      </p:grpSp>
      <p:sp>
        <p:nvSpPr>
          <p:cNvPr id="322" name="Google Shape;322;p15"/>
          <p:cNvSpPr txBox="1">
            <a:spLocks noGrp="1"/>
          </p:cNvSpPr>
          <p:nvPr>
            <p:ph type="subTitle" idx="1"/>
          </p:nvPr>
        </p:nvSpPr>
        <p:spPr>
          <a:xfrm>
            <a:off x="1015667" y="3528451"/>
            <a:ext cx="5274000" cy="1371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2133">
                <a:latin typeface="UTM Avo" panose="02040603050506020204" pitchFamily="18" charset="0"/>
              </a:defRPr>
            </a:lvl1pPr>
            <a:lvl2pPr lvl="1" algn="r" rtl="0">
              <a:lnSpc>
                <a:spcPct val="100000"/>
              </a:lnSpc>
              <a:spcBef>
                <a:spcPts val="0"/>
              </a:spcBef>
              <a:spcAft>
                <a:spcPts val="0"/>
              </a:spcAft>
              <a:buNone/>
              <a:defRPr sz="2133"/>
            </a:lvl2pPr>
            <a:lvl3pPr lvl="2" algn="r" rtl="0">
              <a:lnSpc>
                <a:spcPct val="100000"/>
              </a:lnSpc>
              <a:spcBef>
                <a:spcPts val="0"/>
              </a:spcBef>
              <a:spcAft>
                <a:spcPts val="0"/>
              </a:spcAft>
              <a:buNone/>
              <a:defRPr sz="2133"/>
            </a:lvl3pPr>
            <a:lvl4pPr lvl="3" algn="r" rtl="0">
              <a:lnSpc>
                <a:spcPct val="100000"/>
              </a:lnSpc>
              <a:spcBef>
                <a:spcPts val="0"/>
              </a:spcBef>
              <a:spcAft>
                <a:spcPts val="0"/>
              </a:spcAft>
              <a:buNone/>
              <a:defRPr sz="2133"/>
            </a:lvl4pPr>
            <a:lvl5pPr lvl="4" algn="r" rtl="0">
              <a:lnSpc>
                <a:spcPct val="100000"/>
              </a:lnSpc>
              <a:spcBef>
                <a:spcPts val="0"/>
              </a:spcBef>
              <a:spcAft>
                <a:spcPts val="0"/>
              </a:spcAft>
              <a:buNone/>
              <a:defRPr sz="2133"/>
            </a:lvl5pPr>
            <a:lvl6pPr lvl="5" algn="r" rtl="0">
              <a:lnSpc>
                <a:spcPct val="100000"/>
              </a:lnSpc>
              <a:spcBef>
                <a:spcPts val="0"/>
              </a:spcBef>
              <a:spcAft>
                <a:spcPts val="0"/>
              </a:spcAft>
              <a:buNone/>
              <a:defRPr sz="2133"/>
            </a:lvl6pPr>
            <a:lvl7pPr lvl="6" algn="r" rtl="0">
              <a:lnSpc>
                <a:spcPct val="100000"/>
              </a:lnSpc>
              <a:spcBef>
                <a:spcPts val="0"/>
              </a:spcBef>
              <a:spcAft>
                <a:spcPts val="0"/>
              </a:spcAft>
              <a:buNone/>
              <a:defRPr sz="2133"/>
            </a:lvl7pPr>
            <a:lvl8pPr lvl="7" algn="r" rtl="0">
              <a:lnSpc>
                <a:spcPct val="100000"/>
              </a:lnSpc>
              <a:spcBef>
                <a:spcPts val="0"/>
              </a:spcBef>
              <a:spcAft>
                <a:spcPts val="0"/>
              </a:spcAft>
              <a:buNone/>
              <a:defRPr sz="2133"/>
            </a:lvl8pPr>
            <a:lvl9pPr lvl="8" algn="r" rtl="0">
              <a:lnSpc>
                <a:spcPct val="100000"/>
              </a:lnSpc>
              <a:spcBef>
                <a:spcPts val="0"/>
              </a:spcBef>
              <a:spcAft>
                <a:spcPts val="0"/>
              </a:spcAft>
              <a:buNone/>
              <a:defRPr sz="2133"/>
            </a:lvl9pPr>
          </a:lstStyle>
          <a:p>
            <a:endParaRPr/>
          </a:p>
        </p:txBody>
      </p:sp>
      <p:sp>
        <p:nvSpPr>
          <p:cNvPr id="323" name="Google Shape;323;p15"/>
          <p:cNvSpPr txBox="1">
            <a:spLocks noGrp="1"/>
          </p:cNvSpPr>
          <p:nvPr>
            <p:ph type="title"/>
          </p:nvPr>
        </p:nvSpPr>
        <p:spPr>
          <a:xfrm>
            <a:off x="1022833" y="1957951"/>
            <a:ext cx="5274000" cy="1570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200"/>
              <a:buNone/>
              <a:defRPr>
                <a:latin typeface="UTM Avo" panose="02040603050506020204" pitchFamily="18" charset="0"/>
              </a:defRPr>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endParaRPr/>
          </a:p>
        </p:txBody>
      </p:sp>
    </p:spTree>
    <p:extLst>
      <p:ext uri="{BB962C8B-B14F-4D97-AF65-F5344CB8AC3E}">
        <p14:creationId xmlns:p14="http://schemas.microsoft.com/office/powerpoint/2010/main" val="17023897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667"/>
        <p:cNvGrpSpPr/>
        <p:nvPr/>
      </p:nvGrpSpPr>
      <p:grpSpPr>
        <a:xfrm>
          <a:off x="0" y="0"/>
          <a:ext cx="0" cy="0"/>
          <a:chOff x="0" y="0"/>
          <a:chExt cx="0" cy="0"/>
        </a:xfrm>
      </p:grpSpPr>
      <p:grpSp>
        <p:nvGrpSpPr>
          <p:cNvPr id="668" name="Google Shape;668;p28"/>
          <p:cNvGrpSpPr/>
          <p:nvPr/>
        </p:nvGrpSpPr>
        <p:grpSpPr>
          <a:xfrm>
            <a:off x="-323600" y="233067"/>
            <a:ext cx="12839200" cy="6391867"/>
            <a:chOff x="-265000" y="224718"/>
            <a:chExt cx="9629400" cy="4793900"/>
          </a:xfrm>
        </p:grpSpPr>
        <p:cxnSp>
          <p:nvCxnSpPr>
            <p:cNvPr id="669" name="Google Shape;669;p28"/>
            <p:cNvCxnSpPr/>
            <p:nvPr/>
          </p:nvCxnSpPr>
          <p:spPr>
            <a:xfrm>
              <a:off x="-265000" y="22471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0" name="Google Shape;670;p28"/>
            <p:cNvCxnSpPr/>
            <p:nvPr/>
          </p:nvCxnSpPr>
          <p:spPr>
            <a:xfrm>
              <a:off x="-265000" y="46441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1" name="Google Shape;671;p28"/>
            <p:cNvCxnSpPr/>
            <p:nvPr/>
          </p:nvCxnSpPr>
          <p:spPr>
            <a:xfrm>
              <a:off x="-265000" y="70410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2" name="Google Shape;672;p28"/>
            <p:cNvCxnSpPr/>
            <p:nvPr/>
          </p:nvCxnSpPr>
          <p:spPr>
            <a:xfrm>
              <a:off x="-265000" y="94380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3" name="Google Shape;673;p28"/>
            <p:cNvCxnSpPr/>
            <p:nvPr/>
          </p:nvCxnSpPr>
          <p:spPr>
            <a:xfrm>
              <a:off x="-265000" y="118349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4" name="Google Shape;674;p28"/>
            <p:cNvCxnSpPr/>
            <p:nvPr/>
          </p:nvCxnSpPr>
          <p:spPr>
            <a:xfrm>
              <a:off x="-265000" y="142319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5" name="Google Shape;675;p28"/>
            <p:cNvCxnSpPr/>
            <p:nvPr/>
          </p:nvCxnSpPr>
          <p:spPr>
            <a:xfrm>
              <a:off x="-265000" y="166288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6" name="Google Shape;676;p28"/>
            <p:cNvCxnSpPr/>
            <p:nvPr/>
          </p:nvCxnSpPr>
          <p:spPr>
            <a:xfrm>
              <a:off x="-265000" y="190258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7" name="Google Shape;677;p28"/>
            <p:cNvCxnSpPr/>
            <p:nvPr/>
          </p:nvCxnSpPr>
          <p:spPr>
            <a:xfrm>
              <a:off x="-265000" y="214227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8" name="Google Shape;678;p28"/>
            <p:cNvCxnSpPr/>
            <p:nvPr/>
          </p:nvCxnSpPr>
          <p:spPr>
            <a:xfrm>
              <a:off x="-265000" y="238197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79" name="Google Shape;679;p28"/>
            <p:cNvCxnSpPr/>
            <p:nvPr/>
          </p:nvCxnSpPr>
          <p:spPr>
            <a:xfrm>
              <a:off x="-265000" y="262166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0" name="Google Shape;680;p28"/>
            <p:cNvCxnSpPr/>
            <p:nvPr/>
          </p:nvCxnSpPr>
          <p:spPr>
            <a:xfrm>
              <a:off x="-265000" y="286136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1" name="Google Shape;681;p28"/>
            <p:cNvCxnSpPr/>
            <p:nvPr/>
          </p:nvCxnSpPr>
          <p:spPr>
            <a:xfrm>
              <a:off x="-265000" y="310105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2" name="Google Shape;682;p28"/>
            <p:cNvCxnSpPr/>
            <p:nvPr/>
          </p:nvCxnSpPr>
          <p:spPr>
            <a:xfrm>
              <a:off x="-265000" y="334075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3" name="Google Shape;683;p28"/>
            <p:cNvCxnSpPr/>
            <p:nvPr/>
          </p:nvCxnSpPr>
          <p:spPr>
            <a:xfrm>
              <a:off x="-265000" y="358044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4" name="Google Shape;684;p28"/>
            <p:cNvCxnSpPr/>
            <p:nvPr/>
          </p:nvCxnSpPr>
          <p:spPr>
            <a:xfrm>
              <a:off x="-265000" y="382014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5" name="Google Shape;685;p28"/>
            <p:cNvCxnSpPr/>
            <p:nvPr/>
          </p:nvCxnSpPr>
          <p:spPr>
            <a:xfrm>
              <a:off x="-265000" y="405983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6" name="Google Shape;686;p28"/>
            <p:cNvCxnSpPr/>
            <p:nvPr/>
          </p:nvCxnSpPr>
          <p:spPr>
            <a:xfrm>
              <a:off x="-265000" y="429953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7" name="Google Shape;687;p28"/>
            <p:cNvCxnSpPr/>
            <p:nvPr/>
          </p:nvCxnSpPr>
          <p:spPr>
            <a:xfrm>
              <a:off x="-265000" y="4539228"/>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8" name="Google Shape;688;p28"/>
            <p:cNvCxnSpPr/>
            <p:nvPr/>
          </p:nvCxnSpPr>
          <p:spPr>
            <a:xfrm>
              <a:off x="-265000" y="4778923"/>
              <a:ext cx="9629400" cy="0"/>
            </a:xfrm>
            <a:prstGeom prst="straightConnector1">
              <a:avLst/>
            </a:prstGeom>
            <a:noFill/>
            <a:ln w="9525" cap="flat" cmpd="sng">
              <a:solidFill>
                <a:srgbClr val="BEA575"/>
              </a:solidFill>
              <a:prstDash val="solid"/>
              <a:round/>
              <a:headEnd type="none" w="med" len="med"/>
              <a:tailEnd type="none" w="med" len="med"/>
            </a:ln>
          </p:spPr>
        </p:cxnSp>
        <p:cxnSp>
          <p:nvCxnSpPr>
            <p:cNvPr id="689" name="Google Shape;689;p28"/>
            <p:cNvCxnSpPr/>
            <p:nvPr/>
          </p:nvCxnSpPr>
          <p:spPr>
            <a:xfrm>
              <a:off x="-265000" y="5018618"/>
              <a:ext cx="9629400" cy="0"/>
            </a:xfrm>
            <a:prstGeom prst="straightConnector1">
              <a:avLst/>
            </a:prstGeom>
            <a:noFill/>
            <a:ln w="9525" cap="flat" cmpd="sng">
              <a:solidFill>
                <a:srgbClr val="BEA575"/>
              </a:solidFill>
              <a:prstDash val="solid"/>
              <a:round/>
              <a:headEnd type="none" w="med" len="med"/>
              <a:tailEnd type="none" w="med" len="med"/>
            </a:ln>
          </p:spPr>
        </p:cxnSp>
      </p:grpSp>
      <p:sp>
        <p:nvSpPr>
          <p:cNvPr id="690" name="Google Shape;690;p28"/>
          <p:cNvSpPr txBox="1">
            <a:spLocks noGrp="1"/>
          </p:cNvSpPr>
          <p:nvPr>
            <p:ph type="title"/>
          </p:nvPr>
        </p:nvSpPr>
        <p:spPr>
          <a:xfrm>
            <a:off x="942933" y="593367"/>
            <a:ext cx="10302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atin typeface="UTM Avo" panose="02040603050506020204" pitchFamily="18"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91" name="Google Shape;691;p28"/>
          <p:cNvSpPr txBox="1">
            <a:spLocks noGrp="1"/>
          </p:cNvSpPr>
          <p:nvPr>
            <p:ph type="title" idx="2" hasCustomPrompt="1"/>
          </p:nvPr>
        </p:nvSpPr>
        <p:spPr>
          <a:xfrm flipH="1">
            <a:off x="2960084" y="2500405"/>
            <a:ext cx="1952000" cy="69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4667">
                <a:latin typeface="UTM Avo" panose="02040603050506020204" pitchFamily="18" charset="0"/>
              </a:defRPr>
            </a:lvl1pPr>
            <a:lvl2pPr lvl="1" algn="ctr" rtl="0">
              <a:spcBef>
                <a:spcPts val="0"/>
              </a:spcBef>
              <a:spcAft>
                <a:spcPts val="0"/>
              </a:spcAft>
              <a:buSzPts val="3500"/>
              <a:buNone/>
              <a:defRPr sz="4667"/>
            </a:lvl2pPr>
            <a:lvl3pPr lvl="2" algn="ctr" rtl="0">
              <a:spcBef>
                <a:spcPts val="0"/>
              </a:spcBef>
              <a:spcAft>
                <a:spcPts val="0"/>
              </a:spcAft>
              <a:buSzPts val="3500"/>
              <a:buNone/>
              <a:defRPr sz="4667"/>
            </a:lvl3pPr>
            <a:lvl4pPr lvl="3" algn="ctr" rtl="0">
              <a:spcBef>
                <a:spcPts val="0"/>
              </a:spcBef>
              <a:spcAft>
                <a:spcPts val="0"/>
              </a:spcAft>
              <a:buSzPts val="3500"/>
              <a:buNone/>
              <a:defRPr sz="4667"/>
            </a:lvl4pPr>
            <a:lvl5pPr lvl="4" algn="ctr" rtl="0">
              <a:spcBef>
                <a:spcPts val="0"/>
              </a:spcBef>
              <a:spcAft>
                <a:spcPts val="0"/>
              </a:spcAft>
              <a:buSzPts val="3500"/>
              <a:buNone/>
              <a:defRPr sz="4667"/>
            </a:lvl5pPr>
            <a:lvl6pPr lvl="5" algn="ctr" rtl="0">
              <a:spcBef>
                <a:spcPts val="0"/>
              </a:spcBef>
              <a:spcAft>
                <a:spcPts val="0"/>
              </a:spcAft>
              <a:buSzPts val="3500"/>
              <a:buNone/>
              <a:defRPr sz="4667"/>
            </a:lvl6pPr>
            <a:lvl7pPr lvl="6" algn="ctr" rtl="0">
              <a:spcBef>
                <a:spcPts val="0"/>
              </a:spcBef>
              <a:spcAft>
                <a:spcPts val="0"/>
              </a:spcAft>
              <a:buSzPts val="3500"/>
              <a:buNone/>
              <a:defRPr sz="4667"/>
            </a:lvl7pPr>
            <a:lvl8pPr lvl="7" algn="ctr" rtl="0">
              <a:spcBef>
                <a:spcPts val="0"/>
              </a:spcBef>
              <a:spcAft>
                <a:spcPts val="0"/>
              </a:spcAft>
              <a:buSzPts val="3500"/>
              <a:buNone/>
              <a:defRPr sz="4667"/>
            </a:lvl8pPr>
            <a:lvl9pPr lvl="8" algn="ctr" rtl="0">
              <a:spcBef>
                <a:spcPts val="0"/>
              </a:spcBef>
              <a:spcAft>
                <a:spcPts val="0"/>
              </a:spcAft>
              <a:buSzPts val="3500"/>
              <a:buNone/>
              <a:defRPr sz="4667"/>
            </a:lvl9pPr>
          </a:lstStyle>
          <a:p>
            <a:r>
              <a:t>xx%</a:t>
            </a:r>
          </a:p>
        </p:txBody>
      </p:sp>
      <p:sp>
        <p:nvSpPr>
          <p:cNvPr id="692" name="Google Shape;692;p28"/>
          <p:cNvSpPr txBox="1">
            <a:spLocks noGrp="1"/>
          </p:cNvSpPr>
          <p:nvPr>
            <p:ph type="title" idx="3"/>
          </p:nvPr>
        </p:nvSpPr>
        <p:spPr>
          <a:xfrm>
            <a:off x="2225684" y="3966200"/>
            <a:ext cx="3420800" cy="76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693" name="Google Shape;693;p28"/>
          <p:cNvSpPr txBox="1">
            <a:spLocks noGrp="1"/>
          </p:cNvSpPr>
          <p:nvPr>
            <p:ph type="subTitle" idx="1"/>
          </p:nvPr>
        </p:nvSpPr>
        <p:spPr>
          <a:xfrm>
            <a:off x="2225684" y="4523027"/>
            <a:ext cx="3420800" cy="97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sz="2133">
                <a:latin typeface="UTM Avo" panose="02040603050506020204" pitchFamily="18" charset="0"/>
              </a:defRPr>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694" name="Google Shape;694;p28"/>
          <p:cNvSpPr txBox="1">
            <a:spLocks noGrp="1"/>
          </p:cNvSpPr>
          <p:nvPr>
            <p:ph type="title" idx="4" hasCustomPrompt="1"/>
          </p:nvPr>
        </p:nvSpPr>
        <p:spPr>
          <a:xfrm flipH="1">
            <a:off x="7279900" y="2500405"/>
            <a:ext cx="1952000" cy="69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4667">
                <a:latin typeface="UTM Avo" panose="02040603050506020204" pitchFamily="18" charset="0"/>
              </a:defRPr>
            </a:lvl1pPr>
            <a:lvl2pPr lvl="1" algn="ctr" rtl="0">
              <a:spcBef>
                <a:spcPts val="0"/>
              </a:spcBef>
              <a:spcAft>
                <a:spcPts val="0"/>
              </a:spcAft>
              <a:buSzPts val="3500"/>
              <a:buNone/>
              <a:defRPr sz="4667"/>
            </a:lvl2pPr>
            <a:lvl3pPr lvl="2" algn="ctr" rtl="0">
              <a:spcBef>
                <a:spcPts val="0"/>
              </a:spcBef>
              <a:spcAft>
                <a:spcPts val="0"/>
              </a:spcAft>
              <a:buSzPts val="3500"/>
              <a:buNone/>
              <a:defRPr sz="4667"/>
            </a:lvl3pPr>
            <a:lvl4pPr lvl="3" algn="ctr" rtl="0">
              <a:spcBef>
                <a:spcPts val="0"/>
              </a:spcBef>
              <a:spcAft>
                <a:spcPts val="0"/>
              </a:spcAft>
              <a:buSzPts val="3500"/>
              <a:buNone/>
              <a:defRPr sz="4667"/>
            </a:lvl4pPr>
            <a:lvl5pPr lvl="4" algn="ctr" rtl="0">
              <a:spcBef>
                <a:spcPts val="0"/>
              </a:spcBef>
              <a:spcAft>
                <a:spcPts val="0"/>
              </a:spcAft>
              <a:buSzPts val="3500"/>
              <a:buNone/>
              <a:defRPr sz="4667"/>
            </a:lvl5pPr>
            <a:lvl6pPr lvl="5" algn="ctr" rtl="0">
              <a:spcBef>
                <a:spcPts val="0"/>
              </a:spcBef>
              <a:spcAft>
                <a:spcPts val="0"/>
              </a:spcAft>
              <a:buSzPts val="3500"/>
              <a:buNone/>
              <a:defRPr sz="4667"/>
            </a:lvl6pPr>
            <a:lvl7pPr lvl="6" algn="ctr" rtl="0">
              <a:spcBef>
                <a:spcPts val="0"/>
              </a:spcBef>
              <a:spcAft>
                <a:spcPts val="0"/>
              </a:spcAft>
              <a:buSzPts val="3500"/>
              <a:buNone/>
              <a:defRPr sz="4667"/>
            </a:lvl7pPr>
            <a:lvl8pPr lvl="7" algn="ctr" rtl="0">
              <a:spcBef>
                <a:spcPts val="0"/>
              </a:spcBef>
              <a:spcAft>
                <a:spcPts val="0"/>
              </a:spcAft>
              <a:buSzPts val="3500"/>
              <a:buNone/>
              <a:defRPr sz="4667"/>
            </a:lvl8pPr>
            <a:lvl9pPr lvl="8" algn="ctr" rtl="0">
              <a:spcBef>
                <a:spcPts val="0"/>
              </a:spcBef>
              <a:spcAft>
                <a:spcPts val="0"/>
              </a:spcAft>
              <a:buSzPts val="3500"/>
              <a:buNone/>
              <a:defRPr sz="4667"/>
            </a:lvl9pPr>
          </a:lstStyle>
          <a:p>
            <a:r>
              <a:t>xx%</a:t>
            </a:r>
          </a:p>
        </p:txBody>
      </p:sp>
      <p:sp>
        <p:nvSpPr>
          <p:cNvPr id="695" name="Google Shape;695;p28"/>
          <p:cNvSpPr txBox="1">
            <a:spLocks noGrp="1"/>
          </p:cNvSpPr>
          <p:nvPr>
            <p:ph type="title" idx="5"/>
          </p:nvPr>
        </p:nvSpPr>
        <p:spPr>
          <a:xfrm>
            <a:off x="6545517" y="3966200"/>
            <a:ext cx="3420800" cy="76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atin typeface="UTM Avo" panose="02040603050506020204" pitchFamily="18" charset="0"/>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696" name="Google Shape;696;p28"/>
          <p:cNvSpPr txBox="1">
            <a:spLocks noGrp="1"/>
          </p:cNvSpPr>
          <p:nvPr>
            <p:ph type="subTitle" idx="6"/>
          </p:nvPr>
        </p:nvSpPr>
        <p:spPr>
          <a:xfrm>
            <a:off x="6545517" y="4523027"/>
            <a:ext cx="3420800" cy="97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None/>
              <a:defRPr sz="2133">
                <a:latin typeface="UTM Avo" panose="02040603050506020204" pitchFamily="18" charset="0"/>
              </a:defRPr>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3797809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solidFill>
          <a:schemeClr val="dk2"/>
        </a:solidFill>
        <a:effectLst/>
      </p:bgPr>
    </p:bg>
    <p:spTree>
      <p:nvGrpSpPr>
        <p:cNvPr id="1" name="Shape 33"/>
        <p:cNvGrpSpPr/>
        <p:nvPr/>
      </p:nvGrpSpPr>
      <p:grpSpPr>
        <a:xfrm>
          <a:off x="0" y="0"/>
          <a:ext cx="0" cy="0"/>
          <a:chOff x="0" y="0"/>
          <a:chExt cx="0" cy="0"/>
        </a:xfrm>
      </p:grpSpPr>
      <p:grpSp>
        <p:nvGrpSpPr>
          <p:cNvPr id="34" name="Google Shape;34;p3"/>
          <p:cNvGrpSpPr/>
          <p:nvPr/>
        </p:nvGrpSpPr>
        <p:grpSpPr>
          <a:xfrm>
            <a:off x="-323600" y="233067"/>
            <a:ext cx="12839200" cy="6391867"/>
            <a:chOff x="-265000" y="224718"/>
            <a:chExt cx="9629400" cy="4793900"/>
          </a:xfrm>
        </p:grpSpPr>
        <p:cxnSp>
          <p:nvCxnSpPr>
            <p:cNvPr id="35" name="Google Shape;35;p3"/>
            <p:cNvCxnSpPr/>
            <p:nvPr/>
          </p:nvCxnSpPr>
          <p:spPr>
            <a:xfrm>
              <a:off x="-265000" y="22471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6" name="Google Shape;36;p3"/>
            <p:cNvCxnSpPr/>
            <p:nvPr/>
          </p:nvCxnSpPr>
          <p:spPr>
            <a:xfrm>
              <a:off x="-265000" y="46441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7" name="Google Shape;37;p3"/>
            <p:cNvCxnSpPr/>
            <p:nvPr/>
          </p:nvCxnSpPr>
          <p:spPr>
            <a:xfrm>
              <a:off x="-265000" y="70410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8" name="Google Shape;38;p3"/>
            <p:cNvCxnSpPr/>
            <p:nvPr/>
          </p:nvCxnSpPr>
          <p:spPr>
            <a:xfrm>
              <a:off x="-265000" y="94380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39" name="Google Shape;39;p3"/>
            <p:cNvCxnSpPr/>
            <p:nvPr/>
          </p:nvCxnSpPr>
          <p:spPr>
            <a:xfrm>
              <a:off x="-265000" y="118349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0" name="Google Shape;40;p3"/>
            <p:cNvCxnSpPr/>
            <p:nvPr/>
          </p:nvCxnSpPr>
          <p:spPr>
            <a:xfrm>
              <a:off x="-265000" y="142319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1" name="Google Shape;41;p3"/>
            <p:cNvCxnSpPr/>
            <p:nvPr/>
          </p:nvCxnSpPr>
          <p:spPr>
            <a:xfrm>
              <a:off x="-265000" y="166288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2" name="Google Shape;42;p3"/>
            <p:cNvCxnSpPr/>
            <p:nvPr/>
          </p:nvCxnSpPr>
          <p:spPr>
            <a:xfrm>
              <a:off x="-265000" y="190258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3" name="Google Shape;43;p3"/>
            <p:cNvCxnSpPr/>
            <p:nvPr/>
          </p:nvCxnSpPr>
          <p:spPr>
            <a:xfrm>
              <a:off x="-265000" y="214227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4" name="Google Shape;44;p3"/>
            <p:cNvCxnSpPr/>
            <p:nvPr/>
          </p:nvCxnSpPr>
          <p:spPr>
            <a:xfrm>
              <a:off x="-265000" y="238197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5" name="Google Shape;45;p3"/>
            <p:cNvCxnSpPr/>
            <p:nvPr/>
          </p:nvCxnSpPr>
          <p:spPr>
            <a:xfrm>
              <a:off x="-265000" y="262166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6" name="Google Shape;46;p3"/>
            <p:cNvCxnSpPr/>
            <p:nvPr/>
          </p:nvCxnSpPr>
          <p:spPr>
            <a:xfrm>
              <a:off x="-265000" y="286136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7" name="Google Shape;47;p3"/>
            <p:cNvCxnSpPr/>
            <p:nvPr/>
          </p:nvCxnSpPr>
          <p:spPr>
            <a:xfrm>
              <a:off x="-265000" y="310105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8" name="Google Shape;48;p3"/>
            <p:cNvCxnSpPr/>
            <p:nvPr/>
          </p:nvCxnSpPr>
          <p:spPr>
            <a:xfrm>
              <a:off x="-265000" y="334075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49" name="Google Shape;49;p3"/>
            <p:cNvCxnSpPr/>
            <p:nvPr/>
          </p:nvCxnSpPr>
          <p:spPr>
            <a:xfrm>
              <a:off x="-265000" y="358044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0" name="Google Shape;50;p3"/>
            <p:cNvCxnSpPr/>
            <p:nvPr/>
          </p:nvCxnSpPr>
          <p:spPr>
            <a:xfrm>
              <a:off x="-265000" y="382014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1" name="Google Shape;51;p3"/>
            <p:cNvCxnSpPr/>
            <p:nvPr/>
          </p:nvCxnSpPr>
          <p:spPr>
            <a:xfrm>
              <a:off x="-265000" y="405983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2" name="Google Shape;52;p3"/>
            <p:cNvCxnSpPr/>
            <p:nvPr/>
          </p:nvCxnSpPr>
          <p:spPr>
            <a:xfrm>
              <a:off x="-265000" y="429953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3" name="Google Shape;53;p3"/>
            <p:cNvCxnSpPr/>
            <p:nvPr/>
          </p:nvCxnSpPr>
          <p:spPr>
            <a:xfrm>
              <a:off x="-265000" y="453922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4" name="Google Shape;54;p3"/>
            <p:cNvCxnSpPr/>
            <p:nvPr/>
          </p:nvCxnSpPr>
          <p:spPr>
            <a:xfrm>
              <a:off x="-265000" y="477892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55" name="Google Shape;55;p3"/>
            <p:cNvCxnSpPr/>
            <p:nvPr/>
          </p:nvCxnSpPr>
          <p:spPr>
            <a:xfrm>
              <a:off x="-265000" y="5018618"/>
              <a:ext cx="9629400" cy="0"/>
            </a:xfrm>
            <a:prstGeom prst="straightConnector1">
              <a:avLst/>
            </a:prstGeom>
            <a:noFill/>
            <a:ln w="9525" cap="flat" cmpd="sng">
              <a:solidFill>
                <a:srgbClr val="3C78D8"/>
              </a:solidFill>
              <a:prstDash val="solid"/>
              <a:round/>
              <a:headEnd type="none" w="med" len="med"/>
              <a:tailEnd type="none" w="med" len="med"/>
            </a:ln>
          </p:spPr>
        </p:cxnSp>
      </p:grpSp>
      <p:sp>
        <p:nvSpPr>
          <p:cNvPr id="56" name="Google Shape;56;p3"/>
          <p:cNvSpPr txBox="1">
            <a:spLocks noGrp="1"/>
          </p:cNvSpPr>
          <p:nvPr>
            <p:ph type="title"/>
          </p:nvPr>
        </p:nvSpPr>
        <p:spPr>
          <a:xfrm>
            <a:off x="2224800" y="2953400"/>
            <a:ext cx="77524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None/>
              <a:defRPr sz="6667">
                <a:latin typeface="UTM Avo" panose="02040603050506020204" pitchFamily="18" charset="0"/>
              </a:defRPr>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endParaRPr/>
          </a:p>
        </p:txBody>
      </p:sp>
      <p:sp>
        <p:nvSpPr>
          <p:cNvPr id="57" name="Google Shape;57;p3"/>
          <p:cNvSpPr txBox="1">
            <a:spLocks noGrp="1"/>
          </p:cNvSpPr>
          <p:nvPr>
            <p:ph type="title" idx="2" hasCustomPrompt="1"/>
          </p:nvPr>
        </p:nvSpPr>
        <p:spPr>
          <a:xfrm>
            <a:off x="3995400" y="1831000"/>
            <a:ext cx="42012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7000"/>
              <a:buNone/>
              <a:defRPr sz="9333">
                <a:solidFill>
                  <a:schemeClr val="accent2"/>
                </a:solidFill>
                <a:latin typeface="UTM Avo" panose="02040603050506020204" pitchFamily="18" charset="0"/>
              </a:defRPr>
            </a:lvl1pPr>
            <a:lvl2pPr lvl="1" algn="ctr" rtl="0">
              <a:spcBef>
                <a:spcPts val="0"/>
              </a:spcBef>
              <a:spcAft>
                <a:spcPts val="0"/>
              </a:spcAft>
              <a:buClr>
                <a:schemeClr val="accent2"/>
              </a:buClr>
              <a:buSzPts val="7000"/>
              <a:buNone/>
              <a:defRPr sz="9333">
                <a:solidFill>
                  <a:schemeClr val="accent2"/>
                </a:solidFill>
              </a:defRPr>
            </a:lvl2pPr>
            <a:lvl3pPr lvl="2" algn="ctr" rtl="0">
              <a:spcBef>
                <a:spcPts val="0"/>
              </a:spcBef>
              <a:spcAft>
                <a:spcPts val="0"/>
              </a:spcAft>
              <a:buClr>
                <a:schemeClr val="accent2"/>
              </a:buClr>
              <a:buSzPts val="7000"/>
              <a:buNone/>
              <a:defRPr sz="9333">
                <a:solidFill>
                  <a:schemeClr val="accent2"/>
                </a:solidFill>
              </a:defRPr>
            </a:lvl3pPr>
            <a:lvl4pPr lvl="3" algn="ctr" rtl="0">
              <a:spcBef>
                <a:spcPts val="0"/>
              </a:spcBef>
              <a:spcAft>
                <a:spcPts val="0"/>
              </a:spcAft>
              <a:buClr>
                <a:schemeClr val="accent2"/>
              </a:buClr>
              <a:buSzPts val="7000"/>
              <a:buNone/>
              <a:defRPr sz="9333">
                <a:solidFill>
                  <a:schemeClr val="accent2"/>
                </a:solidFill>
              </a:defRPr>
            </a:lvl4pPr>
            <a:lvl5pPr lvl="4" algn="ctr" rtl="0">
              <a:spcBef>
                <a:spcPts val="0"/>
              </a:spcBef>
              <a:spcAft>
                <a:spcPts val="0"/>
              </a:spcAft>
              <a:buClr>
                <a:schemeClr val="accent2"/>
              </a:buClr>
              <a:buSzPts val="7000"/>
              <a:buNone/>
              <a:defRPr sz="9333">
                <a:solidFill>
                  <a:schemeClr val="accent2"/>
                </a:solidFill>
              </a:defRPr>
            </a:lvl5pPr>
            <a:lvl6pPr lvl="5" algn="ctr" rtl="0">
              <a:spcBef>
                <a:spcPts val="0"/>
              </a:spcBef>
              <a:spcAft>
                <a:spcPts val="0"/>
              </a:spcAft>
              <a:buClr>
                <a:schemeClr val="accent2"/>
              </a:buClr>
              <a:buSzPts val="7000"/>
              <a:buNone/>
              <a:defRPr sz="9333">
                <a:solidFill>
                  <a:schemeClr val="accent2"/>
                </a:solidFill>
              </a:defRPr>
            </a:lvl6pPr>
            <a:lvl7pPr lvl="6" algn="ctr" rtl="0">
              <a:spcBef>
                <a:spcPts val="0"/>
              </a:spcBef>
              <a:spcAft>
                <a:spcPts val="0"/>
              </a:spcAft>
              <a:buClr>
                <a:schemeClr val="accent2"/>
              </a:buClr>
              <a:buSzPts val="7000"/>
              <a:buNone/>
              <a:defRPr sz="9333">
                <a:solidFill>
                  <a:schemeClr val="accent2"/>
                </a:solidFill>
              </a:defRPr>
            </a:lvl7pPr>
            <a:lvl8pPr lvl="7" algn="ctr" rtl="0">
              <a:spcBef>
                <a:spcPts val="0"/>
              </a:spcBef>
              <a:spcAft>
                <a:spcPts val="0"/>
              </a:spcAft>
              <a:buClr>
                <a:schemeClr val="accent2"/>
              </a:buClr>
              <a:buSzPts val="7000"/>
              <a:buNone/>
              <a:defRPr sz="9333">
                <a:solidFill>
                  <a:schemeClr val="accent2"/>
                </a:solidFill>
              </a:defRPr>
            </a:lvl8pPr>
            <a:lvl9pPr lvl="8" algn="ctr" rtl="0">
              <a:spcBef>
                <a:spcPts val="0"/>
              </a:spcBef>
              <a:spcAft>
                <a:spcPts val="0"/>
              </a:spcAft>
              <a:buClr>
                <a:schemeClr val="accent2"/>
              </a:buClr>
              <a:buSzPts val="7000"/>
              <a:buNone/>
              <a:defRPr sz="9333">
                <a:solidFill>
                  <a:schemeClr val="accent2"/>
                </a:solidFill>
              </a:defRPr>
            </a:lvl9pPr>
          </a:lstStyle>
          <a:p>
            <a:r>
              <a:t>xx%</a:t>
            </a:r>
          </a:p>
        </p:txBody>
      </p:sp>
      <p:sp>
        <p:nvSpPr>
          <p:cNvPr id="58" name="Google Shape;58;p3"/>
          <p:cNvSpPr txBox="1">
            <a:spLocks noGrp="1"/>
          </p:cNvSpPr>
          <p:nvPr>
            <p:ph type="subTitle" idx="1"/>
          </p:nvPr>
        </p:nvSpPr>
        <p:spPr>
          <a:xfrm>
            <a:off x="3995400" y="4075800"/>
            <a:ext cx="4201200" cy="95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atin typeface="UTM Avo" panose="02040603050506020204" pitchFamily="18" charset="0"/>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Tree>
    <p:extLst>
      <p:ext uri="{BB962C8B-B14F-4D97-AF65-F5344CB8AC3E}">
        <p14:creationId xmlns:p14="http://schemas.microsoft.com/office/powerpoint/2010/main" val="1172190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dk2"/>
        </a:solidFill>
        <a:effectLst/>
      </p:bgPr>
    </p:bg>
    <p:spTree>
      <p:nvGrpSpPr>
        <p:cNvPr id="1" name="Shape 161"/>
        <p:cNvGrpSpPr/>
        <p:nvPr/>
      </p:nvGrpSpPr>
      <p:grpSpPr>
        <a:xfrm>
          <a:off x="0" y="0"/>
          <a:ext cx="0" cy="0"/>
          <a:chOff x="0" y="0"/>
          <a:chExt cx="0" cy="0"/>
        </a:xfrm>
      </p:grpSpPr>
      <p:grpSp>
        <p:nvGrpSpPr>
          <p:cNvPr id="162" name="Google Shape;162;p8"/>
          <p:cNvGrpSpPr/>
          <p:nvPr/>
        </p:nvGrpSpPr>
        <p:grpSpPr>
          <a:xfrm>
            <a:off x="-323600" y="233067"/>
            <a:ext cx="12839200" cy="6391867"/>
            <a:chOff x="-265000" y="224718"/>
            <a:chExt cx="9629400" cy="4793900"/>
          </a:xfrm>
        </p:grpSpPr>
        <p:cxnSp>
          <p:nvCxnSpPr>
            <p:cNvPr id="163" name="Google Shape;163;p8"/>
            <p:cNvCxnSpPr/>
            <p:nvPr/>
          </p:nvCxnSpPr>
          <p:spPr>
            <a:xfrm>
              <a:off x="-265000" y="22471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64" name="Google Shape;164;p8"/>
            <p:cNvCxnSpPr/>
            <p:nvPr/>
          </p:nvCxnSpPr>
          <p:spPr>
            <a:xfrm>
              <a:off x="-265000" y="46441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65" name="Google Shape;165;p8"/>
            <p:cNvCxnSpPr/>
            <p:nvPr/>
          </p:nvCxnSpPr>
          <p:spPr>
            <a:xfrm>
              <a:off x="-265000" y="70410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66" name="Google Shape;166;p8"/>
            <p:cNvCxnSpPr/>
            <p:nvPr/>
          </p:nvCxnSpPr>
          <p:spPr>
            <a:xfrm>
              <a:off x="-265000" y="94380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67" name="Google Shape;167;p8"/>
            <p:cNvCxnSpPr/>
            <p:nvPr/>
          </p:nvCxnSpPr>
          <p:spPr>
            <a:xfrm>
              <a:off x="-265000" y="118349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68" name="Google Shape;168;p8"/>
            <p:cNvCxnSpPr/>
            <p:nvPr/>
          </p:nvCxnSpPr>
          <p:spPr>
            <a:xfrm>
              <a:off x="-265000" y="142319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69" name="Google Shape;169;p8"/>
            <p:cNvCxnSpPr/>
            <p:nvPr/>
          </p:nvCxnSpPr>
          <p:spPr>
            <a:xfrm>
              <a:off x="-265000" y="166288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0" name="Google Shape;170;p8"/>
            <p:cNvCxnSpPr/>
            <p:nvPr/>
          </p:nvCxnSpPr>
          <p:spPr>
            <a:xfrm>
              <a:off x="-265000" y="190258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1" name="Google Shape;171;p8"/>
            <p:cNvCxnSpPr/>
            <p:nvPr/>
          </p:nvCxnSpPr>
          <p:spPr>
            <a:xfrm>
              <a:off x="-265000" y="214227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2" name="Google Shape;172;p8"/>
            <p:cNvCxnSpPr/>
            <p:nvPr/>
          </p:nvCxnSpPr>
          <p:spPr>
            <a:xfrm>
              <a:off x="-265000" y="238197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3" name="Google Shape;173;p8"/>
            <p:cNvCxnSpPr/>
            <p:nvPr/>
          </p:nvCxnSpPr>
          <p:spPr>
            <a:xfrm>
              <a:off x="-265000" y="262166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4" name="Google Shape;174;p8"/>
            <p:cNvCxnSpPr/>
            <p:nvPr/>
          </p:nvCxnSpPr>
          <p:spPr>
            <a:xfrm>
              <a:off x="-265000" y="286136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5" name="Google Shape;175;p8"/>
            <p:cNvCxnSpPr/>
            <p:nvPr/>
          </p:nvCxnSpPr>
          <p:spPr>
            <a:xfrm>
              <a:off x="-265000" y="310105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6" name="Google Shape;176;p8"/>
            <p:cNvCxnSpPr/>
            <p:nvPr/>
          </p:nvCxnSpPr>
          <p:spPr>
            <a:xfrm>
              <a:off x="-265000" y="334075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7" name="Google Shape;177;p8"/>
            <p:cNvCxnSpPr/>
            <p:nvPr/>
          </p:nvCxnSpPr>
          <p:spPr>
            <a:xfrm>
              <a:off x="-265000" y="358044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8" name="Google Shape;178;p8"/>
            <p:cNvCxnSpPr/>
            <p:nvPr/>
          </p:nvCxnSpPr>
          <p:spPr>
            <a:xfrm>
              <a:off x="-265000" y="382014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79" name="Google Shape;179;p8"/>
            <p:cNvCxnSpPr/>
            <p:nvPr/>
          </p:nvCxnSpPr>
          <p:spPr>
            <a:xfrm>
              <a:off x="-265000" y="405983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80" name="Google Shape;180;p8"/>
            <p:cNvCxnSpPr/>
            <p:nvPr/>
          </p:nvCxnSpPr>
          <p:spPr>
            <a:xfrm>
              <a:off x="-265000" y="429953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81" name="Google Shape;181;p8"/>
            <p:cNvCxnSpPr/>
            <p:nvPr/>
          </p:nvCxnSpPr>
          <p:spPr>
            <a:xfrm>
              <a:off x="-265000" y="4539228"/>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82" name="Google Shape;182;p8"/>
            <p:cNvCxnSpPr/>
            <p:nvPr/>
          </p:nvCxnSpPr>
          <p:spPr>
            <a:xfrm>
              <a:off x="-265000" y="4778923"/>
              <a:ext cx="9629400" cy="0"/>
            </a:xfrm>
            <a:prstGeom prst="straightConnector1">
              <a:avLst/>
            </a:prstGeom>
            <a:noFill/>
            <a:ln w="9525" cap="flat" cmpd="sng">
              <a:solidFill>
                <a:srgbClr val="3C78D8"/>
              </a:solidFill>
              <a:prstDash val="solid"/>
              <a:round/>
              <a:headEnd type="none" w="med" len="med"/>
              <a:tailEnd type="none" w="med" len="med"/>
            </a:ln>
          </p:spPr>
        </p:cxnSp>
        <p:cxnSp>
          <p:nvCxnSpPr>
            <p:cNvPr id="183" name="Google Shape;183;p8"/>
            <p:cNvCxnSpPr/>
            <p:nvPr/>
          </p:nvCxnSpPr>
          <p:spPr>
            <a:xfrm>
              <a:off x="-265000" y="5018618"/>
              <a:ext cx="9629400" cy="0"/>
            </a:xfrm>
            <a:prstGeom prst="straightConnector1">
              <a:avLst/>
            </a:prstGeom>
            <a:noFill/>
            <a:ln w="9525" cap="flat" cmpd="sng">
              <a:solidFill>
                <a:srgbClr val="3C78D8"/>
              </a:solidFill>
              <a:prstDash val="solid"/>
              <a:round/>
              <a:headEnd type="none" w="med" len="med"/>
              <a:tailEnd type="none" w="med" len="med"/>
            </a:ln>
          </p:spPr>
        </p:cxnSp>
      </p:grpSp>
      <p:sp>
        <p:nvSpPr>
          <p:cNvPr id="184" name="Google Shape;184;p8"/>
          <p:cNvSpPr txBox="1">
            <a:spLocks noGrp="1"/>
          </p:cNvSpPr>
          <p:nvPr>
            <p:ph type="title"/>
          </p:nvPr>
        </p:nvSpPr>
        <p:spPr>
          <a:xfrm>
            <a:off x="17712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9000"/>
              <a:buNone/>
              <a:defRPr sz="12000">
                <a:latin typeface="UTM Avo" panose="02040603050506020204" pitchFamily="18" charset="0"/>
              </a:defRPr>
            </a:lvl1pPr>
            <a:lvl2pPr lvl="1">
              <a:spcBef>
                <a:spcPts val="0"/>
              </a:spcBef>
              <a:spcAft>
                <a:spcPts val="0"/>
              </a:spcAft>
              <a:buSzPts val="9000"/>
              <a:buNone/>
              <a:defRPr sz="12000"/>
            </a:lvl2pPr>
            <a:lvl3pPr lvl="2">
              <a:spcBef>
                <a:spcPts val="0"/>
              </a:spcBef>
              <a:spcAft>
                <a:spcPts val="0"/>
              </a:spcAft>
              <a:buSzPts val="9000"/>
              <a:buNone/>
              <a:defRPr sz="12000"/>
            </a:lvl3pPr>
            <a:lvl4pPr lvl="3">
              <a:spcBef>
                <a:spcPts val="0"/>
              </a:spcBef>
              <a:spcAft>
                <a:spcPts val="0"/>
              </a:spcAft>
              <a:buSzPts val="9000"/>
              <a:buNone/>
              <a:defRPr sz="12000"/>
            </a:lvl4pPr>
            <a:lvl5pPr lvl="4">
              <a:spcBef>
                <a:spcPts val="0"/>
              </a:spcBef>
              <a:spcAft>
                <a:spcPts val="0"/>
              </a:spcAft>
              <a:buSzPts val="9000"/>
              <a:buNone/>
              <a:defRPr sz="12000"/>
            </a:lvl5pPr>
            <a:lvl6pPr lvl="5">
              <a:spcBef>
                <a:spcPts val="0"/>
              </a:spcBef>
              <a:spcAft>
                <a:spcPts val="0"/>
              </a:spcAft>
              <a:buSzPts val="9000"/>
              <a:buNone/>
              <a:defRPr sz="12000"/>
            </a:lvl6pPr>
            <a:lvl7pPr lvl="6">
              <a:spcBef>
                <a:spcPts val="0"/>
              </a:spcBef>
              <a:spcAft>
                <a:spcPts val="0"/>
              </a:spcAft>
              <a:buSzPts val="9000"/>
              <a:buNone/>
              <a:defRPr sz="12000"/>
            </a:lvl7pPr>
            <a:lvl8pPr lvl="7">
              <a:spcBef>
                <a:spcPts val="0"/>
              </a:spcBef>
              <a:spcAft>
                <a:spcPts val="0"/>
              </a:spcAft>
              <a:buSzPts val="9000"/>
              <a:buNone/>
              <a:defRPr sz="12000"/>
            </a:lvl8pPr>
            <a:lvl9pPr lvl="8">
              <a:spcBef>
                <a:spcPts val="0"/>
              </a:spcBef>
              <a:spcAft>
                <a:spcPts val="0"/>
              </a:spcAft>
              <a:buSzPts val="9000"/>
              <a:buNone/>
              <a:defRPr sz="12000"/>
            </a:lvl9pPr>
          </a:lstStyle>
          <a:p>
            <a:endParaRPr/>
          </a:p>
        </p:txBody>
      </p:sp>
    </p:spTree>
    <p:extLst>
      <p:ext uri="{BB962C8B-B14F-4D97-AF65-F5344CB8AC3E}">
        <p14:creationId xmlns:p14="http://schemas.microsoft.com/office/powerpoint/2010/main" val="2701732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19096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52955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56178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93242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026580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832355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850196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12155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05154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365860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71700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2.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5" name="9Slide.vn - 2019">
            <a:extLst>
              <a:ext uri="{FF2B5EF4-FFF2-40B4-BE49-F238E27FC236}">
                <a16:creationId xmlns:a16="http://schemas.microsoft.com/office/drawing/2014/main" id="{C9CD8034-1869-EB9F-FF6B-E6CAD566255C}"/>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6405229"/>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5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55/"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microsoft.com/office/2007/relationships/hdphoto" Target="../media/hdphoto6.wdp"/><Relationship Id="rId3" Type="http://schemas.openxmlformats.org/officeDocument/2006/relationships/slideLayout" Target="../slideLayouts/slideLayout2.xml"/><Relationship Id="rId7" Type="http://schemas.microsoft.com/office/2007/relationships/hdphoto" Target="../media/hdphoto3.wdp"/><Relationship Id="rId12" Type="http://schemas.openxmlformats.org/officeDocument/2006/relationships/image" Target="../media/image12.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9.png"/><Relationship Id="rId11" Type="http://schemas.microsoft.com/office/2007/relationships/hdphoto" Target="../media/hdphoto5.wdp"/><Relationship Id="rId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notesSlide" Target="../notesSlides/notesSlide5.xml"/><Relationship Id="rId9" Type="http://schemas.microsoft.com/office/2007/relationships/hdphoto" Target="../media/hdphoto4.wdp"/><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8.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7.wdp"/><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mi-thuat-6/1/32/56/" TargetMode="External"/><Relationship Id="rId2" Type="http://schemas.openxmlformats.org/officeDocument/2006/relationships/image" Target="../media/image1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22.png"/><Relationship Id="rId4" Type="http://schemas.microsoft.com/office/2007/relationships/hdphoto" Target="../media/hdphoto9.wdp"/></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21.png"/><Relationship Id="rId4" Type="http://schemas.microsoft.com/office/2007/relationships/hdphoto" Target="../media/hdphoto10.wdp"/></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XhN9BqPB1U8"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12.wdp"/><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hyperlink" Target="https://youtu.be/8rpflkTrMC0"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13.wdp"/><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s://youtu.be/8rpflkTrMC0" TargetMode="External"/><Relationship Id="rId4" Type="http://schemas.microsoft.com/office/2007/relationships/hdphoto" Target="../media/hdphoto14.wdp"/></Relationships>
</file>

<file path=ppt/slides/_rels/slide17.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image" Target="../media/image17.png"/><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29.png"/><Relationship Id="rId4" Type="http://schemas.microsoft.com/office/2007/relationships/hdphoto" Target="../media/hdphoto15.wdp"/></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7.png"/><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29.png"/><Relationship Id="rId4" Type="http://schemas.microsoft.com/office/2007/relationships/hdphoto" Target="../media/hdphoto18.wdp"/></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mi-thuat-6/1/32/58/" TargetMode="External"/><Relationship Id="rId2" Type="http://schemas.openxmlformats.org/officeDocument/2006/relationships/image" Target="../media/image3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58/"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54.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6</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546934"/>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a:t>
            </a:r>
          </a:p>
          <a:p>
            <a:pPr algn="ctr">
              <a:lnSpc>
                <a:spcPct val="150000"/>
              </a:lnSpc>
              <a:buSzPts val="990"/>
              <a:buFont typeface="Arial"/>
              <a:buNone/>
            </a:pPr>
            <a:r>
              <a:rPr lang="en-US" b="1">
                <a:solidFill>
                  <a:srgbClr val="002060"/>
                </a:solidFill>
                <a:latin typeface="UTM Avo" panose="02040603050506020204" pitchFamily="18" charset="0"/>
              </a:rPr>
              <a:t>Nhà thiết kế tài hoa</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14: Thiết kế thiệp chúc mừng</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430269"/>
            <a:ext cx="2736543" cy="1674349"/>
            <a:chOff x="309542" y="967667"/>
            <a:chExt cx="2878585" cy="167434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A926778E-9EEE-6142-E42F-8DAB7CB19B8D}"/>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oogle Shape;1764;p40">
            <a:extLst>
              <a:ext uri="{FF2B5EF4-FFF2-40B4-BE49-F238E27FC236}">
                <a16:creationId xmlns:a16="http://schemas.microsoft.com/office/drawing/2014/main" id="{074D01F7-6BB9-38B3-7F92-FE4485D465EC}"/>
              </a:ext>
            </a:extLst>
          </p:cNvPr>
          <p:cNvGrpSpPr/>
          <p:nvPr/>
        </p:nvGrpSpPr>
        <p:grpSpPr>
          <a:xfrm rot="899960">
            <a:off x="10899884" y="4140141"/>
            <a:ext cx="1174521" cy="2588447"/>
            <a:chOff x="7772964" y="161205"/>
            <a:chExt cx="880918" cy="1941393"/>
          </a:xfrm>
        </p:grpSpPr>
        <p:grpSp>
          <p:nvGrpSpPr>
            <p:cNvPr id="26" name="Google Shape;1765;p40">
              <a:extLst>
                <a:ext uri="{FF2B5EF4-FFF2-40B4-BE49-F238E27FC236}">
                  <a16:creationId xmlns:a16="http://schemas.microsoft.com/office/drawing/2014/main" id="{78D8EF22-078A-146B-40F0-DBB6369F9687}"/>
                </a:ext>
              </a:extLst>
            </p:cNvPr>
            <p:cNvGrpSpPr/>
            <p:nvPr/>
          </p:nvGrpSpPr>
          <p:grpSpPr>
            <a:xfrm>
              <a:off x="7772964" y="161205"/>
              <a:ext cx="880918" cy="1931263"/>
              <a:chOff x="2618750" y="360325"/>
              <a:chExt cx="2209475" cy="4843900"/>
            </a:xfrm>
          </p:grpSpPr>
          <p:sp>
            <p:nvSpPr>
              <p:cNvPr id="28" name="Google Shape;1766;p40">
                <a:extLst>
                  <a:ext uri="{FF2B5EF4-FFF2-40B4-BE49-F238E27FC236}">
                    <a16:creationId xmlns:a16="http://schemas.microsoft.com/office/drawing/2014/main" id="{5BDE9242-816C-8E96-3D9B-15673FBD311E}"/>
                  </a:ext>
                </a:extLst>
              </p:cNvPr>
              <p:cNvSpPr/>
              <p:nvPr/>
            </p:nvSpPr>
            <p:spPr>
              <a:xfrm>
                <a:off x="3504425" y="1398300"/>
                <a:ext cx="372325" cy="272700"/>
              </a:xfrm>
              <a:custGeom>
                <a:avLst/>
                <a:gdLst/>
                <a:ahLst/>
                <a:cxnLst/>
                <a:rect l="l" t="t" r="r" b="b"/>
                <a:pathLst>
                  <a:path w="14893" h="10908" fill="none" extrusionOk="0">
                    <a:moveTo>
                      <a:pt x="3686" y="10907"/>
                    </a:moveTo>
                    <a:cubicBezTo>
                      <a:pt x="3686" y="10907"/>
                      <a:pt x="0" y="1280"/>
                      <a:pt x="7597" y="603"/>
                    </a:cubicBezTo>
                    <a:cubicBezTo>
                      <a:pt x="14893" y="1"/>
                      <a:pt x="14216" y="8049"/>
                      <a:pt x="13012" y="9779"/>
                    </a:cubicBezTo>
                  </a:path>
                </a:pathLst>
              </a:custGeom>
              <a:noFill/>
              <a:ln w="47000" cap="rnd" cmpd="sng">
                <a:solidFill>
                  <a:schemeClr val="dk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1767;p40">
                <a:extLst>
                  <a:ext uri="{FF2B5EF4-FFF2-40B4-BE49-F238E27FC236}">
                    <a16:creationId xmlns:a16="http://schemas.microsoft.com/office/drawing/2014/main" id="{F07D7618-4426-0676-65B3-48CF6945E841}"/>
                  </a:ext>
                </a:extLst>
              </p:cNvPr>
              <p:cNvSpPr/>
              <p:nvPr/>
            </p:nvSpPr>
            <p:spPr>
              <a:xfrm>
                <a:off x="2618750" y="1466000"/>
                <a:ext cx="2209475" cy="3738225"/>
              </a:xfrm>
              <a:custGeom>
                <a:avLst/>
                <a:gdLst/>
                <a:ahLst/>
                <a:cxnLst/>
                <a:rect l="l" t="t" r="r" b="b"/>
                <a:pathLst>
                  <a:path w="88379" h="149529" extrusionOk="0">
                    <a:moveTo>
                      <a:pt x="44242" y="13295"/>
                    </a:moveTo>
                    <a:cubicBezTo>
                      <a:pt x="47373" y="13295"/>
                      <a:pt x="50371" y="15707"/>
                      <a:pt x="50320" y="19331"/>
                    </a:cubicBezTo>
                    <a:cubicBezTo>
                      <a:pt x="50320" y="22716"/>
                      <a:pt x="47612" y="25423"/>
                      <a:pt x="44302" y="25423"/>
                    </a:cubicBezTo>
                    <a:cubicBezTo>
                      <a:pt x="38887" y="25423"/>
                      <a:pt x="36254" y="18880"/>
                      <a:pt x="40015" y="15044"/>
                    </a:cubicBezTo>
                    <a:cubicBezTo>
                      <a:pt x="41248" y="13835"/>
                      <a:pt x="42760" y="13295"/>
                      <a:pt x="44242" y="13295"/>
                    </a:cubicBezTo>
                    <a:close/>
                    <a:moveTo>
                      <a:pt x="23468" y="1"/>
                    </a:moveTo>
                    <a:lnTo>
                      <a:pt x="1" y="23017"/>
                    </a:lnTo>
                    <a:lnTo>
                      <a:pt x="1" y="149529"/>
                    </a:lnTo>
                    <a:lnTo>
                      <a:pt x="88378" y="149529"/>
                    </a:lnTo>
                    <a:lnTo>
                      <a:pt x="88378" y="23017"/>
                    </a:lnTo>
                    <a:lnTo>
                      <a:pt x="67318" y="1"/>
                    </a:lnTo>
                    <a:close/>
                  </a:path>
                </a:pathLst>
              </a:custGeom>
              <a:solidFill>
                <a:schemeClr val="accent3"/>
              </a:solidFill>
              <a:ln w="2857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1768;p40">
                <a:extLst>
                  <a:ext uri="{FF2B5EF4-FFF2-40B4-BE49-F238E27FC236}">
                    <a16:creationId xmlns:a16="http://schemas.microsoft.com/office/drawing/2014/main" id="{8CB81C3B-0474-2B28-CD70-868D625CC485}"/>
                  </a:ext>
                </a:extLst>
              </p:cNvPr>
              <p:cNvSpPr/>
              <p:nvPr/>
            </p:nvSpPr>
            <p:spPr>
              <a:xfrm>
                <a:off x="2882025" y="2396937"/>
                <a:ext cx="910350" cy="496250"/>
              </a:xfrm>
              <a:custGeom>
                <a:avLst/>
                <a:gdLst/>
                <a:ahLst/>
                <a:cxnLst/>
                <a:rect l="l" t="t" r="r" b="b"/>
                <a:pathLst>
                  <a:path w="36414" h="19850" extrusionOk="0">
                    <a:moveTo>
                      <a:pt x="27153" y="1"/>
                    </a:moveTo>
                    <a:cubicBezTo>
                      <a:pt x="21211" y="1"/>
                      <a:pt x="14893" y="11509"/>
                      <a:pt x="10154" y="11509"/>
                    </a:cubicBezTo>
                    <a:cubicBezTo>
                      <a:pt x="5415" y="11509"/>
                      <a:pt x="2106" y="7673"/>
                      <a:pt x="2106" y="4965"/>
                    </a:cubicBezTo>
                    <a:lnTo>
                      <a:pt x="2106" y="4965"/>
                    </a:lnTo>
                    <a:cubicBezTo>
                      <a:pt x="2106" y="4966"/>
                      <a:pt x="0" y="17601"/>
                      <a:pt x="10831" y="19482"/>
                    </a:cubicBezTo>
                    <a:cubicBezTo>
                      <a:pt x="12225" y="19726"/>
                      <a:pt x="13718" y="19849"/>
                      <a:pt x="15249" y="19849"/>
                    </a:cubicBezTo>
                    <a:cubicBezTo>
                      <a:pt x="25033" y="19849"/>
                      <a:pt x="36414" y="14824"/>
                      <a:pt x="34072" y="4288"/>
                    </a:cubicBezTo>
                    <a:cubicBezTo>
                      <a:pt x="33771" y="2784"/>
                      <a:pt x="32117" y="1"/>
                      <a:pt x="2715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1769;p40">
                <a:extLst>
                  <a:ext uri="{FF2B5EF4-FFF2-40B4-BE49-F238E27FC236}">
                    <a16:creationId xmlns:a16="http://schemas.microsoft.com/office/drawing/2014/main" id="{472B93EF-AAF6-0A9D-E47A-90D982D3AC42}"/>
                  </a:ext>
                </a:extLst>
              </p:cNvPr>
              <p:cNvSpPr/>
              <p:nvPr/>
            </p:nvSpPr>
            <p:spPr>
              <a:xfrm>
                <a:off x="3675275" y="2396937"/>
                <a:ext cx="912250" cy="496250"/>
              </a:xfrm>
              <a:custGeom>
                <a:avLst/>
                <a:gdLst/>
                <a:ahLst/>
                <a:cxnLst/>
                <a:rect l="l" t="t" r="r" b="b"/>
                <a:pathLst>
                  <a:path w="36490" h="19850" extrusionOk="0">
                    <a:moveTo>
                      <a:pt x="9337" y="1"/>
                    </a:moveTo>
                    <a:cubicBezTo>
                      <a:pt x="4373" y="1"/>
                      <a:pt x="2718" y="2784"/>
                      <a:pt x="2342" y="4288"/>
                    </a:cubicBezTo>
                    <a:cubicBezTo>
                      <a:pt x="1" y="14824"/>
                      <a:pt x="11381" y="19849"/>
                      <a:pt x="21214" y="19849"/>
                    </a:cubicBezTo>
                    <a:cubicBezTo>
                      <a:pt x="22753" y="19849"/>
                      <a:pt x="24254" y="19726"/>
                      <a:pt x="25659" y="19482"/>
                    </a:cubicBezTo>
                    <a:cubicBezTo>
                      <a:pt x="36489" y="17601"/>
                      <a:pt x="34384" y="4966"/>
                      <a:pt x="34384" y="4965"/>
                    </a:cubicBezTo>
                    <a:lnTo>
                      <a:pt x="34384" y="4965"/>
                    </a:lnTo>
                    <a:cubicBezTo>
                      <a:pt x="34384" y="7673"/>
                      <a:pt x="31074" y="11509"/>
                      <a:pt x="26336" y="11509"/>
                    </a:cubicBezTo>
                    <a:cubicBezTo>
                      <a:pt x="21597" y="11509"/>
                      <a:pt x="15279" y="1"/>
                      <a:pt x="933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 name="Google Shape;1770;p40">
                <a:extLst>
                  <a:ext uri="{FF2B5EF4-FFF2-40B4-BE49-F238E27FC236}">
                    <a16:creationId xmlns:a16="http://schemas.microsoft.com/office/drawing/2014/main" id="{CAFB7A4F-DBE4-FDEF-D94C-A419B1527060}"/>
                  </a:ext>
                </a:extLst>
              </p:cNvPr>
              <p:cNvSpPr/>
              <p:nvPr/>
            </p:nvSpPr>
            <p:spPr>
              <a:xfrm>
                <a:off x="3282525" y="360325"/>
                <a:ext cx="684475" cy="1474250"/>
              </a:xfrm>
              <a:custGeom>
                <a:avLst/>
                <a:gdLst/>
                <a:ahLst/>
                <a:cxnLst/>
                <a:rect l="l" t="t" r="r" b="b"/>
                <a:pathLst>
                  <a:path w="27379" h="58970" fill="none" extrusionOk="0">
                    <a:moveTo>
                      <a:pt x="18428" y="58970"/>
                    </a:moveTo>
                    <a:cubicBezTo>
                      <a:pt x="18428" y="58970"/>
                      <a:pt x="16849" y="49869"/>
                      <a:pt x="18955" y="41821"/>
                    </a:cubicBezTo>
                    <a:cubicBezTo>
                      <a:pt x="19782" y="38662"/>
                      <a:pt x="22039" y="32795"/>
                      <a:pt x="23769" y="25198"/>
                    </a:cubicBezTo>
                    <a:cubicBezTo>
                      <a:pt x="26401" y="13690"/>
                      <a:pt x="27379" y="1"/>
                      <a:pt x="17075" y="1"/>
                    </a:cubicBezTo>
                    <a:cubicBezTo>
                      <a:pt x="1" y="1"/>
                      <a:pt x="8199" y="25424"/>
                      <a:pt x="14893" y="41821"/>
                    </a:cubicBezTo>
                    <a:cubicBezTo>
                      <a:pt x="18880" y="51599"/>
                      <a:pt x="16022" y="58142"/>
                      <a:pt x="16022" y="58142"/>
                    </a:cubicBezTo>
                  </a:path>
                </a:pathLst>
              </a:custGeom>
              <a:noFill/>
              <a:ln w="47000" cap="rnd" cmpd="sng">
                <a:solidFill>
                  <a:schemeClr val="dk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7" name="Google Shape;1771;p40">
              <a:extLst>
                <a:ext uri="{FF2B5EF4-FFF2-40B4-BE49-F238E27FC236}">
                  <a16:creationId xmlns:a16="http://schemas.microsoft.com/office/drawing/2014/main" id="{24851B3E-A60F-A38A-DC40-028F9BBDD6CA}"/>
                </a:ext>
              </a:extLst>
            </p:cNvPr>
            <p:cNvSpPr txBox="1"/>
            <p:nvPr/>
          </p:nvSpPr>
          <p:spPr>
            <a:xfrm>
              <a:off x="7777818" y="1105998"/>
              <a:ext cx="871200" cy="996600"/>
            </a:xfrm>
            <a:prstGeom prst="rect">
              <a:avLst/>
            </a:prstGeom>
            <a:noFill/>
            <a:ln>
              <a:noFill/>
            </a:ln>
          </p:spPr>
          <p:txBody>
            <a:bodyPr spcFirstLastPara="1" wrap="square" lIns="121900" tIns="121900" rIns="121900" bIns="121900" anchor="ctr" anchorCtr="0">
              <a:noAutofit/>
            </a:bodyPr>
            <a:lstStyle/>
            <a:p>
              <a:pPr algn="ctr"/>
              <a:r>
                <a:rPr lang="en" sz="1600">
                  <a:solidFill>
                    <a:srgbClr val="FFFFFF"/>
                  </a:solidFill>
                  <a:latin typeface="Mansalva"/>
                  <a:ea typeface="Mansalva"/>
                  <a:cs typeface="Mansalva"/>
                  <a:sym typeface="Mansalva"/>
                </a:rPr>
                <a:t>Welcome back to</a:t>
              </a:r>
              <a:r>
                <a:rPr lang="en" sz="800">
                  <a:solidFill>
                    <a:srgbClr val="FFFFFF"/>
                  </a:solidFill>
                  <a:latin typeface="Mansalva"/>
                  <a:ea typeface="Mansalva"/>
                  <a:cs typeface="Mansalva"/>
                  <a:sym typeface="Mansalva"/>
                </a:rPr>
                <a:t> </a:t>
              </a:r>
              <a:r>
                <a:rPr lang="en" sz="2400">
                  <a:solidFill>
                    <a:srgbClr val="FFFFFF"/>
                  </a:solidFill>
                  <a:latin typeface="Mansalva"/>
                  <a:ea typeface="Mansalva"/>
                  <a:cs typeface="Mansalva"/>
                  <a:sym typeface="Mansalva"/>
                </a:rPr>
                <a:t>School</a:t>
              </a:r>
              <a:endParaRPr sz="2400">
                <a:solidFill>
                  <a:srgbClr val="FFFFFF"/>
                </a:solidFill>
                <a:latin typeface="Mansalva"/>
                <a:ea typeface="Mansalva"/>
                <a:cs typeface="Mansalva"/>
                <a:sym typeface="Mansalva"/>
              </a:endParaRPr>
            </a:p>
          </p:txBody>
        </p:sp>
      </p:grpSp>
      <p:sp>
        <p:nvSpPr>
          <p:cNvPr id="33" name="Title 1">
            <a:extLst>
              <a:ext uri="{FF2B5EF4-FFF2-40B4-BE49-F238E27FC236}">
                <a16:creationId xmlns:a16="http://schemas.microsoft.com/office/drawing/2014/main" id="{E56FA520-3B0C-27F1-C853-377557534797}"/>
              </a:ext>
            </a:extLst>
          </p:cNvPr>
          <p:cNvSpPr txBox="1">
            <a:spLocks/>
          </p:cNvSpPr>
          <p:nvPr/>
        </p:nvSpPr>
        <p:spPr>
          <a:xfrm>
            <a:off x="4476291" y="944002"/>
            <a:ext cx="4427456" cy="658911"/>
          </a:xfrm>
          <a:prstGeom prst="rect">
            <a:avLst/>
          </a:prstGeom>
          <a:solidFill>
            <a:schemeClr val="accent2">
              <a:lumMod val="20000"/>
              <a:lumOff val="80000"/>
            </a:schemeClr>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3600" b="1">
                <a:latin typeface="UTM Avo" panose="02040603050506020204" pitchFamily="18" charset="0"/>
              </a:rPr>
              <a:t>Ai nhanh trí hơn?</a:t>
            </a:r>
            <a:endParaRPr lang="en-US" sz="3600" b="1" dirty="0">
              <a:latin typeface="UTM Avo" panose="02040603050506020204" pitchFamily="18" charset="0"/>
            </a:endParaRPr>
          </a:p>
        </p:txBody>
      </p:sp>
      <p:sp>
        <p:nvSpPr>
          <p:cNvPr id="101" name="Rectangle 100">
            <a:extLst>
              <a:ext uri="{FF2B5EF4-FFF2-40B4-BE49-F238E27FC236}">
                <a16:creationId xmlns:a16="http://schemas.microsoft.com/office/drawing/2014/main" id="{D7F24CAD-7432-0F72-283C-F0620B2610EA}"/>
              </a:ext>
            </a:extLst>
          </p:cNvPr>
          <p:cNvSpPr/>
          <p:nvPr/>
        </p:nvSpPr>
        <p:spPr>
          <a:xfrm>
            <a:off x="2444402" y="1645458"/>
            <a:ext cx="9004475" cy="2082686"/>
          </a:xfrm>
          <a:prstGeom prst="rect">
            <a:avLst/>
          </a:prstGeom>
        </p:spPr>
        <p:txBody>
          <a:bodyPr wrap="square">
            <a:spAutoFit/>
          </a:bodyPr>
          <a:lstStyle/>
          <a:p>
            <a:pPr algn="just">
              <a:lnSpc>
                <a:spcPts val="4000"/>
              </a:lnSpc>
            </a:pPr>
            <a:r>
              <a:rPr lang="vi-VN" sz="2667" i="1">
                <a:latin typeface="UTM Avo" panose="02040603050506020204" pitchFamily="18" charset="0"/>
              </a:rPr>
              <a:t>Đây là một vật thường được dùng để tặng cho những người yêu mến vào những dịp đặc biệt như sinh nhật, năm mới,... và trên đó ghi những lời chúc, lời thể hiện tình cảm của người tặng.</a:t>
            </a:r>
            <a:endParaRPr lang="en-US" sz="2667" i="1" dirty="0">
              <a:latin typeface="UTM Avo" panose="02040603050506020204" pitchFamily="18" charset="0"/>
            </a:endParaRPr>
          </a:p>
        </p:txBody>
      </p:sp>
      <p:pic>
        <p:nvPicPr>
          <p:cNvPr id="102" name="Picture 101">
            <a:extLst>
              <a:ext uri="{FF2B5EF4-FFF2-40B4-BE49-F238E27FC236}">
                <a16:creationId xmlns:a16="http://schemas.microsoft.com/office/drawing/2014/main" id="{474DA97B-4264-FCAA-90B2-2CE0C68AA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156" y="1814737"/>
            <a:ext cx="1308352" cy="1308352"/>
          </a:xfrm>
          <a:prstGeom prst="rect">
            <a:avLst/>
          </a:prstGeom>
        </p:spPr>
      </p:pic>
      <p:pic>
        <p:nvPicPr>
          <p:cNvPr id="103" name="Picture 102">
            <a:extLst>
              <a:ext uri="{FF2B5EF4-FFF2-40B4-BE49-F238E27FC236}">
                <a16:creationId xmlns:a16="http://schemas.microsoft.com/office/drawing/2014/main" id="{52FC1B9C-27D9-CB01-3C12-2EC19E2C2F65}"/>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290876" y="3868931"/>
            <a:ext cx="4307052" cy="2805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4" name="TextBox 103">
            <a:extLst>
              <a:ext uri="{FF2B5EF4-FFF2-40B4-BE49-F238E27FC236}">
                <a16:creationId xmlns:a16="http://schemas.microsoft.com/office/drawing/2014/main" id="{E8BD56C2-CA0A-D8E3-3CFF-CBB780ED6B4C}"/>
              </a:ext>
            </a:extLst>
          </p:cNvPr>
          <p:cNvSpPr txBox="1"/>
          <p:nvPr/>
        </p:nvSpPr>
        <p:spPr>
          <a:xfrm>
            <a:off x="5455617" y="3691354"/>
            <a:ext cx="3718864" cy="2784213"/>
          </a:xfrm>
          <a:prstGeom prst="star6">
            <a:avLst>
              <a:gd name="adj" fmla="val 32289"/>
              <a:gd name="hf" fmla="val 115470"/>
            </a:avLst>
          </a:prstGeom>
          <a:solidFill>
            <a:schemeClr val="accent4">
              <a:lumMod val="20000"/>
              <a:lumOff val="80000"/>
            </a:schemeClr>
          </a:solidFill>
          <a:ln w="57150">
            <a:solidFill>
              <a:schemeClr val="accent2">
                <a:lumMod val="60000"/>
                <a:lumOff val="40000"/>
              </a:schemeClr>
            </a:solidFill>
            <a:prstDash val="lgDashDot"/>
          </a:ln>
        </p:spPr>
        <p:txBody>
          <a:bodyPr wrap="square" rtlCol="0">
            <a:spAutoFit/>
          </a:bodyPr>
          <a:lstStyle/>
          <a:p>
            <a:pPr algn="ctr">
              <a:lnSpc>
                <a:spcPts val="4000"/>
              </a:lnSpc>
            </a:pPr>
            <a:r>
              <a:rPr lang="en-US" sz="2667" dirty="0" err="1">
                <a:solidFill>
                  <a:srgbClr val="002060"/>
                </a:solidFill>
                <a:latin typeface="UTM Avo" panose="02040603050506020204" pitchFamily="18" charset="0"/>
              </a:rPr>
              <a:t>Đáp</a:t>
            </a:r>
            <a:r>
              <a:rPr lang="en-US" sz="2667" dirty="0">
                <a:solidFill>
                  <a:srgbClr val="002060"/>
                </a:solidFill>
                <a:latin typeface="UTM Avo" panose="02040603050506020204" pitchFamily="18" charset="0"/>
              </a:rPr>
              <a:t> </a:t>
            </a:r>
            <a:r>
              <a:rPr lang="en-US" sz="2667" dirty="0" err="1">
                <a:solidFill>
                  <a:srgbClr val="002060"/>
                </a:solidFill>
                <a:latin typeface="UTM Avo" panose="02040603050506020204" pitchFamily="18" charset="0"/>
              </a:rPr>
              <a:t>án</a:t>
            </a:r>
            <a:r>
              <a:rPr lang="en-US" sz="2667" dirty="0">
                <a:solidFill>
                  <a:srgbClr val="002060"/>
                </a:solidFill>
                <a:latin typeface="UTM Avo" panose="02040603050506020204" pitchFamily="18" charset="0"/>
              </a:rPr>
              <a:t>: </a:t>
            </a:r>
          </a:p>
          <a:p>
            <a:pPr algn="ctr">
              <a:lnSpc>
                <a:spcPts val="4000"/>
              </a:lnSpc>
            </a:pPr>
            <a:r>
              <a:rPr lang="en-US" sz="2667" dirty="0">
                <a:solidFill>
                  <a:srgbClr val="002060"/>
                </a:solidFill>
                <a:latin typeface="UTM Avo" panose="02040603050506020204" pitchFamily="18" charset="0"/>
              </a:rPr>
              <a:t>THIỆP CHÚC MỪNG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wipe(left)">
                                      <p:cBhvr>
                                        <p:cTn id="10" dur="500"/>
                                        <p:tgtEl>
                                          <p:spTgt spid="101"/>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03"/>
                                        </p:tgtEl>
                                        <p:attrNameLst>
                                          <p:attrName>style.visibility</p:attrName>
                                        </p:attrNameLst>
                                      </p:cBhvr>
                                      <p:to>
                                        <p:strVal val="visible"/>
                                      </p:to>
                                    </p:set>
                                    <p:anim calcmode="lin" valueType="num">
                                      <p:cBhvr>
                                        <p:cTn id="15" dur="500" fill="hold"/>
                                        <p:tgtEl>
                                          <p:spTgt spid="103"/>
                                        </p:tgtEl>
                                        <p:attrNameLst>
                                          <p:attrName>ppt_w</p:attrName>
                                        </p:attrNameLst>
                                      </p:cBhvr>
                                      <p:tavLst>
                                        <p:tav tm="0">
                                          <p:val>
                                            <p:fltVal val="0"/>
                                          </p:val>
                                        </p:tav>
                                        <p:tav tm="100000">
                                          <p:val>
                                            <p:strVal val="#ppt_w"/>
                                          </p:val>
                                        </p:tav>
                                      </p:tavLst>
                                    </p:anim>
                                    <p:anim calcmode="lin" valueType="num">
                                      <p:cBhvr>
                                        <p:cTn id="16" dur="500" fill="hold"/>
                                        <p:tgtEl>
                                          <p:spTgt spid="103"/>
                                        </p:tgtEl>
                                        <p:attrNameLst>
                                          <p:attrName>ppt_h</p:attrName>
                                        </p:attrNameLst>
                                      </p:cBhvr>
                                      <p:tavLst>
                                        <p:tav tm="0">
                                          <p:val>
                                            <p:fltVal val="0"/>
                                          </p:val>
                                        </p:tav>
                                        <p:tav tm="100000">
                                          <p:val>
                                            <p:strVal val="#ppt_h"/>
                                          </p:val>
                                        </p:tav>
                                      </p:tavLst>
                                    </p:anim>
                                    <p:animEffect transition="in" filter="fade">
                                      <p:cBhvr>
                                        <p:cTn id="17" dur="500"/>
                                        <p:tgtEl>
                                          <p:spTgt spid="10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4"/>
                                        </p:tgtEl>
                                        <p:attrNameLst>
                                          <p:attrName>style.visibility</p:attrName>
                                        </p:attrNameLst>
                                      </p:cBhvr>
                                      <p:to>
                                        <p:strVal val="visible"/>
                                      </p:to>
                                    </p:set>
                                    <p:anim calcmode="lin" valueType="num">
                                      <p:cBhvr>
                                        <p:cTn id="20" dur="500" fill="hold"/>
                                        <p:tgtEl>
                                          <p:spTgt spid="104"/>
                                        </p:tgtEl>
                                        <p:attrNameLst>
                                          <p:attrName>ppt_w</p:attrName>
                                        </p:attrNameLst>
                                      </p:cBhvr>
                                      <p:tavLst>
                                        <p:tav tm="0">
                                          <p:val>
                                            <p:fltVal val="0"/>
                                          </p:val>
                                        </p:tav>
                                        <p:tav tm="100000">
                                          <p:val>
                                            <p:strVal val="#ppt_w"/>
                                          </p:val>
                                        </p:tav>
                                      </p:tavLst>
                                    </p:anim>
                                    <p:anim calcmode="lin" valueType="num">
                                      <p:cBhvr>
                                        <p:cTn id="21" dur="500" fill="hold"/>
                                        <p:tgtEl>
                                          <p:spTgt spid="104"/>
                                        </p:tgtEl>
                                        <p:attrNameLst>
                                          <p:attrName>ppt_h</p:attrName>
                                        </p:attrNameLst>
                                      </p:cBhvr>
                                      <p:tavLst>
                                        <p:tav tm="0">
                                          <p:val>
                                            <p:fltVal val="0"/>
                                          </p:val>
                                        </p:tav>
                                        <p:tav tm="100000">
                                          <p:val>
                                            <p:strVal val="#ppt_h"/>
                                          </p:val>
                                        </p:tav>
                                      </p:tavLst>
                                    </p:anim>
                                    <p:animEffect transition="in" filter="fade">
                                      <p:cBhvr>
                                        <p:cTn id="22"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9455457" y="1430269"/>
            <a:ext cx="2736543" cy="1674349"/>
            <a:chOff x="309542" y="967667"/>
            <a:chExt cx="2878585" cy="1674349"/>
          </a:xfrm>
        </p:grpSpPr>
        <p:pic>
          <p:nvPicPr>
            <p:cNvPr id="4" name="Picture 3">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03616F25-F513-80B0-0709-6DE7A79AD414}"/>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7">
            <a:extLst>
              <a:ext uri="{FF2B5EF4-FFF2-40B4-BE49-F238E27FC236}">
                <a16:creationId xmlns:a16="http://schemas.microsoft.com/office/drawing/2014/main" id="{D42B588B-2227-BE51-8B90-6B8160C90C43}"/>
              </a:ext>
            </a:extLst>
          </p:cNvPr>
          <p:cNvSpPr/>
          <p:nvPr/>
        </p:nvSpPr>
        <p:spPr>
          <a:xfrm>
            <a:off x="4146356" y="962018"/>
            <a:ext cx="3821987" cy="684944"/>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latin typeface="UTM Avo" panose="02040603050506020204" pitchFamily="18" charset="0"/>
              </a:rPr>
              <a:t>Hoạt</a:t>
            </a:r>
            <a:r>
              <a:rPr lang="en-US" sz="3200" dirty="0">
                <a:solidFill>
                  <a:srgbClr val="002060"/>
                </a:solidFill>
                <a:latin typeface="UTM Avo" panose="02040603050506020204" pitchFamily="18" charset="0"/>
              </a:rPr>
              <a:t> </a:t>
            </a:r>
            <a:r>
              <a:rPr lang="en-US" sz="3200" dirty="0" err="1">
                <a:solidFill>
                  <a:srgbClr val="002060"/>
                </a:solidFill>
                <a:latin typeface="UTM Avo" panose="02040603050506020204" pitchFamily="18" charset="0"/>
              </a:rPr>
              <a:t>động</a:t>
            </a:r>
            <a:r>
              <a:rPr lang="en-US" sz="3200" dirty="0">
                <a:solidFill>
                  <a:srgbClr val="002060"/>
                </a:solidFill>
                <a:latin typeface="UTM Avo" panose="02040603050506020204" pitchFamily="18" charset="0"/>
              </a:rPr>
              <a:t> </a:t>
            </a:r>
            <a:r>
              <a:rPr lang="en-US" sz="3200" dirty="0" err="1">
                <a:solidFill>
                  <a:srgbClr val="002060"/>
                </a:solidFill>
                <a:latin typeface="UTM Avo" panose="02040603050506020204" pitchFamily="18" charset="0"/>
              </a:rPr>
              <a:t>nhóm</a:t>
            </a:r>
            <a:endParaRPr lang="en-US" sz="3200" dirty="0">
              <a:solidFill>
                <a:srgbClr val="002060"/>
              </a:solidFill>
              <a:latin typeface="UTM Avo" panose="02040603050506020204" pitchFamily="18" charset="0"/>
            </a:endParaRPr>
          </a:p>
        </p:txBody>
      </p:sp>
      <p:pic>
        <p:nvPicPr>
          <p:cNvPr id="4" name="Picture 3">
            <a:extLst>
              <a:ext uri="{FF2B5EF4-FFF2-40B4-BE49-F238E27FC236}">
                <a16:creationId xmlns:a16="http://schemas.microsoft.com/office/drawing/2014/main" id="{233E0CCE-2815-E8C3-6F07-E458E68E1051}"/>
              </a:ext>
            </a:extLst>
          </p:cNvPr>
          <p:cNvPicPr/>
          <p:nvPr/>
        </p:nvPicPr>
        <p:blipFill>
          <a:blip r:embed="rId6">
            <a:extLst>
              <a:ext uri="{BEBA8EAE-BF5A-486C-A8C5-ECC9F3942E4B}">
                <a14:imgProps xmlns:a14="http://schemas.microsoft.com/office/drawing/2010/main">
                  <a14:imgLayer r:embed="rId7">
                    <a14:imgEffect>
                      <a14:sharpenSoften amount="25000"/>
                    </a14:imgEffect>
                    <a14:imgEffect>
                      <a14:brightnessContrast contrast="20000"/>
                    </a14:imgEffect>
                  </a14:imgLayer>
                </a14:imgProps>
              </a:ext>
            </a:extLst>
          </a:blip>
          <a:stretch>
            <a:fillRect/>
          </a:stretch>
        </p:blipFill>
        <p:spPr>
          <a:xfrm>
            <a:off x="8258370" y="1124767"/>
            <a:ext cx="1775460" cy="2560320"/>
          </a:xfrm>
          <a:prstGeom prst="rect">
            <a:avLst/>
          </a:prstGeom>
        </p:spPr>
      </p:pic>
      <p:pic>
        <p:nvPicPr>
          <p:cNvPr id="5" name="Picture 4">
            <a:extLst>
              <a:ext uri="{FF2B5EF4-FFF2-40B4-BE49-F238E27FC236}">
                <a16:creationId xmlns:a16="http://schemas.microsoft.com/office/drawing/2014/main" id="{161F4555-B4B4-3CF2-F292-04D8CA548EAD}"/>
              </a:ext>
            </a:extLst>
          </p:cNvPr>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10166478" y="1092399"/>
            <a:ext cx="1783927" cy="2467187"/>
          </a:xfrm>
          <a:prstGeom prst="rect">
            <a:avLst/>
          </a:prstGeom>
        </p:spPr>
      </p:pic>
      <p:pic>
        <p:nvPicPr>
          <p:cNvPr id="6" name="Picture 5">
            <a:extLst>
              <a:ext uri="{FF2B5EF4-FFF2-40B4-BE49-F238E27FC236}">
                <a16:creationId xmlns:a16="http://schemas.microsoft.com/office/drawing/2014/main" id="{D8D05A80-3D3A-C3BB-B5CE-85E3F216DE8B}"/>
              </a:ext>
            </a:extLst>
          </p:cNvPr>
          <p:cNvPicPr/>
          <p:nvPr/>
        </p:nvPicPr>
        <p:blipFill rotWithShape="1">
          <a:blip r:embed="rId10">
            <a:extLst>
              <a:ext uri="{BEBA8EAE-BF5A-486C-A8C5-ECC9F3942E4B}">
                <a14:imgProps xmlns:a14="http://schemas.microsoft.com/office/drawing/2010/main">
                  <a14:imgLayer r:embed="rId11">
                    <a14:imgEffect>
                      <a14:sharpenSoften amount="25000"/>
                    </a14:imgEffect>
                    <a14:imgEffect>
                      <a14:brightnessContrast bright="20000"/>
                    </a14:imgEffect>
                  </a14:imgLayer>
                </a14:imgProps>
              </a:ext>
            </a:extLst>
          </a:blip>
          <a:srcRect l="-4628" t="1670" r="25927" b="47236"/>
          <a:stretch/>
        </p:blipFill>
        <p:spPr>
          <a:xfrm>
            <a:off x="7432131" y="3681486"/>
            <a:ext cx="2328881" cy="2958957"/>
          </a:xfrm>
          <a:prstGeom prst="rect">
            <a:avLst/>
          </a:prstGeom>
        </p:spPr>
      </p:pic>
      <p:pic>
        <p:nvPicPr>
          <p:cNvPr id="7" name="Picture 6">
            <a:extLst>
              <a:ext uri="{FF2B5EF4-FFF2-40B4-BE49-F238E27FC236}">
                <a16:creationId xmlns:a16="http://schemas.microsoft.com/office/drawing/2014/main" id="{F828D99A-8C9C-AA77-379F-1393BC9C27E7}"/>
              </a:ext>
            </a:extLst>
          </p:cNvPr>
          <p:cNvPicPr/>
          <p:nvPr/>
        </p:nvPicPr>
        <p:blipFill rotWithShape="1">
          <a:blip r:embed="rId12">
            <a:extLst>
              <a:ext uri="{BEBA8EAE-BF5A-486C-A8C5-ECC9F3942E4B}">
                <a14:imgProps xmlns:a14="http://schemas.microsoft.com/office/drawing/2010/main">
                  <a14:imgLayer r:embed="rId13">
                    <a14:imgEffect>
                      <a14:sharpenSoften amount="25000"/>
                    </a14:imgEffect>
                    <a14:imgEffect>
                      <a14:brightnessContrast contrast="20000"/>
                    </a14:imgEffect>
                  </a14:imgLayer>
                </a14:imgProps>
              </a:ext>
            </a:extLst>
          </a:blip>
          <a:srcRect l="12039" t="55366" r="3243" b="1582"/>
          <a:stretch/>
        </p:blipFill>
        <p:spPr>
          <a:xfrm>
            <a:off x="9661156" y="3899982"/>
            <a:ext cx="2506895" cy="2493197"/>
          </a:xfrm>
          <a:prstGeom prst="rect">
            <a:avLst/>
          </a:prstGeom>
        </p:spPr>
      </p:pic>
      <p:sp>
        <p:nvSpPr>
          <p:cNvPr id="8" name="Rectangle 7">
            <a:extLst>
              <a:ext uri="{FF2B5EF4-FFF2-40B4-BE49-F238E27FC236}">
                <a16:creationId xmlns:a16="http://schemas.microsoft.com/office/drawing/2014/main" id="{5B24EFBC-A4CA-6C06-4DBE-BFEEF6F988A5}"/>
              </a:ext>
            </a:extLst>
          </p:cNvPr>
          <p:cNvSpPr/>
          <p:nvPr/>
        </p:nvSpPr>
        <p:spPr>
          <a:xfrm>
            <a:off x="602129" y="1691562"/>
            <a:ext cx="6048055" cy="4999830"/>
          </a:xfrm>
          <a:prstGeom prst="rect">
            <a:avLst/>
          </a:prstGeom>
        </p:spPr>
        <p:txBody>
          <a:bodyPr wrap="square">
            <a:spAutoFit/>
          </a:bodyPr>
          <a:lstStyle/>
          <a:p>
            <a:pPr algn="just">
              <a:lnSpc>
                <a:spcPct val="150000"/>
              </a:lnSpc>
            </a:pPr>
            <a:r>
              <a:rPr lang="en-US" sz="2400" b="1" i="1" dirty="0" err="1">
                <a:latin typeface="UTM Avo" panose="02040603050506020204" pitchFamily="18" charset="0"/>
              </a:rPr>
              <a:t>Quan</a:t>
            </a:r>
            <a:r>
              <a:rPr lang="en-US" sz="2400" b="1" i="1" dirty="0">
                <a:latin typeface="UTM Avo" panose="02040603050506020204" pitchFamily="18" charset="0"/>
              </a:rPr>
              <a:t> </a:t>
            </a:r>
            <a:r>
              <a:rPr lang="en-US" sz="2400" b="1" i="1" dirty="0" err="1">
                <a:latin typeface="UTM Avo" panose="02040603050506020204" pitchFamily="18" charset="0"/>
              </a:rPr>
              <a:t>sát</a:t>
            </a:r>
            <a:r>
              <a:rPr lang="en-US" sz="2400" b="1" i="1" dirty="0">
                <a:latin typeface="UTM Avo" panose="02040603050506020204" pitchFamily="18" charset="0"/>
              </a:rPr>
              <a:t> </a:t>
            </a:r>
            <a:r>
              <a:rPr lang="en-US" sz="2400" b="1" i="1" dirty="0" err="1">
                <a:latin typeface="UTM Avo" panose="02040603050506020204" pitchFamily="18" charset="0"/>
              </a:rPr>
              <a:t>một</a:t>
            </a:r>
            <a:r>
              <a:rPr lang="en-US" sz="2400" b="1" i="1" dirty="0">
                <a:latin typeface="UTM Avo" panose="02040603050506020204" pitchFamily="18" charset="0"/>
              </a:rPr>
              <a:t> </a:t>
            </a:r>
            <a:r>
              <a:rPr lang="en-US" sz="2400" b="1" i="1" dirty="0" err="1">
                <a:latin typeface="UTM Avo" panose="02040603050506020204" pitchFamily="18" charset="0"/>
              </a:rPr>
              <a:t>số</a:t>
            </a:r>
            <a:r>
              <a:rPr lang="en-US" sz="2400" b="1" i="1" dirty="0">
                <a:latin typeface="UTM Avo" panose="02040603050506020204" pitchFamily="18" charset="0"/>
              </a:rPr>
              <a:t> </a:t>
            </a:r>
            <a:r>
              <a:rPr lang="en-US" sz="2400" b="1" i="1" dirty="0" err="1">
                <a:latin typeface="UTM Avo" panose="02040603050506020204" pitchFamily="18" charset="0"/>
              </a:rPr>
              <a:t>hình</a:t>
            </a:r>
            <a:r>
              <a:rPr lang="en-US" sz="2400" b="1" i="1" dirty="0">
                <a:latin typeface="UTM Avo" panose="02040603050506020204" pitchFamily="18" charset="0"/>
              </a:rPr>
              <a:t> </a:t>
            </a:r>
            <a:r>
              <a:rPr lang="en-US" sz="2400" b="1" i="1" dirty="0" err="1">
                <a:latin typeface="UTM Avo" panose="02040603050506020204" pitchFamily="18" charset="0"/>
              </a:rPr>
              <a:t>ảnh</a:t>
            </a:r>
            <a:r>
              <a:rPr lang="en-US" sz="2400" b="1" i="1" dirty="0">
                <a:latin typeface="UTM Avo" panose="02040603050506020204" pitchFamily="18" charset="0"/>
              </a:rPr>
              <a:t> </a:t>
            </a:r>
            <a:r>
              <a:rPr lang="en-US" sz="2400" b="1" i="1" dirty="0" err="1">
                <a:latin typeface="UTM Avo" panose="02040603050506020204" pitchFamily="18" charset="0"/>
              </a:rPr>
              <a:t>trong</a:t>
            </a:r>
            <a:r>
              <a:rPr lang="en-US" sz="2400" b="1" i="1" dirty="0">
                <a:latin typeface="UTM Avo" panose="02040603050506020204" pitchFamily="18" charset="0"/>
              </a:rPr>
              <a:t> SGK, </a:t>
            </a:r>
            <a:r>
              <a:rPr lang="en-US" sz="2400" b="1" i="1" dirty="0" err="1">
                <a:latin typeface="UTM Avo" panose="02040603050506020204" pitchFamily="18" charset="0"/>
              </a:rPr>
              <a:t>em</a:t>
            </a:r>
            <a:r>
              <a:rPr lang="en-US" sz="2400" b="1" i="1" dirty="0">
                <a:latin typeface="UTM Avo" panose="02040603050506020204" pitchFamily="18" charset="0"/>
              </a:rPr>
              <a:t> </a:t>
            </a:r>
            <a:r>
              <a:rPr lang="en-US" sz="2400" b="1" i="1" dirty="0" err="1">
                <a:latin typeface="UTM Avo" panose="02040603050506020204" pitchFamily="18" charset="0"/>
              </a:rPr>
              <a:t>hãy</a:t>
            </a:r>
            <a:r>
              <a:rPr lang="en-US" sz="2400" b="1" i="1" dirty="0">
                <a:latin typeface="UTM Avo" panose="02040603050506020204" pitchFamily="18" charset="0"/>
              </a:rPr>
              <a:t> </a:t>
            </a:r>
            <a:r>
              <a:rPr lang="en-US" sz="2400" b="1" i="1" dirty="0" err="1">
                <a:latin typeface="UTM Avo" panose="02040603050506020204" pitchFamily="18" charset="0"/>
              </a:rPr>
              <a:t>tìm</a:t>
            </a:r>
            <a:r>
              <a:rPr lang="en-US" sz="2400" b="1" i="1" dirty="0">
                <a:latin typeface="UTM Avo" panose="02040603050506020204" pitchFamily="18" charset="0"/>
              </a:rPr>
              <a:t> </a:t>
            </a:r>
            <a:r>
              <a:rPr lang="en-US" sz="2400" b="1" i="1" dirty="0" err="1">
                <a:latin typeface="UTM Avo" panose="02040603050506020204" pitchFamily="18" charset="0"/>
              </a:rPr>
              <a:t>hiểu</a:t>
            </a:r>
            <a:r>
              <a:rPr lang="en-US" sz="2400" b="1" i="1" dirty="0">
                <a:latin typeface="UTM Avo" panose="02040603050506020204" pitchFamily="18" charset="0"/>
              </a:rPr>
              <a:t> </a:t>
            </a:r>
            <a:r>
              <a:rPr lang="en-US" sz="2400" b="1" i="1" dirty="0" err="1">
                <a:latin typeface="UTM Avo" panose="02040603050506020204" pitchFamily="18" charset="0"/>
              </a:rPr>
              <a:t>về</a:t>
            </a:r>
            <a:r>
              <a:rPr lang="en-US" sz="2400" b="1" i="1" dirty="0">
                <a:latin typeface="UTM Avo" panose="02040603050506020204" pitchFamily="18" charset="0"/>
              </a:rPr>
              <a:t>:</a:t>
            </a:r>
          </a:p>
          <a:p>
            <a:pPr marL="457189" indent="-457189" algn="just">
              <a:lnSpc>
                <a:spcPct val="150000"/>
              </a:lnSpc>
              <a:buFont typeface="Arial" panose="020B0604020202020204" pitchFamily="34" charset="0"/>
              <a:buChar char="•"/>
            </a:pP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dáng</a:t>
            </a:r>
            <a:r>
              <a:rPr lang="en-US" sz="2400" dirty="0">
                <a:latin typeface="UTM Avo" panose="02040603050506020204" pitchFamily="18" charset="0"/>
              </a:rPr>
              <a:t> </a:t>
            </a:r>
            <a:r>
              <a:rPr lang="en-US" sz="2400" dirty="0" err="1">
                <a:latin typeface="UTM Avo" panose="02040603050506020204" pitchFamily="18" charset="0"/>
              </a:rPr>
              <a:t>thiệp</a:t>
            </a:r>
            <a:r>
              <a:rPr lang="en-US" sz="2400" dirty="0">
                <a:latin typeface="UTM Avo" panose="02040603050506020204" pitchFamily="18" charset="0"/>
              </a:rPr>
              <a:t> </a:t>
            </a:r>
            <a:r>
              <a:rPr lang="en-US" sz="2400" dirty="0" err="1">
                <a:latin typeface="UTM Avo" panose="02040603050506020204" pitchFamily="18" charset="0"/>
              </a:rPr>
              <a:t>chúc</a:t>
            </a:r>
            <a:r>
              <a:rPr lang="en-US" sz="2400" dirty="0">
                <a:latin typeface="UTM Avo" panose="02040603050506020204" pitchFamily="18" charset="0"/>
              </a:rPr>
              <a:t> </a:t>
            </a:r>
            <a:r>
              <a:rPr lang="en-US" sz="2400" dirty="0" err="1">
                <a:latin typeface="UTM Avo" panose="02040603050506020204" pitchFamily="18" charset="0"/>
              </a:rPr>
              <a:t>mừng</a:t>
            </a:r>
            <a:r>
              <a:rPr lang="en-US" sz="2400" dirty="0">
                <a:latin typeface="UTM Avo" panose="02040603050506020204" pitchFamily="18" charset="0"/>
              </a:rPr>
              <a:t>. </a:t>
            </a:r>
          </a:p>
          <a:p>
            <a:pPr marL="457189" indent="-457189" algn="just">
              <a:lnSpc>
                <a:spcPct val="150000"/>
              </a:lnSpc>
              <a:buFont typeface="Arial" panose="020B0604020202020204" pitchFamily="34" charset="0"/>
              <a:buChar char="•"/>
            </a:pPr>
            <a:r>
              <a:rPr lang="en-US" sz="2400" dirty="0" err="1">
                <a:latin typeface="UTM Avo" panose="02040603050506020204" pitchFamily="18" charset="0"/>
              </a:rPr>
              <a:t>Nội</a:t>
            </a:r>
            <a:r>
              <a:rPr lang="en-US" sz="2400" dirty="0">
                <a:latin typeface="UTM Avo" panose="02040603050506020204" pitchFamily="18" charset="0"/>
              </a:rPr>
              <a:t> dung, </a:t>
            </a:r>
            <a:r>
              <a:rPr lang="en-US" sz="2400" dirty="0" err="1">
                <a:latin typeface="UTM Avo" panose="02040603050506020204" pitchFamily="18" charset="0"/>
              </a:rPr>
              <a:t>chủ</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a:t>
            </a:r>
            <a:r>
              <a:rPr lang="en-US" sz="2400" dirty="0" err="1">
                <a:latin typeface="UTM Avo" panose="02040603050506020204" pitchFamily="18" charset="0"/>
              </a:rPr>
              <a:t>thiệp</a:t>
            </a:r>
            <a:r>
              <a:rPr lang="en-US" sz="2400" dirty="0">
                <a:latin typeface="UTM Avo" panose="02040603050506020204" pitchFamily="18" charset="0"/>
              </a:rPr>
              <a:t> </a:t>
            </a:r>
            <a:r>
              <a:rPr lang="en-US" sz="2400" dirty="0" err="1">
                <a:latin typeface="UTM Avo" panose="02040603050506020204" pitchFamily="18" charset="0"/>
              </a:rPr>
              <a:t>chúc</a:t>
            </a:r>
            <a:r>
              <a:rPr lang="en-US" sz="2400" dirty="0">
                <a:latin typeface="UTM Avo" panose="02040603050506020204" pitchFamily="18" charset="0"/>
              </a:rPr>
              <a:t> </a:t>
            </a:r>
            <a:r>
              <a:rPr lang="en-US" sz="2400" dirty="0" err="1">
                <a:latin typeface="UTM Avo" panose="02040603050506020204" pitchFamily="18" charset="0"/>
              </a:rPr>
              <a:t>mừng</a:t>
            </a:r>
            <a:r>
              <a:rPr lang="en-US" sz="2400" dirty="0">
                <a:latin typeface="UTM Avo" panose="02040603050506020204" pitchFamily="18" charset="0"/>
              </a:rPr>
              <a:t>.</a:t>
            </a:r>
          </a:p>
          <a:p>
            <a:pPr marL="457189" indent="-457189" algn="just">
              <a:lnSpc>
                <a:spcPct val="150000"/>
              </a:lnSpc>
              <a:buFont typeface="Arial" panose="020B0604020202020204" pitchFamily="34" charset="0"/>
              <a:buChar char="•"/>
            </a:pPr>
            <a:r>
              <a:rPr lang="en-US" sz="2400" dirty="0" err="1">
                <a:latin typeface="UTM Avo" panose="02040603050506020204" pitchFamily="18" charset="0"/>
              </a:rPr>
              <a:t>Hoạ</a:t>
            </a:r>
            <a:r>
              <a:rPr lang="en-US" sz="2400" dirty="0">
                <a:latin typeface="UTM Avo" panose="02040603050506020204" pitchFamily="18" charset="0"/>
              </a:rPr>
              <a:t> </a:t>
            </a: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màu</a:t>
            </a:r>
            <a:r>
              <a:rPr lang="en-US" sz="2400" dirty="0">
                <a:latin typeface="UTM Avo" panose="02040603050506020204" pitchFamily="18" charset="0"/>
              </a:rPr>
              <a:t> </a:t>
            </a:r>
            <a:r>
              <a:rPr lang="en-US" sz="2400" dirty="0" err="1">
                <a:latin typeface="UTM Avo" panose="02040603050506020204" pitchFamily="18" charset="0"/>
              </a:rPr>
              <a:t>sắc</a:t>
            </a:r>
            <a:r>
              <a:rPr lang="en-US" sz="2400" dirty="0">
                <a:latin typeface="UTM Avo" panose="02040603050506020204" pitchFamily="18" charset="0"/>
              </a:rPr>
              <a:t>, </a:t>
            </a:r>
            <a:r>
              <a:rPr lang="en-US" sz="2400" dirty="0" err="1">
                <a:latin typeface="UTM Avo" panose="02040603050506020204" pitchFamily="18" charset="0"/>
              </a:rPr>
              <a:t>kiểu</a:t>
            </a:r>
            <a:r>
              <a:rPr lang="en-US" sz="2400" dirty="0">
                <a:latin typeface="UTM Avo" panose="02040603050506020204" pitchFamily="18" charset="0"/>
              </a:rPr>
              <a:t> </a:t>
            </a:r>
            <a:r>
              <a:rPr lang="en-US" sz="2400" dirty="0" err="1">
                <a:latin typeface="UTM Avo" panose="02040603050506020204" pitchFamily="18" charset="0"/>
              </a:rPr>
              <a:t>chữ</a:t>
            </a:r>
            <a:r>
              <a:rPr lang="en-US" sz="2400" dirty="0">
                <a:latin typeface="UTM Avo" panose="02040603050506020204" pitchFamily="18" charset="0"/>
              </a:rPr>
              <a:t> </a:t>
            </a:r>
            <a:r>
              <a:rPr lang="en-US" sz="2400" dirty="0" err="1">
                <a:latin typeface="UTM Avo" panose="02040603050506020204" pitchFamily="18" charset="0"/>
              </a:rPr>
              <a:t>trên</a:t>
            </a:r>
            <a:r>
              <a:rPr lang="en-US" sz="2400" dirty="0">
                <a:latin typeface="UTM Avo" panose="02040603050506020204" pitchFamily="18" charset="0"/>
              </a:rPr>
              <a:t> </a:t>
            </a:r>
            <a:r>
              <a:rPr lang="en-US" sz="2400" dirty="0" err="1">
                <a:latin typeface="UTM Avo" panose="02040603050506020204" pitchFamily="18" charset="0"/>
              </a:rPr>
              <a:t>thiệp</a:t>
            </a:r>
            <a:r>
              <a:rPr lang="en-US" sz="2400" dirty="0">
                <a:latin typeface="UTM Avo" panose="02040603050506020204" pitchFamily="18" charset="0"/>
              </a:rPr>
              <a:t> </a:t>
            </a:r>
            <a:r>
              <a:rPr lang="en-US" sz="2400" dirty="0" err="1">
                <a:latin typeface="UTM Avo" panose="02040603050506020204" pitchFamily="18" charset="0"/>
              </a:rPr>
              <a:t>chúc</a:t>
            </a:r>
            <a:r>
              <a:rPr lang="en-US" sz="2400" dirty="0">
                <a:latin typeface="UTM Avo" panose="02040603050506020204" pitchFamily="18" charset="0"/>
              </a:rPr>
              <a:t> </a:t>
            </a:r>
            <a:r>
              <a:rPr lang="en-US" sz="2400" dirty="0" err="1">
                <a:latin typeface="UTM Avo" panose="02040603050506020204" pitchFamily="18" charset="0"/>
              </a:rPr>
              <a:t>mừng</a:t>
            </a:r>
            <a:r>
              <a:rPr lang="en-US" sz="2400" dirty="0">
                <a:latin typeface="UTM Avo" panose="02040603050506020204" pitchFamily="18" charset="0"/>
              </a:rPr>
              <a:t>.</a:t>
            </a:r>
          </a:p>
          <a:p>
            <a:pPr marL="457189" indent="-457189" algn="just">
              <a:lnSpc>
                <a:spcPct val="150000"/>
              </a:lnSpc>
              <a:buFont typeface="Arial" panose="020B0604020202020204" pitchFamily="34" charset="0"/>
              <a:buChar char="•"/>
            </a:pP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trang</a:t>
            </a:r>
            <a:r>
              <a:rPr lang="en-US" sz="2400" dirty="0">
                <a:latin typeface="UTM Avo" panose="02040603050506020204" pitchFamily="18" charset="0"/>
              </a:rPr>
              <a:t> </a:t>
            </a:r>
            <a:r>
              <a:rPr lang="en-US" sz="2400" dirty="0" err="1">
                <a:latin typeface="UTM Avo" panose="02040603050506020204" pitchFamily="18" charset="0"/>
              </a:rPr>
              <a:t>trí</a:t>
            </a:r>
            <a:r>
              <a:rPr lang="en-US" sz="2400" dirty="0">
                <a:latin typeface="UTM Avo" panose="02040603050506020204" pitchFamily="18" charset="0"/>
              </a:rPr>
              <a:t> </a:t>
            </a:r>
            <a:r>
              <a:rPr lang="en-US" sz="2400" dirty="0" err="1">
                <a:latin typeface="UTM Avo" panose="02040603050506020204" pitchFamily="18" charset="0"/>
              </a:rPr>
              <a:t>thiệp</a:t>
            </a:r>
            <a:r>
              <a:rPr lang="en-US" sz="2400" dirty="0">
                <a:latin typeface="UTM Avo" panose="02040603050506020204" pitchFamily="18" charset="0"/>
              </a:rPr>
              <a:t> </a:t>
            </a:r>
            <a:r>
              <a:rPr lang="en-US" sz="2400" dirty="0" err="1">
                <a:latin typeface="UTM Avo" panose="02040603050506020204" pitchFamily="18" charset="0"/>
              </a:rPr>
              <a:t>chúc</a:t>
            </a:r>
            <a:r>
              <a:rPr lang="en-US" sz="2400" dirty="0">
                <a:latin typeface="UTM Avo" panose="02040603050506020204" pitchFamily="18" charset="0"/>
              </a:rPr>
              <a:t> </a:t>
            </a:r>
            <a:r>
              <a:rPr lang="en-US" sz="2400" dirty="0" err="1">
                <a:latin typeface="UTM Avo" panose="02040603050506020204" pitchFamily="18" charset="0"/>
              </a:rPr>
              <a:t>mừng</a:t>
            </a:r>
            <a:r>
              <a:rPr lang="en-US" sz="2400" dirty="0">
                <a:latin typeface="UTM Avo" panose="02040603050506020204" pitchFamily="18" charset="0"/>
              </a:rPr>
              <a:t>.</a:t>
            </a:r>
          </a:p>
          <a:p>
            <a:pPr marL="457189" indent="-457189" algn="just">
              <a:lnSpc>
                <a:spcPct val="150000"/>
              </a:lnSpc>
              <a:buFont typeface="Arial" panose="020B0604020202020204" pitchFamily="34" charset="0"/>
              <a:buChar char="•"/>
            </a:pPr>
            <a:r>
              <a:rPr lang="en-US" sz="2400" dirty="0">
                <a:latin typeface="UTM Avo" panose="02040603050506020204" pitchFamily="18" charset="0"/>
              </a:rPr>
              <a:t>Ý </a:t>
            </a:r>
            <a:r>
              <a:rPr lang="en-US" sz="2400" dirty="0" err="1">
                <a:latin typeface="UTM Avo" panose="02040603050506020204" pitchFamily="18" charset="0"/>
              </a:rPr>
              <a:t>nghĩa</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thiệp</a:t>
            </a:r>
            <a:r>
              <a:rPr lang="en-US" sz="2400" dirty="0">
                <a:latin typeface="UTM Avo" panose="02040603050506020204" pitchFamily="18" charset="0"/>
              </a:rPr>
              <a:t> </a:t>
            </a:r>
            <a:r>
              <a:rPr lang="en-US" sz="2400" dirty="0" err="1">
                <a:latin typeface="UTM Avo" panose="02040603050506020204" pitchFamily="18" charset="0"/>
              </a:rPr>
              <a:t>chúc</a:t>
            </a:r>
            <a:r>
              <a:rPr lang="en-US" sz="2400" dirty="0">
                <a:latin typeface="UTM Avo" panose="02040603050506020204" pitchFamily="18" charset="0"/>
              </a:rPr>
              <a:t> </a:t>
            </a:r>
            <a:r>
              <a:rPr lang="en-US" sz="2400" dirty="0" err="1">
                <a:latin typeface="UTM Avo" panose="02040603050506020204" pitchFamily="18" charset="0"/>
              </a:rPr>
              <a:t>mừng</a:t>
            </a:r>
            <a:r>
              <a:rPr lang="en-US" sz="2400" dirty="0">
                <a:latin typeface="UTM Avo" panose="02040603050506020204" pitchFamily="18" charset="0"/>
              </a:rPr>
              <a:t>.</a:t>
            </a:r>
          </a:p>
          <a:p>
            <a:pPr>
              <a:lnSpc>
                <a:spcPct val="150000"/>
              </a:lnSpc>
            </a:pPr>
            <a:endParaRPr lang="en-US" sz="2400" dirty="0">
              <a:latin typeface="UTM Avo" panose="02040603050506020204" pitchFamily="18" charset="0"/>
            </a:endParaRPr>
          </a:p>
        </p:txBody>
      </p:sp>
      <p:pic>
        <p:nvPicPr>
          <p:cNvPr id="9" name="3-Minutes-Countdown-4k-Giant-Clock-Đồng-hồ-đếm-ngược-3-phút_1">
            <a:hlinkClick r:id="" action="ppaction://media"/>
            <a:extLst>
              <a:ext uri="{FF2B5EF4-FFF2-40B4-BE49-F238E27FC236}">
                <a16:creationId xmlns:a16="http://schemas.microsoft.com/office/drawing/2014/main" id="{EFECB162-E6C6-C4A2-D39C-FE7D6C9E3B3F}"/>
              </a:ext>
            </a:extLst>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5778021" y="5876817"/>
            <a:ext cx="1744325" cy="98118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checkerboard(across)">
                                      <p:cBhvr>
                                        <p:cTn id="15" dur="500"/>
                                        <p:tgtEl>
                                          <p:spTgt spid="8">
                                            <p:txEl>
                                              <p:pRg st="1" end="1"/>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checkerboard(across)">
                                      <p:cBhvr>
                                        <p:cTn id="18" dur="500"/>
                                        <p:tgtEl>
                                          <p:spTgt spid="8">
                                            <p:txEl>
                                              <p:pRg st="2" end="2"/>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checkerboard(across)">
                                      <p:cBhvr>
                                        <p:cTn id="21" dur="500"/>
                                        <p:tgtEl>
                                          <p:spTgt spid="8">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animEffect transition="in" filter="checkerboard(across)">
                                      <p:cBhvr>
                                        <p:cTn id="24" dur="500"/>
                                        <p:tgtEl>
                                          <p:spTgt spid="8">
                                            <p:txEl>
                                              <p:pRg st="4" end="4"/>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checkerboard(across)">
                                      <p:cBhvr>
                                        <p:cTn id="27" dur="50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0" presetClass="entr" presetSubtype="0"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0"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48" fill="hold" display="0">
                  <p:stCondLst>
                    <p:cond delay="indefinite"/>
                  </p:stCondLst>
                </p:cTn>
                <p:tgtEl>
                  <p:spTgt spid="9"/>
                </p:tgtEl>
              </p:cMediaNode>
            </p:video>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03616F25-F513-80B0-0709-6DE7A79AD414}"/>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583;p39">
            <a:extLst>
              <a:ext uri="{FF2B5EF4-FFF2-40B4-BE49-F238E27FC236}">
                <a16:creationId xmlns:a16="http://schemas.microsoft.com/office/drawing/2014/main" id="{A5137D29-946B-ECDD-D5CB-9E8395992B47}"/>
              </a:ext>
            </a:extLst>
          </p:cNvPr>
          <p:cNvSpPr txBox="1">
            <a:spLocks/>
          </p:cNvSpPr>
          <p:nvPr/>
        </p:nvSpPr>
        <p:spPr>
          <a:xfrm>
            <a:off x="1014934" y="1050964"/>
            <a:ext cx="10302875" cy="76358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3733">
                <a:latin typeface="UTM Avo" panose="02040603050506020204" pitchFamily="18" charset="0"/>
              </a:rPr>
              <a:t>KẾT LUẬN</a:t>
            </a:r>
            <a:endParaRPr lang="en-US" sz="3733" dirty="0">
              <a:latin typeface="UTM Avo" panose="02040603050506020204" pitchFamily="18" charset="0"/>
            </a:endParaRPr>
          </a:p>
        </p:txBody>
      </p:sp>
      <p:sp>
        <p:nvSpPr>
          <p:cNvPr id="5" name="Google Shape;1584;p39">
            <a:extLst>
              <a:ext uri="{FF2B5EF4-FFF2-40B4-BE49-F238E27FC236}">
                <a16:creationId xmlns:a16="http://schemas.microsoft.com/office/drawing/2014/main" id="{CC3A5A60-AF88-EEDE-C6FC-91C46A00ECF7}"/>
              </a:ext>
            </a:extLst>
          </p:cNvPr>
          <p:cNvSpPr/>
          <p:nvPr/>
        </p:nvSpPr>
        <p:spPr>
          <a:xfrm>
            <a:off x="4091970" y="3935417"/>
            <a:ext cx="1960604" cy="1960472"/>
          </a:xfrm>
          <a:custGeom>
            <a:avLst/>
            <a:gdLst/>
            <a:ahLst/>
            <a:cxnLst/>
            <a:rect l="l" t="t" r="r" b="b"/>
            <a:pathLst>
              <a:path w="8384" h="8384" extrusionOk="0">
                <a:moveTo>
                  <a:pt x="1" y="0"/>
                </a:moveTo>
                <a:cubicBezTo>
                  <a:pt x="23" y="1056"/>
                  <a:pt x="239" y="2096"/>
                  <a:pt x="641" y="3073"/>
                </a:cubicBezTo>
                <a:cubicBezTo>
                  <a:pt x="676" y="3072"/>
                  <a:pt x="710" y="3070"/>
                  <a:pt x="745" y="3070"/>
                </a:cubicBezTo>
                <a:cubicBezTo>
                  <a:pt x="1419" y="3070"/>
                  <a:pt x="2047" y="3416"/>
                  <a:pt x="2406" y="3988"/>
                </a:cubicBezTo>
                <a:cubicBezTo>
                  <a:pt x="2766" y="4558"/>
                  <a:pt x="2808" y="5272"/>
                  <a:pt x="2516" y="5880"/>
                </a:cubicBezTo>
                <a:cubicBezTo>
                  <a:pt x="4076" y="7440"/>
                  <a:pt x="6179" y="8337"/>
                  <a:pt x="8384" y="8383"/>
                </a:cubicBezTo>
                <a:lnTo>
                  <a:pt x="8384" y="3190"/>
                </a:lnTo>
                <a:cubicBezTo>
                  <a:pt x="6664" y="3094"/>
                  <a:pt x="5290" y="1720"/>
                  <a:pt x="5194"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 name="Google Shape;1585;p39">
            <a:extLst>
              <a:ext uri="{FF2B5EF4-FFF2-40B4-BE49-F238E27FC236}">
                <a16:creationId xmlns:a16="http://schemas.microsoft.com/office/drawing/2014/main" id="{A2EF03B8-DF36-0665-1CB6-D9FB93A9E82A}"/>
              </a:ext>
            </a:extLst>
          </p:cNvPr>
          <p:cNvSpPr/>
          <p:nvPr/>
        </p:nvSpPr>
        <p:spPr>
          <a:xfrm>
            <a:off x="3895770" y="4741914"/>
            <a:ext cx="741073" cy="740789"/>
          </a:xfrm>
          <a:custGeom>
            <a:avLst/>
            <a:gdLst/>
            <a:ahLst/>
            <a:cxnLst/>
            <a:rect l="l" t="t" r="r" b="b"/>
            <a:pathLst>
              <a:path w="3169" h="3168" extrusionOk="0">
                <a:moveTo>
                  <a:pt x="1584" y="0"/>
                </a:moveTo>
                <a:cubicBezTo>
                  <a:pt x="710" y="0"/>
                  <a:pt x="1" y="710"/>
                  <a:pt x="1" y="1584"/>
                </a:cubicBezTo>
                <a:cubicBezTo>
                  <a:pt x="1" y="2459"/>
                  <a:pt x="710" y="3168"/>
                  <a:pt x="1584" y="3168"/>
                </a:cubicBezTo>
                <a:cubicBezTo>
                  <a:pt x="2459" y="3168"/>
                  <a:pt x="3168" y="2459"/>
                  <a:pt x="3168" y="1584"/>
                </a:cubicBezTo>
                <a:cubicBezTo>
                  <a:pt x="3168" y="710"/>
                  <a:pt x="2459" y="0"/>
                  <a:pt x="1584"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 name="Google Shape;1586;p39">
            <a:extLst>
              <a:ext uri="{FF2B5EF4-FFF2-40B4-BE49-F238E27FC236}">
                <a16:creationId xmlns:a16="http://schemas.microsoft.com/office/drawing/2014/main" id="{44C5DA63-EEF1-6441-1CFA-FD10CFDF0A75}"/>
              </a:ext>
            </a:extLst>
          </p:cNvPr>
          <p:cNvSpPr/>
          <p:nvPr/>
        </p:nvSpPr>
        <p:spPr>
          <a:xfrm>
            <a:off x="6140269" y="3935417"/>
            <a:ext cx="1960604" cy="1960472"/>
          </a:xfrm>
          <a:custGeom>
            <a:avLst/>
            <a:gdLst/>
            <a:ahLst/>
            <a:cxnLst/>
            <a:rect l="l" t="t" r="r" b="b"/>
            <a:pathLst>
              <a:path w="8384" h="8384" extrusionOk="0">
                <a:moveTo>
                  <a:pt x="3189" y="0"/>
                </a:moveTo>
                <a:cubicBezTo>
                  <a:pt x="3093" y="1720"/>
                  <a:pt x="1721" y="3092"/>
                  <a:pt x="1" y="3190"/>
                </a:cubicBezTo>
                <a:lnTo>
                  <a:pt x="1" y="8383"/>
                </a:lnTo>
                <a:cubicBezTo>
                  <a:pt x="2206" y="8337"/>
                  <a:pt x="4309" y="7440"/>
                  <a:pt x="5868" y="5880"/>
                </a:cubicBezTo>
                <a:cubicBezTo>
                  <a:pt x="5577" y="5272"/>
                  <a:pt x="5618" y="4558"/>
                  <a:pt x="5979" y="3986"/>
                </a:cubicBezTo>
                <a:cubicBezTo>
                  <a:pt x="6337" y="3416"/>
                  <a:pt x="6965" y="3070"/>
                  <a:pt x="7639" y="3070"/>
                </a:cubicBezTo>
                <a:cubicBezTo>
                  <a:pt x="7675" y="3070"/>
                  <a:pt x="7710" y="3070"/>
                  <a:pt x="7743" y="3073"/>
                </a:cubicBezTo>
                <a:cubicBezTo>
                  <a:pt x="8145" y="2096"/>
                  <a:pt x="8362" y="1056"/>
                  <a:pt x="8384" y="0"/>
                </a:cubicBezTo>
                <a:close/>
              </a:path>
            </a:pathLst>
          </a:custGeom>
          <a:solidFill>
            <a:schemeClr val="accent4">
              <a:lumMod val="40000"/>
              <a:lumOff val="60000"/>
            </a:schemeClr>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1587;p39">
            <a:extLst>
              <a:ext uri="{FF2B5EF4-FFF2-40B4-BE49-F238E27FC236}">
                <a16:creationId xmlns:a16="http://schemas.microsoft.com/office/drawing/2014/main" id="{6A5E29F8-A328-802C-00DA-A09A81EBC5AE}"/>
              </a:ext>
            </a:extLst>
          </p:cNvPr>
          <p:cNvSpPr/>
          <p:nvPr/>
        </p:nvSpPr>
        <p:spPr>
          <a:xfrm>
            <a:off x="7556234" y="4741914"/>
            <a:ext cx="740605" cy="740789"/>
          </a:xfrm>
          <a:custGeom>
            <a:avLst/>
            <a:gdLst/>
            <a:ahLst/>
            <a:cxnLst/>
            <a:rect l="l" t="t" r="r" b="b"/>
            <a:pathLst>
              <a:path w="3167" h="3168" extrusionOk="0">
                <a:moveTo>
                  <a:pt x="1583" y="0"/>
                </a:moveTo>
                <a:cubicBezTo>
                  <a:pt x="708" y="0"/>
                  <a:pt x="1" y="710"/>
                  <a:pt x="1" y="1584"/>
                </a:cubicBezTo>
                <a:cubicBezTo>
                  <a:pt x="1" y="2459"/>
                  <a:pt x="708" y="3168"/>
                  <a:pt x="1583" y="3168"/>
                </a:cubicBezTo>
                <a:cubicBezTo>
                  <a:pt x="2457" y="3168"/>
                  <a:pt x="3166" y="2459"/>
                  <a:pt x="3166" y="1584"/>
                </a:cubicBezTo>
                <a:cubicBezTo>
                  <a:pt x="3166" y="710"/>
                  <a:pt x="2457" y="0"/>
                  <a:pt x="1583" y="0"/>
                </a:cubicBezTo>
                <a:close/>
              </a:path>
            </a:pathLst>
          </a:custGeom>
          <a:solidFill>
            <a:schemeClr val="accent4">
              <a:lumMod val="40000"/>
              <a:lumOff val="60000"/>
            </a:schemeClr>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1588;p39">
            <a:extLst>
              <a:ext uri="{FF2B5EF4-FFF2-40B4-BE49-F238E27FC236}">
                <a16:creationId xmlns:a16="http://schemas.microsoft.com/office/drawing/2014/main" id="{D7136A2E-6311-7B7B-1AC9-C62ECFB52D87}"/>
              </a:ext>
            </a:extLst>
          </p:cNvPr>
          <p:cNvSpPr/>
          <p:nvPr/>
        </p:nvSpPr>
        <p:spPr>
          <a:xfrm>
            <a:off x="6140268" y="1887491"/>
            <a:ext cx="1960371" cy="1960472"/>
          </a:xfrm>
          <a:custGeom>
            <a:avLst/>
            <a:gdLst/>
            <a:ahLst/>
            <a:cxnLst/>
            <a:rect l="l" t="t" r="r" b="b"/>
            <a:pathLst>
              <a:path w="8383" h="8384" extrusionOk="0">
                <a:moveTo>
                  <a:pt x="1" y="1"/>
                </a:moveTo>
                <a:lnTo>
                  <a:pt x="1" y="5194"/>
                </a:lnTo>
                <a:cubicBezTo>
                  <a:pt x="1721" y="5290"/>
                  <a:pt x="3093" y="6662"/>
                  <a:pt x="3189" y="8384"/>
                </a:cubicBezTo>
                <a:lnTo>
                  <a:pt x="8382" y="8384"/>
                </a:lnTo>
                <a:cubicBezTo>
                  <a:pt x="8362" y="7328"/>
                  <a:pt x="8144" y="6286"/>
                  <a:pt x="7742" y="5311"/>
                </a:cubicBezTo>
                <a:cubicBezTo>
                  <a:pt x="7708" y="5312"/>
                  <a:pt x="7673" y="5314"/>
                  <a:pt x="7638" y="5314"/>
                </a:cubicBezTo>
                <a:cubicBezTo>
                  <a:pt x="6964" y="5312"/>
                  <a:pt x="6336" y="4966"/>
                  <a:pt x="5977" y="4396"/>
                </a:cubicBezTo>
                <a:cubicBezTo>
                  <a:pt x="5618" y="3825"/>
                  <a:pt x="5577" y="3110"/>
                  <a:pt x="5867" y="2502"/>
                </a:cubicBezTo>
                <a:cubicBezTo>
                  <a:pt x="4309" y="942"/>
                  <a:pt x="2206" y="45"/>
                  <a:pt x="1"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1589;p39">
            <a:extLst>
              <a:ext uri="{FF2B5EF4-FFF2-40B4-BE49-F238E27FC236}">
                <a16:creationId xmlns:a16="http://schemas.microsoft.com/office/drawing/2014/main" id="{695AB0E0-0FC4-533C-E3D1-2DC17B25A5A6}"/>
              </a:ext>
            </a:extLst>
          </p:cNvPr>
          <p:cNvSpPr/>
          <p:nvPr/>
        </p:nvSpPr>
        <p:spPr>
          <a:xfrm>
            <a:off x="7556234" y="2300443"/>
            <a:ext cx="740605" cy="740555"/>
          </a:xfrm>
          <a:custGeom>
            <a:avLst/>
            <a:gdLst/>
            <a:ahLst/>
            <a:cxnLst/>
            <a:rect l="l" t="t" r="r" b="b"/>
            <a:pathLst>
              <a:path w="3167" h="3167" extrusionOk="0">
                <a:moveTo>
                  <a:pt x="1583" y="1"/>
                </a:moveTo>
                <a:cubicBezTo>
                  <a:pt x="708" y="1"/>
                  <a:pt x="1" y="709"/>
                  <a:pt x="1" y="1583"/>
                </a:cubicBezTo>
                <a:cubicBezTo>
                  <a:pt x="1" y="2457"/>
                  <a:pt x="708" y="3167"/>
                  <a:pt x="1583" y="3167"/>
                </a:cubicBezTo>
                <a:cubicBezTo>
                  <a:pt x="2457" y="3167"/>
                  <a:pt x="3166" y="2457"/>
                  <a:pt x="3166" y="1583"/>
                </a:cubicBezTo>
                <a:cubicBezTo>
                  <a:pt x="3166" y="709"/>
                  <a:pt x="2457" y="1"/>
                  <a:pt x="1583"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1590;p39">
            <a:extLst>
              <a:ext uri="{FF2B5EF4-FFF2-40B4-BE49-F238E27FC236}">
                <a16:creationId xmlns:a16="http://schemas.microsoft.com/office/drawing/2014/main" id="{1E843C91-E29F-27F3-442A-63337F71BB62}"/>
              </a:ext>
            </a:extLst>
          </p:cNvPr>
          <p:cNvSpPr/>
          <p:nvPr/>
        </p:nvSpPr>
        <p:spPr>
          <a:xfrm>
            <a:off x="4091970" y="1887491"/>
            <a:ext cx="1960604" cy="1960004"/>
          </a:xfrm>
          <a:custGeom>
            <a:avLst/>
            <a:gdLst/>
            <a:ahLst/>
            <a:cxnLst/>
            <a:rect l="l" t="t" r="r" b="b"/>
            <a:pathLst>
              <a:path w="8384" h="8382" extrusionOk="0">
                <a:moveTo>
                  <a:pt x="8384" y="1"/>
                </a:moveTo>
                <a:cubicBezTo>
                  <a:pt x="6179" y="45"/>
                  <a:pt x="4076" y="942"/>
                  <a:pt x="2516" y="2502"/>
                </a:cubicBezTo>
                <a:cubicBezTo>
                  <a:pt x="2808" y="3110"/>
                  <a:pt x="2766" y="3825"/>
                  <a:pt x="2406" y="4396"/>
                </a:cubicBezTo>
                <a:cubicBezTo>
                  <a:pt x="2047" y="4966"/>
                  <a:pt x="1419" y="5312"/>
                  <a:pt x="745" y="5312"/>
                </a:cubicBezTo>
                <a:cubicBezTo>
                  <a:pt x="710" y="5312"/>
                  <a:pt x="675" y="5312"/>
                  <a:pt x="641" y="5311"/>
                </a:cubicBezTo>
                <a:cubicBezTo>
                  <a:pt x="239" y="6286"/>
                  <a:pt x="23" y="7327"/>
                  <a:pt x="1" y="8382"/>
                </a:cubicBezTo>
                <a:lnTo>
                  <a:pt x="5194" y="8382"/>
                </a:lnTo>
                <a:cubicBezTo>
                  <a:pt x="5290" y="6662"/>
                  <a:pt x="6664" y="5290"/>
                  <a:pt x="8384" y="5194"/>
                </a:cubicBezTo>
                <a:lnTo>
                  <a:pt x="8384"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1591;p39">
            <a:extLst>
              <a:ext uri="{FF2B5EF4-FFF2-40B4-BE49-F238E27FC236}">
                <a16:creationId xmlns:a16="http://schemas.microsoft.com/office/drawing/2014/main" id="{C638ED22-1369-BD99-C6EF-E15A3E279F61}"/>
              </a:ext>
            </a:extLst>
          </p:cNvPr>
          <p:cNvSpPr/>
          <p:nvPr/>
        </p:nvSpPr>
        <p:spPr>
          <a:xfrm>
            <a:off x="3895770" y="2300443"/>
            <a:ext cx="741068" cy="740559"/>
          </a:xfrm>
          <a:custGeom>
            <a:avLst/>
            <a:gdLst/>
            <a:ahLst/>
            <a:cxnLst/>
            <a:rect l="l" t="t" r="r" b="b"/>
            <a:pathLst>
              <a:path w="3169" h="3167" extrusionOk="0">
                <a:moveTo>
                  <a:pt x="1584" y="1"/>
                </a:moveTo>
                <a:cubicBezTo>
                  <a:pt x="710" y="1"/>
                  <a:pt x="1" y="709"/>
                  <a:pt x="1" y="1583"/>
                </a:cubicBezTo>
                <a:cubicBezTo>
                  <a:pt x="1" y="2457"/>
                  <a:pt x="710" y="3167"/>
                  <a:pt x="1584" y="3167"/>
                </a:cubicBezTo>
                <a:cubicBezTo>
                  <a:pt x="2459" y="3167"/>
                  <a:pt x="3168" y="2457"/>
                  <a:pt x="3168" y="1583"/>
                </a:cubicBezTo>
                <a:cubicBezTo>
                  <a:pt x="3168" y="709"/>
                  <a:pt x="2459" y="1"/>
                  <a:pt x="1584"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121" name="Google Shape;1708;p39">
            <a:extLst>
              <a:ext uri="{FF2B5EF4-FFF2-40B4-BE49-F238E27FC236}">
                <a16:creationId xmlns:a16="http://schemas.microsoft.com/office/drawing/2014/main" id="{EEC9DCD5-D766-983B-9C64-633F55B19834}"/>
              </a:ext>
            </a:extLst>
          </p:cNvPr>
          <p:cNvGrpSpPr/>
          <p:nvPr/>
        </p:nvGrpSpPr>
        <p:grpSpPr>
          <a:xfrm rot="-5400000">
            <a:off x="11121146" y="121096"/>
            <a:ext cx="677732" cy="650897"/>
            <a:chOff x="8191126" y="4468511"/>
            <a:chExt cx="508299" cy="488173"/>
          </a:xfrm>
        </p:grpSpPr>
        <p:sp>
          <p:nvSpPr>
            <p:cNvPr id="122" name="Google Shape;1709;p39">
              <a:extLst>
                <a:ext uri="{FF2B5EF4-FFF2-40B4-BE49-F238E27FC236}">
                  <a16:creationId xmlns:a16="http://schemas.microsoft.com/office/drawing/2014/main" id="{1B6E7426-90A7-823B-E76E-639EC6FB97EC}"/>
                </a:ext>
              </a:extLst>
            </p:cNvPr>
            <p:cNvSpPr/>
            <p:nvPr/>
          </p:nvSpPr>
          <p:spPr>
            <a:xfrm rot="5894725">
              <a:off x="8385191" y="4615082"/>
              <a:ext cx="267808" cy="288081"/>
            </a:xfrm>
            <a:custGeom>
              <a:avLst/>
              <a:gdLst/>
              <a:ahLst/>
              <a:cxnLst/>
              <a:rect l="l" t="t" r="r" b="b"/>
              <a:pathLst>
                <a:path w="117274" h="126152" extrusionOk="0">
                  <a:moveTo>
                    <a:pt x="61907" y="1"/>
                  </a:moveTo>
                  <a:lnTo>
                    <a:pt x="0" y="86671"/>
                  </a:lnTo>
                  <a:lnTo>
                    <a:pt x="55600" y="126151"/>
                  </a:lnTo>
                  <a:lnTo>
                    <a:pt x="117273" y="39481"/>
                  </a:lnTo>
                  <a:lnTo>
                    <a:pt x="61907"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3" name="Google Shape;1710;p39">
              <a:extLst>
                <a:ext uri="{FF2B5EF4-FFF2-40B4-BE49-F238E27FC236}">
                  <a16:creationId xmlns:a16="http://schemas.microsoft.com/office/drawing/2014/main" id="{8607E838-ECDA-38EA-BA3B-03F234035C11}"/>
                </a:ext>
              </a:extLst>
            </p:cNvPr>
            <p:cNvSpPr/>
            <p:nvPr/>
          </p:nvSpPr>
          <p:spPr>
            <a:xfrm rot="5894725">
              <a:off x="8237136" y="4453454"/>
              <a:ext cx="199521" cy="265675"/>
            </a:xfrm>
            <a:custGeom>
              <a:avLst/>
              <a:gdLst/>
              <a:ahLst/>
              <a:cxnLst/>
              <a:rect l="l" t="t" r="r" b="b"/>
              <a:pathLst>
                <a:path w="87371" h="116340" extrusionOk="0">
                  <a:moveTo>
                    <a:pt x="66579" y="1"/>
                  </a:moveTo>
                  <a:lnTo>
                    <a:pt x="0" y="116340"/>
                  </a:lnTo>
                  <a:lnTo>
                    <a:pt x="87371" y="14718"/>
                  </a:lnTo>
                  <a:lnTo>
                    <a:pt x="66579" y="1"/>
                  </a:lnTo>
                  <a:close/>
                </a:path>
              </a:pathLst>
            </a:custGeom>
            <a:solidFill>
              <a:srgbClr val="B1B1B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4" name="Google Shape;1711;p39">
              <a:extLst>
                <a:ext uri="{FF2B5EF4-FFF2-40B4-BE49-F238E27FC236}">
                  <a16:creationId xmlns:a16="http://schemas.microsoft.com/office/drawing/2014/main" id="{4BC84561-D7A8-E2BD-51FB-70178DF638CB}"/>
                </a:ext>
              </a:extLst>
            </p:cNvPr>
            <p:cNvSpPr/>
            <p:nvPr/>
          </p:nvSpPr>
          <p:spPr>
            <a:xfrm rot="5894725">
              <a:off x="8503701" y="4764850"/>
              <a:ext cx="206993" cy="156386"/>
            </a:xfrm>
            <a:custGeom>
              <a:avLst/>
              <a:gdLst/>
              <a:ahLst/>
              <a:cxnLst/>
              <a:rect l="l" t="t" r="r" b="b"/>
              <a:pathLst>
                <a:path w="90643" h="68482" extrusionOk="0">
                  <a:moveTo>
                    <a:pt x="11292" y="0"/>
                  </a:moveTo>
                  <a:cubicBezTo>
                    <a:pt x="8180" y="0"/>
                    <a:pt x="5120" y="1404"/>
                    <a:pt x="3271" y="4105"/>
                  </a:cubicBezTo>
                  <a:cubicBezTo>
                    <a:pt x="1" y="8544"/>
                    <a:pt x="935" y="14851"/>
                    <a:pt x="5607" y="17888"/>
                  </a:cubicBezTo>
                  <a:lnTo>
                    <a:pt x="73589" y="66713"/>
                  </a:lnTo>
                  <a:cubicBezTo>
                    <a:pt x="75326" y="67902"/>
                    <a:pt x="77349" y="68482"/>
                    <a:pt x="79365" y="68482"/>
                  </a:cubicBezTo>
                  <a:cubicBezTo>
                    <a:pt x="82499" y="68482"/>
                    <a:pt x="85615" y="67078"/>
                    <a:pt x="87605" y="64377"/>
                  </a:cubicBezTo>
                  <a:cubicBezTo>
                    <a:pt x="90642" y="59938"/>
                    <a:pt x="89708" y="53631"/>
                    <a:pt x="85269" y="50360"/>
                  </a:cubicBezTo>
                  <a:lnTo>
                    <a:pt x="17054" y="1769"/>
                  </a:lnTo>
                  <a:cubicBezTo>
                    <a:pt x="15317" y="580"/>
                    <a:pt x="13294" y="0"/>
                    <a:pt x="11292"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5" name="Google Shape;1712;p39">
              <a:extLst>
                <a:ext uri="{FF2B5EF4-FFF2-40B4-BE49-F238E27FC236}">
                  <a16:creationId xmlns:a16="http://schemas.microsoft.com/office/drawing/2014/main" id="{A4DADEAE-17CC-9C7B-F4BE-704D692113CB}"/>
                </a:ext>
              </a:extLst>
            </p:cNvPr>
            <p:cNvSpPr/>
            <p:nvPr/>
          </p:nvSpPr>
          <p:spPr>
            <a:xfrm rot="5894725">
              <a:off x="8328060" y="4596891"/>
              <a:ext cx="207525" cy="156320"/>
            </a:xfrm>
            <a:custGeom>
              <a:avLst/>
              <a:gdLst/>
              <a:ahLst/>
              <a:cxnLst/>
              <a:rect l="l" t="t" r="r" b="b"/>
              <a:pathLst>
                <a:path w="90876" h="68453" extrusionOk="0">
                  <a:moveTo>
                    <a:pt x="11458" y="0"/>
                  </a:moveTo>
                  <a:cubicBezTo>
                    <a:pt x="8322" y="0"/>
                    <a:pt x="5272" y="1492"/>
                    <a:pt x="3271" y="4207"/>
                  </a:cubicBezTo>
                  <a:cubicBezTo>
                    <a:pt x="1" y="8646"/>
                    <a:pt x="1169" y="14720"/>
                    <a:pt x="5607" y="17990"/>
                  </a:cubicBezTo>
                  <a:lnTo>
                    <a:pt x="73822" y="66582"/>
                  </a:lnTo>
                  <a:cubicBezTo>
                    <a:pt x="75545" y="67851"/>
                    <a:pt x="77515" y="68452"/>
                    <a:pt x="79472" y="68452"/>
                  </a:cubicBezTo>
                  <a:cubicBezTo>
                    <a:pt x="82554" y="68452"/>
                    <a:pt x="85604" y="66961"/>
                    <a:pt x="87605" y="64245"/>
                  </a:cubicBezTo>
                  <a:cubicBezTo>
                    <a:pt x="90876" y="59807"/>
                    <a:pt x="89708" y="53733"/>
                    <a:pt x="85269" y="50462"/>
                  </a:cubicBezTo>
                  <a:lnTo>
                    <a:pt x="17288" y="1871"/>
                  </a:lnTo>
                  <a:cubicBezTo>
                    <a:pt x="15474" y="601"/>
                    <a:pt x="13449" y="0"/>
                    <a:pt x="11458"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126" name="Google Shape;1713;p39">
            <a:extLst>
              <a:ext uri="{FF2B5EF4-FFF2-40B4-BE49-F238E27FC236}">
                <a16:creationId xmlns:a16="http://schemas.microsoft.com/office/drawing/2014/main" id="{11131B24-0CB4-DEF4-2DC2-FB0D2C0A0445}"/>
              </a:ext>
            </a:extLst>
          </p:cNvPr>
          <p:cNvGrpSpPr/>
          <p:nvPr/>
        </p:nvGrpSpPr>
        <p:grpSpPr>
          <a:xfrm rot="3031286">
            <a:off x="292840" y="5937036"/>
            <a:ext cx="1205697" cy="452792"/>
            <a:chOff x="202075" y="1493875"/>
            <a:chExt cx="7071675" cy="2655725"/>
          </a:xfrm>
        </p:grpSpPr>
        <p:sp>
          <p:nvSpPr>
            <p:cNvPr id="127" name="Google Shape;1714;p39">
              <a:extLst>
                <a:ext uri="{FF2B5EF4-FFF2-40B4-BE49-F238E27FC236}">
                  <a16:creationId xmlns:a16="http://schemas.microsoft.com/office/drawing/2014/main" id="{1854AC58-8103-A84B-6755-0881D486E1AF}"/>
                </a:ext>
              </a:extLst>
            </p:cNvPr>
            <p:cNvSpPr/>
            <p:nvPr/>
          </p:nvSpPr>
          <p:spPr>
            <a:xfrm>
              <a:off x="266950" y="2033475"/>
              <a:ext cx="5709250" cy="1389925"/>
            </a:xfrm>
            <a:custGeom>
              <a:avLst/>
              <a:gdLst/>
              <a:ahLst/>
              <a:cxnLst/>
              <a:rect l="l" t="t" r="r" b="b"/>
              <a:pathLst>
                <a:path w="228370" h="55597" extrusionOk="0">
                  <a:moveTo>
                    <a:pt x="202905" y="0"/>
                  </a:moveTo>
                  <a:cubicBezTo>
                    <a:pt x="201702" y="0"/>
                    <a:pt x="200481" y="76"/>
                    <a:pt x="199247" y="234"/>
                  </a:cubicBezTo>
                  <a:lnTo>
                    <a:pt x="23645" y="21860"/>
                  </a:lnTo>
                  <a:cubicBezTo>
                    <a:pt x="9804" y="23590"/>
                    <a:pt x="0" y="34259"/>
                    <a:pt x="1442" y="45504"/>
                  </a:cubicBezTo>
                  <a:lnTo>
                    <a:pt x="2019" y="50406"/>
                  </a:lnTo>
                  <a:cubicBezTo>
                    <a:pt x="2019" y="50983"/>
                    <a:pt x="2019" y="51271"/>
                    <a:pt x="2307" y="51559"/>
                  </a:cubicBezTo>
                  <a:cubicBezTo>
                    <a:pt x="2431" y="51518"/>
                    <a:pt x="2548" y="51500"/>
                    <a:pt x="2662" y="51500"/>
                  </a:cubicBezTo>
                  <a:cubicBezTo>
                    <a:pt x="3343" y="51500"/>
                    <a:pt x="3872" y="52136"/>
                    <a:pt x="4614" y="52136"/>
                  </a:cubicBezTo>
                  <a:lnTo>
                    <a:pt x="4614" y="50406"/>
                  </a:lnTo>
                  <a:lnTo>
                    <a:pt x="4037" y="45792"/>
                  </a:lnTo>
                  <a:cubicBezTo>
                    <a:pt x="2884" y="35700"/>
                    <a:pt x="11246" y="25608"/>
                    <a:pt x="23645" y="24166"/>
                  </a:cubicBezTo>
                  <a:lnTo>
                    <a:pt x="199247" y="2541"/>
                  </a:lnTo>
                  <a:cubicBezTo>
                    <a:pt x="200487" y="2368"/>
                    <a:pt x="201712" y="2284"/>
                    <a:pt x="202915" y="2284"/>
                  </a:cubicBezTo>
                  <a:cubicBezTo>
                    <a:pt x="213742" y="2284"/>
                    <a:pt x="222747" y="9057"/>
                    <a:pt x="224045" y="18400"/>
                  </a:cubicBezTo>
                  <a:lnTo>
                    <a:pt x="224621" y="23301"/>
                  </a:lnTo>
                  <a:cubicBezTo>
                    <a:pt x="225775" y="33394"/>
                    <a:pt x="216836" y="42909"/>
                    <a:pt x="204437" y="44639"/>
                  </a:cubicBezTo>
                  <a:lnTo>
                    <a:pt x="130909" y="53578"/>
                  </a:lnTo>
                  <a:cubicBezTo>
                    <a:pt x="129179" y="53578"/>
                    <a:pt x="129467" y="55596"/>
                    <a:pt x="130909" y="55596"/>
                  </a:cubicBezTo>
                  <a:lnTo>
                    <a:pt x="204725" y="46369"/>
                  </a:lnTo>
                  <a:cubicBezTo>
                    <a:pt x="218278" y="44639"/>
                    <a:pt x="228370" y="33970"/>
                    <a:pt x="226928" y="22725"/>
                  </a:cubicBezTo>
                  <a:lnTo>
                    <a:pt x="226351" y="17823"/>
                  </a:lnTo>
                  <a:cubicBezTo>
                    <a:pt x="225041" y="7601"/>
                    <a:pt x="214916" y="0"/>
                    <a:pt x="20290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8" name="Google Shape;1715;p39">
              <a:extLst>
                <a:ext uri="{FF2B5EF4-FFF2-40B4-BE49-F238E27FC236}">
                  <a16:creationId xmlns:a16="http://schemas.microsoft.com/office/drawing/2014/main" id="{09FAC051-29D8-0D70-8E4C-0582B6E26062}"/>
                </a:ext>
              </a:extLst>
            </p:cNvPr>
            <p:cNvSpPr/>
            <p:nvPr/>
          </p:nvSpPr>
          <p:spPr>
            <a:xfrm>
              <a:off x="230900" y="2004800"/>
              <a:ext cx="5781350" cy="1455750"/>
            </a:xfrm>
            <a:custGeom>
              <a:avLst/>
              <a:gdLst/>
              <a:ahLst/>
              <a:cxnLst/>
              <a:rect l="l" t="t" r="r" b="b"/>
              <a:pathLst>
                <a:path w="231254" h="58230" extrusionOk="0">
                  <a:moveTo>
                    <a:pt x="204173" y="1"/>
                  </a:moveTo>
                  <a:cubicBezTo>
                    <a:pt x="202931" y="1"/>
                    <a:pt x="201671" y="75"/>
                    <a:pt x="200401" y="227"/>
                  </a:cubicBezTo>
                  <a:lnTo>
                    <a:pt x="24798" y="21853"/>
                  </a:lnTo>
                  <a:cubicBezTo>
                    <a:pt x="10381" y="23583"/>
                    <a:pt x="1" y="35117"/>
                    <a:pt x="1442" y="47228"/>
                  </a:cubicBezTo>
                  <a:lnTo>
                    <a:pt x="2019" y="52130"/>
                  </a:lnTo>
                  <a:lnTo>
                    <a:pt x="2019" y="52995"/>
                  </a:lnTo>
                  <a:cubicBezTo>
                    <a:pt x="2307" y="53571"/>
                    <a:pt x="2307" y="53860"/>
                    <a:pt x="2884" y="54148"/>
                  </a:cubicBezTo>
                  <a:cubicBezTo>
                    <a:pt x="3172" y="54436"/>
                    <a:pt x="3461" y="54436"/>
                    <a:pt x="4037" y="54436"/>
                  </a:cubicBezTo>
                  <a:lnTo>
                    <a:pt x="4326" y="54436"/>
                  </a:lnTo>
                  <a:cubicBezTo>
                    <a:pt x="4903" y="54436"/>
                    <a:pt x="5191" y="54725"/>
                    <a:pt x="5479" y="54725"/>
                  </a:cubicBezTo>
                  <a:lnTo>
                    <a:pt x="6056" y="54725"/>
                  </a:lnTo>
                  <a:cubicBezTo>
                    <a:pt x="6921" y="54725"/>
                    <a:pt x="7498" y="53860"/>
                    <a:pt x="7498" y="52995"/>
                  </a:cubicBezTo>
                  <a:cubicBezTo>
                    <a:pt x="7498" y="52995"/>
                    <a:pt x="7498" y="52706"/>
                    <a:pt x="7498" y="52706"/>
                  </a:cubicBezTo>
                  <a:cubicBezTo>
                    <a:pt x="7498" y="52130"/>
                    <a:pt x="7498" y="51841"/>
                    <a:pt x="7498" y="51553"/>
                  </a:cubicBezTo>
                  <a:lnTo>
                    <a:pt x="6921" y="46939"/>
                  </a:lnTo>
                  <a:cubicBezTo>
                    <a:pt x="5768" y="37136"/>
                    <a:pt x="13841" y="27909"/>
                    <a:pt x="25375" y="26755"/>
                  </a:cubicBezTo>
                  <a:lnTo>
                    <a:pt x="200689" y="5129"/>
                  </a:lnTo>
                  <a:cubicBezTo>
                    <a:pt x="201815" y="4992"/>
                    <a:pt x="202926" y="4925"/>
                    <a:pt x="204015" y="4925"/>
                  </a:cubicBezTo>
                  <a:cubicBezTo>
                    <a:pt x="214356" y="4925"/>
                    <a:pt x="222740" y="10938"/>
                    <a:pt x="224045" y="19547"/>
                  </a:cubicBezTo>
                  <a:lnTo>
                    <a:pt x="224622" y="24448"/>
                  </a:lnTo>
                  <a:cubicBezTo>
                    <a:pt x="225775" y="33964"/>
                    <a:pt x="217125" y="42903"/>
                    <a:pt x="205591" y="44344"/>
                  </a:cubicBezTo>
                  <a:lnTo>
                    <a:pt x="132351" y="53283"/>
                  </a:lnTo>
                  <a:cubicBezTo>
                    <a:pt x="131486" y="53283"/>
                    <a:pt x="130909" y="53571"/>
                    <a:pt x="130333" y="54148"/>
                  </a:cubicBezTo>
                  <a:cubicBezTo>
                    <a:pt x="129756" y="54725"/>
                    <a:pt x="129756" y="55301"/>
                    <a:pt x="129756" y="56166"/>
                  </a:cubicBezTo>
                  <a:cubicBezTo>
                    <a:pt x="130014" y="57198"/>
                    <a:pt x="130964" y="58230"/>
                    <a:pt x="132193" y="58230"/>
                  </a:cubicBezTo>
                  <a:cubicBezTo>
                    <a:pt x="132338" y="58230"/>
                    <a:pt x="132487" y="58215"/>
                    <a:pt x="132639" y="58185"/>
                  </a:cubicBezTo>
                  <a:lnTo>
                    <a:pt x="206167" y="48958"/>
                  </a:lnTo>
                  <a:cubicBezTo>
                    <a:pt x="220585" y="47228"/>
                    <a:pt x="231253" y="35982"/>
                    <a:pt x="229812" y="23872"/>
                  </a:cubicBezTo>
                  <a:lnTo>
                    <a:pt x="229235" y="18970"/>
                  </a:lnTo>
                  <a:cubicBezTo>
                    <a:pt x="227920" y="7927"/>
                    <a:pt x="217016" y="1"/>
                    <a:pt x="204173"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9" name="Google Shape;1716;p39">
              <a:extLst>
                <a:ext uri="{FF2B5EF4-FFF2-40B4-BE49-F238E27FC236}">
                  <a16:creationId xmlns:a16="http://schemas.microsoft.com/office/drawing/2014/main" id="{DE57C7FE-D671-AE79-6737-6E4E52615C50}"/>
                </a:ext>
              </a:extLst>
            </p:cNvPr>
            <p:cNvSpPr/>
            <p:nvPr/>
          </p:nvSpPr>
          <p:spPr>
            <a:xfrm>
              <a:off x="238125" y="2012025"/>
              <a:ext cx="5774125" cy="1461825"/>
            </a:xfrm>
            <a:custGeom>
              <a:avLst/>
              <a:gdLst/>
              <a:ahLst/>
              <a:cxnLst/>
              <a:rect l="l" t="t" r="r" b="b"/>
              <a:pathLst>
                <a:path w="230965" h="58473" extrusionOk="0">
                  <a:moveTo>
                    <a:pt x="203596" y="0"/>
                  </a:moveTo>
                  <a:cubicBezTo>
                    <a:pt x="202354" y="0"/>
                    <a:pt x="201094" y="74"/>
                    <a:pt x="199823" y="227"/>
                  </a:cubicBezTo>
                  <a:lnTo>
                    <a:pt x="24221" y="21853"/>
                  </a:lnTo>
                  <a:cubicBezTo>
                    <a:pt x="9804" y="23583"/>
                    <a:pt x="0" y="34540"/>
                    <a:pt x="1442" y="46650"/>
                  </a:cubicBezTo>
                  <a:lnTo>
                    <a:pt x="3172" y="58472"/>
                  </a:lnTo>
                  <a:cubicBezTo>
                    <a:pt x="3893" y="58184"/>
                    <a:pt x="4686" y="58040"/>
                    <a:pt x="5443" y="58040"/>
                  </a:cubicBezTo>
                  <a:cubicBezTo>
                    <a:pt x="6199" y="58040"/>
                    <a:pt x="6920" y="58184"/>
                    <a:pt x="7497" y="58472"/>
                  </a:cubicBezTo>
                  <a:lnTo>
                    <a:pt x="6632" y="48092"/>
                  </a:lnTo>
                  <a:cubicBezTo>
                    <a:pt x="5190" y="38000"/>
                    <a:pt x="13552" y="27620"/>
                    <a:pt x="25086" y="26466"/>
                  </a:cubicBezTo>
                  <a:lnTo>
                    <a:pt x="200400" y="4840"/>
                  </a:lnTo>
                  <a:cubicBezTo>
                    <a:pt x="201667" y="4655"/>
                    <a:pt x="202918" y="4565"/>
                    <a:pt x="204143" y="4565"/>
                  </a:cubicBezTo>
                  <a:cubicBezTo>
                    <a:pt x="214342" y="4565"/>
                    <a:pt x="222726" y="10762"/>
                    <a:pt x="223756" y="19258"/>
                  </a:cubicBezTo>
                  <a:lnTo>
                    <a:pt x="224333" y="24159"/>
                  </a:lnTo>
                  <a:cubicBezTo>
                    <a:pt x="225486" y="33675"/>
                    <a:pt x="216836" y="42614"/>
                    <a:pt x="205302" y="44055"/>
                  </a:cubicBezTo>
                  <a:lnTo>
                    <a:pt x="132062" y="52994"/>
                  </a:lnTo>
                  <a:cubicBezTo>
                    <a:pt x="131197" y="52994"/>
                    <a:pt x="130620" y="53282"/>
                    <a:pt x="130044" y="53859"/>
                  </a:cubicBezTo>
                  <a:cubicBezTo>
                    <a:pt x="129467" y="54436"/>
                    <a:pt x="129467" y="55012"/>
                    <a:pt x="129467" y="55877"/>
                  </a:cubicBezTo>
                  <a:cubicBezTo>
                    <a:pt x="129467" y="57169"/>
                    <a:pt x="130623" y="58229"/>
                    <a:pt x="131694" y="58229"/>
                  </a:cubicBezTo>
                  <a:cubicBezTo>
                    <a:pt x="131818" y="58229"/>
                    <a:pt x="131942" y="58214"/>
                    <a:pt x="132062" y="58184"/>
                  </a:cubicBezTo>
                  <a:lnTo>
                    <a:pt x="205878" y="48957"/>
                  </a:lnTo>
                  <a:cubicBezTo>
                    <a:pt x="220296" y="47227"/>
                    <a:pt x="230964" y="35982"/>
                    <a:pt x="229234" y="23871"/>
                  </a:cubicBezTo>
                  <a:lnTo>
                    <a:pt x="228658" y="18969"/>
                  </a:lnTo>
                  <a:cubicBezTo>
                    <a:pt x="227343" y="7926"/>
                    <a:pt x="216439" y="0"/>
                    <a:pt x="20359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0" name="Google Shape;1717;p39">
              <a:extLst>
                <a:ext uri="{FF2B5EF4-FFF2-40B4-BE49-F238E27FC236}">
                  <a16:creationId xmlns:a16="http://schemas.microsoft.com/office/drawing/2014/main" id="{132D2235-9EA1-DABD-1CE0-C6C97A16B35C}"/>
                </a:ext>
              </a:extLst>
            </p:cNvPr>
            <p:cNvSpPr/>
            <p:nvPr/>
          </p:nvSpPr>
          <p:spPr>
            <a:xfrm>
              <a:off x="281375" y="1536925"/>
              <a:ext cx="6956350" cy="2576850"/>
            </a:xfrm>
            <a:custGeom>
              <a:avLst/>
              <a:gdLst/>
              <a:ahLst/>
              <a:cxnLst/>
              <a:rect l="l" t="t" r="r" b="b"/>
              <a:pathLst>
                <a:path w="278254" h="103074" extrusionOk="0">
                  <a:moveTo>
                    <a:pt x="243502" y="1"/>
                  </a:moveTo>
                  <a:cubicBezTo>
                    <a:pt x="242405" y="1"/>
                    <a:pt x="241300" y="66"/>
                    <a:pt x="240192" y="200"/>
                  </a:cubicBezTo>
                  <a:lnTo>
                    <a:pt x="109860" y="16347"/>
                  </a:lnTo>
                  <a:cubicBezTo>
                    <a:pt x="108418" y="16347"/>
                    <a:pt x="107553" y="17501"/>
                    <a:pt x="107841" y="18942"/>
                  </a:cubicBezTo>
                  <a:cubicBezTo>
                    <a:pt x="107841" y="20096"/>
                    <a:pt x="108706" y="20673"/>
                    <a:pt x="109860" y="20961"/>
                  </a:cubicBezTo>
                  <a:lnTo>
                    <a:pt x="240768" y="4814"/>
                  </a:lnTo>
                  <a:cubicBezTo>
                    <a:pt x="241729" y="4698"/>
                    <a:pt x="242685" y="4642"/>
                    <a:pt x="243635" y="4642"/>
                  </a:cubicBezTo>
                  <a:cubicBezTo>
                    <a:pt x="256940" y="4642"/>
                    <a:pt x="268872" y="15712"/>
                    <a:pt x="270756" y="31053"/>
                  </a:cubicBezTo>
                  <a:lnTo>
                    <a:pt x="271621" y="38838"/>
                  </a:lnTo>
                  <a:cubicBezTo>
                    <a:pt x="273640" y="54986"/>
                    <a:pt x="263259" y="69691"/>
                    <a:pt x="248842" y="71421"/>
                  </a:cubicBezTo>
                  <a:lnTo>
                    <a:pt x="29123" y="98237"/>
                  </a:lnTo>
                  <a:cubicBezTo>
                    <a:pt x="28163" y="98365"/>
                    <a:pt x="27225" y="98429"/>
                    <a:pt x="26311" y="98429"/>
                  </a:cubicBezTo>
                  <a:cubicBezTo>
                    <a:pt x="14861" y="98429"/>
                    <a:pt x="7038" y="88510"/>
                    <a:pt x="4902" y="71421"/>
                  </a:cubicBezTo>
                  <a:lnTo>
                    <a:pt x="4037" y="65654"/>
                  </a:lnTo>
                  <a:cubicBezTo>
                    <a:pt x="4037" y="65232"/>
                    <a:pt x="3882" y="64965"/>
                    <a:pt x="3573" y="64965"/>
                  </a:cubicBezTo>
                  <a:cubicBezTo>
                    <a:pt x="3460" y="64965"/>
                    <a:pt x="3326" y="65000"/>
                    <a:pt x="3172" y="65078"/>
                  </a:cubicBezTo>
                  <a:cubicBezTo>
                    <a:pt x="2307" y="65366"/>
                    <a:pt x="1442" y="65366"/>
                    <a:pt x="577" y="65366"/>
                  </a:cubicBezTo>
                  <a:cubicBezTo>
                    <a:pt x="577" y="65366"/>
                    <a:pt x="288" y="65366"/>
                    <a:pt x="288" y="65654"/>
                  </a:cubicBezTo>
                  <a:cubicBezTo>
                    <a:pt x="0" y="65943"/>
                    <a:pt x="0" y="65943"/>
                    <a:pt x="288" y="66231"/>
                  </a:cubicBezTo>
                  <a:lnTo>
                    <a:pt x="865" y="71998"/>
                  </a:lnTo>
                  <a:cubicBezTo>
                    <a:pt x="3269" y="91493"/>
                    <a:pt x="12845" y="103073"/>
                    <a:pt x="26387" y="103073"/>
                  </a:cubicBezTo>
                  <a:cubicBezTo>
                    <a:pt x="27467" y="103073"/>
                    <a:pt x="28571" y="103000"/>
                    <a:pt x="29700" y="102851"/>
                  </a:cubicBezTo>
                  <a:lnTo>
                    <a:pt x="249707" y="76035"/>
                  </a:lnTo>
                  <a:cubicBezTo>
                    <a:pt x="266143" y="73728"/>
                    <a:pt x="278253" y="57004"/>
                    <a:pt x="275946" y="38262"/>
                  </a:cubicBezTo>
                  <a:lnTo>
                    <a:pt x="274793" y="30476"/>
                  </a:lnTo>
                  <a:cubicBezTo>
                    <a:pt x="272908" y="12976"/>
                    <a:pt x="258957" y="1"/>
                    <a:pt x="24350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1" name="Google Shape;1718;p39">
              <a:extLst>
                <a:ext uri="{FF2B5EF4-FFF2-40B4-BE49-F238E27FC236}">
                  <a16:creationId xmlns:a16="http://schemas.microsoft.com/office/drawing/2014/main" id="{C5885DD2-CD6B-F788-8A1F-CF1BEB2C9F5D}"/>
                </a:ext>
              </a:extLst>
            </p:cNvPr>
            <p:cNvSpPr/>
            <p:nvPr/>
          </p:nvSpPr>
          <p:spPr>
            <a:xfrm>
              <a:off x="245325" y="1493875"/>
              <a:ext cx="7028425" cy="2655725"/>
            </a:xfrm>
            <a:custGeom>
              <a:avLst/>
              <a:gdLst/>
              <a:ahLst/>
              <a:cxnLst/>
              <a:rect l="l" t="t" r="r" b="b"/>
              <a:pathLst>
                <a:path w="281137" h="106229" extrusionOk="0">
                  <a:moveTo>
                    <a:pt x="245244" y="3153"/>
                  </a:moveTo>
                  <a:cubicBezTo>
                    <a:pt x="259821" y="3153"/>
                    <a:pt x="272916" y="15307"/>
                    <a:pt x="274793" y="32198"/>
                  </a:cubicBezTo>
                  <a:lnTo>
                    <a:pt x="275947" y="40272"/>
                  </a:lnTo>
                  <a:cubicBezTo>
                    <a:pt x="277965" y="58149"/>
                    <a:pt x="266720" y="74297"/>
                    <a:pt x="250861" y="76315"/>
                  </a:cubicBezTo>
                  <a:lnTo>
                    <a:pt x="30853" y="103131"/>
                  </a:lnTo>
                  <a:cubicBezTo>
                    <a:pt x="29882" y="103248"/>
                    <a:pt x="28929" y="103305"/>
                    <a:pt x="27995" y="103305"/>
                  </a:cubicBezTo>
                  <a:cubicBezTo>
                    <a:pt x="15073" y="103305"/>
                    <a:pt x="5881" y="92256"/>
                    <a:pt x="3460" y="73432"/>
                  </a:cubicBezTo>
                  <a:lnTo>
                    <a:pt x="2884" y="68530"/>
                  </a:lnTo>
                  <a:cubicBezTo>
                    <a:pt x="3460" y="68530"/>
                    <a:pt x="4037" y="68530"/>
                    <a:pt x="4326" y="68241"/>
                  </a:cubicBezTo>
                  <a:lnTo>
                    <a:pt x="4902" y="73432"/>
                  </a:lnTo>
                  <a:cubicBezTo>
                    <a:pt x="7046" y="91119"/>
                    <a:pt x="15666" y="101583"/>
                    <a:pt x="27984" y="101583"/>
                  </a:cubicBezTo>
                  <a:cubicBezTo>
                    <a:pt x="28920" y="101583"/>
                    <a:pt x="29876" y="101523"/>
                    <a:pt x="30853" y="101401"/>
                  </a:cubicBezTo>
                  <a:lnTo>
                    <a:pt x="250572" y="74585"/>
                  </a:lnTo>
                  <a:cubicBezTo>
                    <a:pt x="265855" y="72855"/>
                    <a:pt x="276523" y="57284"/>
                    <a:pt x="274505" y="40272"/>
                  </a:cubicBezTo>
                  <a:lnTo>
                    <a:pt x="273352" y="32198"/>
                  </a:lnTo>
                  <a:cubicBezTo>
                    <a:pt x="271459" y="16521"/>
                    <a:pt x="258925" y="4644"/>
                    <a:pt x="245012" y="4644"/>
                  </a:cubicBezTo>
                  <a:cubicBezTo>
                    <a:pt x="244084" y="4644"/>
                    <a:pt x="243149" y="4697"/>
                    <a:pt x="242210" y="4806"/>
                  </a:cubicBezTo>
                  <a:lnTo>
                    <a:pt x="111302" y="20953"/>
                  </a:lnTo>
                  <a:cubicBezTo>
                    <a:pt x="111013" y="20953"/>
                    <a:pt x="110725" y="20664"/>
                    <a:pt x="110725" y="20376"/>
                  </a:cubicBezTo>
                  <a:cubicBezTo>
                    <a:pt x="110437" y="20088"/>
                    <a:pt x="111013" y="19511"/>
                    <a:pt x="111302" y="19511"/>
                  </a:cubicBezTo>
                  <a:lnTo>
                    <a:pt x="241922" y="3364"/>
                  </a:lnTo>
                  <a:cubicBezTo>
                    <a:pt x="243035" y="3222"/>
                    <a:pt x="244143" y="3153"/>
                    <a:pt x="245244" y="3153"/>
                  </a:cubicBezTo>
                  <a:close/>
                  <a:moveTo>
                    <a:pt x="244695" y="0"/>
                  </a:moveTo>
                  <a:cubicBezTo>
                    <a:pt x="243587" y="0"/>
                    <a:pt x="242469" y="63"/>
                    <a:pt x="241345" y="192"/>
                  </a:cubicBezTo>
                  <a:lnTo>
                    <a:pt x="111013" y="16339"/>
                  </a:lnTo>
                  <a:cubicBezTo>
                    <a:pt x="108995" y="16628"/>
                    <a:pt x="107265" y="18358"/>
                    <a:pt x="107841" y="20376"/>
                  </a:cubicBezTo>
                  <a:cubicBezTo>
                    <a:pt x="107841" y="22221"/>
                    <a:pt x="109287" y="23585"/>
                    <a:pt x="110857" y="23585"/>
                  </a:cubicBezTo>
                  <a:cubicBezTo>
                    <a:pt x="111005" y="23585"/>
                    <a:pt x="111153" y="23573"/>
                    <a:pt x="111302" y="23548"/>
                  </a:cubicBezTo>
                  <a:lnTo>
                    <a:pt x="242499" y="7689"/>
                  </a:lnTo>
                  <a:cubicBezTo>
                    <a:pt x="243444" y="7571"/>
                    <a:pt x="244382" y="7513"/>
                    <a:pt x="245310" y="7513"/>
                  </a:cubicBezTo>
                  <a:cubicBezTo>
                    <a:pt x="257984" y="7513"/>
                    <a:pt x="268876" y="18248"/>
                    <a:pt x="270756" y="32487"/>
                  </a:cubicBezTo>
                  <a:lnTo>
                    <a:pt x="271621" y="40560"/>
                  </a:lnTo>
                  <a:cubicBezTo>
                    <a:pt x="273640" y="55843"/>
                    <a:pt x="263836" y="69683"/>
                    <a:pt x="250284" y="71413"/>
                  </a:cubicBezTo>
                  <a:lnTo>
                    <a:pt x="30277" y="98518"/>
                  </a:lnTo>
                  <a:cubicBezTo>
                    <a:pt x="29492" y="98613"/>
                    <a:pt x="28723" y="98661"/>
                    <a:pt x="27969" y="98661"/>
                  </a:cubicBezTo>
                  <a:cubicBezTo>
                    <a:pt x="17371" y="98661"/>
                    <a:pt x="9939" y="89277"/>
                    <a:pt x="7786" y="72855"/>
                  </a:cubicBezTo>
                  <a:lnTo>
                    <a:pt x="7209" y="66800"/>
                  </a:lnTo>
                  <a:cubicBezTo>
                    <a:pt x="6921" y="66223"/>
                    <a:pt x="6632" y="65646"/>
                    <a:pt x="6056" y="65358"/>
                  </a:cubicBezTo>
                  <a:cubicBezTo>
                    <a:pt x="5767" y="65214"/>
                    <a:pt x="5479" y="65142"/>
                    <a:pt x="5191" y="65142"/>
                  </a:cubicBezTo>
                  <a:cubicBezTo>
                    <a:pt x="4902" y="65142"/>
                    <a:pt x="4614" y="65214"/>
                    <a:pt x="4326" y="65358"/>
                  </a:cubicBezTo>
                  <a:cubicBezTo>
                    <a:pt x="3460" y="65646"/>
                    <a:pt x="2884" y="65646"/>
                    <a:pt x="2307" y="65646"/>
                  </a:cubicBezTo>
                  <a:cubicBezTo>
                    <a:pt x="1730" y="65646"/>
                    <a:pt x="1154" y="65935"/>
                    <a:pt x="577" y="66511"/>
                  </a:cubicBezTo>
                  <a:cubicBezTo>
                    <a:pt x="289" y="66800"/>
                    <a:pt x="0" y="67376"/>
                    <a:pt x="0" y="68241"/>
                  </a:cubicBezTo>
                  <a:lnTo>
                    <a:pt x="865" y="74008"/>
                  </a:lnTo>
                  <a:cubicBezTo>
                    <a:pt x="3276" y="94101"/>
                    <a:pt x="13653" y="106228"/>
                    <a:pt x="28062" y="106228"/>
                  </a:cubicBezTo>
                  <a:cubicBezTo>
                    <a:pt x="29162" y="106228"/>
                    <a:pt x="30285" y="106158"/>
                    <a:pt x="31430" y="106015"/>
                  </a:cubicBezTo>
                  <a:lnTo>
                    <a:pt x="251149" y="78910"/>
                  </a:lnTo>
                  <a:cubicBezTo>
                    <a:pt x="268738" y="76892"/>
                    <a:pt x="281137" y="59303"/>
                    <a:pt x="278542" y="39695"/>
                  </a:cubicBezTo>
                  <a:lnTo>
                    <a:pt x="277388" y="31622"/>
                  </a:lnTo>
                  <a:cubicBezTo>
                    <a:pt x="275229" y="13537"/>
                    <a:pt x="260941" y="0"/>
                    <a:pt x="24469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2" name="Google Shape;1719;p39">
              <a:extLst>
                <a:ext uri="{FF2B5EF4-FFF2-40B4-BE49-F238E27FC236}">
                  <a16:creationId xmlns:a16="http://schemas.microsoft.com/office/drawing/2014/main" id="{78E5E32F-0EF9-6527-39C1-536853DF693B}"/>
                </a:ext>
              </a:extLst>
            </p:cNvPr>
            <p:cNvSpPr/>
            <p:nvPr/>
          </p:nvSpPr>
          <p:spPr>
            <a:xfrm>
              <a:off x="202075" y="1976300"/>
              <a:ext cx="5846225" cy="1533600"/>
            </a:xfrm>
            <a:custGeom>
              <a:avLst/>
              <a:gdLst/>
              <a:ahLst/>
              <a:cxnLst/>
              <a:rect l="l" t="t" r="r" b="b"/>
              <a:pathLst>
                <a:path w="233849" h="61344" extrusionOk="0">
                  <a:moveTo>
                    <a:pt x="204554" y="2349"/>
                  </a:moveTo>
                  <a:cubicBezTo>
                    <a:pt x="216978" y="2349"/>
                    <a:pt x="227332" y="9766"/>
                    <a:pt x="228658" y="20110"/>
                  </a:cubicBezTo>
                  <a:lnTo>
                    <a:pt x="229235" y="25012"/>
                  </a:lnTo>
                  <a:cubicBezTo>
                    <a:pt x="230676" y="36546"/>
                    <a:pt x="220584" y="46926"/>
                    <a:pt x="207032" y="48656"/>
                  </a:cubicBezTo>
                  <a:lnTo>
                    <a:pt x="133216" y="57595"/>
                  </a:lnTo>
                  <a:cubicBezTo>
                    <a:pt x="133100" y="57633"/>
                    <a:pt x="132989" y="57651"/>
                    <a:pt x="132886" y="57651"/>
                  </a:cubicBezTo>
                  <a:cubicBezTo>
                    <a:pt x="132217" y="57651"/>
                    <a:pt x="131851" y="56902"/>
                    <a:pt x="132351" y="56153"/>
                  </a:cubicBezTo>
                  <a:cubicBezTo>
                    <a:pt x="132639" y="55865"/>
                    <a:pt x="132927" y="55865"/>
                    <a:pt x="133504" y="55865"/>
                  </a:cubicBezTo>
                  <a:lnTo>
                    <a:pt x="206744" y="46638"/>
                  </a:lnTo>
                  <a:cubicBezTo>
                    <a:pt x="219143" y="45196"/>
                    <a:pt x="228081" y="35681"/>
                    <a:pt x="226928" y="25300"/>
                  </a:cubicBezTo>
                  <a:lnTo>
                    <a:pt x="226351" y="20398"/>
                  </a:lnTo>
                  <a:cubicBezTo>
                    <a:pt x="225297" y="11172"/>
                    <a:pt x="215807" y="4356"/>
                    <a:pt x="204713" y="4356"/>
                  </a:cubicBezTo>
                  <a:cubicBezTo>
                    <a:pt x="203672" y="4356"/>
                    <a:pt x="202617" y="4416"/>
                    <a:pt x="201554" y="4539"/>
                  </a:cubicBezTo>
                  <a:lnTo>
                    <a:pt x="25951" y="26165"/>
                  </a:lnTo>
                  <a:cubicBezTo>
                    <a:pt x="14129" y="27607"/>
                    <a:pt x="4902" y="38564"/>
                    <a:pt x="6344" y="49233"/>
                  </a:cubicBezTo>
                  <a:lnTo>
                    <a:pt x="7209" y="57883"/>
                  </a:lnTo>
                  <a:cubicBezTo>
                    <a:pt x="6921" y="57739"/>
                    <a:pt x="6704" y="57667"/>
                    <a:pt x="6488" y="57667"/>
                  </a:cubicBezTo>
                  <a:cubicBezTo>
                    <a:pt x="6272" y="57667"/>
                    <a:pt x="6056" y="57739"/>
                    <a:pt x="5767" y="57883"/>
                  </a:cubicBezTo>
                  <a:lnTo>
                    <a:pt x="4037" y="47503"/>
                  </a:lnTo>
                  <a:cubicBezTo>
                    <a:pt x="2884" y="35969"/>
                    <a:pt x="12399" y="25877"/>
                    <a:pt x="25663" y="24147"/>
                  </a:cubicBezTo>
                  <a:lnTo>
                    <a:pt x="201265" y="2521"/>
                  </a:lnTo>
                  <a:cubicBezTo>
                    <a:pt x="202374" y="2405"/>
                    <a:pt x="203472" y="2349"/>
                    <a:pt x="204554" y="2349"/>
                  </a:cubicBezTo>
                  <a:close/>
                  <a:moveTo>
                    <a:pt x="204751" y="0"/>
                  </a:moveTo>
                  <a:cubicBezTo>
                    <a:pt x="203509" y="0"/>
                    <a:pt x="202249" y="70"/>
                    <a:pt x="200977" y="214"/>
                  </a:cubicBezTo>
                  <a:lnTo>
                    <a:pt x="25663" y="21840"/>
                  </a:lnTo>
                  <a:cubicBezTo>
                    <a:pt x="10381" y="23858"/>
                    <a:pt x="0" y="35392"/>
                    <a:pt x="1442" y="48368"/>
                  </a:cubicBezTo>
                  <a:lnTo>
                    <a:pt x="3172" y="60190"/>
                  </a:lnTo>
                  <a:cubicBezTo>
                    <a:pt x="3172" y="60767"/>
                    <a:pt x="3460" y="61055"/>
                    <a:pt x="3749" y="61343"/>
                  </a:cubicBezTo>
                  <a:lnTo>
                    <a:pt x="5190" y="61343"/>
                  </a:lnTo>
                  <a:cubicBezTo>
                    <a:pt x="5623" y="61055"/>
                    <a:pt x="6128" y="60911"/>
                    <a:pt x="6668" y="60911"/>
                  </a:cubicBezTo>
                  <a:cubicBezTo>
                    <a:pt x="7209" y="60911"/>
                    <a:pt x="7786" y="61055"/>
                    <a:pt x="8362" y="61343"/>
                  </a:cubicBezTo>
                  <a:cubicBezTo>
                    <a:pt x="8939" y="61343"/>
                    <a:pt x="9227" y="61343"/>
                    <a:pt x="9804" y="61055"/>
                  </a:cubicBezTo>
                  <a:cubicBezTo>
                    <a:pt x="10092" y="60767"/>
                    <a:pt x="10381" y="60190"/>
                    <a:pt x="10381" y="59901"/>
                  </a:cubicBezTo>
                  <a:lnTo>
                    <a:pt x="9227" y="49233"/>
                  </a:lnTo>
                  <a:cubicBezTo>
                    <a:pt x="8074" y="40294"/>
                    <a:pt x="16436" y="30490"/>
                    <a:pt x="26528" y="29337"/>
                  </a:cubicBezTo>
                  <a:lnTo>
                    <a:pt x="202130" y="7711"/>
                  </a:lnTo>
                  <a:cubicBezTo>
                    <a:pt x="203188" y="7568"/>
                    <a:pt x="204238" y="7499"/>
                    <a:pt x="205271" y="7499"/>
                  </a:cubicBezTo>
                  <a:cubicBezTo>
                    <a:pt x="214659" y="7499"/>
                    <a:pt x="222717" y="13211"/>
                    <a:pt x="223756" y="21263"/>
                  </a:cubicBezTo>
                  <a:lnTo>
                    <a:pt x="224333" y="25877"/>
                  </a:lnTo>
                  <a:cubicBezTo>
                    <a:pt x="225486" y="34527"/>
                    <a:pt x="217412" y="42601"/>
                    <a:pt x="206744" y="44043"/>
                  </a:cubicBezTo>
                  <a:lnTo>
                    <a:pt x="133216" y="52981"/>
                  </a:lnTo>
                  <a:cubicBezTo>
                    <a:pt x="132062" y="52981"/>
                    <a:pt x="131197" y="53558"/>
                    <a:pt x="130332" y="54423"/>
                  </a:cubicBezTo>
                  <a:cubicBezTo>
                    <a:pt x="129756" y="55288"/>
                    <a:pt x="129467" y="56441"/>
                    <a:pt x="129467" y="57306"/>
                  </a:cubicBezTo>
                  <a:cubicBezTo>
                    <a:pt x="129731" y="59417"/>
                    <a:pt x="131443" y="60803"/>
                    <a:pt x="133278" y="60803"/>
                  </a:cubicBezTo>
                  <a:cubicBezTo>
                    <a:pt x="133449" y="60803"/>
                    <a:pt x="133621" y="60791"/>
                    <a:pt x="133792" y="60767"/>
                  </a:cubicBezTo>
                  <a:lnTo>
                    <a:pt x="207609" y="51539"/>
                  </a:lnTo>
                  <a:cubicBezTo>
                    <a:pt x="222891" y="49809"/>
                    <a:pt x="233848" y="37699"/>
                    <a:pt x="232118" y="25300"/>
                  </a:cubicBezTo>
                  <a:lnTo>
                    <a:pt x="231541" y="20398"/>
                  </a:lnTo>
                  <a:cubicBezTo>
                    <a:pt x="229955" y="8503"/>
                    <a:pt x="218433" y="0"/>
                    <a:pt x="20475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133" name="Google Shape;1720;p39">
            <a:extLst>
              <a:ext uri="{FF2B5EF4-FFF2-40B4-BE49-F238E27FC236}">
                <a16:creationId xmlns:a16="http://schemas.microsoft.com/office/drawing/2014/main" id="{6D94A19C-12AA-6F94-B979-8E6DF5F7B0A1}"/>
              </a:ext>
            </a:extLst>
          </p:cNvPr>
          <p:cNvSpPr/>
          <p:nvPr/>
        </p:nvSpPr>
        <p:spPr>
          <a:xfrm>
            <a:off x="4064758" y="2467154"/>
            <a:ext cx="403068" cy="407113"/>
          </a:xfrm>
          <a:custGeom>
            <a:avLst/>
            <a:gdLst/>
            <a:ahLst/>
            <a:cxnLst/>
            <a:rect l="l" t="t" r="r" b="b"/>
            <a:pathLst>
              <a:path w="206349" h="208420" extrusionOk="0">
                <a:moveTo>
                  <a:pt x="74545" y="0"/>
                </a:moveTo>
                <a:cubicBezTo>
                  <a:pt x="66679" y="0"/>
                  <a:pt x="60277" y="6403"/>
                  <a:pt x="60277" y="14315"/>
                </a:cubicBezTo>
                <a:lnTo>
                  <a:pt x="60277" y="132215"/>
                </a:lnTo>
                <a:cubicBezTo>
                  <a:pt x="56034" y="130929"/>
                  <a:pt x="51498" y="130231"/>
                  <a:pt x="46811" y="130231"/>
                </a:cubicBezTo>
                <a:cubicBezTo>
                  <a:pt x="44829" y="130231"/>
                  <a:pt x="42820" y="130356"/>
                  <a:pt x="40794" y="130614"/>
                </a:cubicBezTo>
                <a:cubicBezTo>
                  <a:pt x="17059" y="133633"/>
                  <a:pt x="0" y="153390"/>
                  <a:pt x="2698" y="174747"/>
                </a:cubicBezTo>
                <a:cubicBezTo>
                  <a:pt x="5165" y="194317"/>
                  <a:pt x="23309" y="208419"/>
                  <a:pt x="44542" y="208419"/>
                </a:cubicBezTo>
                <a:cubicBezTo>
                  <a:pt x="46532" y="208419"/>
                  <a:pt x="48548" y="208295"/>
                  <a:pt x="50581" y="208041"/>
                </a:cubicBezTo>
                <a:cubicBezTo>
                  <a:pt x="73448" y="205160"/>
                  <a:pt x="88860" y="186821"/>
                  <a:pt x="88860" y="166195"/>
                </a:cubicBezTo>
                <a:lnTo>
                  <a:pt x="88860" y="28583"/>
                </a:lnTo>
                <a:lnTo>
                  <a:pt x="177765" y="28583"/>
                </a:lnTo>
                <a:lnTo>
                  <a:pt x="177765" y="112504"/>
                </a:lnTo>
                <a:cubicBezTo>
                  <a:pt x="173523" y="111218"/>
                  <a:pt x="168987" y="110520"/>
                  <a:pt x="164300" y="110520"/>
                </a:cubicBezTo>
                <a:cubicBezTo>
                  <a:pt x="162318" y="110520"/>
                  <a:pt x="160309" y="110645"/>
                  <a:pt x="158283" y="110903"/>
                </a:cubicBezTo>
                <a:cubicBezTo>
                  <a:pt x="134547" y="113922"/>
                  <a:pt x="117489" y="133678"/>
                  <a:pt x="120187" y="155036"/>
                </a:cubicBezTo>
                <a:cubicBezTo>
                  <a:pt x="122655" y="174568"/>
                  <a:pt x="140767" y="188707"/>
                  <a:pt x="162001" y="188707"/>
                </a:cubicBezTo>
                <a:cubicBezTo>
                  <a:pt x="163985" y="188707"/>
                  <a:pt x="165996" y="188584"/>
                  <a:pt x="168024" y="188330"/>
                </a:cubicBezTo>
                <a:cubicBezTo>
                  <a:pt x="190525" y="185494"/>
                  <a:pt x="206349" y="167658"/>
                  <a:pt x="206349" y="147536"/>
                </a:cubicBezTo>
                <a:lnTo>
                  <a:pt x="206349" y="14315"/>
                </a:lnTo>
                <a:cubicBezTo>
                  <a:pt x="206349" y="6403"/>
                  <a:pt x="199946" y="0"/>
                  <a:pt x="192080" y="0"/>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4" name="Google Shape;1721;p39">
            <a:extLst>
              <a:ext uri="{FF2B5EF4-FFF2-40B4-BE49-F238E27FC236}">
                <a16:creationId xmlns:a16="http://schemas.microsoft.com/office/drawing/2014/main" id="{BC00765F-7226-A724-E5F3-0A02CE9D0483}"/>
              </a:ext>
            </a:extLst>
          </p:cNvPr>
          <p:cNvSpPr/>
          <p:nvPr/>
        </p:nvSpPr>
        <p:spPr>
          <a:xfrm>
            <a:off x="7793667" y="2374945"/>
            <a:ext cx="265744" cy="591528"/>
          </a:xfrm>
          <a:custGeom>
            <a:avLst/>
            <a:gdLst/>
            <a:ahLst/>
            <a:cxnLst/>
            <a:rect l="l" t="t" r="r" b="b"/>
            <a:pathLst>
              <a:path w="94013" h="209267" extrusionOk="0">
                <a:moveTo>
                  <a:pt x="46988" y="85936"/>
                </a:moveTo>
                <a:cubicBezTo>
                  <a:pt x="50691" y="85936"/>
                  <a:pt x="53662" y="88907"/>
                  <a:pt x="53662" y="92610"/>
                </a:cubicBezTo>
                <a:lnTo>
                  <a:pt x="53662" y="120386"/>
                </a:lnTo>
                <a:cubicBezTo>
                  <a:pt x="53662" y="124089"/>
                  <a:pt x="50691" y="127059"/>
                  <a:pt x="46988" y="127059"/>
                </a:cubicBezTo>
                <a:cubicBezTo>
                  <a:pt x="43323" y="127059"/>
                  <a:pt x="40352" y="124089"/>
                  <a:pt x="40352" y="120386"/>
                </a:cubicBezTo>
                <a:lnTo>
                  <a:pt x="40352" y="92610"/>
                </a:lnTo>
                <a:cubicBezTo>
                  <a:pt x="40352" y="88907"/>
                  <a:pt x="43323" y="85936"/>
                  <a:pt x="46988" y="85936"/>
                </a:cubicBezTo>
                <a:close/>
                <a:moveTo>
                  <a:pt x="71316" y="0"/>
                </a:moveTo>
                <a:cubicBezTo>
                  <a:pt x="69655" y="0"/>
                  <a:pt x="68026" y="810"/>
                  <a:pt x="67048" y="2302"/>
                </a:cubicBezTo>
                <a:cubicBezTo>
                  <a:pt x="65505" y="4655"/>
                  <a:pt x="66160" y="7818"/>
                  <a:pt x="68514" y="9361"/>
                </a:cubicBezTo>
                <a:cubicBezTo>
                  <a:pt x="73181" y="12409"/>
                  <a:pt x="78466" y="17424"/>
                  <a:pt x="77386" y="24098"/>
                </a:cubicBezTo>
                <a:cubicBezTo>
                  <a:pt x="76345" y="30308"/>
                  <a:pt x="70018" y="35941"/>
                  <a:pt x="61608" y="38101"/>
                </a:cubicBezTo>
                <a:cubicBezTo>
                  <a:pt x="61531" y="38140"/>
                  <a:pt x="61454" y="38140"/>
                  <a:pt x="61415" y="38178"/>
                </a:cubicBezTo>
                <a:cubicBezTo>
                  <a:pt x="51926" y="41033"/>
                  <a:pt x="45792" y="45392"/>
                  <a:pt x="42590" y="51487"/>
                </a:cubicBezTo>
                <a:cubicBezTo>
                  <a:pt x="39851" y="56734"/>
                  <a:pt x="39349" y="63215"/>
                  <a:pt x="41163" y="71123"/>
                </a:cubicBezTo>
                <a:cubicBezTo>
                  <a:pt x="30438" y="72396"/>
                  <a:pt x="19714" y="77102"/>
                  <a:pt x="9221" y="85242"/>
                </a:cubicBezTo>
                <a:cubicBezTo>
                  <a:pt x="7909" y="86206"/>
                  <a:pt x="6983" y="87595"/>
                  <a:pt x="6559" y="89138"/>
                </a:cubicBezTo>
                <a:cubicBezTo>
                  <a:pt x="1390" y="107038"/>
                  <a:pt x="1" y="124205"/>
                  <a:pt x="2200" y="143185"/>
                </a:cubicBezTo>
                <a:cubicBezTo>
                  <a:pt x="4167" y="159966"/>
                  <a:pt x="8758" y="176785"/>
                  <a:pt x="14159" y="195456"/>
                </a:cubicBezTo>
                <a:cubicBezTo>
                  <a:pt x="14622" y="197038"/>
                  <a:pt x="15547" y="198388"/>
                  <a:pt x="16821" y="199391"/>
                </a:cubicBezTo>
                <a:cubicBezTo>
                  <a:pt x="25076" y="205756"/>
                  <a:pt x="35800" y="209267"/>
                  <a:pt x="46988" y="209267"/>
                </a:cubicBezTo>
                <a:cubicBezTo>
                  <a:pt x="58214" y="209267"/>
                  <a:pt x="68899" y="205756"/>
                  <a:pt x="77193" y="199391"/>
                </a:cubicBezTo>
                <a:cubicBezTo>
                  <a:pt x="78466" y="198388"/>
                  <a:pt x="79392" y="197038"/>
                  <a:pt x="79855" y="195456"/>
                </a:cubicBezTo>
                <a:cubicBezTo>
                  <a:pt x="85217" y="176785"/>
                  <a:pt x="89847" y="159966"/>
                  <a:pt x="91814" y="143185"/>
                </a:cubicBezTo>
                <a:cubicBezTo>
                  <a:pt x="94013" y="124205"/>
                  <a:pt x="92624" y="107038"/>
                  <a:pt x="87455" y="89138"/>
                </a:cubicBezTo>
                <a:cubicBezTo>
                  <a:pt x="87031" y="87595"/>
                  <a:pt x="86066" y="86206"/>
                  <a:pt x="84793" y="85242"/>
                </a:cubicBezTo>
                <a:cubicBezTo>
                  <a:pt x="73876" y="76832"/>
                  <a:pt x="62766" y="72049"/>
                  <a:pt x="51656" y="71007"/>
                </a:cubicBezTo>
                <a:cubicBezTo>
                  <a:pt x="49842" y="64526"/>
                  <a:pt x="49842" y="59666"/>
                  <a:pt x="51656" y="56232"/>
                </a:cubicBezTo>
                <a:cubicBezTo>
                  <a:pt x="53507" y="52722"/>
                  <a:pt x="57635" y="50021"/>
                  <a:pt x="64270" y="47977"/>
                </a:cubicBezTo>
                <a:cubicBezTo>
                  <a:pt x="76692" y="44736"/>
                  <a:pt x="85758" y="36018"/>
                  <a:pt x="87455" y="25756"/>
                </a:cubicBezTo>
                <a:cubicBezTo>
                  <a:pt x="88998" y="16459"/>
                  <a:pt x="84137" y="7394"/>
                  <a:pt x="74107" y="836"/>
                </a:cubicBezTo>
                <a:cubicBezTo>
                  <a:pt x="73246" y="271"/>
                  <a:pt x="72275" y="0"/>
                  <a:pt x="71316" y="0"/>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135" name="Google Shape;1722;p39">
            <a:extLst>
              <a:ext uri="{FF2B5EF4-FFF2-40B4-BE49-F238E27FC236}">
                <a16:creationId xmlns:a16="http://schemas.microsoft.com/office/drawing/2014/main" id="{4FAAA159-4FB9-2F3C-7BCC-52D41A1B57A5}"/>
              </a:ext>
            </a:extLst>
          </p:cNvPr>
          <p:cNvGrpSpPr/>
          <p:nvPr/>
        </p:nvGrpSpPr>
        <p:grpSpPr>
          <a:xfrm>
            <a:off x="4019061" y="4908699"/>
            <a:ext cx="494463" cy="407216"/>
            <a:chOff x="1042375" y="576025"/>
            <a:chExt cx="5510350" cy="4538075"/>
          </a:xfrm>
        </p:grpSpPr>
        <p:sp>
          <p:nvSpPr>
            <p:cNvPr id="136" name="Google Shape;1723;p39">
              <a:extLst>
                <a:ext uri="{FF2B5EF4-FFF2-40B4-BE49-F238E27FC236}">
                  <a16:creationId xmlns:a16="http://schemas.microsoft.com/office/drawing/2014/main" id="{23F89CBC-5CE8-3797-2BE4-C1D8616A5012}"/>
                </a:ext>
              </a:extLst>
            </p:cNvPr>
            <p:cNvSpPr/>
            <p:nvPr/>
          </p:nvSpPr>
          <p:spPr>
            <a:xfrm>
              <a:off x="2627275" y="1986275"/>
              <a:ext cx="2340575" cy="1404025"/>
            </a:xfrm>
            <a:custGeom>
              <a:avLst/>
              <a:gdLst/>
              <a:ahLst/>
              <a:cxnLst/>
              <a:rect l="l" t="t" r="r" b="b"/>
              <a:pathLst>
                <a:path w="93623" h="56161" extrusionOk="0">
                  <a:moveTo>
                    <a:pt x="11382" y="0"/>
                  </a:moveTo>
                  <a:cubicBezTo>
                    <a:pt x="8728" y="0"/>
                    <a:pt x="6075" y="1016"/>
                    <a:pt x="4064" y="3047"/>
                  </a:cubicBezTo>
                  <a:cubicBezTo>
                    <a:pt x="1" y="7069"/>
                    <a:pt x="1" y="13662"/>
                    <a:pt x="4064" y="17684"/>
                  </a:cubicBezTo>
                  <a:lnTo>
                    <a:pt x="39473" y="53134"/>
                  </a:lnTo>
                  <a:cubicBezTo>
                    <a:pt x="41504" y="55165"/>
                    <a:pt x="44158" y="56161"/>
                    <a:pt x="46811" y="56161"/>
                  </a:cubicBezTo>
                  <a:cubicBezTo>
                    <a:pt x="49465" y="56161"/>
                    <a:pt x="52119" y="55165"/>
                    <a:pt x="54150" y="53134"/>
                  </a:cubicBezTo>
                  <a:lnTo>
                    <a:pt x="89559" y="17684"/>
                  </a:lnTo>
                  <a:cubicBezTo>
                    <a:pt x="93622" y="13662"/>
                    <a:pt x="93622" y="7069"/>
                    <a:pt x="89559" y="3047"/>
                  </a:cubicBezTo>
                  <a:cubicBezTo>
                    <a:pt x="87527" y="1016"/>
                    <a:pt x="84874" y="0"/>
                    <a:pt x="82225" y="0"/>
                  </a:cubicBezTo>
                  <a:cubicBezTo>
                    <a:pt x="79577" y="0"/>
                    <a:pt x="76934" y="1016"/>
                    <a:pt x="74923" y="3047"/>
                  </a:cubicBezTo>
                  <a:lnTo>
                    <a:pt x="46811" y="31117"/>
                  </a:lnTo>
                  <a:lnTo>
                    <a:pt x="18700" y="3047"/>
                  </a:lnTo>
                  <a:cubicBezTo>
                    <a:pt x="16689" y="1016"/>
                    <a:pt x="14036" y="0"/>
                    <a:pt x="11382" y="0"/>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7" name="Google Shape;1724;p39">
              <a:extLst>
                <a:ext uri="{FF2B5EF4-FFF2-40B4-BE49-F238E27FC236}">
                  <a16:creationId xmlns:a16="http://schemas.microsoft.com/office/drawing/2014/main" id="{2A46A8C2-A903-5920-1F75-8F8670605A77}"/>
                </a:ext>
              </a:extLst>
            </p:cNvPr>
            <p:cNvSpPr/>
            <p:nvPr/>
          </p:nvSpPr>
          <p:spPr>
            <a:xfrm>
              <a:off x="1042375" y="576025"/>
              <a:ext cx="5510350" cy="4538075"/>
            </a:xfrm>
            <a:custGeom>
              <a:avLst/>
              <a:gdLst/>
              <a:ahLst/>
              <a:cxnLst/>
              <a:rect l="l" t="t" r="r" b="b"/>
              <a:pathLst>
                <a:path w="220414" h="181523" extrusionOk="0">
                  <a:moveTo>
                    <a:pt x="110207" y="22100"/>
                  </a:moveTo>
                  <a:cubicBezTo>
                    <a:pt x="145906" y="22100"/>
                    <a:pt x="174971" y="51165"/>
                    <a:pt x="174971" y="86864"/>
                  </a:cubicBezTo>
                  <a:cubicBezTo>
                    <a:pt x="174971" y="122604"/>
                    <a:pt x="145906" y="151669"/>
                    <a:pt x="110207" y="151669"/>
                  </a:cubicBezTo>
                  <a:cubicBezTo>
                    <a:pt x="74467" y="151669"/>
                    <a:pt x="45402" y="122604"/>
                    <a:pt x="45402" y="86864"/>
                  </a:cubicBezTo>
                  <a:cubicBezTo>
                    <a:pt x="45402" y="51165"/>
                    <a:pt x="74467" y="22100"/>
                    <a:pt x="110207" y="22100"/>
                  </a:cubicBezTo>
                  <a:close/>
                  <a:moveTo>
                    <a:pt x="50875" y="1"/>
                  </a:moveTo>
                  <a:cubicBezTo>
                    <a:pt x="36695" y="1"/>
                    <a:pt x="23220" y="6759"/>
                    <a:pt x="14803" y="18120"/>
                  </a:cubicBezTo>
                  <a:cubicBezTo>
                    <a:pt x="1" y="37980"/>
                    <a:pt x="4147" y="66174"/>
                    <a:pt x="24008" y="80935"/>
                  </a:cubicBezTo>
                  <a:cubicBezTo>
                    <a:pt x="24298" y="81142"/>
                    <a:pt x="24588" y="81350"/>
                    <a:pt x="24878" y="81515"/>
                  </a:cubicBezTo>
                  <a:cubicBezTo>
                    <a:pt x="24754" y="83298"/>
                    <a:pt x="24671" y="85081"/>
                    <a:pt x="24671" y="86864"/>
                  </a:cubicBezTo>
                  <a:cubicBezTo>
                    <a:pt x="24671" y="108549"/>
                    <a:pt x="32798" y="128368"/>
                    <a:pt x="46148" y="143460"/>
                  </a:cubicBezTo>
                  <a:lnTo>
                    <a:pt x="25790" y="163818"/>
                  </a:lnTo>
                  <a:cubicBezTo>
                    <a:pt x="21769" y="167881"/>
                    <a:pt x="21769" y="174432"/>
                    <a:pt x="25790" y="178495"/>
                  </a:cubicBezTo>
                  <a:cubicBezTo>
                    <a:pt x="27822" y="180527"/>
                    <a:pt x="30476" y="181522"/>
                    <a:pt x="33129" y="181522"/>
                  </a:cubicBezTo>
                  <a:cubicBezTo>
                    <a:pt x="35783" y="181522"/>
                    <a:pt x="38436" y="180527"/>
                    <a:pt x="40468" y="178495"/>
                  </a:cubicBezTo>
                  <a:lnTo>
                    <a:pt x="61697" y="157267"/>
                  </a:lnTo>
                  <a:cubicBezTo>
                    <a:pt x="75504" y="166803"/>
                    <a:pt x="92213" y="172401"/>
                    <a:pt x="110207" y="172401"/>
                  </a:cubicBezTo>
                  <a:cubicBezTo>
                    <a:pt x="128202" y="172401"/>
                    <a:pt x="144911" y="166803"/>
                    <a:pt x="158718" y="157267"/>
                  </a:cubicBezTo>
                  <a:lnTo>
                    <a:pt x="179947" y="178495"/>
                  </a:lnTo>
                  <a:cubicBezTo>
                    <a:pt x="181979" y="180527"/>
                    <a:pt x="184632" y="181522"/>
                    <a:pt x="187286" y="181522"/>
                  </a:cubicBezTo>
                  <a:cubicBezTo>
                    <a:pt x="189898" y="181522"/>
                    <a:pt x="192551" y="180527"/>
                    <a:pt x="194583" y="178495"/>
                  </a:cubicBezTo>
                  <a:cubicBezTo>
                    <a:pt x="198646" y="174432"/>
                    <a:pt x="198646" y="167881"/>
                    <a:pt x="194583" y="163818"/>
                  </a:cubicBezTo>
                  <a:lnTo>
                    <a:pt x="174225" y="143460"/>
                  </a:lnTo>
                  <a:cubicBezTo>
                    <a:pt x="187617" y="128368"/>
                    <a:pt x="195703" y="108549"/>
                    <a:pt x="195703" y="86864"/>
                  </a:cubicBezTo>
                  <a:cubicBezTo>
                    <a:pt x="195703" y="85081"/>
                    <a:pt x="195661" y="83298"/>
                    <a:pt x="195537" y="81515"/>
                  </a:cubicBezTo>
                  <a:cubicBezTo>
                    <a:pt x="195827" y="81350"/>
                    <a:pt x="196117" y="81142"/>
                    <a:pt x="196366" y="80935"/>
                  </a:cubicBezTo>
                  <a:cubicBezTo>
                    <a:pt x="216268" y="66174"/>
                    <a:pt x="220414" y="37980"/>
                    <a:pt x="205612" y="18120"/>
                  </a:cubicBezTo>
                  <a:cubicBezTo>
                    <a:pt x="197195" y="6759"/>
                    <a:pt x="183678" y="1"/>
                    <a:pt x="169540" y="1"/>
                  </a:cubicBezTo>
                  <a:cubicBezTo>
                    <a:pt x="160211" y="1"/>
                    <a:pt x="151338" y="2820"/>
                    <a:pt x="143709" y="8210"/>
                  </a:cubicBezTo>
                  <a:cubicBezTo>
                    <a:pt x="133426" y="3774"/>
                    <a:pt x="122107" y="1369"/>
                    <a:pt x="110207" y="1369"/>
                  </a:cubicBezTo>
                  <a:cubicBezTo>
                    <a:pt x="98308" y="1369"/>
                    <a:pt x="86989" y="3774"/>
                    <a:pt x="76706" y="8210"/>
                  </a:cubicBezTo>
                  <a:cubicBezTo>
                    <a:pt x="69077" y="2820"/>
                    <a:pt x="60163" y="1"/>
                    <a:pt x="50875" y="1"/>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138" name="Google Shape;1725;p39">
            <a:extLst>
              <a:ext uri="{FF2B5EF4-FFF2-40B4-BE49-F238E27FC236}">
                <a16:creationId xmlns:a16="http://schemas.microsoft.com/office/drawing/2014/main" id="{3E441703-8675-FB4C-8BA5-C307E09B5812}"/>
              </a:ext>
            </a:extLst>
          </p:cNvPr>
          <p:cNvGrpSpPr/>
          <p:nvPr/>
        </p:nvGrpSpPr>
        <p:grpSpPr>
          <a:xfrm>
            <a:off x="7724838" y="4917471"/>
            <a:ext cx="403389" cy="389655"/>
            <a:chOff x="1180300" y="238425"/>
            <a:chExt cx="5421900" cy="5237300"/>
          </a:xfrm>
        </p:grpSpPr>
        <p:sp>
          <p:nvSpPr>
            <p:cNvPr id="139" name="Google Shape;1726;p39">
              <a:extLst>
                <a:ext uri="{FF2B5EF4-FFF2-40B4-BE49-F238E27FC236}">
                  <a16:creationId xmlns:a16="http://schemas.microsoft.com/office/drawing/2014/main" id="{188B610C-0CB1-B7AB-B2AD-576E2D49183D}"/>
                </a:ext>
              </a:extLst>
            </p:cNvPr>
            <p:cNvSpPr/>
            <p:nvPr/>
          </p:nvSpPr>
          <p:spPr>
            <a:xfrm>
              <a:off x="3241225" y="238425"/>
              <a:ext cx="3360975" cy="3186550"/>
            </a:xfrm>
            <a:custGeom>
              <a:avLst/>
              <a:gdLst/>
              <a:ahLst/>
              <a:cxnLst/>
              <a:rect l="l" t="t" r="r" b="b"/>
              <a:pathLst>
                <a:path w="134439" h="127462" extrusionOk="0">
                  <a:moveTo>
                    <a:pt x="55922" y="1"/>
                  </a:moveTo>
                  <a:cubicBezTo>
                    <a:pt x="37595" y="1"/>
                    <a:pt x="19269" y="6978"/>
                    <a:pt x="5314" y="20933"/>
                  </a:cubicBezTo>
                  <a:lnTo>
                    <a:pt x="1" y="26246"/>
                  </a:lnTo>
                  <a:lnTo>
                    <a:pt x="101268" y="127462"/>
                  </a:lnTo>
                  <a:lnTo>
                    <a:pt x="106530" y="122148"/>
                  </a:lnTo>
                  <a:cubicBezTo>
                    <a:pt x="134439" y="94239"/>
                    <a:pt x="134439" y="48842"/>
                    <a:pt x="106530" y="20933"/>
                  </a:cubicBezTo>
                  <a:cubicBezTo>
                    <a:pt x="92575" y="6978"/>
                    <a:pt x="74249" y="1"/>
                    <a:pt x="55922" y="1"/>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0" name="Google Shape;1727;p39">
              <a:extLst>
                <a:ext uri="{FF2B5EF4-FFF2-40B4-BE49-F238E27FC236}">
                  <a16:creationId xmlns:a16="http://schemas.microsoft.com/office/drawing/2014/main" id="{D1933E50-A724-D07E-22A6-5F86693645A2}"/>
                </a:ext>
              </a:extLst>
            </p:cNvPr>
            <p:cNvSpPr/>
            <p:nvPr/>
          </p:nvSpPr>
          <p:spPr>
            <a:xfrm>
              <a:off x="1180300" y="1304700"/>
              <a:ext cx="4181225" cy="4171025"/>
            </a:xfrm>
            <a:custGeom>
              <a:avLst/>
              <a:gdLst/>
              <a:ahLst/>
              <a:cxnLst/>
              <a:rect l="l" t="t" r="r" b="b"/>
              <a:pathLst>
                <a:path w="167249" h="166841" extrusionOk="0">
                  <a:moveTo>
                    <a:pt x="26516" y="109573"/>
                  </a:moveTo>
                  <a:lnTo>
                    <a:pt x="57676" y="140732"/>
                  </a:lnTo>
                  <a:lnTo>
                    <a:pt x="27290" y="144601"/>
                  </a:lnTo>
                  <a:cubicBezTo>
                    <a:pt x="27126" y="144621"/>
                    <a:pt x="26962" y="144630"/>
                    <a:pt x="26799" y="144630"/>
                  </a:cubicBezTo>
                  <a:cubicBezTo>
                    <a:pt x="25689" y="144630"/>
                    <a:pt x="24644" y="144180"/>
                    <a:pt x="23834" y="143415"/>
                  </a:cubicBezTo>
                  <a:cubicBezTo>
                    <a:pt x="22957" y="142486"/>
                    <a:pt x="22493" y="141248"/>
                    <a:pt x="22647" y="139958"/>
                  </a:cubicBezTo>
                  <a:lnTo>
                    <a:pt x="26516" y="109573"/>
                  </a:lnTo>
                  <a:close/>
                  <a:moveTo>
                    <a:pt x="66033" y="0"/>
                  </a:moveTo>
                  <a:lnTo>
                    <a:pt x="16147" y="49834"/>
                  </a:lnTo>
                  <a:cubicBezTo>
                    <a:pt x="14135" y="51898"/>
                    <a:pt x="12846" y="54529"/>
                    <a:pt x="12485" y="57366"/>
                  </a:cubicBezTo>
                  <a:lnTo>
                    <a:pt x="516" y="152339"/>
                  </a:lnTo>
                  <a:cubicBezTo>
                    <a:pt x="0" y="156260"/>
                    <a:pt x="1393" y="160232"/>
                    <a:pt x="4179" y="163070"/>
                  </a:cubicBezTo>
                  <a:cubicBezTo>
                    <a:pt x="6617" y="165507"/>
                    <a:pt x="9892" y="166841"/>
                    <a:pt x="13253" y="166841"/>
                  </a:cubicBezTo>
                  <a:cubicBezTo>
                    <a:pt x="13804" y="166841"/>
                    <a:pt x="14357" y="166805"/>
                    <a:pt x="14909" y="166732"/>
                  </a:cubicBezTo>
                  <a:lnTo>
                    <a:pt x="109883" y="154764"/>
                  </a:lnTo>
                  <a:cubicBezTo>
                    <a:pt x="112720" y="154403"/>
                    <a:pt x="115351" y="153113"/>
                    <a:pt x="117414" y="151101"/>
                  </a:cubicBezTo>
                  <a:lnTo>
                    <a:pt x="167248" y="101216"/>
                  </a:lnTo>
                  <a:lnTo>
                    <a:pt x="124069" y="58037"/>
                  </a:lnTo>
                  <a:lnTo>
                    <a:pt x="84708" y="97347"/>
                  </a:lnTo>
                  <a:cubicBezTo>
                    <a:pt x="82670" y="99384"/>
                    <a:pt x="80000" y="100403"/>
                    <a:pt x="77324" y="100403"/>
                  </a:cubicBezTo>
                  <a:cubicBezTo>
                    <a:pt x="74648" y="100403"/>
                    <a:pt x="71965" y="99384"/>
                    <a:pt x="69902" y="97347"/>
                  </a:cubicBezTo>
                  <a:cubicBezTo>
                    <a:pt x="65826" y="93271"/>
                    <a:pt x="65826" y="86616"/>
                    <a:pt x="69902" y="82541"/>
                  </a:cubicBezTo>
                  <a:lnTo>
                    <a:pt x="109263" y="43179"/>
                  </a:lnTo>
                  <a:lnTo>
                    <a:pt x="66033"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141" name="Rectangle 140">
            <a:extLst>
              <a:ext uri="{FF2B5EF4-FFF2-40B4-BE49-F238E27FC236}">
                <a16:creationId xmlns:a16="http://schemas.microsoft.com/office/drawing/2014/main" id="{C2DB049D-4B8B-E3C1-D9F0-700FD54FA279}"/>
              </a:ext>
            </a:extLst>
          </p:cNvPr>
          <p:cNvSpPr/>
          <p:nvPr/>
        </p:nvSpPr>
        <p:spPr>
          <a:xfrm>
            <a:off x="560765" y="1689311"/>
            <a:ext cx="3302203" cy="2406172"/>
          </a:xfrm>
          <a:prstGeom prst="rect">
            <a:avLst/>
          </a:prstGeom>
        </p:spPr>
        <p:txBody>
          <a:bodyPr wrap="square">
            <a:spAutoFit/>
          </a:bodyPr>
          <a:lstStyle/>
          <a:p>
            <a:pPr algn="r">
              <a:lnSpc>
                <a:spcPts val="3733"/>
              </a:lnSpc>
            </a:pPr>
            <a:r>
              <a:rPr lang="vi-VN" sz="2400">
                <a:solidFill>
                  <a:schemeClr val="accent1">
                    <a:lumMod val="50000"/>
                  </a:schemeClr>
                </a:solidFill>
                <a:latin typeface="UTM Avo" panose="02040603050506020204" pitchFamily="18" charset="0"/>
              </a:rPr>
              <a:t>Thiệp chúc mừng được dùng để ghi lại những lời chúc, thể hiện tình cảm đối với người mình yêu mến.</a:t>
            </a:r>
            <a:endParaRPr lang="en-US" sz="2400" dirty="0">
              <a:solidFill>
                <a:schemeClr val="accent1">
                  <a:lumMod val="50000"/>
                </a:schemeClr>
              </a:solidFill>
              <a:latin typeface="UTM Avo" panose="02040603050506020204" pitchFamily="18" charset="0"/>
            </a:endParaRPr>
          </a:p>
        </p:txBody>
      </p:sp>
      <p:sp>
        <p:nvSpPr>
          <p:cNvPr id="142" name="Rectangle 141">
            <a:extLst>
              <a:ext uri="{FF2B5EF4-FFF2-40B4-BE49-F238E27FC236}">
                <a16:creationId xmlns:a16="http://schemas.microsoft.com/office/drawing/2014/main" id="{D85962E2-967E-45ED-E2E3-C42C6C405B3B}"/>
              </a:ext>
            </a:extLst>
          </p:cNvPr>
          <p:cNvSpPr/>
          <p:nvPr/>
        </p:nvSpPr>
        <p:spPr>
          <a:xfrm>
            <a:off x="8425840" y="2094006"/>
            <a:ext cx="3334927" cy="1931683"/>
          </a:xfrm>
          <a:prstGeom prst="rect">
            <a:avLst/>
          </a:prstGeom>
        </p:spPr>
        <p:txBody>
          <a:bodyPr wrap="square">
            <a:spAutoFit/>
          </a:bodyPr>
          <a:lstStyle/>
          <a:p>
            <a:pPr>
              <a:lnSpc>
                <a:spcPts val="3733"/>
              </a:lnSpc>
            </a:pPr>
            <a:r>
              <a:rPr lang="vi-VN" sz="2400">
                <a:solidFill>
                  <a:srgbClr val="002060"/>
                </a:solidFill>
                <a:latin typeface="UTM Avo" panose="02040603050506020204" pitchFamily="18" charset="0"/>
              </a:rPr>
              <a:t>Thiệp được tạo bởi</a:t>
            </a:r>
            <a:r>
              <a:rPr lang="en-US" sz="2400">
                <a:solidFill>
                  <a:srgbClr val="002060"/>
                </a:solidFill>
                <a:latin typeface="UTM Avo" panose="02040603050506020204" pitchFamily="18" charset="0"/>
              </a:rPr>
              <a:t> </a:t>
            </a:r>
            <a:r>
              <a:rPr lang="vi-VN" sz="2400">
                <a:solidFill>
                  <a:srgbClr val="002060"/>
                </a:solidFill>
                <a:latin typeface="UTM Avo" panose="02040603050506020204" pitchFamily="18" charset="0"/>
              </a:rPr>
              <a:t>nhiều hình dạng khác nhau: vuông, chữ nhật, trái tim,...</a:t>
            </a:r>
            <a:endParaRPr lang="en-US" sz="2400" dirty="0">
              <a:solidFill>
                <a:srgbClr val="002060"/>
              </a:solidFill>
              <a:latin typeface="UTM Avo" panose="02040603050506020204" pitchFamily="18" charset="0"/>
            </a:endParaRPr>
          </a:p>
        </p:txBody>
      </p:sp>
      <p:sp>
        <p:nvSpPr>
          <p:cNvPr id="143" name="Rectangle 142">
            <a:extLst>
              <a:ext uri="{FF2B5EF4-FFF2-40B4-BE49-F238E27FC236}">
                <a16:creationId xmlns:a16="http://schemas.microsoft.com/office/drawing/2014/main" id="{CFC9236D-B32B-6307-2CC3-DE32DD1A75F8}"/>
              </a:ext>
            </a:extLst>
          </p:cNvPr>
          <p:cNvSpPr/>
          <p:nvPr/>
        </p:nvSpPr>
        <p:spPr>
          <a:xfrm>
            <a:off x="771513" y="4274616"/>
            <a:ext cx="3105332" cy="2416174"/>
          </a:xfrm>
          <a:prstGeom prst="rect">
            <a:avLst/>
          </a:prstGeom>
        </p:spPr>
        <p:txBody>
          <a:bodyPr wrap="square">
            <a:spAutoFit/>
          </a:bodyPr>
          <a:lstStyle/>
          <a:p>
            <a:pPr algn="r">
              <a:lnSpc>
                <a:spcPts val="3733"/>
              </a:lnSpc>
              <a:spcBef>
                <a:spcPts val="800"/>
              </a:spcBef>
              <a:spcAft>
                <a:spcPts val="800"/>
              </a:spcAft>
            </a:pP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Khi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làm</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thiệp</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chúc</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mừng</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nên</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chọn</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giấy</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có</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độ</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dày</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để</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sản</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phẩm</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được</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bền</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và</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đẹp</a:t>
            </a:r>
            <a:r>
              <a:rPr lang="fr-FR"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rPr>
              <a:t>. </a:t>
            </a:r>
            <a:endParaRPr lang="en-US" sz="2400" dirty="0">
              <a:solidFill>
                <a:schemeClr val="tx2">
                  <a:lumMod val="50000"/>
                </a:schemeClr>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144" name="Rectangle 143">
            <a:extLst>
              <a:ext uri="{FF2B5EF4-FFF2-40B4-BE49-F238E27FC236}">
                <a16:creationId xmlns:a16="http://schemas.microsoft.com/office/drawing/2014/main" id="{AFC4A6FF-ECC9-8117-B1D8-DCD070464A9B}"/>
              </a:ext>
            </a:extLst>
          </p:cNvPr>
          <p:cNvSpPr/>
          <p:nvPr/>
        </p:nvSpPr>
        <p:spPr>
          <a:xfrm>
            <a:off x="8422576" y="4257635"/>
            <a:ext cx="3552816" cy="2406172"/>
          </a:xfrm>
          <a:prstGeom prst="rect">
            <a:avLst/>
          </a:prstGeom>
        </p:spPr>
        <p:txBody>
          <a:bodyPr wrap="square">
            <a:spAutoFit/>
          </a:bodyPr>
          <a:lstStyle/>
          <a:p>
            <a:pPr>
              <a:lnSpc>
                <a:spcPts val="3733"/>
              </a:lnSpc>
            </a:pPr>
            <a:r>
              <a:rPr lang="vi-VN" sz="2400">
                <a:solidFill>
                  <a:schemeClr val="accent4">
                    <a:lumMod val="75000"/>
                  </a:schemeClr>
                </a:solidFill>
                <a:latin typeface="UTM Avo" panose="02040603050506020204" pitchFamily="18" charset="0"/>
              </a:rPr>
              <a:t>Thiệp chúc mừng có thể được thiết kế một trang hoặc nhiều trang, có thể có phong bì bên ngoài.</a:t>
            </a:r>
            <a:endParaRPr lang="en-US" sz="2400" dirty="0">
              <a:solidFill>
                <a:schemeClr val="accent4">
                  <a:lumMod val="75000"/>
                </a:schemeClr>
              </a:solidFill>
              <a:latin typeface="UTM Avo" panose="02040603050506020204" pitchFamily="18" charset="0"/>
            </a:endParaRPr>
          </a:p>
        </p:txBody>
      </p:sp>
    </p:spTree>
    <p:extLst>
      <p:ext uri="{BB962C8B-B14F-4D97-AF65-F5344CB8AC3E}">
        <p14:creationId xmlns:p14="http://schemas.microsoft.com/office/powerpoint/2010/main" val="23596129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strips(upLeft)">
                                      <p:cBhvr>
                                        <p:cTn id="7" dur="500"/>
                                        <p:tgtEl>
                                          <p:spTgt spid="14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strips(upRight)">
                                      <p:cBhvr>
                                        <p:cTn id="12" dur="500"/>
                                        <p:tgtEl>
                                          <p:spTgt spid="14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4"/>
                                        </p:tgtEl>
                                        <p:attrNameLst>
                                          <p:attrName>style.visibility</p:attrName>
                                        </p:attrNameLst>
                                      </p:cBhvr>
                                      <p:to>
                                        <p:strVal val="visible"/>
                                      </p:to>
                                    </p:set>
                                    <p:animEffect transition="in" filter="strips(downRight)">
                                      <p:cBhvr>
                                        <p:cTn id="17" dur="500"/>
                                        <p:tgtEl>
                                          <p:spTgt spid="14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143"/>
                                        </p:tgtEl>
                                        <p:attrNameLst>
                                          <p:attrName>style.visibility</p:attrName>
                                        </p:attrNameLst>
                                      </p:cBhvr>
                                      <p:to>
                                        <p:strVal val="visible"/>
                                      </p:to>
                                    </p:set>
                                    <p:animEffect transition="in" filter="strips(downLeft)">
                                      <p:cBhvr>
                                        <p:cTn id="22"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143" grpId="0"/>
      <p:bldP spid="14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03616F25-F513-80B0-0709-6DE7A79AD414}"/>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162;p43">
            <a:extLst>
              <a:ext uri="{FF2B5EF4-FFF2-40B4-BE49-F238E27FC236}">
                <a16:creationId xmlns:a16="http://schemas.microsoft.com/office/drawing/2014/main" id="{AFDB988E-9B75-1AB0-F7E5-D557E2022C48}"/>
              </a:ext>
            </a:extLst>
          </p:cNvPr>
          <p:cNvSpPr/>
          <p:nvPr/>
        </p:nvSpPr>
        <p:spPr>
          <a:xfrm>
            <a:off x="7067268" y="1907346"/>
            <a:ext cx="4825023" cy="4950654"/>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r>
              <a:rPr lang="en" sz="1867">
                <a:latin typeface="UTM Avo" panose="02040603050506020204" pitchFamily="18" charset="0"/>
              </a:rPr>
              <a:t> </a:t>
            </a:r>
            <a:endParaRPr sz="1867">
              <a:latin typeface="UTM Avo" panose="02040603050506020204" pitchFamily="18" charset="0"/>
            </a:endParaRPr>
          </a:p>
        </p:txBody>
      </p:sp>
      <p:sp>
        <p:nvSpPr>
          <p:cNvPr id="4" name="Google Shape;2163;p43">
            <a:extLst>
              <a:ext uri="{FF2B5EF4-FFF2-40B4-BE49-F238E27FC236}">
                <a16:creationId xmlns:a16="http://schemas.microsoft.com/office/drawing/2014/main" id="{8FB2244C-4677-275C-3D64-A9C4CA325A26}"/>
              </a:ext>
            </a:extLst>
          </p:cNvPr>
          <p:cNvSpPr/>
          <p:nvPr/>
        </p:nvSpPr>
        <p:spPr>
          <a:xfrm>
            <a:off x="1298350" y="1907346"/>
            <a:ext cx="5267801" cy="4900414"/>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r>
              <a:rPr lang="en" sz="1867">
                <a:latin typeface="UTM Avo" panose="02040603050506020204" pitchFamily="18" charset="0"/>
              </a:rPr>
              <a:t> </a:t>
            </a:r>
            <a:endParaRPr sz="1867">
              <a:latin typeface="UTM Avo" panose="02040603050506020204" pitchFamily="18" charset="0"/>
            </a:endParaRPr>
          </a:p>
        </p:txBody>
      </p:sp>
      <p:pic>
        <p:nvPicPr>
          <p:cNvPr id="5" name="Google Shape;2164;p43">
            <a:extLst>
              <a:ext uri="{FF2B5EF4-FFF2-40B4-BE49-F238E27FC236}">
                <a16:creationId xmlns:a16="http://schemas.microsoft.com/office/drawing/2014/main" id="{9B7A79E9-146B-4570-7336-DFFE1828BE91}"/>
              </a:ext>
            </a:extLst>
          </p:cNvPr>
          <p:cNvPicPr preferRelativeResize="0"/>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rot="-398762">
            <a:off x="4645831" y="5013515"/>
            <a:ext cx="1935601" cy="1935601"/>
          </a:xfrm>
          <a:prstGeom prst="rect">
            <a:avLst/>
          </a:prstGeom>
          <a:noFill/>
          <a:ln>
            <a:noFill/>
          </a:ln>
          <a:effectLst>
            <a:outerShdw blurRad="57150" dist="19050" dir="5400000" algn="bl" rotWithShape="0">
              <a:srgbClr val="000000">
                <a:alpha val="50000"/>
              </a:srgbClr>
            </a:outerShdw>
          </a:effectLst>
        </p:spPr>
      </p:pic>
      <p:grpSp>
        <p:nvGrpSpPr>
          <p:cNvPr id="6" name="Google Shape;2169;p43">
            <a:extLst>
              <a:ext uri="{FF2B5EF4-FFF2-40B4-BE49-F238E27FC236}">
                <a16:creationId xmlns:a16="http://schemas.microsoft.com/office/drawing/2014/main" id="{211419D6-B802-1398-753E-E436EBB2E600}"/>
              </a:ext>
            </a:extLst>
          </p:cNvPr>
          <p:cNvGrpSpPr/>
          <p:nvPr/>
        </p:nvGrpSpPr>
        <p:grpSpPr>
          <a:xfrm rot="-1730087">
            <a:off x="10740548" y="6170575"/>
            <a:ext cx="1594723" cy="534515"/>
            <a:chOff x="-25" y="1574200"/>
            <a:chExt cx="7619997" cy="2554050"/>
          </a:xfrm>
        </p:grpSpPr>
        <p:sp>
          <p:nvSpPr>
            <p:cNvPr id="7" name="Google Shape;2170;p43">
              <a:extLst>
                <a:ext uri="{FF2B5EF4-FFF2-40B4-BE49-F238E27FC236}">
                  <a16:creationId xmlns:a16="http://schemas.microsoft.com/office/drawing/2014/main" id="{2D67F313-8208-F786-F66F-7FE44BE67D4B}"/>
                </a:ext>
              </a:extLst>
            </p:cNvPr>
            <p:cNvSpPr/>
            <p:nvPr/>
          </p:nvSpPr>
          <p:spPr>
            <a:xfrm>
              <a:off x="-25" y="1574200"/>
              <a:ext cx="7619997" cy="2554048"/>
            </a:xfrm>
            <a:custGeom>
              <a:avLst/>
              <a:gdLst/>
              <a:ahLst/>
              <a:cxnLst/>
              <a:rect l="l" t="t" r="r" b="b"/>
              <a:pathLst>
                <a:path w="242270" h="94999" extrusionOk="0">
                  <a:moveTo>
                    <a:pt x="1" y="1"/>
                  </a:moveTo>
                  <a:lnTo>
                    <a:pt x="1" y="568"/>
                  </a:lnTo>
                  <a:cubicBezTo>
                    <a:pt x="473" y="1608"/>
                    <a:pt x="1040" y="2553"/>
                    <a:pt x="1702" y="3498"/>
                  </a:cubicBezTo>
                  <a:cubicBezTo>
                    <a:pt x="2175" y="4160"/>
                    <a:pt x="2553" y="4822"/>
                    <a:pt x="3120" y="5483"/>
                  </a:cubicBezTo>
                  <a:cubicBezTo>
                    <a:pt x="4254" y="6712"/>
                    <a:pt x="5294" y="8130"/>
                    <a:pt x="6239" y="9453"/>
                  </a:cubicBezTo>
                  <a:cubicBezTo>
                    <a:pt x="6523" y="9926"/>
                    <a:pt x="6807" y="10493"/>
                    <a:pt x="6901" y="11155"/>
                  </a:cubicBezTo>
                  <a:cubicBezTo>
                    <a:pt x="6901" y="11722"/>
                    <a:pt x="6523" y="12195"/>
                    <a:pt x="6050" y="12478"/>
                  </a:cubicBezTo>
                  <a:cubicBezTo>
                    <a:pt x="5389" y="12762"/>
                    <a:pt x="4443" y="12951"/>
                    <a:pt x="3971" y="13518"/>
                  </a:cubicBezTo>
                  <a:cubicBezTo>
                    <a:pt x="3498" y="14274"/>
                    <a:pt x="3593" y="15219"/>
                    <a:pt x="4065" y="15881"/>
                  </a:cubicBezTo>
                  <a:cubicBezTo>
                    <a:pt x="5389" y="18055"/>
                    <a:pt x="6901" y="20040"/>
                    <a:pt x="8508" y="21836"/>
                  </a:cubicBezTo>
                  <a:cubicBezTo>
                    <a:pt x="9359" y="22592"/>
                    <a:pt x="9831" y="23632"/>
                    <a:pt x="9737" y="24766"/>
                  </a:cubicBezTo>
                  <a:cubicBezTo>
                    <a:pt x="9264" y="26090"/>
                    <a:pt x="8508" y="27224"/>
                    <a:pt x="7374" y="28075"/>
                  </a:cubicBezTo>
                  <a:cubicBezTo>
                    <a:pt x="6145" y="29020"/>
                    <a:pt x="5105" y="30060"/>
                    <a:pt x="4065" y="31194"/>
                  </a:cubicBezTo>
                  <a:cubicBezTo>
                    <a:pt x="3782" y="31572"/>
                    <a:pt x="3593" y="32045"/>
                    <a:pt x="3593" y="32517"/>
                  </a:cubicBezTo>
                  <a:cubicBezTo>
                    <a:pt x="3687" y="33179"/>
                    <a:pt x="3971" y="33746"/>
                    <a:pt x="4254" y="34313"/>
                  </a:cubicBezTo>
                  <a:cubicBezTo>
                    <a:pt x="5672" y="37244"/>
                    <a:pt x="7941" y="39890"/>
                    <a:pt x="8981" y="43104"/>
                  </a:cubicBezTo>
                  <a:lnTo>
                    <a:pt x="8981" y="43199"/>
                  </a:lnTo>
                  <a:cubicBezTo>
                    <a:pt x="7657" y="44144"/>
                    <a:pt x="6050" y="44900"/>
                    <a:pt x="4727" y="45845"/>
                  </a:cubicBezTo>
                  <a:cubicBezTo>
                    <a:pt x="4065" y="46223"/>
                    <a:pt x="3593" y="46791"/>
                    <a:pt x="3215" y="47452"/>
                  </a:cubicBezTo>
                  <a:cubicBezTo>
                    <a:pt x="3025" y="48208"/>
                    <a:pt x="3215" y="49059"/>
                    <a:pt x="3593" y="49721"/>
                  </a:cubicBezTo>
                  <a:cubicBezTo>
                    <a:pt x="4538" y="51139"/>
                    <a:pt x="5672" y="52368"/>
                    <a:pt x="6901" y="53502"/>
                  </a:cubicBezTo>
                  <a:cubicBezTo>
                    <a:pt x="7846" y="54353"/>
                    <a:pt x="8981" y="55581"/>
                    <a:pt x="8886" y="56905"/>
                  </a:cubicBezTo>
                  <a:cubicBezTo>
                    <a:pt x="8792" y="57661"/>
                    <a:pt x="8130" y="58134"/>
                    <a:pt x="7468" y="58606"/>
                  </a:cubicBezTo>
                  <a:cubicBezTo>
                    <a:pt x="6523" y="59268"/>
                    <a:pt x="5389" y="59741"/>
                    <a:pt x="4443" y="60497"/>
                  </a:cubicBezTo>
                  <a:cubicBezTo>
                    <a:pt x="4254" y="60591"/>
                    <a:pt x="3120" y="61253"/>
                    <a:pt x="3309" y="61536"/>
                  </a:cubicBezTo>
                  <a:cubicBezTo>
                    <a:pt x="3782" y="62104"/>
                    <a:pt x="4254" y="62576"/>
                    <a:pt x="4821" y="63143"/>
                  </a:cubicBezTo>
                  <a:cubicBezTo>
                    <a:pt x="5861" y="63994"/>
                    <a:pt x="6901" y="64939"/>
                    <a:pt x="7846" y="66074"/>
                  </a:cubicBezTo>
                  <a:cubicBezTo>
                    <a:pt x="8413" y="66735"/>
                    <a:pt x="9170" y="67964"/>
                    <a:pt x="8792" y="68909"/>
                  </a:cubicBezTo>
                  <a:cubicBezTo>
                    <a:pt x="8602" y="69382"/>
                    <a:pt x="8319" y="69760"/>
                    <a:pt x="7941" y="70138"/>
                  </a:cubicBezTo>
                  <a:cubicBezTo>
                    <a:pt x="7279" y="70800"/>
                    <a:pt x="6712" y="71462"/>
                    <a:pt x="6145" y="72029"/>
                  </a:cubicBezTo>
                  <a:cubicBezTo>
                    <a:pt x="5483" y="72690"/>
                    <a:pt x="4727" y="73352"/>
                    <a:pt x="3971" y="74014"/>
                  </a:cubicBezTo>
                  <a:cubicBezTo>
                    <a:pt x="3593" y="74203"/>
                    <a:pt x="3215" y="74581"/>
                    <a:pt x="2931" y="74959"/>
                  </a:cubicBezTo>
                  <a:cubicBezTo>
                    <a:pt x="2647" y="75432"/>
                    <a:pt x="2931" y="76282"/>
                    <a:pt x="3215" y="76755"/>
                  </a:cubicBezTo>
                  <a:cubicBezTo>
                    <a:pt x="3593" y="77417"/>
                    <a:pt x="3971" y="77984"/>
                    <a:pt x="4538" y="78456"/>
                  </a:cubicBezTo>
                  <a:cubicBezTo>
                    <a:pt x="5578" y="79402"/>
                    <a:pt x="6523" y="80441"/>
                    <a:pt x="7468" y="81481"/>
                  </a:cubicBezTo>
                  <a:cubicBezTo>
                    <a:pt x="7941" y="82143"/>
                    <a:pt x="8130" y="82426"/>
                    <a:pt x="7468" y="82994"/>
                  </a:cubicBezTo>
                  <a:cubicBezTo>
                    <a:pt x="6996" y="83466"/>
                    <a:pt x="6523" y="83939"/>
                    <a:pt x="5956" y="84222"/>
                  </a:cubicBezTo>
                  <a:cubicBezTo>
                    <a:pt x="5389" y="84601"/>
                    <a:pt x="4727" y="84884"/>
                    <a:pt x="4065" y="85073"/>
                  </a:cubicBezTo>
                  <a:cubicBezTo>
                    <a:pt x="3309" y="85357"/>
                    <a:pt x="2553" y="85546"/>
                    <a:pt x="1797" y="85829"/>
                  </a:cubicBezTo>
                  <a:cubicBezTo>
                    <a:pt x="1513" y="85924"/>
                    <a:pt x="662" y="86113"/>
                    <a:pt x="1040" y="86491"/>
                  </a:cubicBezTo>
                  <a:cubicBezTo>
                    <a:pt x="1419" y="86964"/>
                    <a:pt x="1608" y="87153"/>
                    <a:pt x="1891" y="87436"/>
                  </a:cubicBezTo>
                  <a:cubicBezTo>
                    <a:pt x="2458" y="88098"/>
                    <a:pt x="3215" y="88760"/>
                    <a:pt x="3782" y="89421"/>
                  </a:cubicBezTo>
                  <a:cubicBezTo>
                    <a:pt x="4254" y="89894"/>
                    <a:pt x="4727" y="90272"/>
                    <a:pt x="5105" y="90650"/>
                  </a:cubicBezTo>
                  <a:cubicBezTo>
                    <a:pt x="5483" y="91123"/>
                    <a:pt x="4727" y="91690"/>
                    <a:pt x="4538" y="92068"/>
                  </a:cubicBezTo>
                  <a:cubicBezTo>
                    <a:pt x="3687" y="93108"/>
                    <a:pt x="2742" y="93959"/>
                    <a:pt x="1702" y="94715"/>
                  </a:cubicBezTo>
                  <a:lnTo>
                    <a:pt x="1230" y="94998"/>
                  </a:lnTo>
                  <a:lnTo>
                    <a:pt x="241418" y="94998"/>
                  </a:lnTo>
                  <a:cubicBezTo>
                    <a:pt x="239528" y="92635"/>
                    <a:pt x="238015" y="89988"/>
                    <a:pt x="236219" y="87625"/>
                  </a:cubicBezTo>
                  <a:cubicBezTo>
                    <a:pt x="235747" y="86964"/>
                    <a:pt x="235180" y="86302"/>
                    <a:pt x="234613" y="85546"/>
                  </a:cubicBezTo>
                  <a:cubicBezTo>
                    <a:pt x="234329" y="85262"/>
                    <a:pt x="234045" y="84884"/>
                    <a:pt x="233856" y="84506"/>
                  </a:cubicBezTo>
                  <a:cubicBezTo>
                    <a:pt x="233573" y="83939"/>
                    <a:pt x="233856" y="83372"/>
                    <a:pt x="234423" y="82994"/>
                  </a:cubicBezTo>
                  <a:cubicBezTo>
                    <a:pt x="235652" y="82048"/>
                    <a:pt x="236976" y="81198"/>
                    <a:pt x="238394" y="80441"/>
                  </a:cubicBezTo>
                  <a:lnTo>
                    <a:pt x="240851" y="79024"/>
                  </a:lnTo>
                  <a:lnTo>
                    <a:pt x="241418" y="78740"/>
                  </a:lnTo>
                  <a:cubicBezTo>
                    <a:pt x="241607" y="78551"/>
                    <a:pt x="241135" y="78173"/>
                    <a:pt x="241040" y="78078"/>
                  </a:cubicBezTo>
                  <a:cubicBezTo>
                    <a:pt x="240851" y="77795"/>
                    <a:pt x="240568" y="77511"/>
                    <a:pt x="240284" y="77228"/>
                  </a:cubicBezTo>
                  <a:cubicBezTo>
                    <a:pt x="238110" y="74959"/>
                    <a:pt x="235180" y="73069"/>
                    <a:pt x="233478" y="70327"/>
                  </a:cubicBezTo>
                  <a:cubicBezTo>
                    <a:pt x="233100" y="69666"/>
                    <a:pt x="232627" y="68720"/>
                    <a:pt x="233006" y="67964"/>
                  </a:cubicBezTo>
                  <a:cubicBezTo>
                    <a:pt x="233573" y="67303"/>
                    <a:pt x="234234" y="66735"/>
                    <a:pt x="234991" y="66452"/>
                  </a:cubicBezTo>
                  <a:cubicBezTo>
                    <a:pt x="235558" y="66074"/>
                    <a:pt x="236125" y="65696"/>
                    <a:pt x="236692" y="65223"/>
                  </a:cubicBezTo>
                  <a:lnTo>
                    <a:pt x="237070" y="64939"/>
                  </a:lnTo>
                  <a:cubicBezTo>
                    <a:pt x="237165" y="64750"/>
                    <a:pt x="236881" y="64372"/>
                    <a:pt x="236787" y="64278"/>
                  </a:cubicBezTo>
                  <a:cubicBezTo>
                    <a:pt x="236598" y="63900"/>
                    <a:pt x="236408" y="63616"/>
                    <a:pt x="236125" y="63238"/>
                  </a:cubicBezTo>
                  <a:cubicBezTo>
                    <a:pt x="235274" y="62104"/>
                    <a:pt x="234613" y="60780"/>
                    <a:pt x="234140" y="59362"/>
                  </a:cubicBezTo>
                  <a:cubicBezTo>
                    <a:pt x="233478" y="56338"/>
                    <a:pt x="236598" y="54920"/>
                    <a:pt x="237826" y="52557"/>
                  </a:cubicBezTo>
                  <a:cubicBezTo>
                    <a:pt x="238299" y="51422"/>
                    <a:pt x="238110" y="50194"/>
                    <a:pt x="237259" y="49248"/>
                  </a:cubicBezTo>
                  <a:cubicBezTo>
                    <a:pt x="236314" y="48019"/>
                    <a:pt x="235180" y="46791"/>
                    <a:pt x="233856" y="45845"/>
                  </a:cubicBezTo>
                  <a:cubicBezTo>
                    <a:pt x="232722" y="44995"/>
                    <a:pt x="231777" y="43955"/>
                    <a:pt x="230926" y="42821"/>
                  </a:cubicBezTo>
                  <a:cubicBezTo>
                    <a:pt x="230453" y="42064"/>
                    <a:pt x="229886" y="41497"/>
                    <a:pt x="230453" y="40646"/>
                  </a:cubicBezTo>
                  <a:cubicBezTo>
                    <a:pt x="231021" y="39701"/>
                    <a:pt x="231777" y="38756"/>
                    <a:pt x="232627" y="37905"/>
                  </a:cubicBezTo>
                  <a:cubicBezTo>
                    <a:pt x="233478" y="37055"/>
                    <a:pt x="234518" y="36204"/>
                    <a:pt x="235369" y="35259"/>
                  </a:cubicBezTo>
                  <a:cubicBezTo>
                    <a:pt x="236314" y="34408"/>
                    <a:pt x="237070" y="33368"/>
                    <a:pt x="237637" y="32234"/>
                  </a:cubicBezTo>
                  <a:cubicBezTo>
                    <a:pt x="238015" y="31005"/>
                    <a:pt x="237732" y="29776"/>
                    <a:pt x="236976" y="28831"/>
                  </a:cubicBezTo>
                  <a:cubicBezTo>
                    <a:pt x="236503" y="28358"/>
                    <a:pt x="236125" y="27886"/>
                    <a:pt x="235652" y="27508"/>
                  </a:cubicBezTo>
                  <a:cubicBezTo>
                    <a:pt x="235369" y="27318"/>
                    <a:pt x="235085" y="27035"/>
                    <a:pt x="234896" y="26751"/>
                  </a:cubicBezTo>
                  <a:cubicBezTo>
                    <a:pt x="234518" y="26090"/>
                    <a:pt x="234991" y="25333"/>
                    <a:pt x="235558" y="24861"/>
                  </a:cubicBezTo>
                  <a:cubicBezTo>
                    <a:pt x="236598" y="23916"/>
                    <a:pt x="237637" y="22876"/>
                    <a:pt x="238583" y="21742"/>
                  </a:cubicBezTo>
                  <a:cubicBezTo>
                    <a:pt x="239150" y="20891"/>
                    <a:pt x="239150" y="19851"/>
                    <a:pt x="238488" y="19095"/>
                  </a:cubicBezTo>
                  <a:cubicBezTo>
                    <a:pt x="237732" y="17961"/>
                    <a:pt x="236881" y="16921"/>
                    <a:pt x="235841" y="16070"/>
                  </a:cubicBezTo>
                  <a:cubicBezTo>
                    <a:pt x="234802" y="15219"/>
                    <a:pt x="233856" y="14369"/>
                    <a:pt x="233006" y="13423"/>
                  </a:cubicBezTo>
                  <a:cubicBezTo>
                    <a:pt x="232344" y="12762"/>
                    <a:pt x="232155" y="11816"/>
                    <a:pt x="232438" y="10871"/>
                  </a:cubicBezTo>
                  <a:cubicBezTo>
                    <a:pt x="233289" y="9737"/>
                    <a:pt x="234234" y="8697"/>
                    <a:pt x="235274" y="7752"/>
                  </a:cubicBezTo>
                  <a:cubicBezTo>
                    <a:pt x="237448" y="5011"/>
                    <a:pt x="239717" y="2364"/>
                    <a:pt x="242269" y="1"/>
                  </a:cubicBezTo>
                  <a:close/>
                </a:path>
              </a:pathLst>
            </a:custGeom>
            <a:solidFill>
              <a:schemeClr val="dk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2171;p43">
              <a:extLst>
                <a:ext uri="{FF2B5EF4-FFF2-40B4-BE49-F238E27FC236}">
                  <a16:creationId xmlns:a16="http://schemas.microsoft.com/office/drawing/2014/main" id="{4D038503-8235-5B9C-E392-3D50C3818F9A}"/>
                </a:ext>
              </a:extLst>
            </p:cNvPr>
            <p:cNvSpPr/>
            <p:nvPr/>
          </p:nvSpPr>
          <p:spPr>
            <a:xfrm>
              <a:off x="1544925" y="1698200"/>
              <a:ext cx="283600" cy="270750"/>
            </a:xfrm>
            <a:custGeom>
              <a:avLst/>
              <a:gdLst/>
              <a:ahLst/>
              <a:cxnLst/>
              <a:rect l="l" t="t" r="r" b="b"/>
              <a:pathLst>
                <a:path w="11344"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5" y="1142"/>
                    <a:pt x="5191" y="1142"/>
                  </a:cubicBezTo>
                  <a:cubicBezTo>
                    <a:pt x="6423" y="1142"/>
                    <a:pt x="7578" y="1536"/>
                    <a:pt x="8602" y="2323"/>
                  </a:cubicBezTo>
                  <a:cubicBezTo>
                    <a:pt x="9642" y="3174"/>
                    <a:pt x="10115" y="4497"/>
                    <a:pt x="9831" y="5821"/>
                  </a:cubicBezTo>
                  <a:cubicBezTo>
                    <a:pt x="9307" y="8090"/>
                    <a:pt x="7333" y="9634"/>
                    <a:pt x="5099" y="9634"/>
                  </a:cubicBezTo>
                  <a:cubicBezTo>
                    <a:pt x="4913" y="9634"/>
                    <a:pt x="4726" y="9624"/>
                    <a:pt x="4538" y="9602"/>
                  </a:cubicBezTo>
                  <a:cubicBezTo>
                    <a:pt x="3498" y="9507"/>
                    <a:pt x="2553" y="9035"/>
                    <a:pt x="1891" y="8184"/>
                  </a:cubicBezTo>
                  <a:cubicBezTo>
                    <a:pt x="1135" y="7239"/>
                    <a:pt x="1040" y="5915"/>
                    <a:pt x="1607" y="4876"/>
                  </a:cubicBezTo>
                  <a:cubicBezTo>
                    <a:pt x="2175" y="3836"/>
                    <a:pt x="3309" y="3269"/>
                    <a:pt x="4443" y="3174"/>
                  </a:cubicBezTo>
                  <a:cubicBezTo>
                    <a:pt x="5672" y="3174"/>
                    <a:pt x="6712" y="4025"/>
                    <a:pt x="7090" y="5159"/>
                  </a:cubicBezTo>
                  <a:cubicBezTo>
                    <a:pt x="7279" y="5632"/>
                    <a:pt x="7184" y="6199"/>
                    <a:pt x="6806" y="6577"/>
                  </a:cubicBezTo>
                  <a:cubicBezTo>
                    <a:pt x="6511" y="6872"/>
                    <a:pt x="6142" y="7020"/>
                    <a:pt x="5768" y="7020"/>
                  </a:cubicBezTo>
                  <a:cubicBezTo>
                    <a:pt x="5544" y="7020"/>
                    <a:pt x="5318" y="6967"/>
                    <a:pt x="5105" y="6861"/>
                  </a:cubicBezTo>
                  <a:cubicBezTo>
                    <a:pt x="4727" y="6672"/>
                    <a:pt x="4349" y="6293"/>
                    <a:pt x="4160" y="5821"/>
                  </a:cubicBezTo>
                  <a:cubicBezTo>
                    <a:pt x="4065" y="5632"/>
                    <a:pt x="4065" y="5537"/>
                    <a:pt x="4160" y="5443"/>
                  </a:cubicBezTo>
                  <a:cubicBezTo>
                    <a:pt x="4349" y="5348"/>
                    <a:pt x="4538" y="5254"/>
                    <a:pt x="4727" y="5254"/>
                  </a:cubicBezTo>
                  <a:cubicBezTo>
                    <a:pt x="5455" y="5163"/>
                    <a:pt x="5482" y="4020"/>
                    <a:pt x="4808" y="4020"/>
                  </a:cubicBezTo>
                  <a:cubicBezTo>
                    <a:pt x="4782" y="4020"/>
                    <a:pt x="4755" y="4021"/>
                    <a:pt x="4727" y="4025"/>
                  </a:cubicBezTo>
                  <a:cubicBezTo>
                    <a:pt x="3971" y="4025"/>
                    <a:pt x="3309" y="4497"/>
                    <a:pt x="3025" y="5254"/>
                  </a:cubicBezTo>
                  <a:cubicBezTo>
                    <a:pt x="2836" y="5915"/>
                    <a:pt x="3120" y="6672"/>
                    <a:pt x="3592" y="7144"/>
                  </a:cubicBezTo>
                  <a:cubicBezTo>
                    <a:pt x="4152" y="7857"/>
                    <a:pt x="4959" y="8213"/>
                    <a:pt x="5761" y="8213"/>
                  </a:cubicBezTo>
                  <a:cubicBezTo>
                    <a:pt x="6449" y="8213"/>
                    <a:pt x="7134" y="7951"/>
                    <a:pt x="7657" y="7428"/>
                  </a:cubicBezTo>
                  <a:cubicBezTo>
                    <a:pt x="8697" y="6104"/>
                    <a:pt x="8413" y="4214"/>
                    <a:pt x="7184" y="3080"/>
                  </a:cubicBezTo>
                  <a:cubicBezTo>
                    <a:pt x="6402" y="2417"/>
                    <a:pt x="5389" y="2062"/>
                    <a:pt x="4367" y="2062"/>
                  </a:cubicBezTo>
                  <a:cubicBezTo>
                    <a:pt x="3783" y="2062"/>
                    <a:pt x="3196" y="2178"/>
                    <a:pt x="2647" y="2418"/>
                  </a:cubicBezTo>
                  <a:cubicBezTo>
                    <a:pt x="1135" y="3080"/>
                    <a:pt x="95" y="4497"/>
                    <a:pt x="0" y="6104"/>
                  </a:cubicBezTo>
                  <a:cubicBezTo>
                    <a:pt x="0" y="7806"/>
                    <a:pt x="851" y="9318"/>
                    <a:pt x="2269" y="10169"/>
                  </a:cubicBezTo>
                  <a:cubicBezTo>
                    <a:pt x="3135" y="10617"/>
                    <a:pt x="4067" y="10829"/>
                    <a:pt x="4994" y="10829"/>
                  </a:cubicBezTo>
                  <a:cubicBezTo>
                    <a:pt x="7000" y="10829"/>
                    <a:pt x="8981" y="9835"/>
                    <a:pt x="10209" y="8089"/>
                  </a:cubicBezTo>
                  <a:cubicBezTo>
                    <a:pt x="11344" y="6293"/>
                    <a:pt x="11344" y="3930"/>
                    <a:pt x="10020" y="2229"/>
                  </a:cubicBezTo>
                  <a:cubicBezTo>
                    <a:pt x="8866" y="827"/>
                    <a:pt x="7136" y="1"/>
                    <a:pt x="527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2172;p43">
              <a:extLst>
                <a:ext uri="{FF2B5EF4-FFF2-40B4-BE49-F238E27FC236}">
                  <a16:creationId xmlns:a16="http://schemas.microsoft.com/office/drawing/2014/main" id="{88BAA403-4F35-032D-A226-3AB147E4C01C}"/>
                </a:ext>
              </a:extLst>
            </p:cNvPr>
            <p:cNvSpPr/>
            <p:nvPr/>
          </p:nvSpPr>
          <p:spPr>
            <a:xfrm>
              <a:off x="2731225" y="1698850"/>
              <a:ext cx="283600" cy="270100"/>
            </a:xfrm>
            <a:custGeom>
              <a:avLst/>
              <a:gdLst/>
              <a:ahLst/>
              <a:cxnLst/>
              <a:rect l="l" t="t" r="r" b="b"/>
              <a:pathLst>
                <a:path w="11344" h="10804" extrusionOk="0">
                  <a:moveTo>
                    <a:pt x="5072" y="0"/>
                  </a:moveTo>
                  <a:cubicBezTo>
                    <a:pt x="4862" y="0"/>
                    <a:pt x="4652" y="10"/>
                    <a:pt x="4443" y="29"/>
                  </a:cubicBezTo>
                  <a:cubicBezTo>
                    <a:pt x="3715" y="120"/>
                    <a:pt x="3688" y="1263"/>
                    <a:pt x="4362" y="1263"/>
                  </a:cubicBezTo>
                  <a:cubicBezTo>
                    <a:pt x="4388" y="1263"/>
                    <a:pt x="4415" y="1261"/>
                    <a:pt x="4443" y="1258"/>
                  </a:cubicBezTo>
                  <a:lnTo>
                    <a:pt x="4443" y="1163"/>
                  </a:lnTo>
                  <a:cubicBezTo>
                    <a:pt x="4695" y="1132"/>
                    <a:pt x="4947" y="1116"/>
                    <a:pt x="5197" y="1116"/>
                  </a:cubicBezTo>
                  <a:cubicBezTo>
                    <a:pt x="6449" y="1116"/>
                    <a:pt x="7657" y="1510"/>
                    <a:pt x="8602" y="2297"/>
                  </a:cubicBezTo>
                  <a:cubicBezTo>
                    <a:pt x="9642" y="3148"/>
                    <a:pt x="10114" y="4471"/>
                    <a:pt x="9831" y="5795"/>
                  </a:cubicBezTo>
                  <a:cubicBezTo>
                    <a:pt x="9307" y="8064"/>
                    <a:pt x="7333" y="9608"/>
                    <a:pt x="5098" y="9608"/>
                  </a:cubicBezTo>
                  <a:cubicBezTo>
                    <a:pt x="4913" y="9608"/>
                    <a:pt x="4726" y="9598"/>
                    <a:pt x="4537" y="9576"/>
                  </a:cubicBezTo>
                  <a:cubicBezTo>
                    <a:pt x="3498" y="9576"/>
                    <a:pt x="2552" y="9009"/>
                    <a:pt x="1891" y="8158"/>
                  </a:cubicBezTo>
                  <a:cubicBezTo>
                    <a:pt x="1135" y="7213"/>
                    <a:pt x="1040" y="5889"/>
                    <a:pt x="1607" y="4850"/>
                  </a:cubicBezTo>
                  <a:cubicBezTo>
                    <a:pt x="2269" y="3810"/>
                    <a:pt x="3309" y="3243"/>
                    <a:pt x="4443" y="3148"/>
                  </a:cubicBezTo>
                  <a:cubicBezTo>
                    <a:pt x="5672" y="3148"/>
                    <a:pt x="6711" y="3999"/>
                    <a:pt x="7090" y="5133"/>
                  </a:cubicBezTo>
                  <a:cubicBezTo>
                    <a:pt x="7279" y="5606"/>
                    <a:pt x="7184" y="6173"/>
                    <a:pt x="6806" y="6551"/>
                  </a:cubicBezTo>
                  <a:cubicBezTo>
                    <a:pt x="6511" y="6846"/>
                    <a:pt x="6178" y="6994"/>
                    <a:pt x="5832" y="6994"/>
                  </a:cubicBezTo>
                  <a:cubicBezTo>
                    <a:pt x="5624" y="6994"/>
                    <a:pt x="5412" y="6941"/>
                    <a:pt x="5199" y="6835"/>
                  </a:cubicBezTo>
                  <a:cubicBezTo>
                    <a:pt x="4726" y="6646"/>
                    <a:pt x="4348" y="6267"/>
                    <a:pt x="4159" y="5795"/>
                  </a:cubicBezTo>
                  <a:cubicBezTo>
                    <a:pt x="4159" y="5606"/>
                    <a:pt x="4159" y="5511"/>
                    <a:pt x="4159" y="5417"/>
                  </a:cubicBezTo>
                  <a:cubicBezTo>
                    <a:pt x="4348" y="5322"/>
                    <a:pt x="4537" y="5228"/>
                    <a:pt x="4726" y="5228"/>
                  </a:cubicBezTo>
                  <a:cubicBezTo>
                    <a:pt x="5483" y="5133"/>
                    <a:pt x="5483" y="3999"/>
                    <a:pt x="4726" y="3999"/>
                  </a:cubicBezTo>
                  <a:cubicBezTo>
                    <a:pt x="3970" y="3999"/>
                    <a:pt x="3214" y="4471"/>
                    <a:pt x="3025" y="5228"/>
                  </a:cubicBezTo>
                  <a:cubicBezTo>
                    <a:pt x="2836" y="5889"/>
                    <a:pt x="3025" y="6646"/>
                    <a:pt x="3498" y="7118"/>
                  </a:cubicBezTo>
                  <a:cubicBezTo>
                    <a:pt x="4058" y="7831"/>
                    <a:pt x="4891" y="8187"/>
                    <a:pt x="5719" y="8187"/>
                  </a:cubicBezTo>
                  <a:cubicBezTo>
                    <a:pt x="6428" y="8187"/>
                    <a:pt x="7133" y="7925"/>
                    <a:pt x="7657" y="7402"/>
                  </a:cubicBezTo>
                  <a:cubicBezTo>
                    <a:pt x="8697" y="6078"/>
                    <a:pt x="8413" y="4188"/>
                    <a:pt x="7184" y="3148"/>
                  </a:cubicBezTo>
                  <a:cubicBezTo>
                    <a:pt x="6418" y="2441"/>
                    <a:pt x="5431" y="2064"/>
                    <a:pt x="4430" y="2064"/>
                  </a:cubicBezTo>
                  <a:cubicBezTo>
                    <a:pt x="3826" y="2064"/>
                    <a:pt x="3216" y="2202"/>
                    <a:pt x="2647" y="2486"/>
                  </a:cubicBezTo>
                  <a:cubicBezTo>
                    <a:pt x="1135" y="3054"/>
                    <a:pt x="95" y="4471"/>
                    <a:pt x="0" y="6173"/>
                  </a:cubicBezTo>
                  <a:cubicBezTo>
                    <a:pt x="0" y="7780"/>
                    <a:pt x="851" y="9292"/>
                    <a:pt x="2269" y="10143"/>
                  </a:cubicBezTo>
                  <a:cubicBezTo>
                    <a:pt x="3135" y="10591"/>
                    <a:pt x="4067" y="10803"/>
                    <a:pt x="4994" y="10803"/>
                  </a:cubicBezTo>
                  <a:cubicBezTo>
                    <a:pt x="7000" y="10803"/>
                    <a:pt x="8980" y="9809"/>
                    <a:pt x="10209" y="8063"/>
                  </a:cubicBezTo>
                  <a:cubicBezTo>
                    <a:pt x="11343" y="6267"/>
                    <a:pt x="11343" y="3904"/>
                    <a:pt x="10020" y="2203"/>
                  </a:cubicBezTo>
                  <a:cubicBezTo>
                    <a:pt x="8830" y="757"/>
                    <a:pt x="6951" y="0"/>
                    <a:pt x="507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2173;p43">
              <a:extLst>
                <a:ext uri="{FF2B5EF4-FFF2-40B4-BE49-F238E27FC236}">
                  <a16:creationId xmlns:a16="http://schemas.microsoft.com/office/drawing/2014/main" id="{8AEE18BD-4AE4-DD5F-0C11-31749ED05EB5}"/>
                </a:ext>
              </a:extLst>
            </p:cNvPr>
            <p:cNvSpPr/>
            <p:nvPr/>
          </p:nvSpPr>
          <p:spPr>
            <a:xfrm>
              <a:off x="3912775" y="1698850"/>
              <a:ext cx="283600" cy="270100"/>
            </a:xfrm>
            <a:custGeom>
              <a:avLst/>
              <a:gdLst/>
              <a:ahLst/>
              <a:cxnLst/>
              <a:rect l="l" t="t" r="r" b="b"/>
              <a:pathLst>
                <a:path w="11344" h="10804" extrusionOk="0">
                  <a:moveTo>
                    <a:pt x="5072" y="0"/>
                  </a:moveTo>
                  <a:cubicBezTo>
                    <a:pt x="4863" y="0"/>
                    <a:pt x="4653" y="10"/>
                    <a:pt x="4444" y="29"/>
                  </a:cubicBezTo>
                  <a:cubicBezTo>
                    <a:pt x="3715" y="120"/>
                    <a:pt x="3688" y="1263"/>
                    <a:pt x="4363" y="1263"/>
                  </a:cubicBezTo>
                  <a:cubicBezTo>
                    <a:pt x="4389" y="1263"/>
                    <a:pt x="4416" y="1261"/>
                    <a:pt x="4444" y="1258"/>
                  </a:cubicBezTo>
                  <a:lnTo>
                    <a:pt x="4444" y="1163"/>
                  </a:lnTo>
                  <a:cubicBezTo>
                    <a:pt x="4696" y="1132"/>
                    <a:pt x="4948" y="1116"/>
                    <a:pt x="5198" y="1116"/>
                  </a:cubicBezTo>
                  <a:cubicBezTo>
                    <a:pt x="6450" y="1116"/>
                    <a:pt x="7657" y="1510"/>
                    <a:pt x="8603" y="2297"/>
                  </a:cubicBezTo>
                  <a:cubicBezTo>
                    <a:pt x="9642" y="3148"/>
                    <a:pt x="10115" y="4471"/>
                    <a:pt x="9831" y="5795"/>
                  </a:cubicBezTo>
                  <a:cubicBezTo>
                    <a:pt x="9308" y="8064"/>
                    <a:pt x="7333" y="9608"/>
                    <a:pt x="5099" y="9608"/>
                  </a:cubicBezTo>
                  <a:cubicBezTo>
                    <a:pt x="4914" y="9608"/>
                    <a:pt x="4726" y="9598"/>
                    <a:pt x="4538" y="9576"/>
                  </a:cubicBezTo>
                  <a:cubicBezTo>
                    <a:pt x="3498" y="9576"/>
                    <a:pt x="2553" y="9009"/>
                    <a:pt x="1891" y="8158"/>
                  </a:cubicBezTo>
                  <a:cubicBezTo>
                    <a:pt x="1135" y="7213"/>
                    <a:pt x="1041" y="5889"/>
                    <a:pt x="1608" y="4850"/>
                  </a:cubicBezTo>
                  <a:cubicBezTo>
                    <a:pt x="2269" y="3810"/>
                    <a:pt x="3309" y="3243"/>
                    <a:pt x="4444" y="3148"/>
                  </a:cubicBezTo>
                  <a:cubicBezTo>
                    <a:pt x="5672" y="3148"/>
                    <a:pt x="6712" y="3999"/>
                    <a:pt x="7090" y="5133"/>
                  </a:cubicBezTo>
                  <a:cubicBezTo>
                    <a:pt x="7279" y="5606"/>
                    <a:pt x="7185" y="6173"/>
                    <a:pt x="6807" y="6551"/>
                  </a:cubicBezTo>
                  <a:cubicBezTo>
                    <a:pt x="6511" y="6846"/>
                    <a:pt x="6179" y="6994"/>
                    <a:pt x="5833" y="6994"/>
                  </a:cubicBezTo>
                  <a:cubicBezTo>
                    <a:pt x="5625" y="6994"/>
                    <a:pt x="5412" y="6941"/>
                    <a:pt x="5200" y="6835"/>
                  </a:cubicBezTo>
                  <a:cubicBezTo>
                    <a:pt x="4727" y="6646"/>
                    <a:pt x="4349" y="6267"/>
                    <a:pt x="4160" y="5795"/>
                  </a:cubicBezTo>
                  <a:cubicBezTo>
                    <a:pt x="4160" y="5606"/>
                    <a:pt x="4160" y="5511"/>
                    <a:pt x="4160" y="5417"/>
                  </a:cubicBezTo>
                  <a:cubicBezTo>
                    <a:pt x="4349" y="5322"/>
                    <a:pt x="4538" y="5228"/>
                    <a:pt x="4727" y="5228"/>
                  </a:cubicBezTo>
                  <a:cubicBezTo>
                    <a:pt x="5483" y="5133"/>
                    <a:pt x="5483" y="3999"/>
                    <a:pt x="4727" y="3999"/>
                  </a:cubicBezTo>
                  <a:cubicBezTo>
                    <a:pt x="3971" y="3999"/>
                    <a:pt x="3215" y="4471"/>
                    <a:pt x="3026" y="5228"/>
                  </a:cubicBezTo>
                  <a:cubicBezTo>
                    <a:pt x="2837" y="5889"/>
                    <a:pt x="3026" y="6646"/>
                    <a:pt x="3498" y="7118"/>
                  </a:cubicBezTo>
                  <a:cubicBezTo>
                    <a:pt x="4058" y="7831"/>
                    <a:pt x="4892" y="8187"/>
                    <a:pt x="5720" y="8187"/>
                  </a:cubicBezTo>
                  <a:cubicBezTo>
                    <a:pt x="6429" y="8187"/>
                    <a:pt x="7134" y="7925"/>
                    <a:pt x="7657" y="7402"/>
                  </a:cubicBezTo>
                  <a:cubicBezTo>
                    <a:pt x="8697" y="6078"/>
                    <a:pt x="8414" y="4188"/>
                    <a:pt x="7185" y="3148"/>
                  </a:cubicBezTo>
                  <a:cubicBezTo>
                    <a:pt x="6419" y="2441"/>
                    <a:pt x="5432" y="2064"/>
                    <a:pt x="4431" y="2064"/>
                  </a:cubicBezTo>
                  <a:cubicBezTo>
                    <a:pt x="3827" y="2064"/>
                    <a:pt x="3217" y="2202"/>
                    <a:pt x="2648" y="2486"/>
                  </a:cubicBezTo>
                  <a:cubicBezTo>
                    <a:pt x="1135" y="3054"/>
                    <a:pt x="95" y="4471"/>
                    <a:pt x="1" y="6173"/>
                  </a:cubicBezTo>
                  <a:cubicBezTo>
                    <a:pt x="1" y="7780"/>
                    <a:pt x="852" y="9292"/>
                    <a:pt x="2269" y="10143"/>
                  </a:cubicBezTo>
                  <a:cubicBezTo>
                    <a:pt x="3136" y="10591"/>
                    <a:pt x="4068" y="10803"/>
                    <a:pt x="4995" y="10803"/>
                  </a:cubicBezTo>
                  <a:cubicBezTo>
                    <a:pt x="7001" y="10803"/>
                    <a:pt x="8981" y="9809"/>
                    <a:pt x="10210" y="8063"/>
                  </a:cubicBezTo>
                  <a:cubicBezTo>
                    <a:pt x="11344" y="6267"/>
                    <a:pt x="11344" y="3904"/>
                    <a:pt x="10021" y="2203"/>
                  </a:cubicBezTo>
                  <a:cubicBezTo>
                    <a:pt x="8830" y="757"/>
                    <a:pt x="6952" y="0"/>
                    <a:pt x="507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2174;p43">
              <a:extLst>
                <a:ext uri="{FF2B5EF4-FFF2-40B4-BE49-F238E27FC236}">
                  <a16:creationId xmlns:a16="http://schemas.microsoft.com/office/drawing/2014/main" id="{7F43BA25-4C70-FF04-C936-1D3665677B45}"/>
                </a:ext>
              </a:extLst>
            </p:cNvPr>
            <p:cNvSpPr/>
            <p:nvPr/>
          </p:nvSpPr>
          <p:spPr>
            <a:xfrm>
              <a:off x="5094350" y="1698200"/>
              <a:ext cx="285975" cy="270750"/>
            </a:xfrm>
            <a:custGeom>
              <a:avLst/>
              <a:gdLst/>
              <a:ahLst/>
              <a:cxnLst/>
              <a:rect l="l" t="t" r="r" b="b"/>
              <a:pathLst>
                <a:path w="11439"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7" y="1142"/>
                    <a:pt x="5198" y="1142"/>
                  </a:cubicBezTo>
                  <a:cubicBezTo>
                    <a:pt x="6449" y="1142"/>
                    <a:pt x="7657" y="1536"/>
                    <a:pt x="8602" y="2323"/>
                  </a:cubicBezTo>
                  <a:cubicBezTo>
                    <a:pt x="9642" y="3174"/>
                    <a:pt x="10115" y="4497"/>
                    <a:pt x="9831" y="5821"/>
                  </a:cubicBezTo>
                  <a:cubicBezTo>
                    <a:pt x="9307" y="8090"/>
                    <a:pt x="7333" y="9634"/>
                    <a:pt x="5099" y="9634"/>
                  </a:cubicBezTo>
                  <a:cubicBezTo>
                    <a:pt x="4913" y="9634"/>
                    <a:pt x="4726" y="9624"/>
                    <a:pt x="4538" y="9602"/>
                  </a:cubicBezTo>
                  <a:cubicBezTo>
                    <a:pt x="3498" y="9602"/>
                    <a:pt x="2553" y="9035"/>
                    <a:pt x="1891" y="8184"/>
                  </a:cubicBezTo>
                  <a:cubicBezTo>
                    <a:pt x="1135" y="7239"/>
                    <a:pt x="1040" y="5915"/>
                    <a:pt x="1607" y="4876"/>
                  </a:cubicBezTo>
                  <a:cubicBezTo>
                    <a:pt x="2269" y="3836"/>
                    <a:pt x="3309" y="3269"/>
                    <a:pt x="4443" y="3174"/>
                  </a:cubicBezTo>
                  <a:cubicBezTo>
                    <a:pt x="5672" y="3174"/>
                    <a:pt x="6712" y="4025"/>
                    <a:pt x="7090" y="5159"/>
                  </a:cubicBezTo>
                  <a:cubicBezTo>
                    <a:pt x="7279" y="5632"/>
                    <a:pt x="7184" y="6199"/>
                    <a:pt x="6806" y="6577"/>
                  </a:cubicBezTo>
                  <a:cubicBezTo>
                    <a:pt x="6511" y="6872"/>
                    <a:pt x="6179" y="7020"/>
                    <a:pt x="5832" y="7020"/>
                  </a:cubicBezTo>
                  <a:cubicBezTo>
                    <a:pt x="5625" y="7020"/>
                    <a:pt x="5412" y="6967"/>
                    <a:pt x="5199" y="6861"/>
                  </a:cubicBezTo>
                  <a:cubicBezTo>
                    <a:pt x="4727" y="6672"/>
                    <a:pt x="4349" y="6293"/>
                    <a:pt x="4160" y="5821"/>
                  </a:cubicBezTo>
                  <a:cubicBezTo>
                    <a:pt x="4160" y="5632"/>
                    <a:pt x="4160" y="5537"/>
                    <a:pt x="4160" y="5443"/>
                  </a:cubicBezTo>
                  <a:cubicBezTo>
                    <a:pt x="4349" y="5348"/>
                    <a:pt x="4538" y="5254"/>
                    <a:pt x="4727" y="5254"/>
                  </a:cubicBezTo>
                  <a:cubicBezTo>
                    <a:pt x="5455" y="5163"/>
                    <a:pt x="5482" y="4020"/>
                    <a:pt x="4808" y="4020"/>
                  </a:cubicBezTo>
                  <a:cubicBezTo>
                    <a:pt x="4782" y="4020"/>
                    <a:pt x="4755" y="4021"/>
                    <a:pt x="4727" y="4025"/>
                  </a:cubicBezTo>
                  <a:cubicBezTo>
                    <a:pt x="3971" y="4025"/>
                    <a:pt x="3309" y="4497"/>
                    <a:pt x="3025" y="5254"/>
                  </a:cubicBezTo>
                  <a:cubicBezTo>
                    <a:pt x="2836" y="5915"/>
                    <a:pt x="3120" y="6672"/>
                    <a:pt x="3592" y="7144"/>
                  </a:cubicBezTo>
                  <a:cubicBezTo>
                    <a:pt x="4152" y="7857"/>
                    <a:pt x="4959" y="8213"/>
                    <a:pt x="5761" y="8213"/>
                  </a:cubicBezTo>
                  <a:cubicBezTo>
                    <a:pt x="6449" y="8213"/>
                    <a:pt x="7134" y="7951"/>
                    <a:pt x="7657" y="7428"/>
                  </a:cubicBezTo>
                  <a:cubicBezTo>
                    <a:pt x="8697" y="6104"/>
                    <a:pt x="8508" y="4214"/>
                    <a:pt x="7184" y="3080"/>
                  </a:cubicBezTo>
                  <a:cubicBezTo>
                    <a:pt x="6402" y="2417"/>
                    <a:pt x="5389" y="2062"/>
                    <a:pt x="4367" y="2062"/>
                  </a:cubicBezTo>
                  <a:cubicBezTo>
                    <a:pt x="3783" y="2062"/>
                    <a:pt x="3197" y="2178"/>
                    <a:pt x="2647" y="2418"/>
                  </a:cubicBezTo>
                  <a:cubicBezTo>
                    <a:pt x="1135" y="3080"/>
                    <a:pt x="190" y="4497"/>
                    <a:pt x="1" y="6104"/>
                  </a:cubicBezTo>
                  <a:cubicBezTo>
                    <a:pt x="1" y="7806"/>
                    <a:pt x="851" y="9318"/>
                    <a:pt x="2269" y="10169"/>
                  </a:cubicBezTo>
                  <a:cubicBezTo>
                    <a:pt x="3165" y="10617"/>
                    <a:pt x="4118" y="10829"/>
                    <a:pt x="5056" y="10829"/>
                  </a:cubicBezTo>
                  <a:cubicBezTo>
                    <a:pt x="7085" y="10829"/>
                    <a:pt x="9045" y="9835"/>
                    <a:pt x="10209" y="8089"/>
                  </a:cubicBezTo>
                  <a:cubicBezTo>
                    <a:pt x="11438" y="6293"/>
                    <a:pt x="11344" y="3930"/>
                    <a:pt x="10020" y="2229"/>
                  </a:cubicBezTo>
                  <a:cubicBezTo>
                    <a:pt x="8866" y="827"/>
                    <a:pt x="7136" y="1"/>
                    <a:pt x="527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2175;p43">
              <a:extLst>
                <a:ext uri="{FF2B5EF4-FFF2-40B4-BE49-F238E27FC236}">
                  <a16:creationId xmlns:a16="http://schemas.microsoft.com/office/drawing/2014/main" id="{9322F2F4-AF12-0871-201D-04C0B423983D}"/>
                </a:ext>
              </a:extLst>
            </p:cNvPr>
            <p:cNvSpPr/>
            <p:nvPr/>
          </p:nvSpPr>
          <p:spPr>
            <a:xfrm>
              <a:off x="6275925" y="1698200"/>
              <a:ext cx="285950" cy="270750"/>
            </a:xfrm>
            <a:custGeom>
              <a:avLst/>
              <a:gdLst/>
              <a:ahLst/>
              <a:cxnLst/>
              <a:rect l="l" t="t" r="r" b="b"/>
              <a:pathLst>
                <a:path w="11438"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7" y="1142"/>
                    <a:pt x="5197" y="1142"/>
                  </a:cubicBezTo>
                  <a:cubicBezTo>
                    <a:pt x="6449" y="1142"/>
                    <a:pt x="7657" y="1536"/>
                    <a:pt x="8602" y="2323"/>
                  </a:cubicBezTo>
                  <a:cubicBezTo>
                    <a:pt x="9642" y="3174"/>
                    <a:pt x="10114" y="4497"/>
                    <a:pt x="9831" y="5821"/>
                  </a:cubicBezTo>
                  <a:cubicBezTo>
                    <a:pt x="9307" y="8090"/>
                    <a:pt x="7333" y="9634"/>
                    <a:pt x="5098" y="9634"/>
                  </a:cubicBezTo>
                  <a:cubicBezTo>
                    <a:pt x="4913" y="9634"/>
                    <a:pt x="4726" y="9624"/>
                    <a:pt x="4537" y="9602"/>
                  </a:cubicBezTo>
                  <a:cubicBezTo>
                    <a:pt x="3498" y="9602"/>
                    <a:pt x="2552" y="9035"/>
                    <a:pt x="1891" y="8184"/>
                  </a:cubicBezTo>
                  <a:cubicBezTo>
                    <a:pt x="1134" y="7239"/>
                    <a:pt x="1040" y="5915"/>
                    <a:pt x="1607" y="4876"/>
                  </a:cubicBezTo>
                  <a:cubicBezTo>
                    <a:pt x="2269" y="3836"/>
                    <a:pt x="3309" y="3269"/>
                    <a:pt x="4443" y="3174"/>
                  </a:cubicBezTo>
                  <a:cubicBezTo>
                    <a:pt x="5672" y="3174"/>
                    <a:pt x="6711" y="4025"/>
                    <a:pt x="7090" y="5159"/>
                  </a:cubicBezTo>
                  <a:cubicBezTo>
                    <a:pt x="7279" y="5632"/>
                    <a:pt x="7184" y="6199"/>
                    <a:pt x="6806" y="6577"/>
                  </a:cubicBezTo>
                  <a:cubicBezTo>
                    <a:pt x="6511" y="6872"/>
                    <a:pt x="6178" y="7020"/>
                    <a:pt x="5832" y="7020"/>
                  </a:cubicBezTo>
                  <a:cubicBezTo>
                    <a:pt x="5624" y="7020"/>
                    <a:pt x="5412" y="6967"/>
                    <a:pt x="5199" y="6861"/>
                  </a:cubicBezTo>
                  <a:cubicBezTo>
                    <a:pt x="4726" y="6672"/>
                    <a:pt x="4348" y="6293"/>
                    <a:pt x="4159" y="5821"/>
                  </a:cubicBezTo>
                  <a:cubicBezTo>
                    <a:pt x="4159" y="5632"/>
                    <a:pt x="4159" y="5537"/>
                    <a:pt x="4159" y="5443"/>
                  </a:cubicBezTo>
                  <a:cubicBezTo>
                    <a:pt x="4348" y="5348"/>
                    <a:pt x="4537" y="5254"/>
                    <a:pt x="4726" y="5254"/>
                  </a:cubicBezTo>
                  <a:cubicBezTo>
                    <a:pt x="5546" y="5163"/>
                    <a:pt x="5576" y="4020"/>
                    <a:pt x="4817" y="4020"/>
                  </a:cubicBezTo>
                  <a:cubicBezTo>
                    <a:pt x="4788" y="4020"/>
                    <a:pt x="4758" y="4021"/>
                    <a:pt x="4726" y="4025"/>
                  </a:cubicBezTo>
                  <a:cubicBezTo>
                    <a:pt x="3970" y="4025"/>
                    <a:pt x="3309" y="4497"/>
                    <a:pt x="3025" y="5254"/>
                  </a:cubicBezTo>
                  <a:cubicBezTo>
                    <a:pt x="2836" y="5915"/>
                    <a:pt x="3119" y="6672"/>
                    <a:pt x="3592" y="7144"/>
                  </a:cubicBezTo>
                  <a:cubicBezTo>
                    <a:pt x="4152" y="7857"/>
                    <a:pt x="4959" y="8213"/>
                    <a:pt x="5761" y="8213"/>
                  </a:cubicBezTo>
                  <a:cubicBezTo>
                    <a:pt x="6449" y="8213"/>
                    <a:pt x="7133" y="7951"/>
                    <a:pt x="7657" y="7428"/>
                  </a:cubicBezTo>
                  <a:cubicBezTo>
                    <a:pt x="8696" y="6104"/>
                    <a:pt x="8507" y="4214"/>
                    <a:pt x="7184" y="3080"/>
                  </a:cubicBezTo>
                  <a:cubicBezTo>
                    <a:pt x="6402" y="2417"/>
                    <a:pt x="5389" y="2062"/>
                    <a:pt x="4366" y="2062"/>
                  </a:cubicBezTo>
                  <a:cubicBezTo>
                    <a:pt x="3783" y="2062"/>
                    <a:pt x="3196" y="2178"/>
                    <a:pt x="2647" y="2418"/>
                  </a:cubicBezTo>
                  <a:cubicBezTo>
                    <a:pt x="1134" y="3080"/>
                    <a:pt x="189" y="4497"/>
                    <a:pt x="0" y="6104"/>
                  </a:cubicBezTo>
                  <a:cubicBezTo>
                    <a:pt x="0" y="7806"/>
                    <a:pt x="851" y="9318"/>
                    <a:pt x="2269" y="10169"/>
                  </a:cubicBezTo>
                  <a:cubicBezTo>
                    <a:pt x="3165" y="10617"/>
                    <a:pt x="4117" y="10829"/>
                    <a:pt x="5055" y="10829"/>
                  </a:cubicBezTo>
                  <a:cubicBezTo>
                    <a:pt x="7085" y="10829"/>
                    <a:pt x="9045" y="9835"/>
                    <a:pt x="10209" y="8089"/>
                  </a:cubicBezTo>
                  <a:cubicBezTo>
                    <a:pt x="11438" y="6293"/>
                    <a:pt x="11343" y="3930"/>
                    <a:pt x="10020" y="2229"/>
                  </a:cubicBezTo>
                  <a:cubicBezTo>
                    <a:pt x="8866" y="827"/>
                    <a:pt x="7136" y="1"/>
                    <a:pt x="527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2176;p43">
              <a:extLst>
                <a:ext uri="{FF2B5EF4-FFF2-40B4-BE49-F238E27FC236}">
                  <a16:creationId xmlns:a16="http://schemas.microsoft.com/office/drawing/2014/main" id="{3D9AC58E-1AB0-C044-14B4-A88989B94E2C}"/>
                </a:ext>
              </a:extLst>
            </p:cNvPr>
            <p:cNvSpPr/>
            <p:nvPr/>
          </p:nvSpPr>
          <p:spPr>
            <a:xfrm>
              <a:off x="954150" y="2201450"/>
              <a:ext cx="283600" cy="268975"/>
            </a:xfrm>
            <a:custGeom>
              <a:avLst/>
              <a:gdLst/>
              <a:ahLst/>
              <a:cxnLst/>
              <a:rect l="l" t="t" r="r" b="b"/>
              <a:pathLst>
                <a:path w="11344" h="10759" extrusionOk="0">
                  <a:moveTo>
                    <a:pt x="5331" y="0"/>
                  </a:moveTo>
                  <a:cubicBezTo>
                    <a:pt x="5038" y="0"/>
                    <a:pt x="4741" y="20"/>
                    <a:pt x="4443" y="59"/>
                  </a:cubicBezTo>
                  <a:cubicBezTo>
                    <a:pt x="3715" y="59"/>
                    <a:pt x="3688" y="1198"/>
                    <a:pt x="4362" y="1198"/>
                  </a:cubicBezTo>
                  <a:cubicBezTo>
                    <a:pt x="4388" y="1198"/>
                    <a:pt x="4415" y="1196"/>
                    <a:pt x="4443" y="1193"/>
                  </a:cubicBezTo>
                  <a:cubicBezTo>
                    <a:pt x="4699" y="1161"/>
                    <a:pt x="4951" y="1145"/>
                    <a:pt x="5201" y="1145"/>
                  </a:cubicBezTo>
                  <a:cubicBezTo>
                    <a:pt x="6429" y="1145"/>
                    <a:pt x="7581" y="1526"/>
                    <a:pt x="8602" y="2233"/>
                  </a:cubicBezTo>
                  <a:cubicBezTo>
                    <a:pt x="9642" y="3083"/>
                    <a:pt x="10114" y="4501"/>
                    <a:pt x="9831" y="5825"/>
                  </a:cubicBezTo>
                  <a:cubicBezTo>
                    <a:pt x="9294" y="8061"/>
                    <a:pt x="7233" y="9621"/>
                    <a:pt x="4930" y="9621"/>
                  </a:cubicBezTo>
                  <a:cubicBezTo>
                    <a:pt x="4800" y="9621"/>
                    <a:pt x="4669" y="9616"/>
                    <a:pt x="4537" y="9606"/>
                  </a:cubicBezTo>
                  <a:cubicBezTo>
                    <a:pt x="3498" y="9511"/>
                    <a:pt x="2458" y="9038"/>
                    <a:pt x="1891" y="8188"/>
                  </a:cubicBezTo>
                  <a:cubicBezTo>
                    <a:pt x="1134" y="7243"/>
                    <a:pt x="1040" y="5919"/>
                    <a:pt x="1607" y="4785"/>
                  </a:cubicBezTo>
                  <a:cubicBezTo>
                    <a:pt x="2174" y="3840"/>
                    <a:pt x="3309" y="3178"/>
                    <a:pt x="4443" y="3178"/>
                  </a:cubicBezTo>
                  <a:cubicBezTo>
                    <a:pt x="5672" y="3178"/>
                    <a:pt x="6711" y="3934"/>
                    <a:pt x="7090" y="5068"/>
                  </a:cubicBezTo>
                  <a:cubicBezTo>
                    <a:pt x="7279" y="5636"/>
                    <a:pt x="7184" y="6203"/>
                    <a:pt x="6806" y="6581"/>
                  </a:cubicBezTo>
                  <a:cubicBezTo>
                    <a:pt x="6491" y="6833"/>
                    <a:pt x="6092" y="6959"/>
                    <a:pt x="5693" y="6959"/>
                  </a:cubicBezTo>
                  <a:cubicBezTo>
                    <a:pt x="5493" y="6959"/>
                    <a:pt x="5294" y="6927"/>
                    <a:pt x="5105" y="6864"/>
                  </a:cubicBezTo>
                  <a:cubicBezTo>
                    <a:pt x="4726" y="6675"/>
                    <a:pt x="4348" y="6297"/>
                    <a:pt x="4159" y="5825"/>
                  </a:cubicBezTo>
                  <a:cubicBezTo>
                    <a:pt x="4065" y="5636"/>
                    <a:pt x="4065" y="5541"/>
                    <a:pt x="4159" y="5352"/>
                  </a:cubicBezTo>
                  <a:cubicBezTo>
                    <a:pt x="4348" y="5257"/>
                    <a:pt x="4537" y="5163"/>
                    <a:pt x="4726" y="5163"/>
                  </a:cubicBezTo>
                  <a:cubicBezTo>
                    <a:pt x="5455" y="5163"/>
                    <a:pt x="5482" y="4023"/>
                    <a:pt x="4807" y="4023"/>
                  </a:cubicBezTo>
                  <a:cubicBezTo>
                    <a:pt x="4781" y="4023"/>
                    <a:pt x="4754" y="4025"/>
                    <a:pt x="4726" y="4029"/>
                  </a:cubicBezTo>
                  <a:cubicBezTo>
                    <a:pt x="4662" y="4021"/>
                    <a:pt x="4598" y="4017"/>
                    <a:pt x="4536" y="4017"/>
                  </a:cubicBezTo>
                  <a:cubicBezTo>
                    <a:pt x="3860" y="4017"/>
                    <a:pt x="3284" y="4471"/>
                    <a:pt x="3025" y="5163"/>
                  </a:cubicBezTo>
                  <a:cubicBezTo>
                    <a:pt x="2836" y="5919"/>
                    <a:pt x="3120" y="6581"/>
                    <a:pt x="3592" y="7148"/>
                  </a:cubicBezTo>
                  <a:cubicBezTo>
                    <a:pt x="4143" y="7799"/>
                    <a:pt x="4933" y="8132"/>
                    <a:pt x="5723" y="8132"/>
                  </a:cubicBezTo>
                  <a:cubicBezTo>
                    <a:pt x="6423" y="8132"/>
                    <a:pt x="7124" y="7870"/>
                    <a:pt x="7657" y="7337"/>
                  </a:cubicBezTo>
                  <a:cubicBezTo>
                    <a:pt x="8696" y="6014"/>
                    <a:pt x="8413" y="4123"/>
                    <a:pt x="7184" y="3083"/>
                  </a:cubicBezTo>
                  <a:cubicBezTo>
                    <a:pt x="6418" y="2376"/>
                    <a:pt x="5431" y="2000"/>
                    <a:pt x="4430" y="2000"/>
                  </a:cubicBezTo>
                  <a:cubicBezTo>
                    <a:pt x="3826" y="2000"/>
                    <a:pt x="3216" y="2137"/>
                    <a:pt x="2647" y="2422"/>
                  </a:cubicBezTo>
                  <a:cubicBezTo>
                    <a:pt x="1134" y="3083"/>
                    <a:pt x="95" y="4501"/>
                    <a:pt x="0" y="6108"/>
                  </a:cubicBezTo>
                  <a:cubicBezTo>
                    <a:pt x="0" y="7715"/>
                    <a:pt x="851" y="9322"/>
                    <a:pt x="2269" y="10078"/>
                  </a:cubicBezTo>
                  <a:cubicBezTo>
                    <a:pt x="3155" y="10537"/>
                    <a:pt x="4111" y="10758"/>
                    <a:pt x="5059" y="10758"/>
                  </a:cubicBezTo>
                  <a:cubicBezTo>
                    <a:pt x="7043" y="10758"/>
                    <a:pt x="8994" y="9789"/>
                    <a:pt x="10209" y="7999"/>
                  </a:cubicBezTo>
                  <a:cubicBezTo>
                    <a:pt x="11343" y="6203"/>
                    <a:pt x="11343" y="3934"/>
                    <a:pt x="10020" y="2233"/>
                  </a:cubicBezTo>
                  <a:cubicBezTo>
                    <a:pt x="8878" y="765"/>
                    <a:pt x="7173" y="0"/>
                    <a:pt x="53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2177;p43">
              <a:extLst>
                <a:ext uri="{FF2B5EF4-FFF2-40B4-BE49-F238E27FC236}">
                  <a16:creationId xmlns:a16="http://schemas.microsoft.com/office/drawing/2014/main" id="{19D3EBD8-795D-94B8-C91F-0E4357BDFB8D}"/>
                </a:ext>
              </a:extLst>
            </p:cNvPr>
            <p:cNvSpPr/>
            <p:nvPr/>
          </p:nvSpPr>
          <p:spPr>
            <a:xfrm>
              <a:off x="2140425" y="2201550"/>
              <a:ext cx="283600" cy="268875"/>
            </a:xfrm>
            <a:custGeom>
              <a:avLst/>
              <a:gdLst/>
              <a:ahLst/>
              <a:cxnLst/>
              <a:rect l="l" t="t" r="r" b="b"/>
              <a:pathLst>
                <a:path w="11344" h="10755" extrusionOk="0">
                  <a:moveTo>
                    <a:pt x="5243" y="1"/>
                  </a:moveTo>
                  <a:cubicBezTo>
                    <a:pt x="4976" y="1"/>
                    <a:pt x="4709" y="18"/>
                    <a:pt x="4444" y="55"/>
                  </a:cubicBezTo>
                  <a:cubicBezTo>
                    <a:pt x="3718" y="145"/>
                    <a:pt x="3689" y="1195"/>
                    <a:pt x="4357" y="1195"/>
                  </a:cubicBezTo>
                  <a:cubicBezTo>
                    <a:pt x="4384" y="1195"/>
                    <a:pt x="4413" y="1193"/>
                    <a:pt x="4444" y="1189"/>
                  </a:cubicBezTo>
                  <a:cubicBezTo>
                    <a:pt x="4699" y="1157"/>
                    <a:pt x="4955" y="1141"/>
                    <a:pt x="5209" y="1141"/>
                  </a:cubicBezTo>
                  <a:cubicBezTo>
                    <a:pt x="6457" y="1141"/>
                    <a:pt x="7660" y="1522"/>
                    <a:pt x="8603" y="2229"/>
                  </a:cubicBezTo>
                  <a:cubicBezTo>
                    <a:pt x="9642" y="3079"/>
                    <a:pt x="10115" y="4497"/>
                    <a:pt x="9832" y="5821"/>
                  </a:cubicBezTo>
                  <a:cubicBezTo>
                    <a:pt x="9295" y="8057"/>
                    <a:pt x="7233" y="9617"/>
                    <a:pt x="4930" y="9617"/>
                  </a:cubicBezTo>
                  <a:cubicBezTo>
                    <a:pt x="4800" y="9617"/>
                    <a:pt x="4669" y="9612"/>
                    <a:pt x="4538" y="9602"/>
                  </a:cubicBezTo>
                  <a:cubicBezTo>
                    <a:pt x="3498" y="9507"/>
                    <a:pt x="2553" y="9034"/>
                    <a:pt x="1891" y="8184"/>
                  </a:cubicBezTo>
                  <a:cubicBezTo>
                    <a:pt x="1135" y="7239"/>
                    <a:pt x="1041" y="5915"/>
                    <a:pt x="1608" y="4781"/>
                  </a:cubicBezTo>
                  <a:cubicBezTo>
                    <a:pt x="2269" y="3836"/>
                    <a:pt x="3309" y="3174"/>
                    <a:pt x="4444" y="3174"/>
                  </a:cubicBezTo>
                  <a:cubicBezTo>
                    <a:pt x="5672" y="3174"/>
                    <a:pt x="6712" y="3930"/>
                    <a:pt x="7090" y="5064"/>
                  </a:cubicBezTo>
                  <a:cubicBezTo>
                    <a:pt x="7279" y="5632"/>
                    <a:pt x="7185" y="6199"/>
                    <a:pt x="6807" y="6577"/>
                  </a:cubicBezTo>
                  <a:cubicBezTo>
                    <a:pt x="6492" y="6829"/>
                    <a:pt x="6135" y="6955"/>
                    <a:pt x="5763" y="6955"/>
                  </a:cubicBezTo>
                  <a:cubicBezTo>
                    <a:pt x="5578" y="6955"/>
                    <a:pt x="5389" y="6923"/>
                    <a:pt x="5200" y="6860"/>
                  </a:cubicBezTo>
                  <a:cubicBezTo>
                    <a:pt x="4727" y="6671"/>
                    <a:pt x="4349" y="6293"/>
                    <a:pt x="4160" y="5821"/>
                  </a:cubicBezTo>
                  <a:cubicBezTo>
                    <a:pt x="4160" y="5632"/>
                    <a:pt x="4160" y="5537"/>
                    <a:pt x="4160" y="5348"/>
                  </a:cubicBezTo>
                  <a:cubicBezTo>
                    <a:pt x="4349" y="5253"/>
                    <a:pt x="4538" y="5159"/>
                    <a:pt x="4727" y="5159"/>
                  </a:cubicBezTo>
                  <a:cubicBezTo>
                    <a:pt x="5455" y="5159"/>
                    <a:pt x="5482" y="4019"/>
                    <a:pt x="4808" y="4019"/>
                  </a:cubicBezTo>
                  <a:cubicBezTo>
                    <a:pt x="4782" y="4019"/>
                    <a:pt x="4755" y="4021"/>
                    <a:pt x="4727" y="4025"/>
                  </a:cubicBezTo>
                  <a:cubicBezTo>
                    <a:pt x="3971" y="4025"/>
                    <a:pt x="3215" y="4497"/>
                    <a:pt x="3026" y="5159"/>
                  </a:cubicBezTo>
                  <a:cubicBezTo>
                    <a:pt x="2837" y="5915"/>
                    <a:pt x="3026" y="6577"/>
                    <a:pt x="3498" y="7144"/>
                  </a:cubicBezTo>
                  <a:cubicBezTo>
                    <a:pt x="4062" y="7810"/>
                    <a:pt x="4902" y="8142"/>
                    <a:pt x="5735" y="8142"/>
                  </a:cubicBezTo>
                  <a:cubicBezTo>
                    <a:pt x="6439" y="8142"/>
                    <a:pt x="7138" y="7904"/>
                    <a:pt x="7657" y="7428"/>
                  </a:cubicBezTo>
                  <a:cubicBezTo>
                    <a:pt x="8697" y="6010"/>
                    <a:pt x="8414" y="4119"/>
                    <a:pt x="7185" y="3079"/>
                  </a:cubicBezTo>
                  <a:cubicBezTo>
                    <a:pt x="6419" y="2372"/>
                    <a:pt x="5432" y="1996"/>
                    <a:pt x="4431" y="1996"/>
                  </a:cubicBezTo>
                  <a:cubicBezTo>
                    <a:pt x="3827" y="1996"/>
                    <a:pt x="3217" y="2133"/>
                    <a:pt x="2648" y="2418"/>
                  </a:cubicBezTo>
                  <a:cubicBezTo>
                    <a:pt x="1135" y="3079"/>
                    <a:pt x="95" y="4497"/>
                    <a:pt x="1" y="6104"/>
                  </a:cubicBezTo>
                  <a:cubicBezTo>
                    <a:pt x="1" y="7806"/>
                    <a:pt x="852" y="9318"/>
                    <a:pt x="2269" y="10074"/>
                  </a:cubicBezTo>
                  <a:cubicBezTo>
                    <a:pt x="3156" y="10533"/>
                    <a:pt x="4112" y="10754"/>
                    <a:pt x="5060" y="10754"/>
                  </a:cubicBezTo>
                  <a:cubicBezTo>
                    <a:pt x="7044" y="10754"/>
                    <a:pt x="8994" y="9785"/>
                    <a:pt x="10210" y="7995"/>
                  </a:cubicBezTo>
                  <a:cubicBezTo>
                    <a:pt x="11344" y="6199"/>
                    <a:pt x="11344" y="3930"/>
                    <a:pt x="10021" y="2229"/>
                  </a:cubicBezTo>
                  <a:cubicBezTo>
                    <a:pt x="8866" y="827"/>
                    <a:pt x="7065" y="1"/>
                    <a:pt x="524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2178;p43">
              <a:extLst>
                <a:ext uri="{FF2B5EF4-FFF2-40B4-BE49-F238E27FC236}">
                  <a16:creationId xmlns:a16="http://schemas.microsoft.com/office/drawing/2014/main" id="{F1A5B4AF-5083-0B4A-FD24-A117E1B5FEE6}"/>
                </a:ext>
              </a:extLst>
            </p:cNvPr>
            <p:cNvSpPr/>
            <p:nvPr/>
          </p:nvSpPr>
          <p:spPr>
            <a:xfrm>
              <a:off x="3322000" y="2201550"/>
              <a:ext cx="283600" cy="268875"/>
            </a:xfrm>
            <a:custGeom>
              <a:avLst/>
              <a:gdLst/>
              <a:ahLst/>
              <a:cxnLst/>
              <a:rect l="l" t="t" r="r" b="b"/>
              <a:pathLst>
                <a:path w="11344" h="10755" extrusionOk="0">
                  <a:moveTo>
                    <a:pt x="5243" y="1"/>
                  </a:moveTo>
                  <a:cubicBezTo>
                    <a:pt x="4976" y="1"/>
                    <a:pt x="4709" y="18"/>
                    <a:pt x="4443" y="55"/>
                  </a:cubicBezTo>
                  <a:cubicBezTo>
                    <a:pt x="3717" y="145"/>
                    <a:pt x="3688" y="1195"/>
                    <a:pt x="4356" y="1195"/>
                  </a:cubicBezTo>
                  <a:cubicBezTo>
                    <a:pt x="4384" y="1195"/>
                    <a:pt x="4413" y="1193"/>
                    <a:pt x="4443" y="1189"/>
                  </a:cubicBezTo>
                  <a:cubicBezTo>
                    <a:pt x="4699" y="1157"/>
                    <a:pt x="4955" y="1141"/>
                    <a:pt x="5208" y="1141"/>
                  </a:cubicBezTo>
                  <a:cubicBezTo>
                    <a:pt x="6456" y="1141"/>
                    <a:pt x="7660" y="1522"/>
                    <a:pt x="8602" y="2229"/>
                  </a:cubicBezTo>
                  <a:cubicBezTo>
                    <a:pt x="9642" y="3079"/>
                    <a:pt x="10115" y="4497"/>
                    <a:pt x="9831" y="5821"/>
                  </a:cubicBezTo>
                  <a:cubicBezTo>
                    <a:pt x="9294" y="8057"/>
                    <a:pt x="7233" y="9617"/>
                    <a:pt x="4930" y="9617"/>
                  </a:cubicBezTo>
                  <a:cubicBezTo>
                    <a:pt x="4800" y="9617"/>
                    <a:pt x="4669" y="9612"/>
                    <a:pt x="4538" y="9602"/>
                  </a:cubicBezTo>
                  <a:cubicBezTo>
                    <a:pt x="3498" y="9507"/>
                    <a:pt x="2553" y="9034"/>
                    <a:pt x="1891" y="8184"/>
                  </a:cubicBezTo>
                  <a:cubicBezTo>
                    <a:pt x="1135" y="7239"/>
                    <a:pt x="1040" y="5915"/>
                    <a:pt x="1607" y="4781"/>
                  </a:cubicBezTo>
                  <a:cubicBezTo>
                    <a:pt x="2269" y="3836"/>
                    <a:pt x="3309" y="3174"/>
                    <a:pt x="4443" y="3174"/>
                  </a:cubicBezTo>
                  <a:cubicBezTo>
                    <a:pt x="5672" y="3174"/>
                    <a:pt x="6712" y="3930"/>
                    <a:pt x="7090" y="5064"/>
                  </a:cubicBezTo>
                  <a:cubicBezTo>
                    <a:pt x="7279" y="5632"/>
                    <a:pt x="7184" y="6199"/>
                    <a:pt x="6806" y="6577"/>
                  </a:cubicBezTo>
                  <a:cubicBezTo>
                    <a:pt x="6491" y="6829"/>
                    <a:pt x="6134" y="6955"/>
                    <a:pt x="5763" y="6955"/>
                  </a:cubicBezTo>
                  <a:cubicBezTo>
                    <a:pt x="5578" y="6955"/>
                    <a:pt x="5388" y="6923"/>
                    <a:pt x="5199" y="6860"/>
                  </a:cubicBezTo>
                  <a:cubicBezTo>
                    <a:pt x="4727" y="6671"/>
                    <a:pt x="4349" y="6293"/>
                    <a:pt x="4160" y="5821"/>
                  </a:cubicBezTo>
                  <a:cubicBezTo>
                    <a:pt x="4160" y="5632"/>
                    <a:pt x="4160" y="5537"/>
                    <a:pt x="4160" y="5348"/>
                  </a:cubicBezTo>
                  <a:cubicBezTo>
                    <a:pt x="4349" y="5253"/>
                    <a:pt x="4538" y="5159"/>
                    <a:pt x="4727" y="5159"/>
                  </a:cubicBezTo>
                  <a:cubicBezTo>
                    <a:pt x="5455" y="5159"/>
                    <a:pt x="5482" y="4019"/>
                    <a:pt x="4808" y="4019"/>
                  </a:cubicBezTo>
                  <a:cubicBezTo>
                    <a:pt x="4782" y="4019"/>
                    <a:pt x="4755" y="4021"/>
                    <a:pt x="4727" y="4025"/>
                  </a:cubicBezTo>
                  <a:cubicBezTo>
                    <a:pt x="3971" y="4025"/>
                    <a:pt x="3214" y="4497"/>
                    <a:pt x="3025" y="5159"/>
                  </a:cubicBezTo>
                  <a:cubicBezTo>
                    <a:pt x="2836" y="5915"/>
                    <a:pt x="3025" y="6577"/>
                    <a:pt x="3498" y="7144"/>
                  </a:cubicBezTo>
                  <a:cubicBezTo>
                    <a:pt x="4061" y="7810"/>
                    <a:pt x="4902" y="8142"/>
                    <a:pt x="5734" y="8142"/>
                  </a:cubicBezTo>
                  <a:cubicBezTo>
                    <a:pt x="6439" y="8142"/>
                    <a:pt x="7137" y="7904"/>
                    <a:pt x="7657" y="7428"/>
                  </a:cubicBezTo>
                  <a:cubicBezTo>
                    <a:pt x="8697" y="6010"/>
                    <a:pt x="8413" y="4119"/>
                    <a:pt x="7184" y="3079"/>
                  </a:cubicBezTo>
                  <a:cubicBezTo>
                    <a:pt x="6418" y="2372"/>
                    <a:pt x="5432" y="1996"/>
                    <a:pt x="4431" y="1996"/>
                  </a:cubicBezTo>
                  <a:cubicBezTo>
                    <a:pt x="3826" y="1996"/>
                    <a:pt x="3217" y="2133"/>
                    <a:pt x="2647" y="2418"/>
                  </a:cubicBezTo>
                  <a:cubicBezTo>
                    <a:pt x="1135" y="3079"/>
                    <a:pt x="95" y="4497"/>
                    <a:pt x="1" y="6104"/>
                  </a:cubicBezTo>
                  <a:cubicBezTo>
                    <a:pt x="1" y="7806"/>
                    <a:pt x="851" y="9318"/>
                    <a:pt x="2269" y="10074"/>
                  </a:cubicBezTo>
                  <a:cubicBezTo>
                    <a:pt x="3156" y="10533"/>
                    <a:pt x="4111" y="10754"/>
                    <a:pt x="5060" y="10754"/>
                  </a:cubicBezTo>
                  <a:cubicBezTo>
                    <a:pt x="7043" y="10754"/>
                    <a:pt x="8994" y="9785"/>
                    <a:pt x="10209" y="7995"/>
                  </a:cubicBezTo>
                  <a:cubicBezTo>
                    <a:pt x="11344" y="6199"/>
                    <a:pt x="11344" y="3930"/>
                    <a:pt x="10020" y="2229"/>
                  </a:cubicBezTo>
                  <a:cubicBezTo>
                    <a:pt x="8866" y="827"/>
                    <a:pt x="7064" y="1"/>
                    <a:pt x="524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2179;p43">
              <a:extLst>
                <a:ext uri="{FF2B5EF4-FFF2-40B4-BE49-F238E27FC236}">
                  <a16:creationId xmlns:a16="http://schemas.microsoft.com/office/drawing/2014/main" id="{305062F8-DA5E-1397-F53F-A99784C35303}"/>
                </a:ext>
              </a:extLst>
            </p:cNvPr>
            <p:cNvSpPr/>
            <p:nvPr/>
          </p:nvSpPr>
          <p:spPr>
            <a:xfrm>
              <a:off x="4503575" y="2201550"/>
              <a:ext cx="283600" cy="268875"/>
            </a:xfrm>
            <a:custGeom>
              <a:avLst/>
              <a:gdLst/>
              <a:ahLst/>
              <a:cxnLst/>
              <a:rect l="l" t="t" r="r" b="b"/>
              <a:pathLst>
                <a:path w="11344" h="10755" extrusionOk="0">
                  <a:moveTo>
                    <a:pt x="5242" y="1"/>
                  </a:moveTo>
                  <a:cubicBezTo>
                    <a:pt x="4976" y="1"/>
                    <a:pt x="4708" y="18"/>
                    <a:pt x="4443" y="55"/>
                  </a:cubicBezTo>
                  <a:cubicBezTo>
                    <a:pt x="3717" y="145"/>
                    <a:pt x="3688" y="1195"/>
                    <a:pt x="4356" y="1195"/>
                  </a:cubicBezTo>
                  <a:cubicBezTo>
                    <a:pt x="4384" y="1195"/>
                    <a:pt x="4413" y="1193"/>
                    <a:pt x="4443" y="1189"/>
                  </a:cubicBezTo>
                  <a:cubicBezTo>
                    <a:pt x="4699" y="1157"/>
                    <a:pt x="4954" y="1141"/>
                    <a:pt x="5208" y="1141"/>
                  </a:cubicBezTo>
                  <a:cubicBezTo>
                    <a:pt x="6456" y="1141"/>
                    <a:pt x="7659" y="1522"/>
                    <a:pt x="8602" y="2229"/>
                  </a:cubicBezTo>
                  <a:cubicBezTo>
                    <a:pt x="9642" y="3079"/>
                    <a:pt x="10114" y="4497"/>
                    <a:pt x="9831" y="5821"/>
                  </a:cubicBezTo>
                  <a:cubicBezTo>
                    <a:pt x="9294" y="8057"/>
                    <a:pt x="7233" y="9617"/>
                    <a:pt x="4930" y="9617"/>
                  </a:cubicBezTo>
                  <a:cubicBezTo>
                    <a:pt x="4800" y="9617"/>
                    <a:pt x="4669" y="9612"/>
                    <a:pt x="4537" y="9602"/>
                  </a:cubicBezTo>
                  <a:cubicBezTo>
                    <a:pt x="3498" y="9507"/>
                    <a:pt x="2552" y="9034"/>
                    <a:pt x="1891" y="8184"/>
                  </a:cubicBezTo>
                  <a:cubicBezTo>
                    <a:pt x="1134" y="7239"/>
                    <a:pt x="1040" y="5915"/>
                    <a:pt x="1607" y="4781"/>
                  </a:cubicBezTo>
                  <a:cubicBezTo>
                    <a:pt x="2269" y="3836"/>
                    <a:pt x="3309" y="3174"/>
                    <a:pt x="4443" y="3174"/>
                  </a:cubicBezTo>
                  <a:cubicBezTo>
                    <a:pt x="5672" y="3174"/>
                    <a:pt x="6711" y="3930"/>
                    <a:pt x="7090" y="5064"/>
                  </a:cubicBezTo>
                  <a:cubicBezTo>
                    <a:pt x="7279" y="5632"/>
                    <a:pt x="7184" y="6199"/>
                    <a:pt x="6806" y="6577"/>
                  </a:cubicBezTo>
                  <a:cubicBezTo>
                    <a:pt x="6491" y="6829"/>
                    <a:pt x="6134" y="6955"/>
                    <a:pt x="5763" y="6955"/>
                  </a:cubicBezTo>
                  <a:cubicBezTo>
                    <a:pt x="5577" y="6955"/>
                    <a:pt x="5388" y="6923"/>
                    <a:pt x="5199" y="6860"/>
                  </a:cubicBezTo>
                  <a:cubicBezTo>
                    <a:pt x="4726" y="6671"/>
                    <a:pt x="4348" y="6293"/>
                    <a:pt x="4159" y="5821"/>
                  </a:cubicBezTo>
                  <a:cubicBezTo>
                    <a:pt x="4159" y="5632"/>
                    <a:pt x="4159" y="5537"/>
                    <a:pt x="4159" y="5348"/>
                  </a:cubicBezTo>
                  <a:cubicBezTo>
                    <a:pt x="4348" y="5253"/>
                    <a:pt x="4537" y="5159"/>
                    <a:pt x="4726" y="5159"/>
                  </a:cubicBezTo>
                  <a:cubicBezTo>
                    <a:pt x="5455" y="5159"/>
                    <a:pt x="5482" y="4019"/>
                    <a:pt x="4807" y="4019"/>
                  </a:cubicBezTo>
                  <a:cubicBezTo>
                    <a:pt x="4781" y="4019"/>
                    <a:pt x="4754" y="4021"/>
                    <a:pt x="4726" y="4025"/>
                  </a:cubicBezTo>
                  <a:cubicBezTo>
                    <a:pt x="3970" y="4025"/>
                    <a:pt x="3214" y="4497"/>
                    <a:pt x="3025" y="5159"/>
                  </a:cubicBezTo>
                  <a:cubicBezTo>
                    <a:pt x="2836" y="5915"/>
                    <a:pt x="3025" y="6577"/>
                    <a:pt x="3498" y="7144"/>
                  </a:cubicBezTo>
                  <a:cubicBezTo>
                    <a:pt x="4061" y="7810"/>
                    <a:pt x="4901" y="8142"/>
                    <a:pt x="5734" y="8142"/>
                  </a:cubicBezTo>
                  <a:cubicBezTo>
                    <a:pt x="6438" y="8142"/>
                    <a:pt x="7137" y="7904"/>
                    <a:pt x="7657" y="7428"/>
                  </a:cubicBezTo>
                  <a:cubicBezTo>
                    <a:pt x="8697" y="6010"/>
                    <a:pt x="8413" y="4119"/>
                    <a:pt x="7184" y="3079"/>
                  </a:cubicBezTo>
                  <a:cubicBezTo>
                    <a:pt x="6418" y="2372"/>
                    <a:pt x="5431" y="1996"/>
                    <a:pt x="4430" y="1996"/>
                  </a:cubicBezTo>
                  <a:cubicBezTo>
                    <a:pt x="3826" y="1996"/>
                    <a:pt x="3216" y="2133"/>
                    <a:pt x="2647" y="2418"/>
                  </a:cubicBezTo>
                  <a:cubicBezTo>
                    <a:pt x="1134" y="3079"/>
                    <a:pt x="95" y="4497"/>
                    <a:pt x="0" y="6104"/>
                  </a:cubicBezTo>
                  <a:cubicBezTo>
                    <a:pt x="0" y="7806"/>
                    <a:pt x="851" y="9318"/>
                    <a:pt x="2269" y="10074"/>
                  </a:cubicBezTo>
                  <a:cubicBezTo>
                    <a:pt x="3155" y="10533"/>
                    <a:pt x="4111" y="10754"/>
                    <a:pt x="5059" y="10754"/>
                  </a:cubicBezTo>
                  <a:cubicBezTo>
                    <a:pt x="7043" y="10754"/>
                    <a:pt x="8994" y="9785"/>
                    <a:pt x="10209" y="7995"/>
                  </a:cubicBezTo>
                  <a:cubicBezTo>
                    <a:pt x="11343" y="6199"/>
                    <a:pt x="11343" y="3930"/>
                    <a:pt x="10020" y="2229"/>
                  </a:cubicBezTo>
                  <a:cubicBezTo>
                    <a:pt x="8866" y="827"/>
                    <a:pt x="7064" y="1"/>
                    <a:pt x="524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2180;p43">
              <a:extLst>
                <a:ext uri="{FF2B5EF4-FFF2-40B4-BE49-F238E27FC236}">
                  <a16:creationId xmlns:a16="http://schemas.microsoft.com/office/drawing/2014/main" id="{E7C3DEE5-842B-AA17-8CF6-3BC842A953A8}"/>
                </a:ext>
              </a:extLst>
            </p:cNvPr>
            <p:cNvSpPr/>
            <p:nvPr/>
          </p:nvSpPr>
          <p:spPr>
            <a:xfrm>
              <a:off x="5685125" y="2201450"/>
              <a:ext cx="285975" cy="268975"/>
            </a:xfrm>
            <a:custGeom>
              <a:avLst/>
              <a:gdLst/>
              <a:ahLst/>
              <a:cxnLst/>
              <a:rect l="l" t="t" r="r" b="b"/>
              <a:pathLst>
                <a:path w="11439" h="10759" extrusionOk="0">
                  <a:moveTo>
                    <a:pt x="5331" y="0"/>
                  </a:moveTo>
                  <a:cubicBezTo>
                    <a:pt x="5038" y="0"/>
                    <a:pt x="4742" y="20"/>
                    <a:pt x="4444" y="59"/>
                  </a:cubicBezTo>
                  <a:cubicBezTo>
                    <a:pt x="3715" y="59"/>
                    <a:pt x="3688" y="1198"/>
                    <a:pt x="4363" y="1198"/>
                  </a:cubicBezTo>
                  <a:cubicBezTo>
                    <a:pt x="4389" y="1198"/>
                    <a:pt x="4416" y="1196"/>
                    <a:pt x="4444" y="1193"/>
                  </a:cubicBezTo>
                  <a:cubicBezTo>
                    <a:pt x="4699" y="1161"/>
                    <a:pt x="4955" y="1145"/>
                    <a:pt x="5209" y="1145"/>
                  </a:cubicBezTo>
                  <a:cubicBezTo>
                    <a:pt x="6456" y="1145"/>
                    <a:pt x="7660" y="1526"/>
                    <a:pt x="8603" y="2233"/>
                  </a:cubicBezTo>
                  <a:cubicBezTo>
                    <a:pt x="9642" y="3083"/>
                    <a:pt x="10115" y="4501"/>
                    <a:pt x="9831" y="5825"/>
                  </a:cubicBezTo>
                  <a:cubicBezTo>
                    <a:pt x="9295" y="8061"/>
                    <a:pt x="7233" y="9621"/>
                    <a:pt x="4930" y="9621"/>
                  </a:cubicBezTo>
                  <a:cubicBezTo>
                    <a:pt x="4800" y="9621"/>
                    <a:pt x="4669" y="9616"/>
                    <a:pt x="4538" y="9606"/>
                  </a:cubicBezTo>
                  <a:cubicBezTo>
                    <a:pt x="3498" y="9511"/>
                    <a:pt x="2553" y="9038"/>
                    <a:pt x="1891" y="8188"/>
                  </a:cubicBezTo>
                  <a:cubicBezTo>
                    <a:pt x="1135" y="7243"/>
                    <a:pt x="1041" y="5919"/>
                    <a:pt x="1608" y="4785"/>
                  </a:cubicBezTo>
                  <a:cubicBezTo>
                    <a:pt x="2269" y="3840"/>
                    <a:pt x="3309" y="3178"/>
                    <a:pt x="4444" y="3178"/>
                  </a:cubicBezTo>
                  <a:cubicBezTo>
                    <a:pt x="5672" y="3178"/>
                    <a:pt x="6712" y="3934"/>
                    <a:pt x="7090" y="5068"/>
                  </a:cubicBezTo>
                  <a:cubicBezTo>
                    <a:pt x="7279" y="5636"/>
                    <a:pt x="7185" y="6203"/>
                    <a:pt x="6807" y="6581"/>
                  </a:cubicBezTo>
                  <a:cubicBezTo>
                    <a:pt x="6492" y="6833"/>
                    <a:pt x="6134" y="6959"/>
                    <a:pt x="5763" y="6959"/>
                  </a:cubicBezTo>
                  <a:cubicBezTo>
                    <a:pt x="5578" y="6959"/>
                    <a:pt x="5389" y="6927"/>
                    <a:pt x="5200" y="6864"/>
                  </a:cubicBezTo>
                  <a:cubicBezTo>
                    <a:pt x="4727" y="6675"/>
                    <a:pt x="4349" y="6297"/>
                    <a:pt x="4160" y="5825"/>
                  </a:cubicBezTo>
                  <a:cubicBezTo>
                    <a:pt x="4160" y="5636"/>
                    <a:pt x="4160" y="5541"/>
                    <a:pt x="4160" y="5352"/>
                  </a:cubicBezTo>
                  <a:cubicBezTo>
                    <a:pt x="4349" y="5257"/>
                    <a:pt x="4538" y="5163"/>
                    <a:pt x="4727" y="5163"/>
                  </a:cubicBezTo>
                  <a:cubicBezTo>
                    <a:pt x="5546" y="5163"/>
                    <a:pt x="5577" y="4023"/>
                    <a:pt x="4818" y="4023"/>
                  </a:cubicBezTo>
                  <a:cubicBezTo>
                    <a:pt x="4789" y="4023"/>
                    <a:pt x="4759" y="4025"/>
                    <a:pt x="4727" y="4029"/>
                  </a:cubicBezTo>
                  <a:cubicBezTo>
                    <a:pt x="4663" y="4021"/>
                    <a:pt x="4599" y="4017"/>
                    <a:pt x="4536" y="4017"/>
                  </a:cubicBezTo>
                  <a:cubicBezTo>
                    <a:pt x="3861" y="4017"/>
                    <a:pt x="3285" y="4471"/>
                    <a:pt x="3026" y="5163"/>
                  </a:cubicBezTo>
                  <a:cubicBezTo>
                    <a:pt x="2837" y="5919"/>
                    <a:pt x="3120" y="6581"/>
                    <a:pt x="3593" y="7148"/>
                  </a:cubicBezTo>
                  <a:cubicBezTo>
                    <a:pt x="4144" y="7799"/>
                    <a:pt x="4934" y="8132"/>
                    <a:pt x="5724" y="8132"/>
                  </a:cubicBezTo>
                  <a:cubicBezTo>
                    <a:pt x="6424" y="8132"/>
                    <a:pt x="7124" y="7870"/>
                    <a:pt x="7657" y="7337"/>
                  </a:cubicBezTo>
                  <a:cubicBezTo>
                    <a:pt x="8697" y="6014"/>
                    <a:pt x="8508" y="4123"/>
                    <a:pt x="7185" y="3083"/>
                  </a:cubicBezTo>
                  <a:cubicBezTo>
                    <a:pt x="6419" y="2376"/>
                    <a:pt x="5432" y="2000"/>
                    <a:pt x="4431" y="2000"/>
                  </a:cubicBezTo>
                  <a:cubicBezTo>
                    <a:pt x="3827" y="2000"/>
                    <a:pt x="3217" y="2137"/>
                    <a:pt x="2648" y="2422"/>
                  </a:cubicBezTo>
                  <a:cubicBezTo>
                    <a:pt x="1135" y="3083"/>
                    <a:pt x="190" y="4501"/>
                    <a:pt x="1" y="6108"/>
                  </a:cubicBezTo>
                  <a:cubicBezTo>
                    <a:pt x="1" y="7715"/>
                    <a:pt x="852" y="9322"/>
                    <a:pt x="2269" y="10078"/>
                  </a:cubicBezTo>
                  <a:cubicBezTo>
                    <a:pt x="3187" y="10537"/>
                    <a:pt x="4163" y="10758"/>
                    <a:pt x="5122" y="10758"/>
                  </a:cubicBezTo>
                  <a:cubicBezTo>
                    <a:pt x="7128" y="10758"/>
                    <a:pt x="9058" y="9789"/>
                    <a:pt x="10210" y="7999"/>
                  </a:cubicBezTo>
                  <a:cubicBezTo>
                    <a:pt x="11438" y="6203"/>
                    <a:pt x="11344" y="3934"/>
                    <a:pt x="10021" y="2233"/>
                  </a:cubicBezTo>
                  <a:cubicBezTo>
                    <a:pt x="8879" y="765"/>
                    <a:pt x="7174" y="0"/>
                    <a:pt x="53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2181;p43">
              <a:extLst>
                <a:ext uri="{FF2B5EF4-FFF2-40B4-BE49-F238E27FC236}">
                  <a16:creationId xmlns:a16="http://schemas.microsoft.com/office/drawing/2014/main" id="{7BF80ECE-B5C6-F7A8-8685-FCEAEE1931E9}"/>
                </a:ext>
              </a:extLst>
            </p:cNvPr>
            <p:cNvSpPr/>
            <p:nvPr/>
          </p:nvSpPr>
          <p:spPr>
            <a:xfrm>
              <a:off x="6866700" y="2201450"/>
              <a:ext cx="285975" cy="268975"/>
            </a:xfrm>
            <a:custGeom>
              <a:avLst/>
              <a:gdLst/>
              <a:ahLst/>
              <a:cxnLst/>
              <a:rect l="l" t="t" r="r" b="b"/>
              <a:pathLst>
                <a:path w="11439" h="10759" extrusionOk="0">
                  <a:moveTo>
                    <a:pt x="5331" y="0"/>
                  </a:moveTo>
                  <a:cubicBezTo>
                    <a:pt x="5038" y="0"/>
                    <a:pt x="4742" y="20"/>
                    <a:pt x="4443" y="59"/>
                  </a:cubicBezTo>
                  <a:cubicBezTo>
                    <a:pt x="3715" y="59"/>
                    <a:pt x="3688" y="1198"/>
                    <a:pt x="4362" y="1198"/>
                  </a:cubicBezTo>
                  <a:cubicBezTo>
                    <a:pt x="4388" y="1198"/>
                    <a:pt x="4415" y="1196"/>
                    <a:pt x="4443" y="1193"/>
                  </a:cubicBezTo>
                  <a:cubicBezTo>
                    <a:pt x="4699" y="1161"/>
                    <a:pt x="4955" y="1145"/>
                    <a:pt x="5208" y="1145"/>
                  </a:cubicBezTo>
                  <a:cubicBezTo>
                    <a:pt x="6456" y="1145"/>
                    <a:pt x="7660" y="1526"/>
                    <a:pt x="8602" y="2233"/>
                  </a:cubicBezTo>
                  <a:cubicBezTo>
                    <a:pt x="9642" y="3083"/>
                    <a:pt x="10115" y="4501"/>
                    <a:pt x="9831" y="5825"/>
                  </a:cubicBezTo>
                  <a:cubicBezTo>
                    <a:pt x="9294" y="8061"/>
                    <a:pt x="7233" y="9621"/>
                    <a:pt x="4930" y="9621"/>
                  </a:cubicBezTo>
                  <a:cubicBezTo>
                    <a:pt x="4800" y="9621"/>
                    <a:pt x="4669" y="9616"/>
                    <a:pt x="4538" y="9606"/>
                  </a:cubicBezTo>
                  <a:cubicBezTo>
                    <a:pt x="3498" y="9511"/>
                    <a:pt x="2553" y="9038"/>
                    <a:pt x="1891" y="8188"/>
                  </a:cubicBezTo>
                  <a:cubicBezTo>
                    <a:pt x="1135" y="7243"/>
                    <a:pt x="1040" y="5919"/>
                    <a:pt x="1607" y="4785"/>
                  </a:cubicBezTo>
                  <a:cubicBezTo>
                    <a:pt x="2269" y="3840"/>
                    <a:pt x="3309" y="3178"/>
                    <a:pt x="4443" y="3178"/>
                  </a:cubicBezTo>
                  <a:cubicBezTo>
                    <a:pt x="5672" y="3178"/>
                    <a:pt x="6712" y="3934"/>
                    <a:pt x="7090" y="5068"/>
                  </a:cubicBezTo>
                  <a:cubicBezTo>
                    <a:pt x="7279" y="5636"/>
                    <a:pt x="7184" y="6203"/>
                    <a:pt x="6806" y="6581"/>
                  </a:cubicBezTo>
                  <a:cubicBezTo>
                    <a:pt x="6491" y="6833"/>
                    <a:pt x="6134" y="6959"/>
                    <a:pt x="5763" y="6959"/>
                  </a:cubicBezTo>
                  <a:cubicBezTo>
                    <a:pt x="5577" y="6959"/>
                    <a:pt x="5388" y="6927"/>
                    <a:pt x="5199" y="6864"/>
                  </a:cubicBezTo>
                  <a:cubicBezTo>
                    <a:pt x="4727" y="6675"/>
                    <a:pt x="4349" y="6297"/>
                    <a:pt x="4160" y="5825"/>
                  </a:cubicBezTo>
                  <a:cubicBezTo>
                    <a:pt x="4160" y="5636"/>
                    <a:pt x="4160" y="5541"/>
                    <a:pt x="4160" y="5352"/>
                  </a:cubicBezTo>
                  <a:cubicBezTo>
                    <a:pt x="4349" y="5257"/>
                    <a:pt x="4538" y="5163"/>
                    <a:pt x="4727" y="5163"/>
                  </a:cubicBezTo>
                  <a:cubicBezTo>
                    <a:pt x="5546" y="5163"/>
                    <a:pt x="5576" y="4023"/>
                    <a:pt x="4818" y="4023"/>
                  </a:cubicBezTo>
                  <a:cubicBezTo>
                    <a:pt x="4789" y="4023"/>
                    <a:pt x="4758" y="4025"/>
                    <a:pt x="4727" y="4029"/>
                  </a:cubicBezTo>
                  <a:cubicBezTo>
                    <a:pt x="4662" y="4021"/>
                    <a:pt x="4599" y="4017"/>
                    <a:pt x="4536" y="4017"/>
                  </a:cubicBezTo>
                  <a:cubicBezTo>
                    <a:pt x="3861" y="4017"/>
                    <a:pt x="3285" y="4471"/>
                    <a:pt x="3025" y="5163"/>
                  </a:cubicBezTo>
                  <a:cubicBezTo>
                    <a:pt x="2836" y="5919"/>
                    <a:pt x="3120" y="6581"/>
                    <a:pt x="3592" y="7148"/>
                  </a:cubicBezTo>
                  <a:cubicBezTo>
                    <a:pt x="4144" y="7799"/>
                    <a:pt x="4933" y="8132"/>
                    <a:pt x="5723" y="8132"/>
                  </a:cubicBezTo>
                  <a:cubicBezTo>
                    <a:pt x="6424" y="8132"/>
                    <a:pt x="7124" y="7870"/>
                    <a:pt x="7657" y="7337"/>
                  </a:cubicBezTo>
                  <a:cubicBezTo>
                    <a:pt x="8697" y="6014"/>
                    <a:pt x="8508" y="4123"/>
                    <a:pt x="7184" y="3083"/>
                  </a:cubicBezTo>
                  <a:cubicBezTo>
                    <a:pt x="6418" y="2376"/>
                    <a:pt x="5432" y="2000"/>
                    <a:pt x="4431" y="2000"/>
                  </a:cubicBezTo>
                  <a:cubicBezTo>
                    <a:pt x="3826" y="2000"/>
                    <a:pt x="3217" y="2137"/>
                    <a:pt x="2647" y="2422"/>
                  </a:cubicBezTo>
                  <a:cubicBezTo>
                    <a:pt x="1135" y="3083"/>
                    <a:pt x="190" y="4501"/>
                    <a:pt x="0" y="6108"/>
                  </a:cubicBezTo>
                  <a:cubicBezTo>
                    <a:pt x="0" y="7715"/>
                    <a:pt x="851" y="9322"/>
                    <a:pt x="2269" y="10078"/>
                  </a:cubicBezTo>
                  <a:cubicBezTo>
                    <a:pt x="3186" y="10537"/>
                    <a:pt x="4163" y="10758"/>
                    <a:pt x="5122" y="10758"/>
                  </a:cubicBezTo>
                  <a:cubicBezTo>
                    <a:pt x="7128" y="10758"/>
                    <a:pt x="9058" y="9789"/>
                    <a:pt x="10209" y="7999"/>
                  </a:cubicBezTo>
                  <a:cubicBezTo>
                    <a:pt x="11438" y="6203"/>
                    <a:pt x="11344" y="3934"/>
                    <a:pt x="10020" y="2233"/>
                  </a:cubicBezTo>
                  <a:cubicBezTo>
                    <a:pt x="8878" y="765"/>
                    <a:pt x="7174" y="0"/>
                    <a:pt x="53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2182;p43">
              <a:extLst>
                <a:ext uri="{FF2B5EF4-FFF2-40B4-BE49-F238E27FC236}">
                  <a16:creationId xmlns:a16="http://schemas.microsoft.com/office/drawing/2014/main" id="{4DD1C9E6-D4DA-06D5-4EE9-C383C95E84BE}"/>
                </a:ext>
              </a:extLst>
            </p:cNvPr>
            <p:cNvSpPr/>
            <p:nvPr/>
          </p:nvSpPr>
          <p:spPr>
            <a:xfrm>
              <a:off x="1544925" y="2702525"/>
              <a:ext cx="283600" cy="270750"/>
            </a:xfrm>
            <a:custGeom>
              <a:avLst/>
              <a:gdLst/>
              <a:ahLst/>
              <a:cxnLst/>
              <a:rect l="l" t="t" r="r" b="b"/>
              <a:pathLst>
                <a:path w="11344"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5" y="1142"/>
                    <a:pt x="5191" y="1142"/>
                  </a:cubicBezTo>
                  <a:cubicBezTo>
                    <a:pt x="6423" y="1142"/>
                    <a:pt x="7578" y="1536"/>
                    <a:pt x="8602" y="2323"/>
                  </a:cubicBezTo>
                  <a:cubicBezTo>
                    <a:pt x="9642" y="3174"/>
                    <a:pt x="10115" y="4498"/>
                    <a:pt x="9831" y="5821"/>
                  </a:cubicBezTo>
                  <a:cubicBezTo>
                    <a:pt x="9307" y="8090"/>
                    <a:pt x="7333" y="9634"/>
                    <a:pt x="5099" y="9634"/>
                  </a:cubicBezTo>
                  <a:cubicBezTo>
                    <a:pt x="4913" y="9634"/>
                    <a:pt x="4726" y="9624"/>
                    <a:pt x="4538" y="9602"/>
                  </a:cubicBezTo>
                  <a:cubicBezTo>
                    <a:pt x="3498" y="9507"/>
                    <a:pt x="2553" y="9035"/>
                    <a:pt x="1891" y="8279"/>
                  </a:cubicBezTo>
                  <a:cubicBezTo>
                    <a:pt x="1135" y="7239"/>
                    <a:pt x="1040" y="5915"/>
                    <a:pt x="1607" y="4876"/>
                  </a:cubicBezTo>
                  <a:cubicBezTo>
                    <a:pt x="2175" y="3836"/>
                    <a:pt x="3309" y="3269"/>
                    <a:pt x="4443" y="3174"/>
                  </a:cubicBezTo>
                  <a:cubicBezTo>
                    <a:pt x="5672" y="3174"/>
                    <a:pt x="6712" y="4025"/>
                    <a:pt x="7090" y="5159"/>
                  </a:cubicBezTo>
                  <a:cubicBezTo>
                    <a:pt x="7279" y="5632"/>
                    <a:pt x="7184" y="6199"/>
                    <a:pt x="6806" y="6577"/>
                  </a:cubicBezTo>
                  <a:cubicBezTo>
                    <a:pt x="6511" y="6872"/>
                    <a:pt x="6142" y="7020"/>
                    <a:pt x="5768" y="7020"/>
                  </a:cubicBezTo>
                  <a:cubicBezTo>
                    <a:pt x="5544" y="7020"/>
                    <a:pt x="5318" y="6967"/>
                    <a:pt x="5105" y="6861"/>
                  </a:cubicBezTo>
                  <a:cubicBezTo>
                    <a:pt x="4727" y="6672"/>
                    <a:pt x="4349" y="6294"/>
                    <a:pt x="4160" y="5915"/>
                  </a:cubicBezTo>
                  <a:cubicBezTo>
                    <a:pt x="4065" y="5632"/>
                    <a:pt x="4065" y="5537"/>
                    <a:pt x="4160" y="5443"/>
                  </a:cubicBezTo>
                  <a:cubicBezTo>
                    <a:pt x="4349" y="5348"/>
                    <a:pt x="4538" y="5254"/>
                    <a:pt x="4727" y="5254"/>
                  </a:cubicBezTo>
                  <a:cubicBezTo>
                    <a:pt x="5483" y="5159"/>
                    <a:pt x="5483" y="4025"/>
                    <a:pt x="4727" y="4025"/>
                  </a:cubicBezTo>
                  <a:cubicBezTo>
                    <a:pt x="3971" y="4025"/>
                    <a:pt x="3309" y="4498"/>
                    <a:pt x="3025" y="5254"/>
                  </a:cubicBezTo>
                  <a:cubicBezTo>
                    <a:pt x="2836" y="5915"/>
                    <a:pt x="3120" y="6672"/>
                    <a:pt x="3592" y="7144"/>
                  </a:cubicBezTo>
                  <a:cubicBezTo>
                    <a:pt x="4152" y="7857"/>
                    <a:pt x="4959" y="8213"/>
                    <a:pt x="5761" y="8213"/>
                  </a:cubicBezTo>
                  <a:cubicBezTo>
                    <a:pt x="6449" y="8213"/>
                    <a:pt x="7134" y="7951"/>
                    <a:pt x="7657" y="7428"/>
                  </a:cubicBezTo>
                  <a:cubicBezTo>
                    <a:pt x="8697" y="6104"/>
                    <a:pt x="8413" y="4214"/>
                    <a:pt x="7184" y="3174"/>
                  </a:cubicBezTo>
                  <a:cubicBezTo>
                    <a:pt x="6393" y="2444"/>
                    <a:pt x="5368" y="2066"/>
                    <a:pt x="4334" y="2066"/>
                  </a:cubicBezTo>
                  <a:cubicBezTo>
                    <a:pt x="3761" y="2066"/>
                    <a:pt x="3186" y="2182"/>
                    <a:pt x="2647" y="2418"/>
                  </a:cubicBezTo>
                  <a:cubicBezTo>
                    <a:pt x="1135" y="3080"/>
                    <a:pt x="95" y="4498"/>
                    <a:pt x="0" y="6199"/>
                  </a:cubicBezTo>
                  <a:cubicBezTo>
                    <a:pt x="0" y="7806"/>
                    <a:pt x="851" y="9318"/>
                    <a:pt x="2269" y="10169"/>
                  </a:cubicBezTo>
                  <a:cubicBezTo>
                    <a:pt x="3135" y="10617"/>
                    <a:pt x="4067" y="10829"/>
                    <a:pt x="4994" y="10829"/>
                  </a:cubicBezTo>
                  <a:cubicBezTo>
                    <a:pt x="7000" y="10829"/>
                    <a:pt x="8981" y="9835"/>
                    <a:pt x="10209" y="8090"/>
                  </a:cubicBezTo>
                  <a:cubicBezTo>
                    <a:pt x="11344" y="6294"/>
                    <a:pt x="11344" y="3930"/>
                    <a:pt x="10020" y="2229"/>
                  </a:cubicBezTo>
                  <a:cubicBezTo>
                    <a:pt x="8866" y="827"/>
                    <a:pt x="7136" y="1"/>
                    <a:pt x="527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2183;p43">
              <a:extLst>
                <a:ext uri="{FF2B5EF4-FFF2-40B4-BE49-F238E27FC236}">
                  <a16:creationId xmlns:a16="http://schemas.microsoft.com/office/drawing/2014/main" id="{1F750512-5A31-6BFA-A641-34C3C98BE8FB}"/>
                </a:ext>
              </a:extLst>
            </p:cNvPr>
            <p:cNvSpPr/>
            <p:nvPr/>
          </p:nvSpPr>
          <p:spPr>
            <a:xfrm>
              <a:off x="2731225" y="2703175"/>
              <a:ext cx="283600" cy="270100"/>
            </a:xfrm>
            <a:custGeom>
              <a:avLst/>
              <a:gdLst/>
              <a:ahLst/>
              <a:cxnLst/>
              <a:rect l="l" t="t" r="r" b="b"/>
              <a:pathLst>
                <a:path w="11344" h="10804" extrusionOk="0">
                  <a:moveTo>
                    <a:pt x="5072" y="0"/>
                  </a:moveTo>
                  <a:cubicBezTo>
                    <a:pt x="4862" y="0"/>
                    <a:pt x="4652" y="10"/>
                    <a:pt x="4443" y="29"/>
                  </a:cubicBezTo>
                  <a:cubicBezTo>
                    <a:pt x="3715" y="120"/>
                    <a:pt x="3688" y="1263"/>
                    <a:pt x="4362" y="1263"/>
                  </a:cubicBezTo>
                  <a:cubicBezTo>
                    <a:pt x="4388" y="1263"/>
                    <a:pt x="4415" y="1261"/>
                    <a:pt x="4443" y="1258"/>
                  </a:cubicBezTo>
                  <a:lnTo>
                    <a:pt x="4443" y="1163"/>
                  </a:lnTo>
                  <a:cubicBezTo>
                    <a:pt x="4695" y="1132"/>
                    <a:pt x="4947" y="1116"/>
                    <a:pt x="5197" y="1116"/>
                  </a:cubicBezTo>
                  <a:cubicBezTo>
                    <a:pt x="6449" y="1116"/>
                    <a:pt x="7657" y="1510"/>
                    <a:pt x="8602" y="2297"/>
                  </a:cubicBezTo>
                  <a:cubicBezTo>
                    <a:pt x="9642" y="3148"/>
                    <a:pt x="10114" y="4472"/>
                    <a:pt x="9831" y="5795"/>
                  </a:cubicBezTo>
                  <a:cubicBezTo>
                    <a:pt x="9307" y="8064"/>
                    <a:pt x="7333" y="9608"/>
                    <a:pt x="5098" y="9608"/>
                  </a:cubicBezTo>
                  <a:cubicBezTo>
                    <a:pt x="4913" y="9608"/>
                    <a:pt x="4726" y="9598"/>
                    <a:pt x="4537" y="9576"/>
                  </a:cubicBezTo>
                  <a:cubicBezTo>
                    <a:pt x="3498" y="9576"/>
                    <a:pt x="2552" y="9009"/>
                    <a:pt x="1891" y="8253"/>
                  </a:cubicBezTo>
                  <a:cubicBezTo>
                    <a:pt x="1135" y="7213"/>
                    <a:pt x="1040" y="5889"/>
                    <a:pt x="1607" y="4850"/>
                  </a:cubicBezTo>
                  <a:cubicBezTo>
                    <a:pt x="2269" y="3810"/>
                    <a:pt x="3309" y="3243"/>
                    <a:pt x="4443" y="3148"/>
                  </a:cubicBezTo>
                  <a:cubicBezTo>
                    <a:pt x="5672" y="3148"/>
                    <a:pt x="6711" y="3999"/>
                    <a:pt x="7090" y="5133"/>
                  </a:cubicBezTo>
                  <a:cubicBezTo>
                    <a:pt x="7279" y="5606"/>
                    <a:pt x="7184" y="6173"/>
                    <a:pt x="6806" y="6551"/>
                  </a:cubicBezTo>
                  <a:cubicBezTo>
                    <a:pt x="6511" y="6846"/>
                    <a:pt x="6178" y="6994"/>
                    <a:pt x="5832" y="6994"/>
                  </a:cubicBezTo>
                  <a:cubicBezTo>
                    <a:pt x="5624" y="6994"/>
                    <a:pt x="5412" y="6941"/>
                    <a:pt x="5199" y="6835"/>
                  </a:cubicBezTo>
                  <a:cubicBezTo>
                    <a:pt x="4726" y="6646"/>
                    <a:pt x="4348" y="6268"/>
                    <a:pt x="4159" y="5889"/>
                  </a:cubicBezTo>
                  <a:cubicBezTo>
                    <a:pt x="4159" y="5606"/>
                    <a:pt x="4159" y="5511"/>
                    <a:pt x="4159" y="5417"/>
                  </a:cubicBezTo>
                  <a:cubicBezTo>
                    <a:pt x="4348" y="5322"/>
                    <a:pt x="4537" y="5228"/>
                    <a:pt x="4726" y="5228"/>
                  </a:cubicBezTo>
                  <a:cubicBezTo>
                    <a:pt x="5483" y="5133"/>
                    <a:pt x="5483" y="3999"/>
                    <a:pt x="4726" y="3999"/>
                  </a:cubicBezTo>
                  <a:cubicBezTo>
                    <a:pt x="3970" y="3999"/>
                    <a:pt x="3214" y="4472"/>
                    <a:pt x="3025" y="5228"/>
                  </a:cubicBezTo>
                  <a:cubicBezTo>
                    <a:pt x="2836" y="5889"/>
                    <a:pt x="3025" y="6646"/>
                    <a:pt x="3498" y="7118"/>
                  </a:cubicBezTo>
                  <a:cubicBezTo>
                    <a:pt x="4058" y="7831"/>
                    <a:pt x="4891" y="8187"/>
                    <a:pt x="5719" y="8187"/>
                  </a:cubicBezTo>
                  <a:cubicBezTo>
                    <a:pt x="6428" y="8187"/>
                    <a:pt x="7133" y="7925"/>
                    <a:pt x="7657" y="7402"/>
                  </a:cubicBezTo>
                  <a:cubicBezTo>
                    <a:pt x="8697" y="6078"/>
                    <a:pt x="8413" y="4188"/>
                    <a:pt x="7184" y="3148"/>
                  </a:cubicBezTo>
                  <a:cubicBezTo>
                    <a:pt x="6393" y="2418"/>
                    <a:pt x="5367" y="2040"/>
                    <a:pt x="4333" y="2040"/>
                  </a:cubicBezTo>
                  <a:cubicBezTo>
                    <a:pt x="3761" y="2040"/>
                    <a:pt x="3186" y="2156"/>
                    <a:pt x="2647" y="2392"/>
                  </a:cubicBezTo>
                  <a:cubicBezTo>
                    <a:pt x="1135" y="3054"/>
                    <a:pt x="95" y="4472"/>
                    <a:pt x="0" y="6173"/>
                  </a:cubicBezTo>
                  <a:cubicBezTo>
                    <a:pt x="0" y="7780"/>
                    <a:pt x="851" y="9292"/>
                    <a:pt x="2269" y="10143"/>
                  </a:cubicBezTo>
                  <a:cubicBezTo>
                    <a:pt x="3135" y="10591"/>
                    <a:pt x="4067" y="10803"/>
                    <a:pt x="4994" y="10803"/>
                  </a:cubicBezTo>
                  <a:cubicBezTo>
                    <a:pt x="7000" y="10803"/>
                    <a:pt x="8980" y="9809"/>
                    <a:pt x="10209" y="8064"/>
                  </a:cubicBezTo>
                  <a:cubicBezTo>
                    <a:pt x="11343" y="6268"/>
                    <a:pt x="11343" y="3904"/>
                    <a:pt x="10020" y="2203"/>
                  </a:cubicBezTo>
                  <a:cubicBezTo>
                    <a:pt x="8830" y="758"/>
                    <a:pt x="6951" y="0"/>
                    <a:pt x="507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2184;p43">
              <a:extLst>
                <a:ext uri="{FF2B5EF4-FFF2-40B4-BE49-F238E27FC236}">
                  <a16:creationId xmlns:a16="http://schemas.microsoft.com/office/drawing/2014/main" id="{A52D5AE7-ABC1-2D9F-736E-303D73111813}"/>
                </a:ext>
              </a:extLst>
            </p:cNvPr>
            <p:cNvSpPr/>
            <p:nvPr/>
          </p:nvSpPr>
          <p:spPr>
            <a:xfrm>
              <a:off x="3912775" y="2703175"/>
              <a:ext cx="283600" cy="270100"/>
            </a:xfrm>
            <a:custGeom>
              <a:avLst/>
              <a:gdLst/>
              <a:ahLst/>
              <a:cxnLst/>
              <a:rect l="l" t="t" r="r" b="b"/>
              <a:pathLst>
                <a:path w="11344" h="10804" extrusionOk="0">
                  <a:moveTo>
                    <a:pt x="5072" y="0"/>
                  </a:moveTo>
                  <a:cubicBezTo>
                    <a:pt x="4863" y="0"/>
                    <a:pt x="4653" y="10"/>
                    <a:pt x="4444" y="29"/>
                  </a:cubicBezTo>
                  <a:cubicBezTo>
                    <a:pt x="3715" y="120"/>
                    <a:pt x="3688" y="1263"/>
                    <a:pt x="4363" y="1263"/>
                  </a:cubicBezTo>
                  <a:cubicBezTo>
                    <a:pt x="4389" y="1263"/>
                    <a:pt x="4416" y="1261"/>
                    <a:pt x="4444" y="1258"/>
                  </a:cubicBezTo>
                  <a:lnTo>
                    <a:pt x="4444" y="1163"/>
                  </a:lnTo>
                  <a:cubicBezTo>
                    <a:pt x="4696" y="1132"/>
                    <a:pt x="4948" y="1116"/>
                    <a:pt x="5198" y="1116"/>
                  </a:cubicBezTo>
                  <a:cubicBezTo>
                    <a:pt x="6450" y="1116"/>
                    <a:pt x="7657" y="1510"/>
                    <a:pt x="8603" y="2297"/>
                  </a:cubicBezTo>
                  <a:cubicBezTo>
                    <a:pt x="9642" y="3148"/>
                    <a:pt x="10115" y="4472"/>
                    <a:pt x="9831" y="5795"/>
                  </a:cubicBezTo>
                  <a:cubicBezTo>
                    <a:pt x="9308" y="8064"/>
                    <a:pt x="7333" y="9608"/>
                    <a:pt x="5099" y="9608"/>
                  </a:cubicBezTo>
                  <a:cubicBezTo>
                    <a:pt x="4914" y="9608"/>
                    <a:pt x="4726" y="9598"/>
                    <a:pt x="4538" y="9576"/>
                  </a:cubicBezTo>
                  <a:cubicBezTo>
                    <a:pt x="3498" y="9576"/>
                    <a:pt x="2553" y="9009"/>
                    <a:pt x="1891" y="8253"/>
                  </a:cubicBezTo>
                  <a:cubicBezTo>
                    <a:pt x="1135" y="7213"/>
                    <a:pt x="1041" y="5889"/>
                    <a:pt x="1608" y="4850"/>
                  </a:cubicBezTo>
                  <a:cubicBezTo>
                    <a:pt x="2269" y="3810"/>
                    <a:pt x="3309" y="3243"/>
                    <a:pt x="4444" y="3148"/>
                  </a:cubicBezTo>
                  <a:cubicBezTo>
                    <a:pt x="5672" y="3148"/>
                    <a:pt x="6712" y="3999"/>
                    <a:pt x="7090" y="5133"/>
                  </a:cubicBezTo>
                  <a:cubicBezTo>
                    <a:pt x="7279" y="5606"/>
                    <a:pt x="7185" y="6173"/>
                    <a:pt x="6807" y="6551"/>
                  </a:cubicBezTo>
                  <a:cubicBezTo>
                    <a:pt x="6511" y="6846"/>
                    <a:pt x="6179" y="6994"/>
                    <a:pt x="5833" y="6994"/>
                  </a:cubicBezTo>
                  <a:cubicBezTo>
                    <a:pt x="5625" y="6994"/>
                    <a:pt x="5412" y="6941"/>
                    <a:pt x="5200" y="6835"/>
                  </a:cubicBezTo>
                  <a:cubicBezTo>
                    <a:pt x="4727" y="6646"/>
                    <a:pt x="4349" y="6268"/>
                    <a:pt x="4160" y="5889"/>
                  </a:cubicBezTo>
                  <a:cubicBezTo>
                    <a:pt x="4160" y="5606"/>
                    <a:pt x="4160" y="5511"/>
                    <a:pt x="4160" y="5417"/>
                  </a:cubicBezTo>
                  <a:cubicBezTo>
                    <a:pt x="4349" y="5322"/>
                    <a:pt x="4538" y="5228"/>
                    <a:pt x="4727" y="5228"/>
                  </a:cubicBezTo>
                  <a:cubicBezTo>
                    <a:pt x="5483" y="5133"/>
                    <a:pt x="5483" y="3999"/>
                    <a:pt x="4727" y="3999"/>
                  </a:cubicBezTo>
                  <a:cubicBezTo>
                    <a:pt x="3971" y="3999"/>
                    <a:pt x="3215" y="4472"/>
                    <a:pt x="3026" y="5228"/>
                  </a:cubicBezTo>
                  <a:cubicBezTo>
                    <a:pt x="2837" y="5889"/>
                    <a:pt x="3026" y="6646"/>
                    <a:pt x="3498" y="7118"/>
                  </a:cubicBezTo>
                  <a:cubicBezTo>
                    <a:pt x="4058" y="7831"/>
                    <a:pt x="4892" y="8187"/>
                    <a:pt x="5720" y="8187"/>
                  </a:cubicBezTo>
                  <a:cubicBezTo>
                    <a:pt x="6429" y="8187"/>
                    <a:pt x="7134" y="7925"/>
                    <a:pt x="7657" y="7402"/>
                  </a:cubicBezTo>
                  <a:cubicBezTo>
                    <a:pt x="8697" y="6078"/>
                    <a:pt x="8414" y="4188"/>
                    <a:pt x="7185" y="3148"/>
                  </a:cubicBezTo>
                  <a:cubicBezTo>
                    <a:pt x="6394" y="2418"/>
                    <a:pt x="5368" y="2040"/>
                    <a:pt x="4334" y="2040"/>
                  </a:cubicBezTo>
                  <a:cubicBezTo>
                    <a:pt x="3761" y="2040"/>
                    <a:pt x="3187" y="2156"/>
                    <a:pt x="2648" y="2392"/>
                  </a:cubicBezTo>
                  <a:cubicBezTo>
                    <a:pt x="1135" y="3054"/>
                    <a:pt x="95" y="4472"/>
                    <a:pt x="1" y="6173"/>
                  </a:cubicBezTo>
                  <a:cubicBezTo>
                    <a:pt x="1" y="7780"/>
                    <a:pt x="852" y="9292"/>
                    <a:pt x="2269" y="10143"/>
                  </a:cubicBezTo>
                  <a:cubicBezTo>
                    <a:pt x="3136" y="10591"/>
                    <a:pt x="4068" y="10803"/>
                    <a:pt x="4995" y="10803"/>
                  </a:cubicBezTo>
                  <a:cubicBezTo>
                    <a:pt x="7001" y="10803"/>
                    <a:pt x="8981" y="9809"/>
                    <a:pt x="10210" y="8064"/>
                  </a:cubicBezTo>
                  <a:cubicBezTo>
                    <a:pt x="11344" y="6268"/>
                    <a:pt x="11344" y="3904"/>
                    <a:pt x="10021" y="2203"/>
                  </a:cubicBezTo>
                  <a:cubicBezTo>
                    <a:pt x="8830" y="758"/>
                    <a:pt x="6952" y="0"/>
                    <a:pt x="507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2185;p43">
              <a:extLst>
                <a:ext uri="{FF2B5EF4-FFF2-40B4-BE49-F238E27FC236}">
                  <a16:creationId xmlns:a16="http://schemas.microsoft.com/office/drawing/2014/main" id="{372D3FFD-7D55-C68E-15F0-A297770465F0}"/>
                </a:ext>
              </a:extLst>
            </p:cNvPr>
            <p:cNvSpPr/>
            <p:nvPr/>
          </p:nvSpPr>
          <p:spPr>
            <a:xfrm>
              <a:off x="5094350" y="2702525"/>
              <a:ext cx="285975" cy="270750"/>
            </a:xfrm>
            <a:custGeom>
              <a:avLst/>
              <a:gdLst/>
              <a:ahLst/>
              <a:cxnLst/>
              <a:rect l="l" t="t" r="r" b="b"/>
              <a:pathLst>
                <a:path w="11439"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7" y="1142"/>
                    <a:pt x="5198" y="1142"/>
                  </a:cubicBezTo>
                  <a:cubicBezTo>
                    <a:pt x="6449" y="1142"/>
                    <a:pt x="7657" y="1536"/>
                    <a:pt x="8602" y="2323"/>
                  </a:cubicBezTo>
                  <a:cubicBezTo>
                    <a:pt x="9642" y="3174"/>
                    <a:pt x="10115" y="4498"/>
                    <a:pt x="9831" y="5821"/>
                  </a:cubicBezTo>
                  <a:cubicBezTo>
                    <a:pt x="9307" y="8090"/>
                    <a:pt x="7333" y="9634"/>
                    <a:pt x="5099" y="9634"/>
                  </a:cubicBezTo>
                  <a:cubicBezTo>
                    <a:pt x="4913" y="9634"/>
                    <a:pt x="4726" y="9624"/>
                    <a:pt x="4538" y="9602"/>
                  </a:cubicBezTo>
                  <a:cubicBezTo>
                    <a:pt x="3498" y="9602"/>
                    <a:pt x="2553" y="9035"/>
                    <a:pt x="1891" y="8279"/>
                  </a:cubicBezTo>
                  <a:cubicBezTo>
                    <a:pt x="1135" y="7239"/>
                    <a:pt x="1040" y="5915"/>
                    <a:pt x="1607" y="4876"/>
                  </a:cubicBezTo>
                  <a:cubicBezTo>
                    <a:pt x="2269" y="3836"/>
                    <a:pt x="3309" y="3269"/>
                    <a:pt x="4443" y="3174"/>
                  </a:cubicBezTo>
                  <a:cubicBezTo>
                    <a:pt x="5672" y="3174"/>
                    <a:pt x="6712" y="4025"/>
                    <a:pt x="7090" y="5159"/>
                  </a:cubicBezTo>
                  <a:cubicBezTo>
                    <a:pt x="7279" y="5632"/>
                    <a:pt x="7184" y="6199"/>
                    <a:pt x="6806" y="6577"/>
                  </a:cubicBezTo>
                  <a:cubicBezTo>
                    <a:pt x="6511" y="6872"/>
                    <a:pt x="6179" y="7020"/>
                    <a:pt x="5832" y="7020"/>
                  </a:cubicBezTo>
                  <a:cubicBezTo>
                    <a:pt x="5625" y="7020"/>
                    <a:pt x="5412" y="6967"/>
                    <a:pt x="5199" y="6861"/>
                  </a:cubicBezTo>
                  <a:cubicBezTo>
                    <a:pt x="4727" y="6672"/>
                    <a:pt x="4349" y="6294"/>
                    <a:pt x="4160" y="5915"/>
                  </a:cubicBezTo>
                  <a:cubicBezTo>
                    <a:pt x="4160" y="5632"/>
                    <a:pt x="4160" y="5537"/>
                    <a:pt x="4160" y="5443"/>
                  </a:cubicBezTo>
                  <a:cubicBezTo>
                    <a:pt x="4349" y="5348"/>
                    <a:pt x="4538" y="5254"/>
                    <a:pt x="4727" y="5254"/>
                  </a:cubicBezTo>
                  <a:cubicBezTo>
                    <a:pt x="5483" y="5159"/>
                    <a:pt x="5483" y="4025"/>
                    <a:pt x="4727" y="4025"/>
                  </a:cubicBezTo>
                  <a:cubicBezTo>
                    <a:pt x="3971" y="4025"/>
                    <a:pt x="3309" y="4498"/>
                    <a:pt x="3025" y="5254"/>
                  </a:cubicBezTo>
                  <a:cubicBezTo>
                    <a:pt x="2836" y="5915"/>
                    <a:pt x="3120" y="6672"/>
                    <a:pt x="3592" y="7144"/>
                  </a:cubicBezTo>
                  <a:cubicBezTo>
                    <a:pt x="4152" y="7857"/>
                    <a:pt x="4959" y="8213"/>
                    <a:pt x="5761" y="8213"/>
                  </a:cubicBezTo>
                  <a:cubicBezTo>
                    <a:pt x="6449" y="8213"/>
                    <a:pt x="7134" y="7951"/>
                    <a:pt x="7657" y="7428"/>
                  </a:cubicBezTo>
                  <a:cubicBezTo>
                    <a:pt x="8697" y="6104"/>
                    <a:pt x="8508" y="4214"/>
                    <a:pt x="7184" y="3174"/>
                  </a:cubicBezTo>
                  <a:cubicBezTo>
                    <a:pt x="6393" y="2444"/>
                    <a:pt x="5368" y="2066"/>
                    <a:pt x="4334" y="2066"/>
                  </a:cubicBezTo>
                  <a:cubicBezTo>
                    <a:pt x="3761" y="2066"/>
                    <a:pt x="3186" y="2182"/>
                    <a:pt x="2647" y="2418"/>
                  </a:cubicBezTo>
                  <a:cubicBezTo>
                    <a:pt x="1135" y="3080"/>
                    <a:pt x="190" y="4498"/>
                    <a:pt x="1" y="6199"/>
                  </a:cubicBezTo>
                  <a:cubicBezTo>
                    <a:pt x="1" y="7806"/>
                    <a:pt x="851" y="9318"/>
                    <a:pt x="2269" y="10169"/>
                  </a:cubicBezTo>
                  <a:cubicBezTo>
                    <a:pt x="3165" y="10617"/>
                    <a:pt x="4118" y="10829"/>
                    <a:pt x="5056" y="10829"/>
                  </a:cubicBezTo>
                  <a:cubicBezTo>
                    <a:pt x="7085" y="10829"/>
                    <a:pt x="9045" y="9835"/>
                    <a:pt x="10209" y="8090"/>
                  </a:cubicBezTo>
                  <a:cubicBezTo>
                    <a:pt x="11438" y="6294"/>
                    <a:pt x="11344" y="3930"/>
                    <a:pt x="10020" y="2229"/>
                  </a:cubicBezTo>
                  <a:cubicBezTo>
                    <a:pt x="8866" y="827"/>
                    <a:pt x="7136" y="1"/>
                    <a:pt x="527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2186;p43">
              <a:extLst>
                <a:ext uri="{FF2B5EF4-FFF2-40B4-BE49-F238E27FC236}">
                  <a16:creationId xmlns:a16="http://schemas.microsoft.com/office/drawing/2014/main" id="{486ADFF7-EC47-1175-6F2D-915502DA56E7}"/>
                </a:ext>
              </a:extLst>
            </p:cNvPr>
            <p:cNvSpPr/>
            <p:nvPr/>
          </p:nvSpPr>
          <p:spPr>
            <a:xfrm>
              <a:off x="6275925" y="2702525"/>
              <a:ext cx="285950" cy="270750"/>
            </a:xfrm>
            <a:custGeom>
              <a:avLst/>
              <a:gdLst/>
              <a:ahLst/>
              <a:cxnLst/>
              <a:rect l="l" t="t" r="r" b="b"/>
              <a:pathLst>
                <a:path w="11438"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7" y="1142"/>
                    <a:pt x="5197" y="1142"/>
                  </a:cubicBezTo>
                  <a:cubicBezTo>
                    <a:pt x="6449" y="1142"/>
                    <a:pt x="7657" y="1536"/>
                    <a:pt x="8602" y="2323"/>
                  </a:cubicBezTo>
                  <a:cubicBezTo>
                    <a:pt x="9642" y="3174"/>
                    <a:pt x="10114" y="4498"/>
                    <a:pt x="9831" y="5821"/>
                  </a:cubicBezTo>
                  <a:cubicBezTo>
                    <a:pt x="9307" y="8090"/>
                    <a:pt x="7333" y="9634"/>
                    <a:pt x="5098" y="9634"/>
                  </a:cubicBezTo>
                  <a:cubicBezTo>
                    <a:pt x="4913" y="9634"/>
                    <a:pt x="4726" y="9624"/>
                    <a:pt x="4537" y="9602"/>
                  </a:cubicBezTo>
                  <a:cubicBezTo>
                    <a:pt x="3498" y="9602"/>
                    <a:pt x="2552" y="9035"/>
                    <a:pt x="1891" y="8279"/>
                  </a:cubicBezTo>
                  <a:cubicBezTo>
                    <a:pt x="1134" y="7239"/>
                    <a:pt x="1040" y="5915"/>
                    <a:pt x="1607" y="4876"/>
                  </a:cubicBezTo>
                  <a:cubicBezTo>
                    <a:pt x="2269" y="3836"/>
                    <a:pt x="3309" y="3269"/>
                    <a:pt x="4443" y="3174"/>
                  </a:cubicBezTo>
                  <a:cubicBezTo>
                    <a:pt x="5672" y="3174"/>
                    <a:pt x="6711" y="4025"/>
                    <a:pt x="7090" y="5159"/>
                  </a:cubicBezTo>
                  <a:cubicBezTo>
                    <a:pt x="7279" y="5632"/>
                    <a:pt x="7184" y="6199"/>
                    <a:pt x="6806" y="6577"/>
                  </a:cubicBezTo>
                  <a:cubicBezTo>
                    <a:pt x="6511" y="6872"/>
                    <a:pt x="6178" y="7020"/>
                    <a:pt x="5832" y="7020"/>
                  </a:cubicBezTo>
                  <a:cubicBezTo>
                    <a:pt x="5624" y="7020"/>
                    <a:pt x="5412" y="6967"/>
                    <a:pt x="5199" y="6861"/>
                  </a:cubicBezTo>
                  <a:cubicBezTo>
                    <a:pt x="4726" y="6672"/>
                    <a:pt x="4348" y="6294"/>
                    <a:pt x="4159" y="5915"/>
                  </a:cubicBezTo>
                  <a:cubicBezTo>
                    <a:pt x="4159" y="5632"/>
                    <a:pt x="4159" y="5537"/>
                    <a:pt x="4159" y="5443"/>
                  </a:cubicBezTo>
                  <a:cubicBezTo>
                    <a:pt x="4348" y="5348"/>
                    <a:pt x="4537" y="5254"/>
                    <a:pt x="4726" y="5254"/>
                  </a:cubicBezTo>
                  <a:cubicBezTo>
                    <a:pt x="5577" y="5159"/>
                    <a:pt x="5577" y="4025"/>
                    <a:pt x="4726" y="4025"/>
                  </a:cubicBezTo>
                  <a:cubicBezTo>
                    <a:pt x="3970" y="4025"/>
                    <a:pt x="3309" y="4498"/>
                    <a:pt x="3025" y="5254"/>
                  </a:cubicBezTo>
                  <a:cubicBezTo>
                    <a:pt x="2836" y="5915"/>
                    <a:pt x="3119" y="6672"/>
                    <a:pt x="3592" y="7144"/>
                  </a:cubicBezTo>
                  <a:cubicBezTo>
                    <a:pt x="4152" y="7857"/>
                    <a:pt x="4959" y="8213"/>
                    <a:pt x="5761" y="8213"/>
                  </a:cubicBezTo>
                  <a:cubicBezTo>
                    <a:pt x="6449" y="8213"/>
                    <a:pt x="7133" y="7951"/>
                    <a:pt x="7657" y="7428"/>
                  </a:cubicBezTo>
                  <a:cubicBezTo>
                    <a:pt x="8696" y="6104"/>
                    <a:pt x="8507" y="4214"/>
                    <a:pt x="7184" y="3174"/>
                  </a:cubicBezTo>
                  <a:cubicBezTo>
                    <a:pt x="6393" y="2444"/>
                    <a:pt x="5367" y="2066"/>
                    <a:pt x="4333" y="2066"/>
                  </a:cubicBezTo>
                  <a:cubicBezTo>
                    <a:pt x="3761" y="2066"/>
                    <a:pt x="3186" y="2182"/>
                    <a:pt x="2647" y="2418"/>
                  </a:cubicBezTo>
                  <a:cubicBezTo>
                    <a:pt x="1134" y="3080"/>
                    <a:pt x="189" y="4498"/>
                    <a:pt x="0" y="6199"/>
                  </a:cubicBezTo>
                  <a:cubicBezTo>
                    <a:pt x="0" y="7806"/>
                    <a:pt x="851" y="9318"/>
                    <a:pt x="2269" y="10169"/>
                  </a:cubicBezTo>
                  <a:cubicBezTo>
                    <a:pt x="3165" y="10617"/>
                    <a:pt x="4117" y="10829"/>
                    <a:pt x="5055" y="10829"/>
                  </a:cubicBezTo>
                  <a:cubicBezTo>
                    <a:pt x="7085" y="10829"/>
                    <a:pt x="9045" y="9835"/>
                    <a:pt x="10209" y="8090"/>
                  </a:cubicBezTo>
                  <a:cubicBezTo>
                    <a:pt x="11438" y="6294"/>
                    <a:pt x="11343" y="3930"/>
                    <a:pt x="10020" y="2229"/>
                  </a:cubicBezTo>
                  <a:cubicBezTo>
                    <a:pt x="8866" y="827"/>
                    <a:pt x="7136" y="1"/>
                    <a:pt x="527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2187;p43">
              <a:extLst>
                <a:ext uri="{FF2B5EF4-FFF2-40B4-BE49-F238E27FC236}">
                  <a16:creationId xmlns:a16="http://schemas.microsoft.com/office/drawing/2014/main" id="{7310D314-D2BE-6F60-BD6C-77A4EC8F62D5}"/>
                </a:ext>
              </a:extLst>
            </p:cNvPr>
            <p:cNvSpPr/>
            <p:nvPr/>
          </p:nvSpPr>
          <p:spPr>
            <a:xfrm>
              <a:off x="954150" y="3205775"/>
              <a:ext cx="283600" cy="268975"/>
            </a:xfrm>
            <a:custGeom>
              <a:avLst/>
              <a:gdLst/>
              <a:ahLst/>
              <a:cxnLst/>
              <a:rect l="l" t="t" r="r" b="b"/>
              <a:pathLst>
                <a:path w="11344" h="10759" extrusionOk="0">
                  <a:moveTo>
                    <a:pt x="5331" y="0"/>
                  </a:moveTo>
                  <a:cubicBezTo>
                    <a:pt x="5038" y="0"/>
                    <a:pt x="4741" y="20"/>
                    <a:pt x="4443" y="59"/>
                  </a:cubicBezTo>
                  <a:cubicBezTo>
                    <a:pt x="3715" y="59"/>
                    <a:pt x="3688" y="1198"/>
                    <a:pt x="4362" y="1198"/>
                  </a:cubicBezTo>
                  <a:cubicBezTo>
                    <a:pt x="4388" y="1198"/>
                    <a:pt x="4415" y="1196"/>
                    <a:pt x="4443" y="1193"/>
                  </a:cubicBezTo>
                  <a:cubicBezTo>
                    <a:pt x="4699" y="1161"/>
                    <a:pt x="4951" y="1145"/>
                    <a:pt x="5201" y="1145"/>
                  </a:cubicBezTo>
                  <a:cubicBezTo>
                    <a:pt x="6429" y="1145"/>
                    <a:pt x="7581" y="1526"/>
                    <a:pt x="8602" y="2233"/>
                  </a:cubicBezTo>
                  <a:cubicBezTo>
                    <a:pt x="9642" y="3083"/>
                    <a:pt x="10114" y="4501"/>
                    <a:pt x="9831" y="5825"/>
                  </a:cubicBezTo>
                  <a:cubicBezTo>
                    <a:pt x="9294" y="8061"/>
                    <a:pt x="7233" y="9621"/>
                    <a:pt x="4930" y="9621"/>
                  </a:cubicBezTo>
                  <a:cubicBezTo>
                    <a:pt x="4800" y="9621"/>
                    <a:pt x="4669" y="9616"/>
                    <a:pt x="4537" y="9606"/>
                  </a:cubicBezTo>
                  <a:cubicBezTo>
                    <a:pt x="3498" y="9511"/>
                    <a:pt x="2458" y="9039"/>
                    <a:pt x="1891" y="8188"/>
                  </a:cubicBezTo>
                  <a:cubicBezTo>
                    <a:pt x="1134" y="7243"/>
                    <a:pt x="1040" y="5919"/>
                    <a:pt x="1607" y="4785"/>
                  </a:cubicBezTo>
                  <a:cubicBezTo>
                    <a:pt x="2174" y="3840"/>
                    <a:pt x="3309" y="3178"/>
                    <a:pt x="4443" y="3178"/>
                  </a:cubicBezTo>
                  <a:cubicBezTo>
                    <a:pt x="5672" y="3178"/>
                    <a:pt x="6711" y="3934"/>
                    <a:pt x="7090" y="5069"/>
                  </a:cubicBezTo>
                  <a:cubicBezTo>
                    <a:pt x="7279" y="5636"/>
                    <a:pt x="7184" y="6203"/>
                    <a:pt x="6806" y="6581"/>
                  </a:cubicBezTo>
                  <a:cubicBezTo>
                    <a:pt x="6491" y="6833"/>
                    <a:pt x="6092" y="6959"/>
                    <a:pt x="5693" y="6959"/>
                  </a:cubicBezTo>
                  <a:cubicBezTo>
                    <a:pt x="5493" y="6959"/>
                    <a:pt x="5294" y="6927"/>
                    <a:pt x="5105" y="6864"/>
                  </a:cubicBezTo>
                  <a:cubicBezTo>
                    <a:pt x="4726" y="6675"/>
                    <a:pt x="4348" y="6297"/>
                    <a:pt x="4159" y="5825"/>
                  </a:cubicBezTo>
                  <a:cubicBezTo>
                    <a:pt x="4065" y="5636"/>
                    <a:pt x="4065" y="5541"/>
                    <a:pt x="4159" y="5352"/>
                  </a:cubicBezTo>
                  <a:cubicBezTo>
                    <a:pt x="4348" y="5258"/>
                    <a:pt x="4537" y="5163"/>
                    <a:pt x="4726" y="5163"/>
                  </a:cubicBezTo>
                  <a:cubicBezTo>
                    <a:pt x="5455" y="5163"/>
                    <a:pt x="5482" y="4024"/>
                    <a:pt x="4807" y="4024"/>
                  </a:cubicBezTo>
                  <a:cubicBezTo>
                    <a:pt x="4781" y="4024"/>
                    <a:pt x="4754" y="4025"/>
                    <a:pt x="4726" y="4029"/>
                  </a:cubicBezTo>
                  <a:cubicBezTo>
                    <a:pt x="4662" y="4021"/>
                    <a:pt x="4598" y="4017"/>
                    <a:pt x="4536" y="4017"/>
                  </a:cubicBezTo>
                  <a:cubicBezTo>
                    <a:pt x="3860" y="4017"/>
                    <a:pt x="3284" y="4471"/>
                    <a:pt x="3025" y="5163"/>
                  </a:cubicBezTo>
                  <a:cubicBezTo>
                    <a:pt x="2836" y="5919"/>
                    <a:pt x="3120" y="6581"/>
                    <a:pt x="3592" y="7148"/>
                  </a:cubicBezTo>
                  <a:cubicBezTo>
                    <a:pt x="4143" y="7799"/>
                    <a:pt x="4933" y="8132"/>
                    <a:pt x="5723" y="8132"/>
                  </a:cubicBezTo>
                  <a:cubicBezTo>
                    <a:pt x="6423" y="8132"/>
                    <a:pt x="7124" y="7870"/>
                    <a:pt x="7657" y="7337"/>
                  </a:cubicBezTo>
                  <a:cubicBezTo>
                    <a:pt x="8696" y="6014"/>
                    <a:pt x="8413" y="4123"/>
                    <a:pt x="7184" y="3083"/>
                  </a:cubicBezTo>
                  <a:cubicBezTo>
                    <a:pt x="6418" y="2376"/>
                    <a:pt x="5431" y="2000"/>
                    <a:pt x="4430" y="2000"/>
                  </a:cubicBezTo>
                  <a:cubicBezTo>
                    <a:pt x="3826" y="2000"/>
                    <a:pt x="3216" y="2137"/>
                    <a:pt x="2647" y="2422"/>
                  </a:cubicBezTo>
                  <a:cubicBezTo>
                    <a:pt x="1134" y="3083"/>
                    <a:pt x="95" y="4501"/>
                    <a:pt x="0" y="6108"/>
                  </a:cubicBezTo>
                  <a:cubicBezTo>
                    <a:pt x="0" y="7715"/>
                    <a:pt x="851" y="9322"/>
                    <a:pt x="2269" y="10078"/>
                  </a:cubicBezTo>
                  <a:cubicBezTo>
                    <a:pt x="3155" y="10537"/>
                    <a:pt x="4111" y="10758"/>
                    <a:pt x="5059" y="10758"/>
                  </a:cubicBezTo>
                  <a:cubicBezTo>
                    <a:pt x="7043" y="10758"/>
                    <a:pt x="8994" y="9790"/>
                    <a:pt x="10209" y="7999"/>
                  </a:cubicBezTo>
                  <a:cubicBezTo>
                    <a:pt x="11343" y="6203"/>
                    <a:pt x="11343" y="3934"/>
                    <a:pt x="10020" y="2233"/>
                  </a:cubicBezTo>
                  <a:cubicBezTo>
                    <a:pt x="8878" y="765"/>
                    <a:pt x="7173" y="0"/>
                    <a:pt x="53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2188;p43">
              <a:extLst>
                <a:ext uri="{FF2B5EF4-FFF2-40B4-BE49-F238E27FC236}">
                  <a16:creationId xmlns:a16="http://schemas.microsoft.com/office/drawing/2014/main" id="{15EF677E-A277-EDC0-B8CD-F0CD1BF09EC9}"/>
                </a:ext>
              </a:extLst>
            </p:cNvPr>
            <p:cNvSpPr/>
            <p:nvPr/>
          </p:nvSpPr>
          <p:spPr>
            <a:xfrm>
              <a:off x="2140425" y="3205875"/>
              <a:ext cx="283600" cy="268875"/>
            </a:xfrm>
            <a:custGeom>
              <a:avLst/>
              <a:gdLst/>
              <a:ahLst/>
              <a:cxnLst/>
              <a:rect l="l" t="t" r="r" b="b"/>
              <a:pathLst>
                <a:path w="11344" h="10755" extrusionOk="0">
                  <a:moveTo>
                    <a:pt x="5243" y="1"/>
                  </a:moveTo>
                  <a:cubicBezTo>
                    <a:pt x="4976" y="1"/>
                    <a:pt x="4709" y="18"/>
                    <a:pt x="4444" y="55"/>
                  </a:cubicBezTo>
                  <a:cubicBezTo>
                    <a:pt x="3718" y="145"/>
                    <a:pt x="3689" y="1195"/>
                    <a:pt x="4357" y="1195"/>
                  </a:cubicBezTo>
                  <a:cubicBezTo>
                    <a:pt x="4384" y="1195"/>
                    <a:pt x="4413" y="1193"/>
                    <a:pt x="4444" y="1189"/>
                  </a:cubicBezTo>
                  <a:cubicBezTo>
                    <a:pt x="4699" y="1157"/>
                    <a:pt x="4955" y="1141"/>
                    <a:pt x="5209" y="1141"/>
                  </a:cubicBezTo>
                  <a:cubicBezTo>
                    <a:pt x="6457" y="1141"/>
                    <a:pt x="7660" y="1522"/>
                    <a:pt x="8603" y="2229"/>
                  </a:cubicBezTo>
                  <a:cubicBezTo>
                    <a:pt x="9642" y="3079"/>
                    <a:pt x="10115" y="4497"/>
                    <a:pt x="9832" y="5821"/>
                  </a:cubicBezTo>
                  <a:cubicBezTo>
                    <a:pt x="9295" y="8057"/>
                    <a:pt x="7233" y="9617"/>
                    <a:pt x="4930" y="9617"/>
                  </a:cubicBezTo>
                  <a:cubicBezTo>
                    <a:pt x="4800" y="9617"/>
                    <a:pt x="4669" y="9612"/>
                    <a:pt x="4538" y="9602"/>
                  </a:cubicBezTo>
                  <a:cubicBezTo>
                    <a:pt x="3498" y="9507"/>
                    <a:pt x="2553" y="9035"/>
                    <a:pt x="1891" y="8184"/>
                  </a:cubicBezTo>
                  <a:cubicBezTo>
                    <a:pt x="1135" y="7239"/>
                    <a:pt x="1041" y="5915"/>
                    <a:pt x="1608" y="4781"/>
                  </a:cubicBezTo>
                  <a:cubicBezTo>
                    <a:pt x="2269" y="3836"/>
                    <a:pt x="3309" y="3174"/>
                    <a:pt x="4444" y="3174"/>
                  </a:cubicBezTo>
                  <a:cubicBezTo>
                    <a:pt x="5672" y="3174"/>
                    <a:pt x="6712" y="3930"/>
                    <a:pt x="7090" y="5065"/>
                  </a:cubicBezTo>
                  <a:cubicBezTo>
                    <a:pt x="7279" y="5632"/>
                    <a:pt x="7185" y="6199"/>
                    <a:pt x="6807" y="6577"/>
                  </a:cubicBezTo>
                  <a:cubicBezTo>
                    <a:pt x="6492" y="6829"/>
                    <a:pt x="6135" y="6955"/>
                    <a:pt x="5763" y="6955"/>
                  </a:cubicBezTo>
                  <a:cubicBezTo>
                    <a:pt x="5578" y="6955"/>
                    <a:pt x="5389" y="6923"/>
                    <a:pt x="5200" y="6860"/>
                  </a:cubicBezTo>
                  <a:cubicBezTo>
                    <a:pt x="4727" y="6671"/>
                    <a:pt x="4349" y="6293"/>
                    <a:pt x="4160" y="5821"/>
                  </a:cubicBezTo>
                  <a:cubicBezTo>
                    <a:pt x="4160" y="5632"/>
                    <a:pt x="4160" y="5537"/>
                    <a:pt x="4160" y="5348"/>
                  </a:cubicBezTo>
                  <a:cubicBezTo>
                    <a:pt x="4349" y="5254"/>
                    <a:pt x="4538" y="5159"/>
                    <a:pt x="4727" y="5159"/>
                  </a:cubicBezTo>
                  <a:cubicBezTo>
                    <a:pt x="5455" y="5159"/>
                    <a:pt x="5482" y="4020"/>
                    <a:pt x="4808" y="4020"/>
                  </a:cubicBezTo>
                  <a:cubicBezTo>
                    <a:pt x="4782" y="4020"/>
                    <a:pt x="4755" y="4021"/>
                    <a:pt x="4727" y="4025"/>
                  </a:cubicBezTo>
                  <a:cubicBezTo>
                    <a:pt x="3971" y="4025"/>
                    <a:pt x="3215" y="4497"/>
                    <a:pt x="3026" y="5159"/>
                  </a:cubicBezTo>
                  <a:cubicBezTo>
                    <a:pt x="2837" y="5915"/>
                    <a:pt x="3026" y="6577"/>
                    <a:pt x="3498" y="7144"/>
                  </a:cubicBezTo>
                  <a:cubicBezTo>
                    <a:pt x="4062" y="7810"/>
                    <a:pt x="4902" y="8142"/>
                    <a:pt x="5735" y="8142"/>
                  </a:cubicBezTo>
                  <a:cubicBezTo>
                    <a:pt x="6439" y="8142"/>
                    <a:pt x="7138" y="7904"/>
                    <a:pt x="7657" y="7428"/>
                  </a:cubicBezTo>
                  <a:cubicBezTo>
                    <a:pt x="8697" y="6010"/>
                    <a:pt x="8414" y="4119"/>
                    <a:pt x="7185" y="3079"/>
                  </a:cubicBezTo>
                  <a:cubicBezTo>
                    <a:pt x="6419" y="2372"/>
                    <a:pt x="5432" y="1996"/>
                    <a:pt x="4431" y="1996"/>
                  </a:cubicBezTo>
                  <a:cubicBezTo>
                    <a:pt x="3827" y="1996"/>
                    <a:pt x="3217" y="2133"/>
                    <a:pt x="2648" y="2418"/>
                  </a:cubicBezTo>
                  <a:cubicBezTo>
                    <a:pt x="1135" y="3079"/>
                    <a:pt x="95" y="4497"/>
                    <a:pt x="1" y="6104"/>
                  </a:cubicBezTo>
                  <a:cubicBezTo>
                    <a:pt x="1" y="7806"/>
                    <a:pt x="852" y="9318"/>
                    <a:pt x="2269" y="10074"/>
                  </a:cubicBezTo>
                  <a:cubicBezTo>
                    <a:pt x="3156" y="10533"/>
                    <a:pt x="4112" y="10754"/>
                    <a:pt x="5060" y="10754"/>
                  </a:cubicBezTo>
                  <a:cubicBezTo>
                    <a:pt x="7044" y="10754"/>
                    <a:pt x="8994" y="9786"/>
                    <a:pt x="10210" y="7995"/>
                  </a:cubicBezTo>
                  <a:cubicBezTo>
                    <a:pt x="11344" y="6199"/>
                    <a:pt x="11344" y="3930"/>
                    <a:pt x="10021" y="2229"/>
                  </a:cubicBezTo>
                  <a:cubicBezTo>
                    <a:pt x="8866" y="827"/>
                    <a:pt x="7065" y="1"/>
                    <a:pt x="524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2189;p43">
              <a:extLst>
                <a:ext uri="{FF2B5EF4-FFF2-40B4-BE49-F238E27FC236}">
                  <a16:creationId xmlns:a16="http://schemas.microsoft.com/office/drawing/2014/main" id="{DB5C887F-D8C8-70D0-5E10-DF765DC85EAA}"/>
                </a:ext>
              </a:extLst>
            </p:cNvPr>
            <p:cNvSpPr/>
            <p:nvPr/>
          </p:nvSpPr>
          <p:spPr>
            <a:xfrm>
              <a:off x="3322000" y="3205875"/>
              <a:ext cx="283600" cy="268875"/>
            </a:xfrm>
            <a:custGeom>
              <a:avLst/>
              <a:gdLst/>
              <a:ahLst/>
              <a:cxnLst/>
              <a:rect l="l" t="t" r="r" b="b"/>
              <a:pathLst>
                <a:path w="11344" h="10755" extrusionOk="0">
                  <a:moveTo>
                    <a:pt x="5243" y="1"/>
                  </a:moveTo>
                  <a:cubicBezTo>
                    <a:pt x="4976" y="1"/>
                    <a:pt x="4709" y="18"/>
                    <a:pt x="4443" y="55"/>
                  </a:cubicBezTo>
                  <a:cubicBezTo>
                    <a:pt x="3717" y="145"/>
                    <a:pt x="3688" y="1195"/>
                    <a:pt x="4356" y="1195"/>
                  </a:cubicBezTo>
                  <a:cubicBezTo>
                    <a:pt x="4384" y="1195"/>
                    <a:pt x="4413" y="1193"/>
                    <a:pt x="4443" y="1189"/>
                  </a:cubicBezTo>
                  <a:cubicBezTo>
                    <a:pt x="4699" y="1157"/>
                    <a:pt x="4955" y="1141"/>
                    <a:pt x="5208" y="1141"/>
                  </a:cubicBezTo>
                  <a:cubicBezTo>
                    <a:pt x="6456" y="1141"/>
                    <a:pt x="7660" y="1522"/>
                    <a:pt x="8602" y="2229"/>
                  </a:cubicBezTo>
                  <a:cubicBezTo>
                    <a:pt x="9642" y="3079"/>
                    <a:pt x="10115" y="4497"/>
                    <a:pt x="9831" y="5821"/>
                  </a:cubicBezTo>
                  <a:cubicBezTo>
                    <a:pt x="9294" y="8057"/>
                    <a:pt x="7233" y="9617"/>
                    <a:pt x="4930" y="9617"/>
                  </a:cubicBezTo>
                  <a:cubicBezTo>
                    <a:pt x="4800" y="9617"/>
                    <a:pt x="4669" y="9612"/>
                    <a:pt x="4538" y="9602"/>
                  </a:cubicBezTo>
                  <a:cubicBezTo>
                    <a:pt x="3498" y="9507"/>
                    <a:pt x="2553" y="9035"/>
                    <a:pt x="1891" y="8184"/>
                  </a:cubicBezTo>
                  <a:cubicBezTo>
                    <a:pt x="1135" y="7239"/>
                    <a:pt x="1040" y="5915"/>
                    <a:pt x="1607" y="4781"/>
                  </a:cubicBezTo>
                  <a:cubicBezTo>
                    <a:pt x="2269" y="3836"/>
                    <a:pt x="3309" y="3174"/>
                    <a:pt x="4443" y="3174"/>
                  </a:cubicBezTo>
                  <a:cubicBezTo>
                    <a:pt x="5672" y="3174"/>
                    <a:pt x="6712" y="3930"/>
                    <a:pt x="7090" y="5065"/>
                  </a:cubicBezTo>
                  <a:cubicBezTo>
                    <a:pt x="7279" y="5632"/>
                    <a:pt x="7184" y="6199"/>
                    <a:pt x="6806" y="6577"/>
                  </a:cubicBezTo>
                  <a:cubicBezTo>
                    <a:pt x="6491" y="6829"/>
                    <a:pt x="6134" y="6955"/>
                    <a:pt x="5763" y="6955"/>
                  </a:cubicBezTo>
                  <a:cubicBezTo>
                    <a:pt x="5578" y="6955"/>
                    <a:pt x="5388" y="6923"/>
                    <a:pt x="5199" y="6860"/>
                  </a:cubicBezTo>
                  <a:cubicBezTo>
                    <a:pt x="4727" y="6671"/>
                    <a:pt x="4349" y="6293"/>
                    <a:pt x="4160" y="5821"/>
                  </a:cubicBezTo>
                  <a:cubicBezTo>
                    <a:pt x="4160" y="5632"/>
                    <a:pt x="4160" y="5537"/>
                    <a:pt x="4160" y="5348"/>
                  </a:cubicBezTo>
                  <a:cubicBezTo>
                    <a:pt x="4349" y="5254"/>
                    <a:pt x="4538" y="5159"/>
                    <a:pt x="4727" y="5159"/>
                  </a:cubicBezTo>
                  <a:cubicBezTo>
                    <a:pt x="5455" y="5159"/>
                    <a:pt x="5482" y="4020"/>
                    <a:pt x="4808" y="4020"/>
                  </a:cubicBezTo>
                  <a:cubicBezTo>
                    <a:pt x="4782" y="4020"/>
                    <a:pt x="4755" y="4021"/>
                    <a:pt x="4727" y="4025"/>
                  </a:cubicBezTo>
                  <a:cubicBezTo>
                    <a:pt x="3971" y="4025"/>
                    <a:pt x="3214" y="4497"/>
                    <a:pt x="3025" y="5159"/>
                  </a:cubicBezTo>
                  <a:cubicBezTo>
                    <a:pt x="2836" y="5915"/>
                    <a:pt x="3025" y="6577"/>
                    <a:pt x="3498" y="7144"/>
                  </a:cubicBezTo>
                  <a:cubicBezTo>
                    <a:pt x="4061" y="7810"/>
                    <a:pt x="4902" y="8142"/>
                    <a:pt x="5734" y="8142"/>
                  </a:cubicBezTo>
                  <a:cubicBezTo>
                    <a:pt x="6439" y="8142"/>
                    <a:pt x="7137" y="7904"/>
                    <a:pt x="7657" y="7428"/>
                  </a:cubicBezTo>
                  <a:cubicBezTo>
                    <a:pt x="8697" y="6010"/>
                    <a:pt x="8413" y="4119"/>
                    <a:pt x="7184" y="3079"/>
                  </a:cubicBezTo>
                  <a:cubicBezTo>
                    <a:pt x="6418" y="2372"/>
                    <a:pt x="5432" y="1996"/>
                    <a:pt x="4431" y="1996"/>
                  </a:cubicBezTo>
                  <a:cubicBezTo>
                    <a:pt x="3826" y="1996"/>
                    <a:pt x="3217" y="2133"/>
                    <a:pt x="2647" y="2418"/>
                  </a:cubicBezTo>
                  <a:cubicBezTo>
                    <a:pt x="1135" y="3079"/>
                    <a:pt x="95" y="4497"/>
                    <a:pt x="1" y="6104"/>
                  </a:cubicBezTo>
                  <a:cubicBezTo>
                    <a:pt x="1" y="7806"/>
                    <a:pt x="851" y="9318"/>
                    <a:pt x="2269" y="10074"/>
                  </a:cubicBezTo>
                  <a:cubicBezTo>
                    <a:pt x="3156" y="10533"/>
                    <a:pt x="4111" y="10754"/>
                    <a:pt x="5060" y="10754"/>
                  </a:cubicBezTo>
                  <a:cubicBezTo>
                    <a:pt x="7043" y="10754"/>
                    <a:pt x="8994" y="9786"/>
                    <a:pt x="10209" y="7995"/>
                  </a:cubicBezTo>
                  <a:cubicBezTo>
                    <a:pt x="11344" y="6199"/>
                    <a:pt x="11344" y="3930"/>
                    <a:pt x="10020" y="2229"/>
                  </a:cubicBezTo>
                  <a:cubicBezTo>
                    <a:pt x="8866" y="827"/>
                    <a:pt x="7064" y="1"/>
                    <a:pt x="524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2190;p43">
              <a:extLst>
                <a:ext uri="{FF2B5EF4-FFF2-40B4-BE49-F238E27FC236}">
                  <a16:creationId xmlns:a16="http://schemas.microsoft.com/office/drawing/2014/main" id="{8B6AC896-2A1E-EC0F-714A-2DBD946E9035}"/>
                </a:ext>
              </a:extLst>
            </p:cNvPr>
            <p:cNvSpPr/>
            <p:nvPr/>
          </p:nvSpPr>
          <p:spPr>
            <a:xfrm>
              <a:off x="4503575" y="3205875"/>
              <a:ext cx="283600" cy="268875"/>
            </a:xfrm>
            <a:custGeom>
              <a:avLst/>
              <a:gdLst/>
              <a:ahLst/>
              <a:cxnLst/>
              <a:rect l="l" t="t" r="r" b="b"/>
              <a:pathLst>
                <a:path w="11344" h="10755" extrusionOk="0">
                  <a:moveTo>
                    <a:pt x="5242" y="1"/>
                  </a:moveTo>
                  <a:cubicBezTo>
                    <a:pt x="4976" y="1"/>
                    <a:pt x="4708" y="18"/>
                    <a:pt x="4443" y="55"/>
                  </a:cubicBezTo>
                  <a:cubicBezTo>
                    <a:pt x="3717" y="145"/>
                    <a:pt x="3688" y="1195"/>
                    <a:pt x="4356" y="1195"/>
                  </a:cubicBezTo>
                  <a:cubicBezTo>
                    <a:pt x="4384" y="1195"/>
                    <a:pt x="4413" y="1193"/>
                    <a:pt x="4443" y="1189"/>
                  </a:cubicBezTo>
                  <a:cubicBezTo>
                    <a:pt x="4699" y="1157"/>
                    <a:pt x="4954" y="1141"/>
                    <a:pt x="5208" y="1141"/>
                  </a:cubicBezTo>
                  <a:cubicBezTo>
                    <a:pt x="6456" y="1141"/>
                    <a:pt x="7659" y="1522"/>
                    <a:pt x="8602" y="2229"/>
                  </a:cubicBezTo>
                  <a:cubicBezTo>
                    <a:pt x="9642" y="3079"/>
                    <a:pt x="10114" y="4497"/>
                    <a:pt x="9831" y="5821"/>
                  </a:cubicBezTo>
                  <a:cubicBezTo>
                    <a:pt x="9294" y="8057"/>
                    <a:pt x="7233" y="9617"/>
                    <a:pt x="4930" y="9617"/>
                  </a:cubicBezTo>
                  <a:cubicBezTo>
                    <a:pt x="4800" y="9617"/>
                    <a:pt x="4669" y="9612"/>
                    <a:pt x="4537" y="9602"/>
                  </a:cubicBezTo>
                  <a:cubicBezTo>
                    <a:pt x="3498" y="9507"/>
                    <a:pt x="2552" y="9035"/>
                    <a:pt x="1891" y="8184"/>
                  </a:cubicBezTo>
                  <a:cubicBezTo>
                    <a:pt x="1134" y="7239"/>
                    <a:pt x="1040" y="5915"/>
                    <a:pt x="1607" y="4781"/>
                  </a:cubicBezTo>
                  <a:cubicBezTo>
                    <a:pt x="2269" y="3836"/>
                    <a:pt x="3309" y="3174"/>
                    <a:pt x="4443" y="3174"/>
                  </a:cubicBezTo>
                  <a:cubicBezTo>
                    <a:pt x="5672" y="3174"/>
                    <a:pt x="6711" y="3930"/>
                    <a:pt x="7090" y="5065"/>
                  </a:cubicBezTo>
                  <a:cubicBezTo>
                    <a:pt x="7279" y="5632"/>
                    <a:pt x="7184" y="6199"/>
                    <a:pt x="6806" y="6577"/>
                  </a:cubicBezTo>
                  <a:cubicBezTo>
                    <a:pt x="6491" y="6829"/>
                    <a:pt x="6134" y="6955"/>
                    <a:pt x="5763" y="6955"/>
                  </a:cubicBezTo>
                  <a:cubicBezTo>
                    <a:pt x="5577" y="6955"/>
                    <a:pt x="5388" y="6923"/>
                    <a:pt x="5199" y="6860"/>
                  </a:cubicBezTo>
                  <a:cubicBezTo>
                    <a:pt x="4726" y="6671"/>
                    <a:pt x="4348" y="6293"/>
                    <a:pt x="4159" y="5821"/>
                  </a:cubicBezTo>
                  <a:cubicBezTo>
                    <a:pt x="4159" y="5632"/>
                    <a:pt x="4159" y="5537"/>
                    <a:pt x="4159" y="5348"/>
                  </a:cubicBezTo>
                  <a:cubicBezTo>
                    <a:pt x="4348" y="5254"/>
                    <a:pt x="4537" y="5159"/>
                    <a:pt x="4726" y="5159"/>
                  </a:cubicBezTo>
                  <a:cubicBezTo>
                    <a:pt x="5455" y="5159"/>
                    <a:pt x="5482" y="4020"/>
                    <a:pt x="4807" y="4020"/>
                  </a:cubicBezTo>
                  <a:cubicBezTo>
                    <a:pt x="4781" y="4020"/>
                    <a:pt x="4754" y="4021"/>
                    <a:pt x="4726" y="4025"/>
                  </a:cubicBezTo>
                  <a:cubicBezTo>
                    <a:pt x="3970" y="4025"/>
                    <a:pt x="3214" y="4497"/>
                    <a:pt x="3025" y="5159"/>
                  </a:cubicBezTo>
                  <a:cubicBezTo>
                    <a:pt x="2836" y="5915"/>
                    <a:pt x="3025" y="6577"/>
                    <a:pt x="3498" y="7144"/>
                  </a:cubicBezTo>
                  <a:cubicBezTo>
                    <a:pt x="4061" y="7810"/>
                    <a:pt x="4901" y="8142"/>
                    <a:pt x="5734" y="8142"/>
                  </a:cubicBezTo>
                  <a:cubicBezTo>
                    <a:pt x="6438" y="8142"/>
                    <a:pt x="7137" y="7904"/>
                    <a:pt x="7657" y="7428"/>
                  </a:cubicBezTo>
                  <a:cubicBezTo>
                    <a:pt x="8697" y="6010"/>
                    <a:pt x="8413" y="4119"/>
                    <a:pt x="7184" y="3079"/>
                  </a:cubicBezTo>
                  <a:cubicBezTo>
                    <a:pt x="6418" y="2372"/>
                    <a:pt x="5431" y="1996"/>
                    <a:pt x="4430" y="1996"/>
                  </a:cubicBezTo>
                  <a:cubicBezTo>
                    <a:pt x="3826" y="1996"/>
                    <a:pt x="3216" y="2133"/>
                    <a:pt x="2647" y="2418"/>
                  </a:cubicBezTo>
                  <a:cubicBezTo>
                    <a:pt x="1134" y="3079"/>
                    <a:pt x="95" y="4497"/>
                    <a:pt x="0" y="6104"/>
                  </a:cubicBezTo>
                  <a:cubicBezTo>
                    <a:pt x="0" y="7806"/>
                    <a:pt x="851" y="9318"/>
                    <a:pt x="2269" y="10074"/>
                  </a:cubicBezTo>
                  <a:cubicBezTo>
                    <a:pt x="3155" y="10533"/>
                    <a:pt x="4111" y="10754"/>
                    <a:pt x="5059" y="10754"/>
                  </a:cubicBezTo>
                  <a:cubicBezTo>
                    <a:pt x="7043" y="10754"/>
                    <a:pt x="8994" y="9786"/>
                    <a:pt x="10209" y="7995"/>
                  </a:cubicBezTo>
                  <a:cubicBezTo>
                    <a:pt x="11343" y="6199"/>
                    <a:pt x="11343" y="3930"/>
                    <a:pt x="10020" y="2229"/>
                  </a:cubicBezTo>
                  <a:cubicBezTo>
                    <a:pt x="8866" y="827"/>
                    <a:pt x="7064" y="1"/>
                    <a:pt x="524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2191;p43">
              <a:extLst>
                <a:ext uri="{FF2B5EF4-FFF2-40B4-BE49-F238E27FC236}">
                  <a16:creationId xmlns:a16="http://schemas.microsoft.com/office/drawing/2014/main" id="{B1B9877B-D847-141B-A1CC-18E51C09051D}"/>
                </a:ext>
              </a:extLst>
            </p:cNvPr>
            <p:cNvSpPr/>
            <p:nvPr/>
          </p:nvSpPr>
          <p:spPr>
            <a:xfrm>
              <a:off x="5685125" y="3205775"/>
              <a:ext cx="285975" cy="268975"/>
            </a:xfrm>
            <a:custGeom>
              <a:avLst/>
              <a:gdLst/>
              <a:ahLst/>
              <a:cxnLst/>
              <a:rect l="l" t="t" r="r" b="b"/>
              <a:pathLst>
                <a:path w="11439" h="10759" extrusionOk="0">
                  <a:moveTo>
                    <a:pt x="5331" y="0"/>
                  </a:moveTo>
                  <a:cubicBezTo>
                    <a:pt x="5038" y="0"/>
                    <a:pt x="4742" y="20"/>
                    <a:pt x="4444" y="59"/>
                  </a:cubicBezTo>
                  <a:cubicBezTo>
                    <a:pt x="3715" y="59"/>
                    <a:pt x="3688" y="1198"/>
                    <a:pt x="4363" y="1198"/>
                  </a:cubicBezTo>
                  <a:cubicBezTo>
                    <a:pt x="4389" y="1198"/>
                    <a:pt x="4416" y="1196"/>
                    <a:pt x="4444" y="1193"/>
                  </a:cubicBezTo>
                  <a:cubicBezTo>
                    <a:pt x="4699" y="1161"/>
                    <a:pt x="4955" y="1145"/>
                    <a:pt x="5209" y="1145"/>
                  </a:cubicBezTo>
                  <a:cubicBezTo>
                    <a:pt x="6456" y="1145"/>
                    <a:pt x="7660" y="1526"/>
                    <a:pt x="8603" y="2233"/>
                  </a:cubicBezTo>
                  <a:cubicBezTo>
                    <a:pt x="9642" y="3083"/>
                    <a:pt x="10115" y="4501"/>
                    <a:pt x="9831" y="5825"/>
                  </a:cubicBezTo>
                  <a:cubicBezTo>
                    <a:pt x="9295" y="8061"/>
                    <a:pt x="7233" y="9621"/>
                    <a:pt x="4930" y="9621"/>
                  </a:cubicBezTo>
                  <a:cubicBezTo>
                    <a:pt x="4800" y="9621"/>
                    <a:pt x="4669" y="9616"/>
                    <a:pt x="4538" y="9606"/>
                  </a:cubicBezTo>
                  <a:cubicBezTo>
                    <a:pt x="3498" y="9511"/>
                    <a:pt x="2553" y="9039"/>
                    <a:pt x="1891" y="8188"/>
                  </a:cubicBezTo>
                  <a:cubicBezTo>
                    <a:pt x="1135" y="7243"/>
                    <a:pt x="1041" y="5919"/>
                    <a:pt x="1608" y="4785"/>
                  </a:cubicBezTo>
                  <a:cubicBezTo>
                    <a:pt x="2269" y="3840"/>
                    <a:pt x="3309" y="3178"/>
                    <a:pt x="4444" y="3178"/>
                  </a:cubicBezTo>
                  <a:cubicBezTo>
                    <a:pt x="5672" y="3178"/>
                    <a:pt x="6712" y="3934"/>
                    <a:pt x="7090" y="5069"/>
                  </a:cubicBezTo>
                  <a:cubicBezTo>
                    <a:pt x="7279" y="5636"/>
                    <a:pt x="7185" y="6203"/>
                    <a:pt x="6807" y="6581"/>
                  </a:cubicBezTo>
                  <a:cubicBezTo>
                    <a:pt x="6492" y="6833"/>
                    <a:pt x="6134" y="6959"/>
                    <a:pt x="5763" y="6959"/>
                  </a:cubicBezTo>
                  <a:cubicBezTo>
                    <a:pt x="5578" y="6959"/>
                    <a:pt x="5389" y="6927"/>
                    <a:pt x="5200" y="6864"/>
                  </a:cubicBezTo>
                  <a:cubicBezTo>
                    <a:pt x="4727" y="6675"/>
                    <a:pt x="4349" y="6297"/>
                    <a:pt x="4160" y="5825"/>
                  </a:cubicBezTo>
                  <a:cubicBezTo>
                    <a:pt x="4160" y="5636"/>
                    <a:pt x="4160" y="5541"/>
                    <a:pt x="4160" y="5352"/>
                  </a:cubicBezTo>
                  <a:cubicBezTo>
                    <a:pt x="4349" y="5258"/>
                    <a:pt x="4538" y="5163"/>
                    <a:pt x="4727" y="5163"/>
                  </a:cubicBezTo>
                  <a:cubicBezTo>
                    <a:pt x="5546" y="5163"/>
                    <a:pt x="5577" y="4024"/>
                    <a:pt x="4818" y="4024"/>
                  </a:cubicBezTo>
                  <a:cubicBezTo>
                    <a:pt x="4789" y="4024"/>
                    <a:pt x="4759" y="4025"/>
                    <a:pt x="4727" y="4029"/>
                  </a:cubicBezTo>
                  <a:cubicBezTo>
                    <a:pt x="4663" y="4021"/>
                    <a:pt x="4599" y="4017"/>
                    <a:pt x="4536" y="4017"/>
                  </a:cubicBezTo>
                  <a:cubicBezTo>
                    <a:pt x="3861" y="4017"/>
                    <a:pt x="3285" y="4471"/>
                    <a:pt x="3026" y="5163"/>
                  </a:cubicBezTo>
                  <a:cubicBezTo>
                    <a:pt x="2837" y="5919"/>
                    <a:pt x="3120" y="6581"/>
                    <a:pt x="3593" y="7148"/>
                  </a:cubicBezTo>
                  <a:cubicBezTo>
                    <a:pt x="4144" y="7799"/>
                    <a:pt x="4934" y="8132"/>
                    <a:pt x="5724" y="8132"/>
                  </a:cubicBezTo>
                  <a:cubicBezTo>
                    <a:pt x="6424" y="8132"/>
                    <a:pt x="7124" y="7870"/>
                    <a:pt x="7657" y="7337"/>
                  </a:cubicBezTo>
                  <a:cubicBezTo>
                    <a:pt x="8697" y="6014"/>
                    <a:pt x="8508" y="4123"/>
                    <a:pt x="7185" y="3083"/>
                  </a:cubicBezTo>
                  <a:cubicBezTo>
                    <a:pt x="6419" y="2376"/>
                    <a:pt x="5432" y="2000"/>
                    <a:pt x="4431" y="2000"/>
                  </a:cubicBezTo>
                  <a:cubicBezTo>
                    <a:pt x="3827" y="2000"/>
                    <a:pt x="3217" y="2137"/>
                    <a:pt x="2648" y="2422"/>
                  </a:cubicBezTo>
                  <a:cubicBezTo>
                    <a:pt x="1135" y="3083"/>
                    <a:pt x="190" y="4501"/>
                    <a:pt x="1" y="6108"/>
                  </a:cubicBezTo>
                  <a:cubicBezTo>
                    <a:pt x="1" y="7715"/>
                    <a:pt x="852" y="9322"/>
                    <a:pt x="2269" y="10078"/>
                  </a:cubicBezTo>
                  <a:cubicBezTo>
                    <a:pt x="3187" y="10537"/>
                    <a:pt x="4163" y="10758"/>
                    <a:pt x="5122" y="10758"/>
                  </a:cubicBezTo>
                  <a:cubicBezTo>
                    <a:pt x="7128" y="10758"/>
                    <a:pt x="9058" y="9790"/>
                    <a:pt x="10210" y="7999"/>
                  </a:cubicBezTo>
                  <a:cubicBezTo>
                    <a:pt x="11438" y="6203"/>
                    <a:pt x="11344" y="3934"/>
                    <a:pt x="10021" y="2233"/>
                  </a:cubicBezTo>
                  <a:cubicBezTo>
                    <a:pt x="8879" y="765"/>
                    <a:pt x="7174" y="0"/>
                    <a:pt x="53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2192;p43">
              <a:extLst>
                <a:ext uri="{FF2B5EF4-FFF2-40B4-BE49-F238E27FC236}">
                  <a16:creationId xmlns:a16="http://schemas.microsoft.com/office/drawing/2014/main" id="{6F8D19C0-86A7-1511-6FB7-D1675D91B8E0}"/>
                </a:ext>
              </a:extLst>
            </p:cNvPr>
            <p:cNvSpPr/>
            <p:nvPr/>
          </p:nvSpPr>
          <p:spPr>
            <a:xfrm>
              <a:off x="6866700" y="3205775"/>
              <a:ext cx="285975" cy="268975"/>
            </a:xfrm>
            <a:custGeom>
              <a:avLst/>
              <a:gdLst/>
              <a:ahLst/>
              <a:cxnLst/>
              <a:rect l="l" t="t" r="r" b="b"/>
              <a:pathLst>
                <a:path w="11439" h="10759" extrusionOk="0">
                  <a:moveTo>
                    <a:pt x="5331" y="0"/>
                  </a:moveTo>
                  <a:cubicBezTo>
                    <a:pt x="5038" y="0"/>
                    <a:pt x="4742" y="20"/>
                    <a:pt x="4443" y="59"/>
                  </a:cubicBezTo>
                  <a:cubicBezTo>
                    <a:pt x="3715" y="59"/>
                    <a:pt x="3688" y="1198"/>
                    <a:pt x="4362" y="1198"/>
                  </a:cubicBezTo>
                  <a:cubicBezTo>
                    <a:pt x="4388" y="1198"/>
                    <a:pt x="4415" y="1196"/>
                    <a:pt x="4443" y="1193"/>
                  </a:cubicBezTo>
                  <a:cubicBezTo>
                    <a:pt x="4699" y="1161"/>
                    <a:pt x="4955" y="1145"/>
                    <a:pt x="5208" y="1145"/>
                  </a:cubicBezTo>
                  <a:cubicBezTo>
                    <a:pt x="6456" y="1145"/>
                    <a:pt x="7660" y="1526"/>
                    <a:pt x="8602" y="2233"/>
                  </a:cubicBezTo>
                  <a:cubicBezTo>
                    <a:pt x="9642" y="3083"/>
                    <a:pt x="10115" y="4501"/>
                    <a:pt x="9831" y="5825"/>
                  </a:cubicBezTo>
                  <a:cubicBezTo>
                    <a:pt x="9294" y="8061"/>
                    <a:pt x="7233" y="9621"/>
                    <a:pt x="4930" y="9621"/>
                  </a:cubicBezTo>
                  <a:cubicBezTo>
                    <a:pt x="4800" y="9621"/>
                    <a:pt x="4669" y="9616"/>
                    <a:pt x="4538" y="9606"/>
                  </a:cubicBezTo>
                  <a:cubicBezTo>
                    <a:pt x="3498" y="9511"/>
                    <a:pt x="2553" y="9039"/>
                    <a:pt x="1891" y="8188"/>
                  </a:cubicBezTo>
                  <a:cubicBezTo>
                    <a:pt x="1135" y="7243"/>
                    <a:pt x="1040" y="5919"/>
                    <a:pt x="1607" y="4785"/>
                  </a:cubicBezTo>
                  <a:cubicBezTo>
                    <a:pt x="2269" y="3840"/>
                    <a:pt x="3309" y="3178"/>
                    <a:pt x="4443" y="3178"/>
                  </a:cubicBezTo>
                  <a:cubicBezTo>
                    <a:pt x="5672" y="3178"/>
                    <a:pt x="6712" y="3934"/>
                    <a:pt x="7090" y="5069"/>
                  </a:cubicBezTo>
                  <a:cubicBezTo>
                    <a:pt x="7279" y="5636"/>
                    <a:pt x="7184" y="6203"/>
                    <a:pt x="6806" y="6581"/>
                  </a:cubicBezTo>
                  <a:cubicBezTo>
                    <a:pt x="6491" y="6833"/>
                    <a:pt x="6134" y="6959"/>
                    <a:pt x="5763" y="6959"/>
                  </a:cubicBezTo>
                  <a:cubicBezTo>
                    <a:pt x="5577" y="6959"/>
                    <a:pt x="5388" y="6927"/>
                    <a:pt x="5199" y="6864"/>
                  </a:cubicBezTo>
                  <a:cubicBezTo>
                    <a:pt x="4727" y="6675"/>
                    <a:pt x="4349" y="6297"/>
                    <a:pt x="4160" y="5825"/>
                  </a:cubicBezTo>
                  <a:cubicBezTo>
                    <a:pt x="4160" y="5636"/>
                    <a:pt x="4160" y="5541"/>
                    <a:pt x="4160" y="5352"/>
                  </a:cubicBezTo>
                  <a:cubicBezTo>
                    <a:pt x="4349" y="5258"/>
                    <a:pt x="4538" y="5163"/>
                    <a:pt x="4727" y="5163"/>
                  </a:cubicBezTo>
                  <a:cubicBezTo>
                    <a:pt x="5546" y="5163"/>
                    <a:pt x="5576" y="4024"/>
                    <a:pt x="4818" y="4024"/>
                  </a:cubicBezTo>
                  <a:cubicBezTo>
                    <a:pt x="4789" y="4024"/>
                    <a:pt x="4758" y="4025"/>
                    <a:pt x="4727" y="4029"/>
                  </a:cubicBezTo>
                  <a:cubicBezTo>
                    <a:pt x="4662" y="4021"/>
                    <a:pt x="4599" y="4017"/>
                    <a:pt x="4536" y="4017"/>
                  </a:cubicBezTo>
                  <a:cubicBezTo>
                    <a:pt x="3861" y="4017"/>
                    <a:pt x="3285" y="4471"/>
                    <a:pt x="3025" y="5163"/>
                  </a:cubicBezTo>
                  <a:cubicBezTo>
                    <a:pt x="2836" y="5919"/>
                    <a:pt x="3120" y="6581"/>
                    <a:pt x="3592" y="7148"/>
                  </a:cubicBezTo>
                  <a:cubicBezTo>
                    <a:pt x="4144" y="7799"/>
                    <a:pt x="4933" y="8132"/>
                    <a:pt x="5723" y="8132"/>
                  </a:cubicBezTo>
                  <a:cubicBezTo>
                    <a:pt x="6424" y="8132"/>
                    <a:pt x="7124" y="7870"/>
                    <a:pt x="7657" y="7337"/>
                  </a:cubicBezTo>
                  <a:cubicBezTo>
                    <a:pt x="8697" y="6014"/>
                    <a:pt x="8508" y="4123"/>
                    <a:pt x="7184" y="3083"/>
                  </a:cubicBezTo>
                  <a:cubicBezTo>
                    <a:pt x="6418" y="2376"/>
                    <a:pt x="5432" y="2000"/>
                    <a:pt x="4431" y="2000"/>
                  </a:cubicBezTo>
                  <a:cubicBezTo>
                    <a:pt x="3826" y="2000"/>
                    <a:pt x="3217" y="2137"/>
                    <a:pt x="2647" y="2422"/>
                  </a:cubicBezTo>
                  <a:cubicBezTo>
                    <a:pt x="1135" y="3083"/>
                    <a:pt x="190" y="4501"/>
                    <a:pt x="0" y="6108"/>
                  </a:cubicBezTo>
                  <a:cubicBezTo>
                    <a:pt x="0" y="7715"/>
                    <a:pt x="851" y="9322"/>
                    <a:pt x="2269" y="10078"/>
                  </a:cubicBezTo>
                  <a:cubicBezTo>
                    <a:pt x="3186" y="10537"/>
                    <a:pt x="4163" y="10758"/>
                    <a:pt x="5122" y="10758"/>
                  </a:cubicBezTo>
                  <a:cubicBezTo>
                    <a:pt x="7128" y="10758"/>
                    <a:pt x="9058" y="9790"/>
                    <a:pt x="10209" y="7999"/>
                  </a:cubicBezTo>
                  <a:cubicBezTo>
                    <a:pt x="11438" y="6203"/>
                    <a:pt x="11344" y="3934"/>
                    <a:pt x="10020" y="2233"/>
                  </a:cubicBezTo>
                  <a:cubicBezTo>
                    <a:pt x="8878" y="765"/>
                    <a:pt x="7174" y="0"/>
                    <a:pt x="53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2193;p43">
              <a:extLst>
                <a:ext uri="{FF2B5EF4-FFF2-40B4-BE49-F238E27FC236}">
                  <a16:creationId xmlns:a16="http://schemas.microsoft.com/office/drawing/2014/main" id="{E1B4A838-2CC6-65C4-D714-5E9D81E1AE01}"/>
                </a:ext>
              </a:extLst>
            </p:cNvPr>
            <p:cNvSpPr/>
            <p:nvPr/>
          </p:nvSpPr>
          <p:spPr>
            <a:xfrm>
              <a:off x="1544925" y="3706875"/>
              <a:ext cx="283600" cy="270725"/>
            </a:xfrm>
            <a:custGeom>
              <a:avLst/>
              <a:gdLst/>
              <a:ahLst/>
              <a:cxnLst/>
              <a:rect l="l" t="t" r="r" b="b"/>
              <a:pathLst>
                <a:path w="11344" h="10829" extrusionOk="0">
                  <a:moveTo>
                    <a:pt x="5270" y="0"/>
                  </a:moveTo>
                  <a:cubicBezTo>
                    <a:pt x="4997" y="0"/>
                    <a:pt x="4721" y="18"/>
                    <a:pt x="4443" y="54"/>
                  </a:cubicBezTo>
                  <a:cubicBezTo>
                    <a:pt x="3715" y="145"/>
                    <a:pt x="3688" y="1288"/>
                    <a:pt x="4362" y="1288"/>
                  </a:cubicBezTo>
                  <a:cubicBezTo>
                    <a:pt x="4388" y="1288"/>
                    <a:pt x="4415" y="1286"/>
                    <a:pt x="4443" y="1283"/>
                  </a:cubicBezTo>
                  <a:lnTo>
                    <a:pt x="4443" y="1188"/>
                  </a:lnTo>
                  <a:cubicBezTo>
                    <a:pt x="4695" y="1157"/>
                    <a:pt x="4945" y="1141"/>
                    <a:pt x="5191" y="1141"/>
                  </a:cubicBezTo>
                  <a:cubicBezTo>
                    <a:pt x="6423" y="1141"/>
                    <a:pt x="7578" y="1535"/>
                    <a:pt x="8602" y="2323"/>
                  </a:cubicBezTo>
                  <a:cubicBezTo>
                    <a:pt x="9642" y="3173"/>
                    <a:pt x="10115" y="4497"/>
                    <a:pt x="9831" y="5820"/>
                  </a:cubicBezTo>
                  <a:cubicBezTo>
                    <a:pt x="9307" y="8089"/>
                    <a:pt x="7333" y="9633"/>
                    <a:pt x="5099" y="9633"/>
                  </a:cubicBezTo>
                  <a:cubicBezTo>
                    <a:pt x="4913" y="9633"/>
                    <a:pt x="4726" y="9623"/>
                    <a:pt x="4538" y="9601"/>
                  </a:cubicBezTo>
                  <a:cubicBezTo>
                    <a:pt x="3498" y="9506"/>
                    <a:pt x="2553" y="9034"/>
                    <a:pt x="1891" y="8278"/>
                  </a:cubicBezTo>
                  <a:cubicBezTo>
                    <a:pt x="1135" y="7238"/>
                    <a:pt x="1040" y="5914"/>
                    <a:pt x="1607" y="4875"/>
                  </a:cubicBezTo>
                  <a:cubicBezTo>
                    <a:pt x="2175" y="3835"/>
                    <a:pt x="3309" y="3268"/>
                    <a:pt x="4443" y="3173"/>
                  </a:cubicBezTo>
                  <a:cubicBezTo>
                    <a:pt x="5672" y="3173"/>
                    <a:pt x="6712" y="4024"/>
                    <a:pt x="7090" y="5158"/>
                  </a:cubicBezTo>
                  <a:cubicBezTo>
                    <a:pt x="7279" y="5631"/>
                    <a:pt x="7184" y="6198"/>
                    <a:pt x="6806" y="6576"/>
                  </a:cubicBezTo>
                  <a:cubicBezTo>
                    <a:pt x="6511" y="6872"/>
                    <a:pt x="6142" y="7019"/>
                    <a:pt x="5768" y="7019"/>
                  </a:cubicBezTo>
                  <a:cubicBezTo>
                    <a:pt x="5544" y="7019"/>
                    <a:pt x="5318" y="6966"/>
                    <a:pt x="5105" y="6860"/>
                  </a:cubicBezTo>
                  <a:cubicBezTo>
                    <a:pt x="4727" y="6671"/>
                    <a:pt x="4349" y="6293"/>
                    <a:pt x="4160" y="5914"/>
                  </a:cubicBezTo>
                  <a:cubicBezTo>
                    <a:pt x="4065" y="5631"/>
                    <a:pt x="4065" y="5536"/>
                    <a:pt x="4160" y="5442"/>
                  </a:cubicBezTo>
                  <a:cubicBezTo>
                    <a:pt x="4349" y="5347"/>
                    <a:pt x="4538" y="5253"/>
                    <a:pt x="4727" y="5253"/>
                  </a:cubicBezTo>
                  <a:cubicBezTo>
                    <a:pt x="5483" y="5158"/>
                    <a:pt x="5483" y="4024"/>
                    <a:pt x="4727" y="4024"/>
                  </a:cubicBezTo>
                  <a:cubicBezTo>
                    <a:pt x="3971" y="4024"/>
                    <a:pt x="3309" y="4497"/>
                    <a:pt x="3025" y="5253"/>
                  </a:cubicBezTo>
                  <a:cubicBezTo>
                    <a:pt x="2836" y="5914"/>
                    <a:pt x="3120" y="6671"/>
                    <a:pt x="3592" y="7143"/>
                  </a:cubicBezTo>
                  <a:cubicBezTo>
                    <a:pt x="4152" y="7856"/>
                    <a:pt x="4959" y="8212"/>
                    <a:pt x="5761" y="8212"/>
                  </a:cubicBezTo>
                  <a:cubicBezTo>
                    <a:pt x="6449" y="8212"/>
                    <a:pt x="7134" y="7950"/>
                    <a:pt x="7657" y="7427"/>
                  </a:cubicBezTo>
                  <a:cubicBezTo>
                    <a:pt x="8697" y="6104"/>
                    <a:pt x="8413" y="4213"/>
                    <a:pt x="7184" y="3173"/>
                  </a:cubicBezTo>
                  <a:cubicBezTo>
                    <a:pt x="6393" y="2443"/>
                    <a:pt x="5368" y="2066"/>
                    <a:pt x="4334" y="2066"/>
                  </a:cubicBezTo>
                  <a:cubicBezTo>
                    <a:pt x="3761" y="2066"/>
                    <a:pt x="3186" y="2181"/>
                    <a:pt x="2647" y="2417"/>
                  </a:cubicBezTo>
                  <a:cubicBezTo>
                    <a:pt x="1135" y="3079"/>
                    <a:pt x="95" y="4497"/>
                    <a:pt x="0" y="6198"/>
                  </a:cubicBezTo>
                  <a:cubicBezTo>
                    <a:pt x="0" y="7805"/>
                    <a:pt x="851" y="9317"/>
                    <a:pt x="2269" y="10168"/>
                  </a:cubicBezTo>
                  <a:cubicBezTo>
                    <a:pt x="3135" y="10616"/>
                    <a:pt x="4067" y="10828"/>
                    <a:pt x="4994" y="10828"/>
                  </a:cubicBezTo>
                  <a:cubicBezTo>
                    <a:pt x="7000" y="10828"/>
                    <a:pt x="8981" y="9834"/>
                    <a:pt x="10209" y="8089"/>
                  </a:cubicBezTo>
                  <a:cubicBezTo>
                    <a:pt x="11344" y="6293"/>
                    <a:pt x="11344" y="3929"/>
                    <a:pt x="10020" y="2228"/>
                  </a:cubicBezTo>
                  <a:cubicBezTo>
                    <a:pt x="8866" y="826"/>
                    <a:pt x="7136" y="0"/>
                    <a:pt x="5270"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2194;p43">
              <a:extLst>
                <a:ext uri="{FF2B5EF4-FFF2-40B4-BE49-F238E27FC236}">
                  <a16:creationId xmlns:a16="http://schemas.microsoft.com/office/drawing/2014/main" id="{F5DEF126-4C66-BD6A-FBF1-2EF2D2D74058}"/>
                </a:ext>
              </a:extLst>
            </p:cNvPr>
            <p:cNvSpPr/>
            <p:nvPr/>
          </p:nvSpPr>
          <p:spPr>
            <a:xfrm>
              <a:off x="2731225" y="3707500"/>
              <a:ext cx="283600" cy="270100"/>
            </a:xfrm>
            <a:custGeom>
              <a:avLst/>
              <a:gdLst/>
              <a:ahLst/>
              <a:cxnLst/>
              <a:rect l="l" t="t" r="r" b="b"/>
              <a:pathLst>
                <a:path w="11344" h="10804" extrusionOk="0">
                  <a:moveTo>
                    <a:pt x="5072" y="1"/>
                  </a:moveTo>
                  <a:cubicBezTo>
                    <a:pt x="4862" y="1"/>
                    <a:pt x="4652" y="10"/>
                    <a:pt x="4443" y="29"/>
                  </a:cubicBezTo>
                  <a:cubicBezTo>
                    <a:pt x="3715" y="120"/>
                    <a:pt x="3688" y="1263"/>
                    <a:pt x="4362" y="1263"/>
                  </a:cubicBezTo>
                  <a:cubicBezTo>
                    <a:pt x="4388" y="1263"/>
                    <a:pt x="4415" y="1261"/>
                    <a:pt x="4443" y="1258"/>
                  </a:cubicBezTo>
                  <a:lnTo>
                    <a:pt x="4443" y="1163"/>
                  </a:lnTo>
                  <a:cubicBezTo>
                    <a:pt x="4695" y="1132"/>
                    <a:pt x="4947" y="1116"/>
                    <a:pt x="5197" y="1116"/>
                  </a:cubicBezTo>
                  <a:cubicBezTo>
                    <a:pt x="6449" y="1116"/>
                    <a:pt x="7657" y="1510"/>
                    <a:pt x="8602" y="2298"/>
                  </a:cubicBezTo>
                  <a:cubicBezTo>
                    <a:pt x="9642" y="3148"/>
                    <a:pt x="10114" y="4472"/>
                    <a:pt x="9831" y="5795"/>
                  </a:cubicBezTo>
                  <a:cubicBezTo>
                    <a:pt x="9307" y="8064"/>
                    <a:pt x="7333" y="9608"/>
                    <a:pt x="5098" y="9608"/>
                  </a:cubicBezTo>
                  <a:cubicBezTo>
                    <a:pt x="4913" y="9608"/>
                    <a:pt x="4726" y="9598"/>
                    <a:pt x="4537" y="9576"/>
                  </a:cubicBezTo>
                  <a:cubicBezTo>
                    <a:pt x="3498" y="9576"/>
                    <a:pt x="2552" y="9009"/>
                    <a:pt x="1891" y="8253"/>
                  </a:cubicBezTo>
                  <a:cubicBezTo>
                    <a:pt x="1135" y="7213"/>
                    <a:pt x="1040" y="5889"/>
                    <a:pt x="1607" y="4850"/>
                  </a:cubicBezTo>
                  <a:cubicBezTo>
                    <a:pt x="2269" y="3810"/>
                    <a:pt x="3309" y="3243"/>
                    <a:pt x="4443" y="3148"/>
                  </a:cubicBezTo>
                  <a:cubicBezTo>
                    <a:pt x="5672" y="3148"/>
                    <a:pt x="6711" y="3999"/>
                    <a:pt x="7090" y="5133"/>
                  </a:cubicBezTo>
                  <a:cubicBezTo>
                    <a:pt x="7279" y="5606"/>
                    <a:pt x="7184" y="6173"/>
                    <a:pt x="6806" y="6551"/>
                  </a:cubicBezTo>
                  <a:cubicBezTo>
                    <a:pt x="6511" y="6847"/>
                    <a:pt x="6178" y="6994"/>
                    <a:pt x="5832" y="6994"/>
                  </a:cubicBezTo>
                  <a:cubicBezTo>
                    <a:pt x="5624" y="6994"/>
                    <a:pt x="5412" y="6941"/>
                    <a:pt x="5199" y="6835"/>
                  </a:cubicBezTo>
                  <a:cubicBezTo>
                    <a:pt x="4726" y="6646"/>
                    <a:pt x="4348" y="6268"/>
                    <a:pt x="4159" y="5889"/>
                  </a:cubicBezTo>
                  <a:cubicBezTo>
                    <a:pt x="4159" y="5606"/>
                    <a:pt x="4159" y="5511"/>
                    <a:pt x="4159" y="5417"/>
                  </a:cubicBezTo>
                  <a:cubicBezTo>
                    <a:pt x="4348" y="5322"/>
                    <a:pt x="4537" y="5228"/>
                    <a:pt x="4726" y="5228"/>
                  </a:cubicBezTo>
                  <a:cubicBezTo>
                    <a:pt x="5483" y="5133"/>
                    <a:pt x="5483" y="3999"/>
                    <a:pt x="4726" y="3999"/>
                  </a:cubicBezTo>
                  <a:cubicBezTo>
                    <a:pt x="3970" y="3999"/>
                    <a:pt x="3214" y="4472"/>
                    <a:pt x="3025" y="5228"/>
                  </a:cubicBezTo>
                  <a:cubicBezTo>
                    <a:pt x="2836" y="5889"/>
                    <a:pt x="3025" y="6646"/>
                    <a:pt x="3498" y="7118"/>
                  </a:cubicBezTo>
                  <a:cubicBezTo>
                    <a:pt x="4058" y="7831"/>
                    <a:pt x="4891" y="8187"/>
                    <a:pt x="5719" y="8187"/>
                  </a:cubicBezTo>
                  <a:cubicBezTo>
                    <a:pt x="6428" y="8187"/>
                    <a:pt x="7133" y="7925"/>
                    <a:pt x="7657" y="7402"/>
                  </a:cubicBezTo>
                  <a:cubicBezTo>
                    <a:pt x="8697" y="6079"/>
                    <a:pt x="8413" y="4188"/>
                    <a:pt x="7184" y="3148"/>
                  </a:cubicBezTo>
                  <a:cubicBezTo>
                    <a:pt x="6393" y="2418"/>
                    <a:pt x="5367" y="2041"/>
                    <a:pt x="4333" y="2041"/>
                  </a:cubicBezTo>
                  <a:cubicBezTo>
                    <a:pt x="3761" y="2041"/>
                    <a:pt x="3186" y="2156"/>
                    <a:pt x="2647" y="2392"/>
                  </a:cubicBezTo>
                  <a:cubicBezTo>
                    <a:pt x="1135" y="3054"/>
                    <a:pt x="95" y="4472"/>
                    <a:pt x="0" y="6173"/>
                  </a:cubicBezTo>
                  <a:cubicBezTo>
                    <a:pt x="0" y="7780"/>
                    <a:pt x="851" y="9292"/>
                    <a:pt x="2269" y="10143"/>
                  </a:cubicBezTo>
                  <a:cubicBezTo>
                    <a:pt x="3135" y="10591"/>
                    <a:pt x="4067" y="10803"/>
                    <a:pt x="4994" y="10803"/>
                  </a:cubicBezTo>
                  <a:cubicBezTo>
                    <a:pt x="7000" y="10803"/>
                    <a:pt x="8980" y="9809"/>
                    <a:pt x="10209" y="8064"/>
                  </a:cubicBezTo>
                  <a:cubicBezTo>
                    <a:pt x="11343" y="6268"/>
                    <a:pt x="11343" y="3904"/>
                    <a:pt x="10020" y="2203"/>
                  </a:cubicBezTo>
                  <a:cubicBezTo>
                    <a:pt x="8830" y="758"/>
                    <a:pt x="6951" y="1"/>
                    <a:pt x="507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 name="Google Shape;2195;p43">
              <a:extLst>
                <a:ext uri="{FF2B5EF4-FFF2-40B4-BE49-F238E27FC236}">
                  <a16:creationId xmlns:a16="http://schemas.microsoft.com/office/drawing/2014/main" id="{DFD63DD7-0DED-378C-AD35-5DF138A42800}"/>
                </a:ext>
              </a:extLst>
            </p:cNvPr>
            <p:cNvSpPr/>
            <p:nvPr/>
          </p:nvSpPr>
          <p:spPr>
            <a:xfrm>
              <a:off x="3912775" y="3707500"/>
              <a:ext cx="283600" cy="270100"/>
            </a:xfrm>
            <a:custGeom>
              <a:avLst/>
              <a:gdLst/>
              <a:ahLst/>
              <a:cxnLst/>
              <a:rect l="l" t="t" r="r" b="b"/>
              <a:pathLst>
                <a:path w="11344" h="10804" extrusionOk="0">
                  <a:moveTo>
                    <a:pt x="5072" y="1"/>
                  </a:moveTo>
                  <a:cubicBezTo>
                    <a:pt x="4863" y="1"/>
                    <a:pt x="4653" y="10"/>
                    <a:pt x="4444" y="29"/>
                  </a:cubicBezTo>
                  <a:cubicBezTo>
                    <a:pt x="3715" y="120"/>
                    <a:pt x="3688" y="1263"/>
                    <a:pt x="4363" y="1263"/>
                  </a:cubicBezTo>
                  <a:cubicBezTo>
                    <a:pt x="4389" y="1263"/>
                    <a:pt x="4416" y="1261"/>
                    <a:pt x="4444" y="1258"/>
                  </a:cubicBezTo>
                  <a:lnTo>
                    <a:pt x="4444" y="1163"/>
                  </a:lnTo>
                  <a:cubicBezTo>
                    <a:pt x="4696" y="1132"/>
                    <a:pt x="4948" y="1116"/>
                    <a:pt x="5198" y="1116"/>
                  </a:cubicBezTo>
                  <a:cubicBezTo>
                    <a:pt x="6450" y="1116"/>
                    <a:pt x="7657" y="1510"/>
                    <a:pt x="8603" y="2298"/>
                  </a:cubicBezTo>
                  <a:cubicBezTo>
                    <a:pt x="9642" y="3148"/>
                    <a:pt x="10115" y="4472"/>
                    <a:pt x="9831" y="5795"/>
                  </a:cubicBezTo>
                  <a:cubicBezTo>
                    <a:pt x="9308" y="8064"/>
                    <a:pt x="7333" y="9608"/>
                    <a:pt x="5099" y="9608"/>
                  </a:cubicBezTo>
                  <a:cubicBezTo>
                    <a:pt x="4914" y="9608"/>
                    <a:pt x="4726" y="9598"/>
                    <a:pt x="4538" y="9576"/>
                  </a:cubicBezTo>
                  <a:cubicBezTo>
                    <a:pt x="3498" y="9576"/>
                    <a:pt x="2553" y="9009"/>
                    <a:pt x="1891" y="8253"/>
                  </a:cubicBezTo>
                  <a:cubicBezTo>
                    <a:pt x="1135" y="7213"/>
                    <a:pt x="1041" y="5889"/>
                    <a:pt x="1608" y="4850"/>
                  </a:cubicBezTo>
                  <a:cubicBezTo>
                    <a:pt x="2269" y="3810"/>
                    <a:pt x="3309" y="3243"/>
                    <a:pt x="4444" y="3148"/>
                  </a:cubicBezTo>
                  <a:cubicBezTo>
                    <a:pt x="5672" y="3148"/>
                    <a:pt x="6712" y="3999"/>
                    <a:pt x="7090" y="5133"/>
                  </a:cubicBezTo>
                  <a:cubicBezTo>
                    <a:pt x="7279" y="5606"/>
                    <a:pt x="7185" y="6173"/>
                    <a:pt x="6807" y="6551"/>
                  </a:cubicBezTo>
                  <a:cubicBezTo>
                    <a:pt x="6511" y="6847"/>
                    <a:pt x="6179" y="6994"/>
                    <a:pt x="5833" y="6994"/>
                  </a:cubicBezTo>
                  <a:cubicBezTo>
                    <a:pt x="5625" y="6994"/>
                    <a:pt x="5412" y="6941"/>
                    <a:pt x="5200" y="6835"/>
                  </a:cubicBezTo>
                  <a:cubicBezTo>
                    <a:pt x="4727" y="6646"/>
                    <a:pt x="4349" y="6268"/>
                    <a:pt x="4160" y="5889"/>
                  </a:cubicBezTo>
                  <a:cubicBezTo>
                    <a:pt x="4160" y="5606"/>
                    <a:pt x="4160" y="5511"/>
                    <a:pt x="4160" y="5417"/>
                  </a:cubicBezTo>
                  <a:cubicBezTo>
                    <a:pt x="4349" y="5322"/>
                    <a:pt x="4538" y="5228"/>
                    <a:pt x="4727" y="5228"/>
                  </a:cubicBezTo>
                  <a:cubicBezTo>
                    <a:pt x="5483" y="5133"/>
                    <a:pt x="5483" y="3999"/>
                    <a:pt x="4727" y="3999"/>
                  </a:cubicBezTo>
                  <a:cubicBezTo>
                    <a:pt x="3971" y="3999"/>
                    <a:pt x="3215" y="4472"/>
                    <a:pt x="3026" y="5228"/>
                  </a:cubicBezTo>
                  <a:cubicBezTo>
                    <a:pt x="2837" y="5889"/>
                    <a:pt x="3026" y="6646"/>
                    <a:pt x="3498" y="7118"/>
                  </a:cubicBezTo>
                  <a:cubicBezTo>
                    <a:pt x="4058" y="7831"/>
                    <a:pt x="4892" y="8187"/>
                    <a:pt x="5720" y="8187"/>
                  </a:cubicBezTo>
                  <a:cubicBezTo>
                    <a:pt x="6429" y="8187"/>
                    <a:pt x="7134" y="7925"/>
                    <a:pt x="7657" y="7402"/>
                  </a:cubicBezTo>
                  <a:cubicBezTo>
                    <a:pt x="8697" y="6079"/>
                    <a:pt x="8414" y="4188"/>
                    <a:pt x="7185" y="3148"/>
                  </a:cubicBezTo>
                  <a:cubicBezTo>
                    <a:pt x="6394" y="2418"/>
                    <a:pt x="5368" y="2041"/>
                    <a:pt x="4334" y="2041"/>
                  </a:cubicBezTo>
                  <a:cubicBezTo>
                    <a:pt x="3761" y="2041"/>
                    <a:pt x="3187" y="2156"/>
                    <a:pt x="2648" y="2392"/>
                  </a:cubicBezTo>
                  <a:cubicBezTo>
                    <a:pt x="1135" y="3054"/>
                    <a:pt x="95" y="4472"/>
                    <a:pt x="1" y="6173"/>
                  </a:cubicBezTo>
                  <a:cubicBezTo>
                    <a:pt x="1" y="7780"/>
                    <a:pt x="852" y="9292"/>
                    <a:pt x="2269" y="10143"/>
                  </a:cubicBezTo>
                  <a:cubicBezTo>
                    <a:pt x="3136" y="10591"/>
                    <a:pt x="4068" y="10803"/>
                    <a:pt x="4995" y="10803"/>
                  </a:cubicBezTo>
                  <a:cubicBezTo>
                    <a:pt x="7001" y="10803"/>
                    <a:pt x="8981" y="9809"/>
                    <a:pt x="10210" y="8064"/>
                  </a:cubicBezTo>
                  <a:cubicBezTo>
                    <a:pt x="11344" y="6268"/>
                    <a:pt x="11344" y="3904"/>
                    <a:pt x="10021" y="2203"/>
                  </a:cubicBezTo>
                  <a:cubicBezTo>
                    <a:pt x="8830" y="758"/>
                    <a:pt x="6952" y="1"/>
                    <a:pt x="507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 name="Google Shape;2196;p43">
              <a:extLst>
                <a:ext uri="{FF2B5EF4-FFF2-40B4-BE49-F238E27FC236}">
                  <a16:creationId xmlns:a16="http://schemas.microsoft.com/office/drawing/2014/main" id="{DE500B62-BCE6-7043-07B4-CCF25DD42B66}"/>
                </a:ext>
              </a:extLst>
            </p:cNvPr>
            <p:cNvSpPr/>
            <p:nvPr/>
          </p:nvSpPr>
          <p:spPr>
            <a:xfrm>
              <a:off x="5094350" y="3706875"/>
              <a:ext cx="285975" cy="270725"/>
            </a:xfrm>
            <a:custGeom>
              <a:avLst/>
              <a:gdLst/>
              <a:ahLst/>
              <a:cxnLst/>
              <a:rect l="l" t="t" r="r" b="b"/>
              <a:pathLst>
                <a:path w="11439" h="10829" extrusionOk="0">
                  <a:moveTo>
                    <a:pt x="5270" y="0"/>
                  </a:moveTo>
                  <a:cubicBezTo>
                    <a:pt x="4997" y="0"/>
                    <a:pt x="4721" y="18"/>
                    <a:pt x="4443" y="54"/>
                  </a:cubicBezTo>
                  <a:cubicBezTo>
                    <a:pt x="3715" y="145"/>
                    <a:pt x="3688" y="1288"/>
                    <a:pt x="4362" y="1288"/>
                  </a:cubicBezTo>
                  <a:cubicBezTo>
                    <a:pt x="4388" y="1288"/>
                    <a:pt x="4415" y="1286"/>
                    <a:pt x="4443" y="1283"/>
                  </a:cubicBezTo>
                  <a:lnTo>
                    <a:pt x="4443" y="1188"/>
                  </a:lnTo>
                  <a:cubicBezTo>
                    <a:pt x="4695" y="1157"/>
                    <a:pt x="4947" y="1141"/>
                    <a:pt x="5198" y="1141"/>
                  </a:cubicBezTo>
                  <a:cubicBezTo>
                    <a:pt x="6449" y="1141"/>
                    <a:pt x="7657" y="1535"/>
                    <a:pt x="8602" y="2323"/>
                  </a:cubicBezTo>
                  <a:cubicBezTo>
                    <a:pt x="9642" y="3173"/>
                    <a:pt x="10115" y="4497"/>
                    <a:pt x="9831" y="5820"/>
                  </a:cubicBezTo>
                  <a:cubicBezTo>
                    <a:pt x="9307" y="8089"/>
                    <a:pt x="7333" y="9633"/>
                    <a:pt x="5099" y="9633"/>
                  </a:cubicBezTo>
                  <a:cubicBezTo>
                    <a:pt x="4913" y="9633"/>
                    <a:pt x="4726" y="9623"/>
                    <a:pt x="4538" y="9601"/>
                  </a:cubicBezTo>
                  <a:cubicBezTo>
                    <a:pt x="3498" y="9601"/>
                    <a:pt x="2553" y="9034"/>
                    <a:pt x="1891" y="8278"/>
                  </a:cubicBezTo>
                  <a:cubicBezTo>
                    <a:pt x="1135" y="7238"/>
                    <a:pt x="1040" y="5914"/>
                    <a:pt x="1607" y="4875"/>
                  </a:cubicBezTo>
                  <a:cubicBezTo>
                    <a:pt x="2269" y="3835"/>
                    <a:pt x="3309" y="3268"/>
                    <a:pt x="4443" y="3173"/>
                  </a:cubicBezTo>
                  <a:cubicBezTo>
                    <a:pt x="5672" y="3173"/>
                    <a:pt x="6712" y="4024"/>
                    <a:pt x="7090" y="5158"/>
                  </a:cubicBezTo>
                  <a:cubicBezTo>
                    <a:pt x="7279" y="5631"/>
                    <a:pt x="7184" y="6198"/>
                    <a:pt x="6806" y="6576"/>
                  </a:cubicBezTo>
                  <a:cubicBezTo>
                    <a:pt x="6511" y="6872"/>
                    <a:pt x="6179" y="7019"/>
                    <a:pt x="5832" y="7019"/>
                  </a:cubicBezTo>
                  <a:cubicBezTo>
                    <a:pt x="5625" y="7019"/>
                    <a:pt x="5412" y="6966"/>
                    <a:pt x="5199" y="6860"/>
                  </a:cubicBezTo>
                  <a:cubicBezTo>
                    <a:pt x="4727" y="6671"/>
                    <a:pt x="4349" y="6293"/>
                    <a:pt x="4160" y="5914"/>
                  </a:cubicBezTo>
                  <a:cubicBezTo>
                    <a:pt x="4160" y="5631"/>
                    <a:pt x="4160" y="5536"/>
                    <a:pt x="4160" y="5442"/>
                  </a:cubicBezTo>
                  <a:cubicBezTo>
                    <a:pt x="4349" y="5347"/>
                    <a:pt x="4538" y="5253"/>
                    <a:pt x="4727" y="5253"/>
                  </a:cubicBezTo>
                  <a:cubicBezTo>
                    <a:pt x="5483" y="5158"/>
                    <a:pt x="5483" y="4024"/>
                    <a:pt x="4727" y="4024"/>
                  </a:cubicBezTo>
                  <a:cubicBezTo>
                    <a:pt x="3971" y="4024"/>
                    <a:pt x="3309" y="4497"/>
                    <a:pt x="3025" y="5253"/>
                  </a:cubicBezTo>
                  <a:cubicBezTo>
                    <a:pt x="2836" y="5914"/>
                    <a:pt x="3120" y="6671"/>
                    <a:pt x="3592" y="7143"/>
                  </a:cubicBezTo>
                  <a:cubicBezTo>
                    <a:pt x="4152" y="7856"/>
                    <a:pt x="4959" y="8212"/>
                    <a:pt x="5761" y="8212"/>
                  </a:cubicBezTo>
                  <a:cubicBezTo>
                    <a:pt x="6449" y="8212"/>
                    <a:pt x="7134" y="7950"/>
                    <a:pt x="7657" y="7427"/>
                  </a:cubicBezTo>
                  <a:cubicBezTo>
                    <a:pt x="8697" y="6104"/>
                    <a:pt x="8508" y="4213"/>
                    <a:pt x="7184" y="3173"/>
                  </a:cubicBezTo>
                  <a:cubicBezTo>
                    <a:pt x="6393" y="2443"/>
                    <a:pt x="5368" y="2066"/>
                    <a:pt x="4334" y="2066"/>
                  </a:cubicBezTo>
                  <a:cubicBezTo>
                    <a:pt x="3761" y="2066"/>
                    <a:pt x="3186" y="2181"/>
                    <a:pt x="2647" y="2417"/>
                  </a:cubicBezTo>
                  <a:cubicBezTo>
                    <a:pt x="1135" y="3079"/>
                    <a:pt x="190" y="4497"/>
                    <a:pt x="1" y="6198"/>
                  </a:cubicBezTo>
                  <a:cubicBezTo>
                    <a:pt x="1" y="7805"/>
                    <a:pt x="851" y="9317"/>
                    <a:pt x="2269" y="10168"/>
                  </a:cubicBezTo>
                  <a:cubicBezTo>
                    <a:pt x="3165" y="10616"/>
                    <a:pt x="4118" y="10828"/>
                    <a:pt x="5056" y="10828"/>
                  </a:cubicBezTo>
                  <a:cubicBezTo>
                    <a:pt x="7085" y="10828"/>
                    <a:pt x="9045" y="9834"/>
                    <a:pt x="10209" y="8089"/>
                  </a:cubicBezTo>
                  <a:cubicBezTo>
                    <a:pt x="11438" y="6293"/>
                    <a:pt x="11344" y="3929"/>
                    <a:pt x="10020" y="2228"/>
                  </a:cubicBezTo>
                  <a:cubicBezTo>
                    <a:pt x="8866" y="826"/>
                    <a:pt x="7136" y="0"/>
                    <a:pt x="5270"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 name="Google Shape;2197;p43">
              <a:extLst>
                <a:ext uri="{FF2B5EF4-FFF2-40B4-BE49-F238E27FC236}">
                  <a16:creationId xmlns:a16="http://schemas.microsoft.com/office/drawing/2014/main" id="{FC1817CB-A256-05D0-5FF4-F46831302350}"/>
                </a:ext>
              </a:extLst>
            </p:cNvPr>
            <p:cNvSpPr/>
            <p:nvPr/>
          </p:nvSpPr>
          <p:spPr>
            <a:xfrm>
              <a:off x="6275925" y="3706875"/>
              <a:ext cx="285950" cy="270725"/>
            </a:xfrm>
            <a:custGeom>
              <a:avLst/>
              <a:gdLst/>
              <a:ahLst/>
              <a:cxnLst/>
              <a:rect l="l" t="t" r="r" b="b"/>
              <a:pathLst>
                <a:path w="11438" h="10829" extrusionOk="0">
                  <a:moveTo>
                    <a:pt x="5270" y="0"/>
                  </a:moveTo>
                  <a:cubicBezTo>
                    <a:pt x="4997" y="0"/>
                    <a:pt x="4721" y="18"/>
                    <a:pt x="4443" y="54"/>
                  </a:cubicBezTo>
                  <a:cubicBezTo>
                    <a:pt x="3715" y="145"/>
                    <a:pt x="3688" y="1288"/>
                    <a:pt x="4362" y="1288"/>
                  </a:cubicBezTo>
                  <a:cubicBezTo>
                    <a:pt x="4388" y="1288"/>
                    <a:pt x="4415" y="1286"/>
                    <a:pt x="4443" y="1283"/>
                  </a:cubicBezTo>
                  <a:lnTo>
                    <a:pt x="4443" y="1188"/>
                  </a:lnTo>
                  <a:cubicBezTo>
                    <a:pt x="4695" y="1157"/>
                    <a:pt x="4947" y="1141"/>
                    <a:pt x="5197" y="1141"/>
                  </a:cubicBezTo>
                  <a:cubicBezTo>
                    <a:pt x="6449" y="1141"/>
                    <a:pt x="7657" y="1535"/>
                    <a:pt x="8602" y="2323"/>
                  </a:cubicBezTo>
                  <a:cubicBezTo>
                    <a:pt x="9642" y="3173"/>
                    <a:pt x="10114" y="4497"/>
                    <a:pt x="9831" y="5820"/>
                  </a:cubicBezTo>
                  <a:cubicBezTo>
                    <a:pt x="9307" y="8089"/>
                    <a:pt x="7333" y="9633"/>
                    <a:pt x="5098" y="9633"/>
                  </a:cubicBezTo>
                  <a:cubicBezTo>
                    <a:pt x="4913" y="9633"/>
                    <a:pt x="4726" y="9623"/>
                    <a:pt x="4537" y="9601"/>
                  </a:cubicBezTo>
                  <a:cubicBezTo>
                    <a:pt x="3498" y="9601"/>
                    <a:pt x="2552" y="9034"/>
                    <a:pt x="1891" y="8278"/>
                  </a:cubicBezTo>
                  <a:cubicBezTo>
                    <a:pt x="1134" y="7238"/>
                    <a:pt x="1040" y="5914"/>
                    <a:pt x="1607" y="4875"/>
                  </a:cubicBezTo>
                  <a:cubicBezTo>
                    <a:pt x="2269" y="3835"/>
                    <a:pt x="3309" y="3268"/>
                    <a:pt x="4443" y="3173"/>
                  </a:cubicBezTo>
                  <a:cubicBezTo>
                    <a:pt x="5672" y="3173"/>
                    <a:pt x="6711" y="4024"/>
                    <a:pt x="7090" y="5158"/>
                  </a:cubicBezTo>
                  <a:cubicBezTo>
                    <a:pt x="7279" y="5631"/>
                    <a:pt x="7184" y="6198"/>
                    <a:pt x="6806" y="6576"/>
                  </a:cubicBezTo>
                  <a:cubicBezTo>
                    <a:pt x="6511" y="6872"/>
                    <a:pt x="6178" y="7019"/>
                    <a:pt x="5832" y="7019"/>
                  </a:cubicBezTo>
                  <a:cubicBezTo>
                    <a:pt x="5624" y="7019"/>
                    <a:pt x="5412" y="6966"/>
                    <a:pt x="5199" y="6860"/>
                  </a:cubicBezTo>
                  <a:cubicBezTo>
                    <a:pt x="4726" y="6671"/>
                    <a:pt x="4348" y="6293"/>
                    <a:pt x="4159" y="5914"/>
                  </a:cubicBezTo>
                  <a:cubicBezTo>
                    <a:pt x="4159" y="5631"/>
                    <a:pt x="4159" y="5536"/>
                    <a:pt x="4159" y="5442"/>
                  </a:cubicBezTo>
                  <a:cubicBezTo>
                    <a:pt x="4348" y="5347"/>
                    <a:pt x="4537" y="5253"/>
                    <a:pt x="4726" y="5253"/>
                  </a:cubicBezTo>
                  <a:cubicBezTo>
                    <a:pt x="5577" y="5158"/>
                    <a:pt x="5577" y="4024"/>
                    <a:pt x="4726" y="4024"/>
                  </a:cubicBezTo>
                  <a:cubicBezTo>
                    <a:pt x="3970" y="4024"/>
                    <a:pt x="3309" y="4497"/>
                    <a:pt x="3025" y="5253"/>
                  </a:cubicBezTo>
                  <a:cubicBezTo>
                    <a:pt x="2836" y="5914"/>
                    <a:pt x="3119" y="6671"/>
                    <a:pt x="3592" y="7143"/>
                  </a:cubicBezTo>
                  <a:cubicBezTo>
                    <a:pt x="4152" y="7856"/>
                    <a:pt x="4959" y="8212"/>
                    <a:pt x="5761" y="8212"/>
                  </a:cubicBezTo>
                  <a:cubicBezTo>
                    <a:pt x="6449" y="8212"/>
                    <a:pt x="7133" y="7950"/>
                    <a:pt x="7657" y="7427"/>
                  </a:cubicBezTo>
                  <a:cubicBezTo>
                    <a:pt x="8696" y="6104"/>
                    <a:pt x="8507" y="4213"/>
                    <a:pt x="7184" y="3173"/>
                  </a:cubicBezTo>
                  <a:cubicBezTo>
                    <a:pt x="6393" y="2443"/>
                    <a:pt x="5367" y="2066"/>
                    <a:pt x="4333" y="2066"/>
                  </a:cubicBezTo>
                  <a:cubicBezTo>
                    <a:pt x="3761" y="2066"/>
                    <a:pt x="3186" y="2181"/>
                    <a:pt x="2647" y="2417"/>
                  </a:cubicBezTo>
                  <a:cubicBezTo>
                    <a:pt x="1134" y="3079"/>
                    <a:pt x="189" y="4497"/>
                    <a:pt x="0" y="6198"/>
                  </a:cubicBezTo>
                  <a:cubicBezTo>
                    <a:pt x="0" y="7805"/>
                    <a:pt x="851" y="9317"/>
                    <a:pt x="2269" y="10168"/>
                  </a:cubicBezTo>
                  <a:cubicBezTo>
                    <a:pt x="3165" y="10616"/>
                    <a:pt x="4117" y="10828"/>
                    <a:pt x="5055" y="10828"/>
                  </a:cubicBezTo>
                  <a:cubicBezTo>
                    <a:pt x="7085" y="10828"/>
                    <a:pt x="9045" y="9834"/>
                    <a:pt x="10209" y="8089"/>
                  </a:cubicBezTo>
                  <a:cubicBezTo>
                    <a:pt x="11438" y="6293"/>
                    <a:pt x="11343" y="3929"/>
                    <a:pt x="10020" y="2228"/>
                  </a:cubicBezTo>
                  <a:cubicBezTo>
                    <a:pt x="8866" y="826"/>
                    <a:pt x="7136" y="0"/>
                    <a:pt x="5270"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5" name="Google Shape;2198;p43">
              <a:extLst>
                <a:ext uri="{FF2B5EF4-FFF2-40B4-BE49-F238E27FC236}">
                  <a16:creationId xmlns:a16="http://schemas.microsoft.com/office/drawing/2014/main" id="{F800A99F-8B38-94AC-72AA-CD172692D9FF}"/>
                </a:ext>
              </a:extLst>
            </p:cNvPr>
            <p:cNvSpPr/>
            <p:nvPr/>
          </p:nvSpPr>
          <p:spPr>
            <a:xfrm>
              <a:off x="843075" y="1602550"/>
              <a:ext cx="557725" cy="517050"/>
            </a:xfrm>
            <a:custGeom>
              <a:avLst/>
              <a:gdLst/>
              <a:ahLst/>
              <a:cxnLst/>
              <a:rect l="l" t="t" r="r" b="b"/>
              <a:pathLst>
                <a:path w="22309" h="20682" extrusionOk="0">
                  <a:moveTo>
                    <a:pt x="11772" y="1"/>
                  </a:moveTo>
                  <a:cubicBezTo>
                    <a:pt x="8602" y="1"/>
                    <a:pt x="5489" y="1228"/>
                    <a:pt x="3214" y="3503"/>
                  </a:cubicBezTo>
                  <a:cubicBezTo>
                    <a:pt x="757" y="5960"/>
                    <a:pt x="0" y="9647"/>
                    <a:pt x="1135" y="12955"/>
                  </a:cubicBezTo>
                  <a:cubicBezTo>
                    <a:pt x="2080" y="15885"/>
                    <a:pt x="4349" y="18343"/>
                    <a:pt x="7184" y="19572"/>
                  </a:cubicBezTo>
                  <a:cubicBezTo>
                    <a:pt x="8793" y="20319"/>
                    <a:pt x="10541" y="20681"/>
                    <a:pt x="12301" y="20681"/>
                  </a:cubicBezTo>
                  <a:cubicBezTo>
                    <a:pt x="13438" y="20681"/>
                    <a:pt x="14579" y="20530"/>
                    <a:pt x="15692" y="20234"/>
                  </a:cubicBezTo>
                  <a:cubicBezTo>
                    <a:pt x="18527" y="19383"/>
                    <a:pt x="20702"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0"/>
                    <a:pt x="5388" y="9269"/>
                    <a:pt x="6334" y="12294"/>
                  </a:cubicBezTo>
                  <a:cubicBezTo>
                    <a:pt x="6958" y="14335"/>
                    <a:pt x="8806" y="15356"/>
                    <a:pt x="10717" y="15356"/>
                  </a:cubicBezTo>
                  <a:cubicBezTo>
                    <a:pt x="11990" y="15356"/>
                    <a:pt x="13291" y="14902"/>
                    <a:pt x="14274" y="13995"/>
                  </a:cubicBezTo>
                  <a:cubicBezTo>
                    <a:pt x="15314" y="13144"/>
                    <a:pt x="15975" y="11821"/>
                    <a:pt x="15975" y="10498"/>
                  </a:cubicBezTo>
                  <a:cubicBezTo>
                    <a:pt x="15786" y="8796"/>
                    <a:pt x="14274" y="8134"/>
                    <a:pt x="12761" y="8040"/>
                  </a:cubicBezTo>
                  <a:cubicBezTo>
                    <a:pt x="12733" y="8037"/>
                    <a:pt x="12705" y="8036"/>
                    <a:pt x="12678" y="8036"/>
                  </a:cubicBezTo>
                  <a:cubicBezTo>
                    <a:pt x="11817" y="8036"/>
                    <a:pt x="11845" y="9461"/>
                    <a:pt x="12761" y="9552"/>
                  </a:cubicBezTo>
                  <a:cubicBezTo>
                    <a:pt x="13707" y="9552"/>
                    <a:pt x="14557" y="9930"/>
                    <a:pt x="14463" y="10970"/>
                  </a:cubicBezTo>
                  <a:cubicBezTo>
                    <a:pt x="14274" y="11915"/>
                    <a:pt x="13707" y="12766"/>
                    <a:pt x="12856" y="13333"/>
                  </a:cubicBezTo>
                  <a:cubicBezTo>
                    <a:pt x="12260" y="13750"/>
                    <a:pt x="11552" y="13951"/>
                    <a:pt x="10849" y="13951"/>
                  </a:cubicBezTo>
                  <a:cubicBezTo>
                    <a:pt x="9322" y="13951"/>
                    <a:pt x="7821" y="13002"/>
                    <a:pt x="7563" y="11254"/>
                  </a:cubicBezTo>
                  <a:cubicBezTo>
                    <a:pt x="7279" y="8796"/>
                    <a:pt x="9453" y="6338"/>
                    <a:pt x="11722" y="5677"/>
                  </a:cubicBezTo>
                  <a:cubicBezTo>
                    <a:pt x="12294" y="5545"/>
                    <a:pt x="12866" y="5479"/>
                    <a:pt x="13429" y="5479"/>
                  </a:cubicBezTo>
                  <a:cubicBezTo>
                    <a:pt x="15283" y="5479"/>
                    <a:pt x="17033" y="6190"/>
                    <a:pt x="18338" y="7567"/>
                  </a:cubicBezTo>
                  <a:cubicBezTo>
                    <a:pt x="20229" y="9363"/>
                    <a:pt x="20796" y="12104"/>
                    <a:pt x="19851" y="14468"/>
                  </a:cubicBezTo>
                  <a:cubicBezTo>
                    <a:pt x="19000" y="16642"/>
                    <a:pt x="17204" y="18249"/>
                    <a:pt x="14935" y="18816"/>
                  </a:cubicBezTo>
                  <a:cubicBezTo>
                    <a:pt x="14028" y="19070"/>
                    <a:pt x="13110" y="19191"/>
                    <a:pt x="12204" y="19191"/>
                  </a:cubicBezTo>
                  <a:cubicBezTo>
                    <a:pt x="8387" y="19191"/>
                    <a:pt x="4764" y="17036"/>
                    <a:pt x="2931" y="13522"/>
                  </a:cubicBezTo>
                  <a:cubicBezTo>
                    <a:pt x="1418" y="10687"/>
                    <a:pt x="1891" y="7095"/>
                    <a:pt x="4065" y="4637"/>
                  </a:cubicBezTo>
                  <a:cubicBezTo>
                    <a:pt x="6156" y="2546"/>
                    <a:pt x="8932" y="1413"/>
                    <a:pt x="11810" y="1413"/>
                  </a:cubicBezTo>
                  <a:cubicBezTo>
                    <a:pt x="12314" y="1413"/>
                    <a:pt x="12821" y="1447"/>
                    <a:pt x="13329" y="1518"/>
                  </a:cubicBezTo>
                  <a:cubicBezTo>
                    <a:pt x="13357" y="1521"/>
                    <a:pt x="13385" y="1522"/>
                    <a:pt x="13412" y="1522"/>
                  </a:cubicBezTo>
                  <a:cubicBezTo>
                    <a:pt x="14273" y="1522"/>
                    <a:pt x="14245" y="100"/>
                    <a:pt x="13329" y="100"/>
                  </a:cubicBezTo>
                  <a:cubicBezTo>
                    <a:pt x="12810"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6" name="Google Shape;2199;p43">
              <a:extLst>
                <a:ext uri="{FF2B5EF4-FFF2-40B4-BE49-F238E27FC236}">
                  <a16:creationId xmlns:a16="http://schemas.microsoft.com/office/drawing/2014/main" id="{C31820C8-8821-A20E-FBB6-99DD4B330C6C}"/>
                </a:ext>
              </a:extLst>
            </p:cNvPr>
            <p:cNvSpPr/>
            <p:nvPr/>
          </p:nvSpPr>
          <p:spPr>
            <a:xfrm>
              <a:off x="2024650" y="1602550"/>
              <a:ext cx="557725" cy="517050"/>
            </a:xfrm>
            <a:custGeom>
              <a:avLst/>
              <a:gdLst/>
              <a:ahLst/>
              <a:cxnLst/>
              <a:rect l="l" t="t" r="r" b="b"/>
              <a:pathLst>
                <a:path w="22309" h="20682" extrusionOk="0">
                  <a:moveTo>
                    <a:pt x="11772" y="1"/>
                  </a:moveTo>
                  <a:cubicBezTo>
                    <a:pt x="8601" y="1"/>
                    <a:pt x="5489" y="1228"/>
                    <a:pt x="3214" y="3503"/>
                  </a:cubicBezTo>
                  <a:cubicBezTo>
                    <a:pt x="756" y="5960"/>
                    <a:pt x="0" y="9647"/>
                    <a:pt x="1134" y="12955"/>
                  </a:cubicBezTo>
                  <a:cubicBezTo>
                    <a:pt x="2080" y="15885"/>
                    <a:pt x="4348" y="18343"/>
                    <a:pt x="7184" y="19572"/>
                  </a:cubicBezTo>
                  <a:cubicBezTo>
                    <a:pt x="8792" y="20319"/>
                    <a:pt x="10540" y="20681"/>
                    <a:pt x="12301" y="20681"/>
                  </a:cubicBezTo>
                  <a:cubicBezTo>
                    <a:pt x="13437" y="20681"/>
                    <a:pt x="14579" y="20530"/>
                    <a:pt x="15691" y="20234"/>
                  </a:cubicBezTo>
                  <a:cubicBezTo>
                    <a:pt x="18527" y="19383"/>
                    <a:pt x="20701" y="17114"/>
                    <a:pt x="21457" y="14279"/>
                  </a:cubicBezTo>
                  <a:cubicBezTo>
                    <a:pt x="22308" y="11159"/>
                    <a:pt x="21268" y="7851"/>
                    <a:pt x="18622" y="5866"/>
                  </a:cubicBezTo>
                  <a:cubicBezTo>
                    <a:pt x="17162" y="4640"/>
                    <a:pt x="15342" y="4027"/>
                    <a:pt x="13495" y="4027"/>
                  </a:cubicBezTo>
                  <a:cubicBezTo>
                    <a:pt x="12352" y="4027"/>
                    <a:pt x="11199" y="4262"/>
                    <a:pt x="10114" y="4732"/>
                  </a:cubicBezTo>
                  <a:cubicBezTo>
                    <a:pt x="7373" y="5960"/>
                    <a:pt x="5388" y="9269"/>
                    <a:pt x="6333" y="12294"/>
                  </a:cubicBezTo>
                  <a:cubicBezTo>
                    <a:pt x="6957" y="14335"/>
                    <a:pt x="8806" y="15356"/>
                    <a:pt x="10716" y="15356"/>
                  </a:cubicBezTo>
                  <a:cubicBezTo>
                    <a:pt x="11990" y="15356"/>
                    <a:pt x="13290" y="14902"/>
                    <a:pt x="14273" y="13995"/>
                  </a:cubicBezTo>
                  <a:cubicBezTo>
                    <a:pt x="15313" y="13144"/>
                    <a:pt x="15975" y="11821"/>
                    <a:pt x="15975" y="10498"/>
                  </a:cubicBezTo>
                  <a:cubicBezTo>
                    <a:pt x="15786" y="8796"/>
                    <a:pt x="14273" y="8134"/>
                    <a:pt x="12761" y="8040"/>
                  </a:cubicBezTo>
                  <a:cubicBezTo>
                    <a:pt x="12732" y="8037"/>
                    <a:pt x="12705" y="8036"/>
                    <a:pt x="12678" y="8036"/>
                  </a:cubicBezTo>
                  <a:cubicBezTo>
                    <a:pt x="11817" y="8036"/>
                    <a:pt x="11844" y="9461"/>
                    <a:pt x="12761" y="9552"/>
                  </a:cubicBezTo>
                  <a:cubicBezTo>
                    <a:pt x="13706" y="9552"/>
                    <a:pt x="14557" y="9930"/>
                    <a:pt x="14463" y="10970"/>
                  </a:cubicBezTo>
                  <a:cubicBezTo>
                    <a:pt x="14273" y="11915"/>
                    <a:pt x="13706" y="12766"/>
                    <a:pt x="12856" y="13333"/>
                  </a:cubicBezTo>
                  <a:cubicBezTo>
                    <a:pt x="12260" y="13750"/>
                    <a:pt x="11551" y="13951"/>
                    <a:pt x="10849" y="13951"/>
                  </a:cubicBezTo>
                  <a:cubicBezTo>
                    <a:pt x="9321" y="13951"/>
                    <a:pt x="7821" y="13002"/>
                    <a:pt x="7562" y="11254"/>
                  </a:cubicBezTo>
                  <a:cubicBezTo>
                    <a:pt x="7279" y="8796"/>
                    <a:pt x="9453" y="6338"/>
                    <a:pt x="11721" y="5677"/>
                  </a:cubicBezTo>
                  <a:cubicBezTo>
                    <a:pt x="12294" y="5545"/>
                    <a:pt x="12866" y="5479"/>
                    <a:pt x="13429" y="5479"/>
                  </a:cubicBezTo>
                  <a:cubicBezTo>
                    <a:pt x="15282" y="5479"/>
                    <a:pt x="17033" y="6190"/>
                    <a:pt x="18338" y="7567"/>
                  </a:cubicBezTo>
                  <a:cubicBezTo>
                    <a:pt x="20229" y="9363"/>
                    <a:pt x="20796" y="12104"/>
                    <a:pt x="19850" y="14468"/>
                  </a:cubicBezTo>
                  <a:cubicBezTo>
                    <a:pt x="19000" y="16642"/>
                    <a:pt x="17204" y="18249"/>
                    <a:pt x="14935" y="18816"/>
                  </a:cubicBezTo>
                  <a:cubicBezTo>
                    <a:pt x="14028" y="19070"/>
                    <a:pt x="13110" y="19191"/>
                    <a:pt x="12203" y="19191"/>
                  </a:cubicBezTo>
                  <a:cubicBezTo>
                    <a:pt x="8386" y="19191"/>
                    <a:pt x="4764" y="17036"/>
                    <a:pt x="2930" y="13522"/>
                  </a:cubicBezTo>
                  <a:cubicBezTo>
                    <a:pt x="1418" y="10687"/>
                    <a:pt x="1891" y="7095"/>
                    <a:pt x="4065" y="4637"/>
                  </a:cubicBezTo>
                  <a:cubicBezTo>
                    <a:pt x="6156" y="2546"/>
                    <a:pt x="8932" y="1413"/>
                    <a:pt x="11810" y="1413"/>
                  </a:cubicBezTo>
                  <a:cubicBezTo>
                    <a:pt x="12314" y="1413"/>
                    <a:pt x="12821" y="1447"/>
                    <a:pt x="13328" y="1518"/>
                  </a:cubicBezTo>
                  <a:cubicBezTo>
                    <a:pt x="13357" y="1521"/>
                    <a:pt x="13385" y="1522"/>
                    <a:pt x="13412" y="1522"/>
                  </a:cubicBezTo>
                  <a:cubicBezTo>
                    <a:pt x="14273" y="1522"/>
                    <a:pt x="14245" y="100"/>
                    <a:pt x="13328"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2200;p43">
              <a:extLst>
                <a:ext uri="{FF2B5EF4-FFF2-40B4-BE49-F238E27FC236}">
                  <a16:creationId xmlns:a16="http://schemas.microsoft.com/office/drawing/2014/main" id="{A5D89789-2BC3-6BE9-E546-99E71C975DC0}"/>
                </a:ext>
              </a:extLst>
            </p:cNvPr>
            <p:cNvSpPr/>
            <p:nvPr/>
          </p:nvSpPr>
          <p:spPr>
            <a:xfrm>
              <a:off x="3206200" y="1602550"/>
              <a:ext cx="557725" cy="517050"/>
            </a:xfrm>
            <a:custGeom>
              <a:avLst/>
              <a:gdLst/>
              <a:ahLst/>
              <a:cxnLst/>
              <a:rect l="l" t="t" r="r" b="b"/>
              <a:pathLst>
                <a:path w="22309" h="20682" extrusionOk="0">
                  <a:moveTo>
                    <a:pt x="11772" y="1"/>
                  </a:moveTo>
                  <a:cubicBezTo>
                    <a:pt x="8602" y="1"/>
                    <a:pt x="5489" y="1228"/>
                    <a:pt x="3215" y="3503"/>
                  </a:cubicBezTo>
                  <a:cubicBezTo>
                    <a:pt x="757" y="5960"/>
                    <a:pt x="1" y="9647"/>
                    <a:pt x="1135" y="12955"/>
                  </a:cubicBezTo>
                  <a:cubicBezTo>
                    <a:pt x="2080" y="15885"/>
                    <a:pt x="4349" y="18343"/>
                    <a:pt x="7185" y="19572"/>
                  </a:cubicBezTo>
                  <a:cubicBezTo>
                    <a:pt x="8793" y="20319"/>
                    <a:pt x="10541" y="20681"/>
                    <a:pt x="12302" y="20681"/>
                  </a:cubicBezTo>
                  <a:cubicBezTo>
                    <a:pt x="13438" y="20681"/>
                    <a:pt x="14580" y="20530"/>
                    <a:pt x="15692" y="20234"/>
                  </a:cubicBezTo>
                  <a:cubicBezTo>
                    <a:pt x="18528" y="19383"/>
                    <a:pt x="20702" y="17114"/>
                    <a:pt x="21458" y="14279"/>
                  </a:cubicBezTo>
                  <a:cubicBezTo>
                    <a:pt x="22309" y="11159"/>
                    <a:pt x="21269" y="7851"/>
                    <a:pt x="18622" y="5866"/>
                  </a:cubicBezTo>
                  <a:cubicBezTo>
                    <a:pt x="17163" y="4640"/>
                    <a:pt x="15343" y="4027"/>
                    <a:pt x="13496" y="4027"/>
                  </a:cubicBezTo>
                  <a:cubicBezTo>
                    <a:pt x="12353" y="4027"/>
                    <a:pt x="11199" y="4262"/>
                    <a:pt x="10115" y="4732"/>
                  </a:cubicBezTo>
                  <a:cubicBezTo>
                    <a:pt x="7374" y="5960"/>
                    <a:pt x="5389" y="9269"/>
                    <a:pt x="6334" y="12294"/>
                  </a:cubicBezTo>
                  <a:cubicBezTo>
                    <a:pt x="6958" y="14335"/>
                    <a:pt x="8807" y="15356"/>
                    <a:pt x="10717" y="15356"/>
                  </a:cubicBezTo>
                  <a:cubicBezTo>
                    <a:pt x="11990" y="15356"/>
                    <a:pt x="13291" y="14902"/>
                    <a:pt x="14274" y="13995"/>
                  </a:cubicBezTo>
                  <a:cubicBezTo>
                    <a:pt x="15314" y="13144"/>
                    <a:pt x="15976" y="11821"/>
                    <a:pt x="15976" y="10498"/>
                  </a:cubicBezTo>
                  <a:cubicBezTo>
                    <a:pt x="15787" y="8796"/>
                    <a:pt x="14274" y="8134"/>
                    <a:pt x="12762" y="8040"/>
                  </a:cubicBezTo>
                  <a:cubicBezTo>
                    <a:pt x="12733" y="8037"/>
                    <a:pt x="12705" y="8036"/>
                    <a:pt x="12678" y="8036"/>
                  </a:cubicBezTo>
                  <a:cubicBezTo>
                    <a:pt x="11817" y="8036"/>
                    <a:pt x="11845" y="9461"/>
                    <a:pt x="12762" y="9552"/>
                  </a:cubicBezTo>
                  <a:cubicBezTo>
                    <a:pt x="13707" y="9552"/>
                    <a:pt x="14558" y="9930"/>
                    <a:pt x="14463" y="10970"/>
                  </a:cubicBezTo>
                  <a:cubicBezTo>
                    <a:pt x="14274" y="11915"/>
                    <a:pt x="13707" y="12766"/>
                    <a:pt x="12856" y="13333"/>
                  </a:cubicBezTo>
                  <a:cubicBezTo>
                    <a:pt x="12260" y="13750"/>
                    <a:pt x="11552" y="13951"/>
                    <a:pt x="10849" y="13951"/>
                  </a:cubicBezTo>
                  <a:cubicBezTo>
                    <a:pt x="9322" y="13951"/>
                    <a:pt x="7822" y="13002"/>
                    <a:pt x="7563" y="11254"/>
                  </a:cubicBezTo>
                  <a:cubicBezTo>
                    <a:pt x="7279" y="8796"/>
                    <a:pt x="9453" y="6338"/>
                    <a:pt x="11722" y="5677"/>
                  </a:cubicBezTo>
                  <a:cubicBezTo>
                    <a:pt x="12294" y="5545"/>
                    <a:pt x="12866" y="5479"/>
                    <a:pt x="13429" y="5479"/>
                  </a:cubicBezTo>
                  <a:cubicBezTo>
                    <a:pt x="15283" y="5479"/>
                    <a:pt x="17033" y="6190"/>
                    <a:pt x="18339" y="7567"/>
                  </a:cubicBezTo>
                  <a:cubicBezTo>
                    <a:pt x="20229" y="9363"/>
                    <a:pt x="20796" y="12104"/>
                    <a:pt x="19851" y="14468"/>
                  </a:cubicBezTo>
                  <a:cubicBezTo>
                    <a:pt x="19000" y="16642"/>
                    <a:pt x="17204" y="18249"/>
                    <a:pt x="14936" y="18816"/>
                  </a:cubicBezTo>
                  <a:cubicBezTo>
                    <a:pt x="14028" y="19070"/>
                    <a:pt x="13111" y="19191"/>
                    <a:pt x="12204" y="19191"/>
                  </a:cubicBezTo>
                  <a:cubicBezTo>
                    <a:pt x="8387" y="19191"/>
                    <a:pt x="4764" y="17036"/>
                    <a:pt x="2931" y="13522"/>
                  </a:cubicBezTo>
                  <a:cubicBezTo>
                    <a:pt x="1419" y="10687"/>
                    <a:pt x="1891" y="7095"/>
                    <a:pt x="4065" y="4637"/>
                  </a:cubicBezTo>
                  <a:cubicBezTo>
                    <a:pt x="6157" y="2546"/>
                    <a:pt x="8933" y="1413"/>
                    <a:pt x="11811" y="1413"/>
                  </a:cubicBezTo>
                  <a:cubicBezTo>
                    <a:pt x="12315" y="1413"/>
                    <a:pt x="12822" y="1447"/>
                    <a:pt x="13329" y="1518"/>
                  </a:cubicBezTo>
                  <a:cubicBezTo>
                    <a:pt x="13358" y="1521"/>
                    <a:pt x="13385" y="1522"/>
                    <a:pt x="13412" y="1522"/>
                  </a:cubicBezTo>
                  <a:cubicBezTo>
                    <a:pt x="14273" y="1522"/>
                    <a:pt x="14245" y="100"/>
                    <a:pt x="13329" y="100"/>
                  </a:cubicBezTo>
                  <a:cubicBezTo>
                    <a:pt x="12811"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2201;p43">
              <a:extLst>
                <a:ext uri="{FF2B5EF4-FFF2-40B4-BE49-F238E27FC236}">
                  <a16:creationId xmlns:a16="http://schemas.microsoft.com/office/drawing/2014/main" id="{186A7982-CF32-D391-8756-F371502B4BB6}"/>
                </a:ext>
              </a:extLst>
            </p:cNvPr>
            <p:cNvSpPr/>
            <p:nvPr/>
          </p:nvSpPr>
          <p:spPr>
            <a:xfrm>
              <a:off x="4387775" y="1602550"/>
              <a:ext cx="557725" cy="517050"/>
            </a:xfrm>
            <a:custGeom>
              <a:avLst/>
              <a:gdLst/>
              <a:ahLst/>
              <a:cxnLst/>
              <a:rect l="l" t="t" r="r" b="b"/>
              <a:pathLst>
                <a:path w="22309" h="20682" extrusionOk="0">
                  <a:moveTo>
                    <a:pt x="11772" y="1"/>
                  </a:moveTo>
                  <a:cubicBezTo>
                    <a:pt x="8602" y="1"/>
                    <a:pt x="5489" y="1228"/>
                    <a:pt x="3214" y="3503"/>
                  </a:cubicBezTo>
                  <a:cubicBezTo>
                    <a:pt x="757" y="5960"/>
                    <a:pt x="0" y="9647"/>
                    <a:pt x="1135" y="12955"/>
                  </a:cubicBezTo>
                  <a:cubicBezTo>
                    <a:pt x="2080" y="15885"/>
                    <a:pt x="4349" y="18343"/>
                    <a:pt x="7184" y="19572"/>
                  </a:cubicBezTo>
                  <a:cubicBezTo>
                    <a:pt x="8793" y="20319"/>
                    <a:pt x="10541" y="20681"/>
                    <a:pt x="12301" y="20681"/>
                  </a:cubicBezTo>
                  <a:cubicBezTo>
                    <a:pt x="13438" y="20681"/>
                    <a:pt x="14579" y="20530"/>
                    <a:pt x="15692" y="20234"/>
                  </a:cubicBezTo>
                  <a:cubicBezTo>
                    <a:pt x="18527" y="19383"/>
                    <a:pt x="20701"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0"/>
                    <a:pt x="5388" y="9269"/>
                    <a:pt x="6334" y="12294"/>
                  </a:cubicBezTo>
                  <a:cubicBezTo>
                    <a:pt x="6958" y="14335"/>
                    <a:pt x="8806" y="15356"/>
                    <a:pt x="10717" y="15356"/>
                  </a:cubicBezTo>
                  <a:cubicBezTo>
                    <a:pt x="11990" y="15356"/>
                    <a:pt x="13291" y="14902"/>
                    <a:pt x="14274" y="13995"/>
                  </a:cubicBezTo>
                  <a:cubicBezTo>
                    <a:pt x="15314" y="13144"/>
                    <a:pt x="15975" y="11821"/>
                    <a:pt x="15975" y="10498"/>
                  </a:cubicBezTo>
                  <a:cubicBezTo>
                    <a:pt x="15786" y="8796"/>
                    <a:pt x="14274" y="8134"/>
                    <a:pt x="12761" y="8040"/>
                  </a:cubicBezTo>
                  <a:cubicBezTo>
                    <a:pt x="12733" y="8037"/>
                    <a:pt x="12705" y="8036"/>
                    <a:pt x="12678" y="8036"/>
                  </a:cubicBezTo>
                  <a:cubicBezTo>
                    <a:pt x="11817" y="8036"/>
                    <a:pt x="11845" y="9461"/>
                    <a:pt x="12761" y="9552"/>
                  </a:cubicBezTo>
                  <a:cubicBezTo>
                    <a:pt x="13707" y="9552"/>
                    <a:pt x="14557" y="9930"/>
                    <a:pt x="14463" y="10970"/>
                  </a:cubicBezTo>
                  <a:cubicBezTo>
                    <a:pt x="14274" y="11915"/>
                    <a:pt x="13707" y="12766"/>
                    <a:pt x="12856" y="13333"/>
                  </a:cubicBezTo>
                  <a:cubicBezTo>
                    <a:pt x="12260" y="13750"/>
                    <a:pt x="11552" y="13951"/>
                    <a:pt x="10849" y="13951"/>
                  </a:cubicBezTo>
                  <a:cubicBezTo>
                    <a:pt x="9322" y="13951"/>
                    <a:pt x="7821" y="13002"/>
                    <a:pt x="7562" y="11254"/>
                  </a:cubicBezTo>
                  <a:cubicBezTo>
                    <a:pt x="7279" y="8796"/>
                    <a:pt x="9453" y="6338"/>
                    <a:pt x="11722" y="5677"/>
                  </a:cubicBezTo>
                  <a:cubicBezTo>
                    <a:pt x="12294" y="5545"/>
                    <a:pt x="12866" y="5479"/>
                    <a:pt x="13429" y="5479"/>
                  </a:cubicBezTo>
                  <a:cubicBezTo>
                    <a:pt x="15283" y="5479"/>
                    <a:pt x="17033" y="6190"/>
                    <a:pt x="18338" y="7567"/>
                  </a:cubicBezTo>
                  <a:cubicBezTo>
                    <a:pt x="20229" y="9363"/>
                    <a:pt x="20796" y="12104"/>
                    <a:pt x="19851" y="14468"/>
                  </a:cubicBezTo>
                  <a:cubicBezTo>
                    <a:pt x="19000" y="16642"/>
                    <a:pt x="17204" y="18249"/>
                    <a:pt x="14935" y="18816"/>
                  </a:cubicBezTo>
                  <a:cubicBezTo>
                    <a:pt x="14028" y="19070"/>
                    <a:pt x="13110" y="19191"/>
                    <a:pt x="12204" y="19191"/>
                  </a:cubicBezTo>
                  <a:cubicBezTo>
                    <a:pt x="8387" y="19191"/>
                    <a:pt x="4764" y="17036"/>
                    <a:pt x="2931" y="13522"/>
                  </a:cubicBezTo>
                  <a:cubicBezTo>
                    <a:pt x="1418" y="10687"/>
                    <a:pt x="1891" y="7095"/>
                    <a:pt x="4065" y="4637"/>
                  </a:cubicBezTo>
                  <a:cubicBezTo>
                    <a:pt x="6156" y="2546"/>
                    <a:pt x="8932" y="1413"/>
                    <a:pt x="11810" y="1413"/>
                  </a:cubicBezTo>
                  <a:cubicBezTo>
                    <a:pt x="12314" y="1413"/>
                    <a:pt x="12821" y="1447"/>
                    <a:pt x="13329" y="1518"/>
                  </a:cubicBezTo>
                  <a:cubicBezTo>
                    <a:pt x="13357" y="1521"/>
                    <a:pt x="13385" y="1522"/>
                    <a:pt x="13412" y="1522"/>
                  </a:cubicBezTo>
                  <a:cubicBezTo>
                    <a:pt x="14273" y="1522"/>
                    <a:pt x="14245" y="100"/>
                    <a:pt x="13329"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2202;p43">
              <a:extLst>
                <a:ext uri="{FF2B5EF4-FFF2-40B4-BE49-F238E27FC236}">
                  <a16:creationId xmlns:a16="http://schemas.microsoft.com/office/drawing/2014/main" id="{313E5158-F553-59BD-53AE-E3139A5BF5D8}"/>
                </a:ext>
              </a:extLst>
            </p:cNvPr>
            <p:cNvSpPr/>
            <p:nvPr/>
          </p:nvSpPr>
          <p:spPr>
            <a:xfrm>
              <a:off x="5569350" y="1602550"/>
              <a:ext cx="557725" cy="517050"/>
            </a:xfrm>
            <a:custGeom>
              <a:avLst/>
              <a:gdLst/>
              <a:ahLst/>
              <a:cxnLst/>
              <a:rect l="l" t="t" r="r" b="b"/>
              <a:pathLst>
                <a:path w="22309" h="20682" extrusionOk="0">
                  <a:moveTo>
                    <a:pt x="11772" y="1"/>
                  </a:moveTo>
                  <a:cubicBezTo>
                    <a:pt x="8601" y="1"/>
                    <a:pt x="5489" y="1228"/>
                    <a:pt x="3214" y="3503"/>
                  </a:cubicBezTo>
                  <a:cubicBezTo>
                    <a:pt x="756" y="5960"/>
                    <a:pt x="0" y="9647"/>
                    <a:pt x="1134" y="12955"/>
                  </a:cubicBezTo>
                  <a:cubicBezTo>
                    <a:pt x="2080" y="15885"/>
                    <a:pt x="4348" y="18343"/>
                    <a:pt x="7184" y="19572"/>
                  </a:cubicBezTo>
                  <a:cubicBezTo>
                    <a:pt x="8792" y="20319"/>
                    <a:pt x="10540" y="20681"/>
                    <a:pt x="12301" y="20681"/>
                  </a:cubicBezTo>
                  <a:cubicBezTo>
                    <a:pt x="13437" y="20681"/>
                    <a:pt x="14579" y="20530"/>
                    <a:pt x="15691" y="20234"/>
                  </a:cubicBezTo>
                  <a:cubicBezTo>
                    <a:pt x="18527" y="19383"/>
                    <a:pt x="20701" y="17114"/>
                    <a:pt x="21457" y="14279"/>
                  </a:cubicBezTo>
                  <a:cubicBezTo>
                    <a:pt x="22308" y="11159"/>
                    <a:pt x="21268" y="7851"/>
                    <a:pt x="18716" y="5866"/>
                  </a:cubicBezTo>
                  <a:cubicBezTo>
                    <a:pt x="17198" y="4640"/>
                    <a:pt x="15356" y="4027"/>
                    <a:pt x="13500" y="4027"/>
                  </a:cubicBezTo>
                  <a:cubicBezTo>
                    <a:pt x="12352" y="4027"/>
                    <a:pt x="11199" y="4262"/>
                    <a:pt x="10114" y="4732"/>
                  </a:cubicBezTo>
                  <a:cubicBezTo>
                    <a:pt x="7468" y="5960"/>
                    <a:pt x="5388" y="9269"/>
                    <a:pt x="6333" y="12294"/>
                  </a:cubicBezTo>
                  <a:cubicBezTo>
                    <a:pt x="6957" y="14335"/>
                    <a:pt x="8806" y="15356"/>
                    <a:pt x="10716" y="15356"/>
                  </a:cubicBezTo>
                  <a:cubicBezTo>
                    <a:pt x="11990" y="15356"/>
                    <a:pt x="13290" y="14902"/>
                    <a:pt x="14273" y="13995"/>
                  </a:cubicBezTo>
                  <a:cubicBezTo>
                    <a:pt x="15313" y="13144"/>
                    <a:pt x="15975" y="11821"/>
                    <a:pt x="15975" y="10498"/>
                  </a:cubicBezTo>
                  <a:cubicBezTo>
                    <a:pt x="15786" y="8796"/>
                    <a:pt x="14273" y="8134"/>
                    <a:pt x="12761" y="8040"/>
                  </a:cubicBezTo>
                  <a:cubicBezTo>
                    <a:pt x="12732" y="8037"/>
                    <a:pt x="12705" y="8036"/>
                    <a:pt x="12678" y="8036"/>
                  </a:cubicBezTo>
                  <a:cubicBezTo>
                    <a:pt x="11817" y="8036"/>
                    <a:pt x="11844" y="9461"/>
                    <a:pt x="12761" y="9552"/>
                  </a:cubicBezTo>
                  <a:cubicBezTo>
                    <a:pt x="13706" y="9552"/>
                    <a:pt x="14557" y="9930"/>
                    <a:pt x="14462" y="10970"/>
                  </a:cubicBezTo>
                  <a:cubicBezTo>
                    <a:pt x="14273" y="11915"/>
                    <a:pt x="13706" y="12766"/>
                    <a:pt x="12856" y="13333"/>
                  </a:cubicBezTo>
                  <a:cubicBezTo>
                    <a:pt x="12260" y="13750"/>
                    <a:pt x="11551" y="13951"/>
                    <a:pt x="10849" y="13951"/>
                  </a:cubicBezTo>
                  <a:cubicBezTo>
                    <a:pt x="9321" y="13951"/>
                    <a:pt x="7821" y="13002"/>
                    <a:pt x="7562" y="11254"/>
                  </a:cubicBezTo>
                  <a:cubicBezTo>
                    <a:pt x="7279" y="8796"/>
                    <a:pt x="9453" y="6338"/>
                    <a:pt x="11816" y="5677"/>
                  </a:cubicBezTo>
                  <a:cubicBezTo>
                    <a:pt x="12366" y="5545"/>
                    <a:pt x="12921" y="5479"/>
                    <a:pt x="13471" y="5479"/>
                  </a:cubicBezTo>
                  <a:cubicBezTo>
                    <a:pt x="15282" y="5479"/>
                    <a:pt x="17033" y="6190"/>
                    <a:pt x="18338" y="7567"/>
                  </a:cubicBezTo>
                  <a:cubicBezTo>
                    <a:pt x="20229" y="9363"/>
                    <a:pt x="20796" y="12104"/>
                    <a:pt x="19850" y="14468"/>
                  </a:cubicBezTo>
                  <a:cubicBezTo>
                    <a:pt x="19000" y="16642"/>
                    <a:pt x="17204" y="18249"/>
                    <a:pt x="14935" y="18816"/>
                  </a:cubicBezTo>
                  <a:cubicBezTo>
                    <a:pt x="14028" y="19070"/>
                    <a:pt x="13110" y="19191"/>
                    <a:pt x="12204" y="19191"/>
                  </a:cubicBezTo>
                  <a:cubicBezTo>
                    <a:pt x="8390" y="19191"/>
                    <a:pt x="4782" y="17036"/>
                    <a:pt x="3025" y="13522"/>
                  </a:cubicBezTo>
                  <a:cubicBezTo>
                    <a:pt x="1418" y="10687"/>
                    <a:pt x="1891" y="7095"/>
                    <a:pt x="4065" y="4637"/>
                  </a:cubicBezTo>
                  <a:cubicBezTo>
                    <a:pt x="6156" y="2546"/>
                    <a:pt x="8932" y="1413"/>
                    <a:pt x="11810" y="1413"/>
                  </a:cubicBezTo>
                  <a:cubicBezTo>
                    <a:pt x="12314" y="1413"/>
                    <a:pt x="12821" y="1447"/>
                    <a:pt x="13328" y="1518"/>
                  </a:cubicBezTo>
                  <a:cubicBezTo>
                    <a:pt x="13357" y="1521"/>
                    <a:pt x="13385" y="1522"/>
                    <a:pt x="13411" y="1522"/>
                  </a:cubicBezTo>
                  <a:cubicBezTo>
                    <a:pt x="14273" y="1522"/>
                    <a:pt x="14245" y="100"/>
                    <a:pt x="13328"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2203;p43">
              <a:extLst>
                <a:ext uri="{FF2B5EF4-FFF2-40B4-BE49-F238E27FC236}">
                  <a16:creationId xmlns:a16="http://schemas.microsoft.com/office/drawing/2014/main" id="{3C9CF642-0718-3AB3-4A18-F2A3A0463F8F}"/>
                </a:ext>
              </a:extLst>
            </p:cNvPr>
            <p:cNvSpPr/>
            <p:nvPr/>
          </p:nvSpPr>
          <p:spPr>
            <a:xfrm>
              <a:off x="6750900" y="1602550"/>
              <a:ext cx="557725" cy="517050"/>
            </a:xfrm>
            <a:custGeom>
              <a:avLst/>
              <a:gdLst/>
              <a:ahLst/>
              <a:cxnLst/>
              <a:rect l="l" t="t" r="r" b="b"/>
              <a:pathLst>
                <a:path w="22309" h="20682" extrusionOk="0">
                  <a:moveTo>
                    <a:pt x="11772" y="1"/>
                  </a:moveTo>
                  <a:cubicBezTo>
                    <a:pt x="8602" y="1"/>
                    <a:pt x="5489" y="1228"/>
                    <a:pt x="3215" y="3503"/>
                  </a:cubicBezTo>
                  <a:cubicBezTo>
                    <a:pt x="757" y="5960"/>
                    <a:pt x="1" y="9647"/>
                    <a:pt x="1135" y="12955"/>
                  </a:cubicBezTo>
                  <a:cubicBezTo>
                    <a:pt x="2080" y="15885"/>
                    <a:pt x="4349" y="18343"/>
                    <a:pt x="7185" y="19572"/>
                  </a:cubicBezTo>
                  <a:cubicBezTo>
                    <a:pt x="8793" y="20319"/>
                    <a:pt x="10541" y="20681"/>
                    <a:pt x="12301" y="20681"/>
                  </a:cubicBezTo>
                  <a:cubicBezTo>
                    <a:pt x="13438" y="20681"/>
                    <a:pt x="14579" y="20530"/>
                    <a:pt x="15692" y="20234"/>
                  </a:cubicBezTo>
                  <a:cubicBezTo>
                    <a:pt x="18528" y="19383"/>
                    <a:pt x="20702" y="17114"/>
                    <a:pt x="21458" y="14279"/>
                  </a:cubicBezTo>
                  <a:cubicBezTo>
                    <a:pt x="22309" y="11159"/>
                    <a:pt x="21269" y="7851"/>
                    <a:pt x="18717" y="5866"/>
                  </a:cubicBezTo>
                  <a:cubicBezTo>
                    <a:pt x="17199" y="4640"/>
                    <a:pt x="15356" y="4027"/>
                    <a:pt x="13501" y="4027"/>
                  </a:cubicBezTo>
                  <a:cubicBezTo>
                    <a:pt x="12353" y="4027"/>
                    <a:pt x="11199" y="4262"/>
                    <a:pt x="10115" y="4732"/>
                  </a:cubicBezTo>
                  <a:cubicBezTo>
                    <a:pt x="7468" y="5960"/>
                    <a:pt x="5389" y="9269"/>
                    <a:pt x="6334" y="12294"/>
                  </a:cubicBezTo>
                  <a:cubicBezTo>
                    <a:pt x="6958" y="14335"/>
                    <a:pt x="8807" y="15356"/>
                    <a:pt x="10717" y="15356"/>
                  </a:cubicBezTo>
                  <a:cubicBezTo>
                    <a:pt x="11990" y="15356"/>
                    <a:pt x="13291" y="14902"/>
                    <a:pt x="14274" y="13995"/>
                  </a:cubicBezTo>
                  <a:cubicBezTo>
                    <a:pt x="15314" y="13144"/>
                    <a:pt x="15976" y="11821"/>
                    <a:pt x="15976" y="10498"/>
                  </a:cubicBezTo>
                  <a:cubicBezTo>
                    <a:pt x="15786" y="8796"/>
                    <a:pt x="14274" y="8134"/>
                    <a:pt x="12762" y="8040"/>
                  </a:cubicBezTo>
                  <a:cubicBezTo>
                    <a:pt x="12733" y="8037"/>
                    <a:pt x="12705" y="8036"/>
                    <a:pt x="12678" y="8036"/>
                  </a:cubicBezTo>
                  <a:cubicBezTo>
                    <a:pt x="11817" y="8036"/>
                    <a:pt x="11845" y="9461"/>
                    <a:pt x="12762" y="9552"/>
                  </a:cubicBezTo>
                  <a:cubicBezTo>
                    <a:pt x="13707" y="9552"/>
                    <a:pt x="14558" y="9930"/>
                    <a:pt x="14463" y="10970"/>
                  </a:cubicBezTo>
                  <a:cubicBezTo>
                    <a:pt x="14274" y="11915"/>
                    <a:pt x="13707" y="12766"/>
                    <a:pt x="12856" y="13333"/>
                  </a:cubicBezTo>
                  <a:cubicBezTo>
                    <a:pt x="12260" y="13750"/>
                    <a:pt x="11552" y="13951"/>
                    <a:pt x="10849" y="13951"/>
                  </a:cubicBezTo>
                  <a:cubicBezTo>
                    <a:pt x="9322" y="13951"/>
                    <a:pt x="7822" y="13002"/>
                    <a:pt x="7563" y="11254"/>
                  </a:cubicBezTo>
                  <a:cubicBezTo>
                    <a:pt x="7279" y="8796"/>
                    <a:pt x="9453" y="6338"/>
                    <a:pt x="11816" y="5677"/>
                  </a:cubicBezTo>
                  <a:cubicBezTo>
                    <a:pt x="12367" y="5545"/>
                    <a:pt x="12922" y="5479"/>
                    <a:pt x="13472" y="5479"/>
                  </a:cubicBezTo>
                  <a:cubicBezTo>
                    <a:pt x="15283" y="5479"/>
                    <a:pt x="17033" y="6190"/>
                    <a:pt x="18339" y="7567"/>
                  </a:cubicBezTo>
                  <a:cubicBezTo>
                    <a:pt x="20229" y="9363"/>
                    <a:pt x="20796" y="12104"/>
                    <a:pt x="19851" y="14468"/>
                  </a:cubicBezTo>
                  <a:cubicBezTo>
                    <a:pt x="19000" y="16642"/>
                    <a:pt x="17204" y="18343"/>
                    <a:pt x="14936" y="18816"/>
                  </a:cubicBezTo>
                  <a:cubicBezTo>
                    <a:pt x="14028" y="19070"/>
                    <a:pt x="13111" y="19191"/>
                    <a:pt x="12205" y="19191"/>
                  </a:cubicBezTo>
                  <a:cubicBezTo>
                    <a:pt x="8391" y="19191"/>
                    <a:pt x="4782" y="17036"/>
                    <a:pt x="3026" y="13522"/>
                  </a:cubicBezTo>
                  <a:cubicBezTo>
                    <a:pt x="1419" y="10687"/>
                    <a:pt x="1891" y="7095"/>
                    <a:pt x="4065" y="4637"/>
                  </a:cubicBezTo>
                  <a:cubicBezTo>
                    <a:pt x="6157" y="2546"/>
                    <a:pt x="8933" y="1413"/>
                    <a:pt x="11811" y="1413"/>
                  </a:cubicBezTo>
                  <a:cubicBezTo>
                    <a:pt x="12315" y="1413"/>
                    <a:pt x="12822" y="1447"/>
                    <a:pt x="13329" y="1518"/>
                  </a:cubicBezTo>
                  <a:cubicBezTo>
                    <a:pt x="13357" y="1521"/>
                    <a:pt x="13385" y="1522"/>
                    <a:pt x="13412" y="1522"/>
                  </a:cubicBezTo>
                  <a:cubicBezTo>
                    <a:pt x="14273" y="1522"/>
                    <a:pt x="14245" y="100"/>
                    <a:pt x="13329" y="100"/>
                  </a:cubicBezTo>
                  <a:cubicBezTo>
                    <a:pt x="12811"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2204;p43">
              <a:extLst>
                <a:ext uri="{FF2B5EF4-FFF2-40B4-BE49-F238E27FC236}">
                  <a16:creationId xmlns:a16="http://schemas.microsoft.com/office/drawing/2014/main" id="{3DACDB26-9853-8B3E-7B1F-D80F1A7BB7FC}"/>
                </a:ext>
              </a:extLst>
            </p:cNvPr>
            <p:cNvSpPr/>
            <p:nvPr/>
          </p:nvSpPr>
          <p:spPr>
            <a:xfrm>
              <a:off x="328500" y="2105900"/>
              <a:ext cx="557725" cy="515850"/>
            </a:xfrm>
            <a:custGeom>
              <a:avLst/>
              <a:gdLst/>
              <a:ahLst/>
              <a:cxnLst/>
              <a:rect l="l" t="t" r="r" b="b"/>
              <a:pathLst>
                <a:path w="22309" h="20634" extrusionOk="0">
                  <a:moveTo>
                    <a:pt x="11766" y="0"/>
                  </a:moveTo>
                  <a:cubicBezTo>
                    <a:pt x="8597" y="0"/>
                    <a:pt x="5487" y="1216"/>
                    <a:pt x="3214" y="3408"/>
                  </a:cubicBezTo>
                  <a:cubicBezTo>
                    <a:pt x="756" y="5960"/>
                    <a:pt x="0" y="9552"/>
                    <a:pt x="1134" y="12860"/>
                  </a:cubicBezTo>
                  <a:cubicBezTo>
                    <a:pt x="2080" y="15885"/>
                    <a:pt x="4348" y="18248"/>
                    <a:pt x="7184" y="19572"/>
                  </a:cubicBezTo>
                  <a:cubicBezTo>
                    <a:pt x="8787" y="20259"/>
                    <a:pt x="10528" y="20634"/>
                    <a:pt x="12282" y="20634"/>
                  </a:cubicBezTo>
                  <a:cubicBezTo>
                    <a:pt x="13425" y="20634"/>
                    <a:pt x="14573" y="20474"/>
                    <a:pt x="15691" y="20139"/>
                  </a:cubicBezTo>
                  <a:cubicBezTo>
                    <a:pt x="18527" y="19288"/>
                    <a:pt x="20701" y="17114"/>
                    <a:pt x="21457" y="14278"/>
                  </a:cubicBezTo>
                  <a:cubicBezTo>
                    <a:pt x="22308" y="11159"/>
                    <a:pt x="21268" y="7851"/>
                    <a:pt x="18622" y="5866"/>
                  </a:cubicBezTo>
                  <a:cubicBezTo>
                    <a:pt x="17130" y="4612"/>
                    <a:pt x="15261" y="3962"/>
                    <a:pt x="13372" y="3962"/>
                  </a:cubicBezTo>
                  <a:cubicBezTo>
                    <a:pt x="12269" y="3962"/>
                    <a:pt x="11160" y="4184"/>
                    <a:pt x="10114" y="4637"/>
                  </a:cubicBezTo>
                  <a:cubicBezTo>
                    <a:pt x="7373" y="5960"/>
                    <a:pt x="5388" y="9269"/>
                    <a:pt x="6333" y="12199"/>
                  </a:cubicBezTo>
                  <a:cubicBezTo>
                    <a:pt x="6964" y="14261"/>
                    <a:pt x="8844" y="15282"/>
                    <a:pt x="10775" y="15282"/>
                  </a:cubicBezTo>
                  <a:cubicBezTo>
                    <a:pt x="12029" y="15282"/>
                    <a:pt x="13305" y="14851"/>
                    <a:pt x="14273" y="13995"/>
                  </a:cubicBezTo>
                  <a:cubicBezTo>
                    <a:pt x="15313" y="13144"/>
                    <a:pt x="15975" y="11821"/>
                    <a:pt x="15975" y="10403"/>
                  </a:cubicBezTo>
                  <a:cubicBezTo>
                    <a:pt x="15786" y="8796"/>
                    <a:pt x="14273" y="8040"/>
                    <a:pt x="12761" y="7945"/>
                  </a:cubicBezTo>
                  <a:cubicBezTo>
                    <a:pt x="11816" y="7945"/>
                    <a:pt x="11816" y="9363"/>
                    <a:pt x="12761" y="9458"/>
                  </a:cubicBezTo>
                  <a:cubicBezTo>
                    <a:pt x="13706" y="9552"/>
                    <a:pt x="14557" y="9836"/>
                    <a:pt x="14463" y="10875"/>
                  </a:cubicBezTo>
                  <a:cubicBezTo>
                    <a:pt x="14273" y="11915"/>
                    <a:pt x="13706" y="12766"/>
                    <a:pt x="12856" y="13239"/>
                  </a:cubicBezTo>
                  <a:cubicBezTo>
                    <a:pt x="12225" y="13659"/>
                    <a:pt x="11500" y="13860"/>
                    <a:pt x="10791" y="13860"/>
                  </a:cubicBezTo>
                  <a:cubicBezTo>
                    <a:pt x="9267" y="13860"/>
                    <a:pt x="7820" y="12931"/>
                    <a:pt x="7562" y="11254"/>
                  </a:cubicBezTo>
                  <a:cubicBezTo>
                    <a:pt x="7279" y="8796"/>
                    <a:pt x="9453" y="6244"/>
                    <a:pt x="11721" y="5677"/>
                  </a:cubicBezTo>
                  <a:cubicBezTo>
                    <a:pt x="12299" y="5543"/>
                    <a:pt x="12876" y="5478"/>
                    <a:pt x="13444" y="5478"/>
                  </a:cubicBezTo>
                  <a:cubicBezTo>
                    <a:pt x="15292" y="5478"/>
                    <a:pt x="17036" y="6171"/>
                    <a:pt x="18338" y="7473"/>
                  </a:cubicBezTo>
                  <a:cubicBezTo>
                    <a:pt x="20229" y="9269"/>
                    <a:pt x="20796" y="12010"/>
                    <a:pt x="19850" y="14467"/>
                  </a:cubicBezTo>
                  <a:cubicBezTo>
                    <a:pt x="19000" y="16641"/>
                    <a:pt x="17204" y="18248"/>
                    <a:pt x="14935" y="18816"/>
                  </a:cubicBezTo>
                  <a:cubicBezTo>
                    <a:pt x="14052" y="19045"/>
                    <a:pt x="13159" y="19156"/>
                    <a:pt x="12276" y="19156"/>
                  </a:cubicBezTo>
                  <a:cubicBezTo>
                    <a:pt x="8432" y="19156"/>
                    <a:pt x="4775" y="17058"/>
                    <a:pt x="2930" y="13522"/>
                  </a:cubicBezTo>
                  <a:cubicBezTo>
                    <a:pt x="1418" y="10592"/>
                    <a:pt x="1891" y="7000"/>
                    <a:pt x="4065" y="4542"/>
                  </a:cubicBezTo>
                  <a:cubicBezTo>
                    <a:pt x="6154" y="2533"/>
                    <a:pt x="8928" y="1412"/>
                    <a:pt x="11803" y="1412"/>
                  </a:cubicBezTo>
                  <a:cubicBezTo>
                    <a:pt x="12309" y="1412"/>
                    <a:pt x="12819" y="1447"/>
                    <a:pt x="13328" y="1517"/>
                  </a:cubicBezTo>
                  <a:cubicBezTo>
                    <a:pt x="13357" y="1520"/>
                    <a:pt x="13385" y="1522"/>
                    <a:pt x="13411" y="1522"/>
                  </a:cubicBezTo>
                  <a:cubicBezTo>
                    <a:pt x="14273" y="1522"/>
                    <a:pt x="14245" y="97"/>
                    <a:pt x="13328" y="5"/>
                  </a:cubicBezTo>
                  <a:lnTo>
                    <a:pt x="13328"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2205;p43">
              <a:extLst>
                <a:ext uri="{FF2B5EF4-FFF2-40B4-BE49-F238E27FC236}">
                  <a16:creationId xmlns:a16="http://schemas.microsoft.com/office/drawing/2014/main" id="{BABE04E7-FE31-9839-2CD6-F11829AFD2DE}"/>
                </a:ext>
              </a:extLst>
            </p:cNvPr>
            <p:cNvSpPr/>
            <p:nvPr/>
          </p:nvSpPr>
          <p:spPr>
            <a:xfrm>
              <a:off x="1433850" y="2105900"/>
              <a:ext cx="557725" cy="515850"/>
            </a:xfrm>
            <a:custGeom>
              <a:avLst/>
              <a:gdLst/>
              <a:ahLst/>
              <a:cxnLst/>
              <a:rect l="l" t="t" r="r" b="b"/>
              <a:pathLst>
                <a:path w="22309" h="20634" extrusionOk="0">
                  <a:moveTo>
                    <a:pt x="11766" y="0"/>
                  </a:moveTo>
                  <a:cubicBezTo>
                    <a:pt x="8598" y="0"/>
                    <a:pt x="5488" y="1216"/>
                    <a:pt x="3215" y="3408"/>
                  </a:cubicBezTo>
                  <a:cubicBezTo>
                    <a:pt x="757" y="5960"/>
                    <a:pt x="1" y="9552"/>
                    <a:pt x="1135" y="12860"/>
                  </a:cubicBezTo>
                  <a:cubicBezTo>
                    <a:pt x="2080" y="15885"/>
                    <a:pt x="4349" y="18248"/>
                    <a:pt x="7185" y="19572"/>
                  </a:cubicBezTo>
                  <a:cubicBezTo>
                    <a:pt x="8787" y="20259"/>
                    <a:pt x="10529" y="20634"/>
                    <a:pt x="12283" y="20634"/>
                  </a:cubicBezTo>
                  <a:cubicBezTo>
                    <a:pt x="13425" y="20634"/>
                    <a:pt x="14573" y="20474"/>
                    <a:pt x="15692" y="20139"/>
                  </a:cubicBezTo>
                  <a:cubicBezTo>
                    <a:pt x="18528" y="19288"/>
                    <a:pt x="20702" y="17114"/>
                    <a:pt x="21458" y="14278"/>
                  </a:cubicBezTo>
                  <a:cubicBezTo>
                    <a:pt x="22309" y="11159"/>
                    <a:pt x="21269" y="7851"/>
                    <a:pt x="18622" y="5866"/>
                  </a:cubicBezTo>
                  <a:cubicBezTo>
                    <a:pt x="17130" y="4612"/>
                    <a:pt x="15262" y="3962"/>
                    <a:pt x="13373" y="3962"/>
                  </a:cubicBezTo>
                  <a:cubicBezTo>
                    <a:pt x="12270" y="3962"/>
                    <a:pt x="11160" y="4184"/>
                    <a:pt x="10115" y="4637"/>
                  </a:cubicBezTo>
                  <a:cubicBezTo>
                    <a:pt x="7374" y="5960"/>
                    <a:pt x="5389" y="9269"/>
                    <a:pt x="6334" y="12199"/>
                  </a:cubicBezTo>
                  <a:cubicBezTo>
                    <a:pt x="6964" y="14261"/>
                    <a:pt x="8845" y="15282"/>
                    <a:pt x="10775" y="15282"/>
                  </a:cubicBezTo>
                  <a:cubicBezTo>
                    <a:pt x="12030" y="15282"/>
                    <a:pt x="13306" y="14851"/>
                    <a:pt x="14274" y="13995"/>
                  </a:cubicBezTo>
                  <a:cubicBezTo>
                    <a:pt x="15314" y="13144"/>
                    <a:pt x="15976" y="11821"/>
                    <a:pt x="15976" y="10403"/>
                  </a:cubicBezTo>
                  <a:cubicBezTo>
                    <a:pt x="15787" y="8796"/>
                    <a:pt x="14274" y="8040"/>
                    <a:pt x="12762" y="7945"/>
                  </a:cubicBezTo>
                  <a:cubicBezTo>
                    <a:pt x="11816" y="7945"/>
                    <a:pt x="11816" y="9363"/>
                    <a:pt x="12762" y="9458"/>
                  </a:cubicBezTo>
                  <a:cubicBezTo>
                    <a:pt x="13707" y="9552"/>
                    <a:pt x="14558" y="9836"/>
                    <a:pt x="14463" y="10875"/>
                  </a:cubicBezTo>
                  <a:cubicBezTo>
                    <a:pt x="14274" y="11915"/>
                    <a:pt x="13707" y="12766"/>
                    <a:pt x="12856" y="13239"/>
                  </a:cubicBezTo>
                  <a:cubicBezTo>
                    <a:pt x="12226" y="13659"/>
                    <a:pt x="11500" y="13860"/>
                    <a:pt x="10792" y="13860"/>
                  </a:cubicBezTo>
                  <a:cubicBezTo>
                    <a:pt x="9268" y="13860"/>
                    <a:pt x="7821" y="12931"/>
                    <a:pt x="7563" y="11254"/>
                  </a:cubicBezTo>
                  <a:cubicBezTo>
                    <a:pt x="7279" y="8796"/>
                    <a:pt x="9453" y="6244"/>
                    <a:pt x="11722" y="5677"/>
                  </a:cubicBezTo>
                  <a:cubicBezTo>
                    <a:pt x="12300" y="5543"/>
                    <a:pt x="12877" y="5478"/>
                    <a:pt x="13445" y="5478"/>
                  </a:cubicBezTo>
                  <a:cubicBezTo>
                    <a:pt x="15293" y="5478"/>
                    <a:pt x="17037" y="6171"/>
                    <a:pt x="18339" y="7473"/>
                  </a:cubicBezTo>
                  <a:cubicBezTo>
                    <a:pt x="20229" y="9269"/>
                    <a:pt x="20796" y="12010"/>
                    <a:pt x="19851" y="14467"/>
                  </a:cubicBezTo>
                  <a:cubicBezTo>
                    <a:pt x="19000" y="16641"/>
                    <a:pt x="17204" y="18248"/>
                    <a:pt x="14936" y="18816"/>
                  </a:cubicBezTo>
                  <a:cubicBezTo>
                    <a:pt x="14053" y="19045"/>
                    <a:pt x="13160" y="19156"/>
                    <a:pt x="12276" y="19156"/>
                  </a:cubicBezTo>
                  <a:cubicBezTo>
                    <a:pt x="8433" y="19156"/>
                    <a:pt x="4776" y="17058"/>
                    <a:pt x="2931" y="13522"/>
                  </a:cubicBezTo>
                  <a:cubicBezTo>
                    <a:pt x="1419" y="10592"/>
                    <a:pt x="1891" y="7000"/>
                    <a:pt x="4065" y="4542"/>
                  </a:cubicBezTo>
                  <a:cubicBezTo>
                    <a:pt x="6155" y="2533"/>
                    <a:pt x="8928" y="1412"/>
                    <a:pt x="11804" y="1412"/>
                  </a:cubicBezTo>
                  <a:cubicBezTo>
                    <a:pt x="12310" y="1412"/>
                    <a:pt x="12819" y="1447"/>
                    <a:pt x="13329" y="1517"/>
                  </a:cubicBezTo>
                  <a:cubicBezTo>
                    <a:pt x="13357" y="1520"/>
                    <a:pt x="13385" y="1522"/>
                    <a:pt x="13412" y="1522"/>
                  </a:cubicBezTo>
                  <a:cubicBezTo>
                    <a:pt x="14273" y="1522"/>
                    <a:pt x="14246" y="97"/>
                    <a:pt x="13329" y="5"/>
                  </a:cubicBezTo>
                  <a:lnTo>
                    <a:pt x="13329" y="100"/>
                  </a:lnTo>
                  <a:cubicBezTo>
                    <a:pt x="12809" y="33"/>
                    <a:pt x="12287"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2206;p43">
              <a:extLst>
                <a:ext uri="{FF2B5EF4-FFF2-40B4-BE49-F238E27FC236}">
                  <a16:creationId xmlns:a16="http://schemas.microsoft.com/office/drawing/2014/main" id="{AE0E2DF5-D944-3E39-FA71-6E510AF6C0D7}"/>
                </a:ext>
              </a:extLst>
            </p:cNvPr>
            <p:cNvSpPr/>
            <p:nvPr/>
          </p:nvSpPr>
          <p:spPr>
            <a:xfrm>
              <a:off x="2615425" y="2105900"/>
              <a:ext cx="557725" cy="515850"/>
            </a:xfrm>
            <a:custGeom>
              <a:avLst/>
              <a:gdLst/>
              <a:ahLst/>
              <a:cxnLst/>
              <a:rect l="l" t="t" r="r" b="b"/>
              <a:pathLst>
                <a:path w="22309" h="20634" extrusionOk="0">
                  <a:moveTo>
                    <a:pt x="11766" y="0"/>
                  </a:moveTo>
                  <a:cubicBezTo>
                    <a:pt x="8598" y="0"/>
                    <a:pt x="5488" y="1216"/>
                    <a:pt x="3214" y="3408"/>
                  </a:cubicBezTo>
                  <a:cubicBezTo>
                    <a:pt x="757" y="5960"/>
                    <a:pt x="0" y="9552"/>
                    <a:pt x="1135" y="12860"/>
                  </a:cubicBezTo>
                  <a:cubicBezTo>
                    <a:pt x="2080" y="15885"/>
                    <a:pt x="4349" y="18248"/>
                    <a:pt x="7184" y="19572"/>
                  </a:cubicBezTo>
                  <a:cubicBezTo>
                    <a:pt x="8787" y="20259"/>
                    <a:pt x="10528" y="20634"/>
                    <a:pt x="12283" y="20634"/>
                  </a:cubicBezTo>
                  <a:cubicBezTo>
                    <a:pt x="13425" y="20634"/>
                    <a:pt x="14573" y="20474"/>
                    <a:pt x="15692" y="20139"/>
                  </a:cubicBezTo>
                  <a:cubicBezTo>
                    <a:pt x="18527" y="19288"/>
                    <a:pt x="20702" y="17114"/>
                    <a:pt x="21458" y="14278"/>
                  </a:cubicBezTo>
                  <a:cubicBezTo>
                    <a:pt x="22308" y="11159"/>
                    <a:pt x="21269" y="7851"/>
                    <a:pt x="18622" y="5866"/>
                  </a:cubicBezTo>
                  <a:cubicBezTo>
                    <a:pt x="17130" y="4612"/>
                    <a:pt x="15261" y="3962"/>
                    <a:pt x="13373" y="3962"/>
                  </a:cubicBezTo>
                  <a:cubicBezTo>
                    <a:pt x="12270" y="3962"/>
                    <a:pt x="11160" y="4184"/>
                    <a:pt x="10115" y="4637"/>
                  </a:cubicBezTo>
                  <a:cubicBezTo>
                    <a:pt x="7373" y="5960"/>
                    <a:pt x="5388" y="9269"/>
                    <a:pt x="6334" y="12199"/>
                  </a:cubicBezTo>
                  <a:cubicBezTo>
                    <a:pt x="6964" y="14261"/>
                    <a:pt x="8844" y="15282"/>
                    <a:pt x="10775" y="15282"/>
                  </a:cubicBezTo>
                  <a:cubicBezTo>
                    <a:pt x="12030" y="15282"/>
                    <a:pt x="13306" y="14851"/>
                    <a:pt x="14274" y="13995"/>
                  </a:cubicBezTo>
                  <a:cubicBezTo>
                    <a:pt x="15314" y="13144"/>
                    <a:pt x="15975" y="11821"/>
                    <a:pt x="15975" y="10403"/>
                  </a:cubicBezTo>
                  <a:cubicBezTo>
                    <a:pt x="15786" y="8796"/>
                    <a:pt x="14274" y="8040"/>
                    <a:pt x="12761" y="7945"/>
                  </a:cubicBezTo>
                  <a:cubicBezTo>
                    <a:pt x="11816" y="7945"/>
                    <a:pt x="11816" y="9363"/>
                    <a:pt x="12761" y="9458"/>
                  </a:cubicBezTo>
                  <a:cubicBezTo>
                    <a:pt x="13707" y="9552"/>
                    <a:pt x="14557" y="9836"/>
                    <a:pt x="14463" y="10875"/>
                  </a:cubicBezTo>
                  <a:cubicBezTo>
                    <a:pt x="14274" y="11915"/>
                    <a:pt x="13707" y="12766"/>
                    <a:pt x="12856" y="13239"/>
                  </a:cubicBezTo>
                  <a:cubicBezTo>
                    <a:pt x="12226" y="13659"/>
                    <a:pt x="11500" y="13860"/>
                    <a:pt x="10791" y="13860"/>
                  </a:cubicBezTo>
                  <a:cubicBezTo>
                    <a:pt x="9267" y="13860"/>
                    <a:pt x="7821" y="12931"/>
                    <a:pt x="7562" y="11254"/>
                  </a:cubicBezTo>
                  <a:cubicBezTo>
                    <a:pt x="7279" y="8796"/>
                    <a:pt x="9453" y="6244"/>
                    <a:pt x="11722" y="5677"/>
                  </a:cubicBezTo>
                  <a:cubicBezTo>
                    <a:pt x="12299" y="5543"/>
                    <a:pt x="12877" y="5478"/>
                    <a:pt x="13445" y="5478"/>
                  </a:cubicBezTo>
                  <a:cubicBezTo>
                    <a:pt x="15293" y="5478"/>
                    <a:pt x="17037" y="6171"/>
                    <a:pt x="18338" y="7473"/>
                  </a:cubicBezTo>
                  <a:cubicBezTo>
                    <a:pt x="20229" y="9269"/>
                    <a:pt x="20796" y="12010"/>
                    <a:pt x="19851" y="14467"/>
                  </a:cubicBezTo>
                  <a:cubicBezTo>
                    <a:pt x="19000" y="16641"/>
                    <a:pt x="17204" y="18248"/>
                    <a:pt x="14935" y="18816"/>
                  </a:cubicBezTo>
                  <a:cubicBezTo>
                    <a:pt x="14052" y="19045"/>
                    <a:pt x="13159" y="19156"/>
                    <a:pt x="12276" y="19156"/>
                  </a:cubicBezTo>
                  <a:cubicBezTo>
                    <a:pt x="8433" y="19156"/>
                    <a:pt x="4775" y="17058"/>
                    <a:pt x="2931" y="13522"/>
                  </a:cubicBezTo>
                  <a:cubicBezTo>
                    <a:pt x="1418" y="10592"/>
                    <a:pt x="1891" y="7000"/>
                    <a:pt x="4065" y="4542"/>
                  </a:cubicBezTo>
                  <a:cubicBezTo>
                    <a:pt x="6155" y="2533"/>
                    <a:pt x="8928" y="1412"/>
                    <a:pt x="11804" y="1412"/>
                  </a:cubicBezTo>
                  <a:cubicBezTo>
                    <a:pt x="12310" y="1412"/>
                    <a:pt x="12819" y="1447"/>
                    <a:pt x="13329" y="1517"/>
                  </a:cubicBezTo>
                  <a:cubicBezTo>
                    <a:pt x="13357" y="1520"/>
                    <a:pt x="13385" y="1522"/>
                    <a:pt x="13412" y="1522"/>
                  </a:cubicBezTo>
                  <a:cubicBezTo>
                    <a:pt x="14273" y="1522"/>
                    <a:pt x="14245" y="97"/>
                    <a:pt x="13329" y="5"/>
                  </a:cubicBezTo>
                  <a:lnTo>
                    <a:pt x="13329"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2207;p43">
              <a:extLst>
                <a:ext uri="{FF2B5EF4-FFF2-40B4-BE49-F238E27FC236}">
                  <a16:creationId xmlns:a16="http://schemas.microsoft.com/office/drawing/2014/main" id="{C8FE0295-7F68-529D-8062-8F82E82E99F3}"/>
                </a:ext>
              </a:extLst>
            </p:cNvPr>
            <p:cNvSpPr/>
            <p:nvPr/>
          </p:nvSpPr>
          <p:spPr>
            <a:xfrm>
              <a:off x="3797000" y="2105900"/>
              <a:ext cx="557725" cy="515850"/>
            </a:xfrm>
            <a:custGeom>
              <a:avLst/>
              <a:gdLst/>
              <a:ahLst/>
              <a:cxnLst/>
              <a:rect l="l" t="t" r="r" b="b"/>
              <a:pathLst>
                <a:path w="22309" h="20634" extrusionOk="0">
                  <a:moveTo>
                    <a:pt x="11765" y="0"/>
                  </a:moveTo>
                  <a:cubicBezTo>
                    <a:pt x="8597" y="0"/>
                    <a:pt x="5487" y="1216"/>
                    <a:pt x="3214" y="3408"/>
                  </a:cubicBezTo>
                  <a:cubicBezTo>
                    <a:pt x="756" y="5960"/>
                    <a:pt x="0" y="9552"/>
                    <a:pt x="1134" y="12860"/>
                  </a:cubicBezTo>
                  <a:cubicBezTo>
                    <a:pt x="2080" y="15885"/>
                    <a:pt x="4348" y="18248"/>
                    <a:pt x="7184" y="19572"/>
                  </a:cubicBezTo>
                  <a:cubicBezTo>
                    <a:pt x="8787" y="20259"/>
                    <a:pt x="10528" y="20634"/>
                    <a:pt x="12282" y="20634"/>
                  </a:cubicBezTo>
                  <a:cubicBezTo>
                    <a:pt x="13425" y="20634"/>
                    <a:pt x="14573" y="20474"/>
                    <a:pt x="15691" y="20139"/>
                  </a:cubicBezTo>
                  <a:cubicBezTo>
                    <a:pt x="18527" y="19288"/>
                    <a:pt x="20701" y="17114"/>
                    <a:pt x="21457" y="14278"/>
                  </a:cubicBezTo>
                  <a:cubicBezTo>
                    <a:pt x="22308" y="11159"/>
                    <a:pt x="21268" y="7851"/>
                    <a:pt x="18622" y="5866"/>
                  </a:cubicBezTo>
                  <a:cubicBezTo>
                    <a:pt x="17130" y="4612"/>
                    <a:pt x="15261" y="3962"/>
                    <a:pt x="13372" y="3962"/>
                  </a:cubicBezTo>
                  <a:cubicBezTo>
                    <a:pt x="12269" y="3962"/>
                    <a:pt x="11160" y="4184"/>
                    <a:pt x="10114" y="4637"/>
                  </a:cubicBezTo>
                  <a:cubicBezTo>
                    <a:pt x="7373" y="5960"/>
                    <a:pt x="5388" y="9269"/>
                    <a:pt x="6333" y="12199"/>
                  </a:cubicBezTo>
                  <a:cubicBezTo>
                    <a:pt x="6964" y="14261"/>
                    <a:pt x="8844" y="15282"/>
                    <a:pt x="10775" y="15282"/>
                  </a:cubicBezTo>
                  <a:cubicBezTo>
                    <a:pt x="12029" y="15282"/>
                    <a:pt x="13305" y="14851"/>
                    <a:pt x="14273" y="13995"/>
                  </a:cubicBezTo>
                  <a:cubicBezTo>
                    <a:pt x="15313" y="13144"/>
                    <a:pt x="15975" y="11821"/>
                    <a:pt x="15975" y="10403"/>
                  </a:cubicBezTo>
                  <a:cubicBezTo>
                    <a:pt x="15786" y="8796"/>
                    <a:pt x="14273" y="8040"/>
                    <a:pt x="12761" y="7945"/>
                  </a:cubicBezTo>
                  <a:cubicBezTo>
                    <a:pt x="11816" y="7945"/>
                    <a:pt x="11816" y="9363"/>
                    <a:pt x="12761" y="9458"/>
                  </a:cubicBezTo>
                  <a:cubicBezTo>
                    <a:pt x="13706" y="9552"/>
                    <a:pt x="14557" y="9836"/>
                    <a:pt x="14462" y="10875"/>
                  </a:cubicBezTo>
                  <a:cubicBezTo>
                    <a:pt x="14273" y="11915"/>
                    <a:pt x="13706" y="12766"/>
                    <a:pt x="12856" y="13239"/>
                  </a:cubicBezTo>
                  <a:cubicBezTo>
                    <a:pt x="12225" y="13659"/>
                    <a:pt x="11500" y="13860"/>
                    <a:pt x="10791" y="13860"/>
                  </a:cubicBezTo>
                  <a:cubicBezTo>
                    <a:pt x="9267" y="13860"/>
                    <a:pt x="7820" y="12931"/>
                    <a:pt x="7562" y="11254"/>
                  </a:cubicBezTo>
                  <a:cubicBezTo>
                    <a:pt x="7279" y="8796"/>
                    <a:pt x="9453" y="6244"/>
                    <a:pt x="11721" y="5677"/>
                  </a:cubicBezTo>
                  <a:cubicBezTo>
                    <a:pt x="12299" y="5543"/>
                    <a:pt x="12876" y="5478"/>
                    <a:pt x="13444" y="5478"/>
                  </a:cubicBezTo>
                  <a:cubicBezTo>
                    <a:pt x="15292" y="5478"/>
                    <a:pt x="17036" y="6171"/>
                    <a:pt x="18338" y="7473"/>
                  </a:cubicBezTo>
                  <a:cubicBezTo>
                    <a:pt x="20229" y="9269"/>
                    <a:pt x="20796" y="12010"/>
                    <a:pt x="19850" y="14467"/>
                  </a:cubicBezTo>
                  <a:cubicBezTo>
                    <a:pt x="19000" y="16641"/>
                    <a:pt x="17204" y="18248"/>
                    <a:pt x="14935" y="18816"/>
                  </a:cubicBezTo>
                  <a:cubicBezTo>
                    <a:pt x="14052" y="19045"/>
                    <a:pt x="13159" y="19156"/>
                    <a:pt x="12276" y="19156"/>
                  </a:cubicBezTo>
                  <a:cubicBezTo>
                    <a:pt x="8432" y="19156"/>
                    <a:pt x="4775" y="17058"/>
                    <a:pt x="2930" y="13522"/>
                  </a:cubicBezTo>
                  <a:cubicBezTo>
                    <a:pt x="1418" y="10592"/>
                    <a:pt x="1891" y="7000"/>
                    <a:pt x="4065" y="4542"/>
                  </a:cubicBezTo>
                  <a:cubicBezTo>
                    <a:pt x="6154" y="2533"/>
                    <a:pt x="8928" y="1412"/>
                    <a:pt x="11803" y="1412"/>
                  </a:cubicBezTo>
                  <a:cubicBezTo>
                    <a:pt x="12309" y="1412"/>
                    <a:pt x="12819" y="1447"/>
                    <a:pt x="13328" y="1517"/>
                  </a:cubicBezTo>
                  <a:cubicBezTo>
                    <a:pt x="13357" y="1520"/>
                    <a:pt x="13385" y="1522"/>
                    <a:pt x="13411" y="1522"/>
                  </a:cubicBezTo>
                  <a:cubicBezTo>
                    <a:pt x="14273" y="1522"/>
                    <a:pt x="14245" y="97"/>
                    <a:pt x="13328" y="5"/>
                  </a:cubicBezTo>
                  <a:lnTo>
                    <a:pt x="13328" y="100"/>
                  </a:lnTo>
                  <a:cubicBezTo>
                    <a:pt x="12808" y="33"/>
                    <a:pt x="12286" y="0"/>
                    <a:pt x="1176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5" name="Google Shape;2208;p43">
              <a:extLst>
                <a:ext uri="{FF2B5EF4-FFF2-40B4-BE49-F238E27FC236}">
                  <a16:creationId xmlns:a16="http://schemas.microsoft.com/office/drawing/2014/main" id="{6B5003E7-D74B-00CF-EB73-1C15068DC033}"/>
                </a:ext>
              </a:extLst>
            </p:cNvPr>
            <p:cNvSpPr/>
            <p:nvPr/>
          </p:nvSpPr>
          <p:spPr>
            <a:xfrm>
              <a:off x="4978550" y="2105900"/>
              <a:ext cx="557725" cy="515850"/>
            </a:xfrm>
            <a:custGeom>
              <a:avLst/>
              <a:gdLst/>
              <a:ahLst/>
              <a:cxnLst/>
              <a:rect l="l" t="t" r="r" b="b"/>
              <a:pathLst>
                <a:path w="22309" h="20634" extrusionOk="0">
                  <a:moveTo>
                    <a:pt x="11766" y="0"/>
                  </a:moveTo>
                  <a:cubicBezTo>
                    <a:pt x="8598" y="0"/>
                    <a:pt x="5488" y="1216"/>
                    <a:pt x="3215" y="3408"/>
                  </a:cubicBezTo>
                  <a:cubicBezTo>
                    <a:pt x="757" y="5960"/>
                    <a:pt x="1" y="9552"/>
                    <a:pt x="1135" y="12860"/>
                  </a:cubicBezTo>
                  <a:cubicBezTo>
                    <a:pt x="2080" y="15885"/>
                    <a:pt x="4349" y="18248"/>
                    <a:pt x="7185" y="19572"/>
                  </a:cubicBezTo>
                  <a:cubicBezTo>
                    <a:pt x="8787" y="20259"/>
                    <a:pt x="10529" y="20634"/>
                    <a:pt x="12283" y="20634"/>
                  </a:cubicBezTo>
                  <a:cubicBezTo>
                    <a:pt x="13425" y="20634"/>
                    <a:pt x="14573" y="20474"/>
                    <a:pt x="15692" y="20139"/>
                  </a:cubicBezTo>
                  <a:cubicBezTo>
                    <a:pt x="18528" y="19288"/>
                    <a:pt x="20702" y="17114"/>
                    <a:pt x="21458" y="14278"/>
                  </a:cubicBezTo>
                  <a:cubicBezTo>
                    <a:pt x="22309" y="11159"/>
                    <a:pt x="21269" y="7851"/>
                    <a:pt x="18622" y="5866"/>
                  </a:cubicBezTo>
                  <a:cubicBezTo>
                    <a:pt x="17130" y="4612"/>
                    <a:pt x="15262" y="3962"/>
                    <a:pt x="13373" y="3962"/>
                  </a:cubicBezTo>
                  <a:cubicBezTo>
                    <a:pt x="12270" y="3962"/>
                    <a:pt x="11160" y="4184"/>
                    <a:pt x="10115" y="4637"/>
                  </a:cubicBezTo>
                  <a:cubicBezTo>
                    <a:pt x="7374" y="5960"/>
                    <a:pt x="5389" y="9269"/>
                    <a:pt x="6334" y="12199"/>
                  </a:cubicBezTo>
                  <a:cubicBezTo>
                    <a:pt x="6964" y="14261"/>
                    <a:pt x="8845" y="15282"/>
                    <a:pt x="10775" y="15282"/>
                  </a:cubicBezTo>
                  <a:cubicBezTo>
                    <a:pt x="12030" y="15282"/>
                    <a:pt x="13306" y="14851"/>
                    <a:pt x="14274" y="13995"/>
                  </a:cubicBezTo>
                  <a:cubicBezTo>
                    <a:pt x="15314" y="13144"/>
                    <a:pt x="15976" y="11821"/>
                    <a:pt x="15976" y="10403"/>
                  </a:cubicBezTo>
                  <a:cubicBezTo>
                    <a:pt x="15786" y="8796"/>
                    <a:pt x="14274" y="8040"/>
                    <a:pt x="12762" y="7945"/>
                  </a:cubicBezTo>
                  <a:cubicBezTo>
                    <a:pt x="11816" y="7945"/>
                    <a:pt x="11816" y="9363"/>
                    <a:pt x="12762" y="9458"/>
                  </a:cubicBezTo>
                  <a:cubicBezTo>
                    <a:pt x="13707" y="9552"/>
                    <a:pt x="14558" y="9836"/>
                    <a:pt x="14463" y="10875"/>
                  </a:cubicBezTo>
                  <a:cubicBezTo>
                    <a:pt x="14274" y="11915"/>
                    <a:pt x="13707" y="12766"/>
                    <a:pt x="12856" y="13239"/>
                  </a:cubicBezTo>
                  <a:cubicBezTo>
                    <a:pt x="12226" y="13659"/>
                    <a:pt x="11500" y="13860"/>
                    <a:pt x="10792" y="13860"/>
                  </a:cubicBezTo>
                  <a:cubicBezTo>
                    <a:pt x="9268" y="13860"/>
                    <a:pt x="7821" y="12931"/>
                    <a:pt x="7563" y="11254"/>
                  </a:cubicBezTo>
                  <a:cubicBezTo>
                    <a:pt x="7279" y="8796"/>
                    <a:pt x="9453" y="6244"/>
                    <a:pt x="11722" y="5677"/>
                  </a:cubicBezTo>
                  <a:cubicBezTo>
                    <a:pt x="12300" y="5543"/>
                    <a:pt x="12877" y="5478"/>
                    <a:pt x="13445" y="5478"/>
                  </a:cubicBezTo>
                  <a:cubicBezTo>
                    <a:pt x="15293" y="5478"/>
                    <a:pt x="17037" y="6171"/>
                    <a:pt x="18339" y="7473"/>
                  </a:cubicBezTo>
                  <a:cubicBezTo>
                    <a:pt x="20229" y="9269"/>
                    <a:pt x="20796" y="12010"/>
                    <a:pt x="19851" y="14467"/>
                  </a:cubicBezTo>
                  <a:cubicBezTo>
                    <a:pt x="19000" y="16641"/>
                    <a:pt x="17204" y="18248"/>
                    <a:pt x="14936" y="18816"/>
                  </a:cubicBezTo>
                  <a:cubicBezTo>
                    <a:pt x="14053" y="19045"/>
                    <a:pt x="13160" y="19156"/>
                    <a:pt x="12276" y="19156"/>
                  </a:cubicBezTo>
                  <a:cubicBezTo>
                    <a:pt x="8433" y="19156"/>
                    <a:pt x="4776" y="17058"/>
                    <a:pt x="2931" y="13522"/>
                  </a:cubicBezTo>
                  <a:cubicBezTo>
                    <a:pt x="1419" y="10592"/>
                    <a:pt x="1891" y="7000"/>
                    <a:pt x="4065" y="4542"/>
                  </a:cubicBezTo>
                  <a:cubicBezTo>
                    <a:pt x="6155" y="2533"/>
                    <a:pt x="8928" y="1412"/>
                    <a:pt x="11804" y="1412"/>
                  </a:cubicBezTo>
                  <a:cubicBezTo>
                    <a:pt x="12310" y="1412"/>
                    <a:pt x="12819" y="1447"/>
                    <a:pt x="13329" y="1517"/>
                  </a:cubicBezTo>
                  <a:cubicBezTo>
                    <a:pt x="13357" y="1520"/>
                    <a:pt x="13385" y="1522"/>
                    <a:pt x="13412" y="1522"/>
                  </a:cubicBezTo>
                  <a:cubicBezTo>
                    <a:pt x="14273" y="1522"/>
                    <a:pt x="14245" y="97"/>
                    <a:pt x="13329" y="5"/>
                  </a:cubicBezTo>
                  <a:lnTo>
                    <a:pt x="13329" y="100"/>
                  </a:lnTo>
                  <a:cubicBezTo>
                    <a:pt x="12809" y="33"/>
                    <a:pt x="12287"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6" name="Google Shape;2209;p43">
              <a:extLst>
                <a:ext uri="{FF2B5EF4-FFF2-40B4-BE49-F238E27FC236}">
                  <a16:creationId xmlns:a16="http://schemas.microsoft.com/office/drawing/2014/main" id="{D518E92C-E8FE-CCEE-E413-44AC76B3602B}"/>
                </a:ext>
              </a:extLst>
            </p:cNvPr>
            <p:cNvSpPr/>
            <p:nvPr/>
          </p:nvSpPr>
          <p:spPr>
            <a:xfrm>
              <a:off x="6160125" y="2105900"/>
              <a:ext cx="557725" cy="515850"/>
            </a:xfrm>
            <a:custGeom>
              <a:avLst/>
              <a:gdLst/>
              <a:ahLst/>
              <a:cxnLst/>
              <a:rect l="l" t="t" r="r" b="b"/>
              <a:pathLst>
                <a:path w="22309" h="20634" extrusionOk="0">
                  <a:moveTo>
                    <a:pt x="11766" y="0"/>
                  </a:moveTo>
                  <a:cubicBezTo>
                    <a:pt x="8598" y="0"/>
                    <a:pt x="5488" y="1216"/>
                    <a:pt x="3214" y="3408"/>
                  </a:cubicBezTo>
                  <a:cubicBezTo>
                    <a:pt x="757" y="5960"/>
                    <a:pt x="0" y="9552"/>
                    <a:pt x="1135" y="12860"/>
                  </a:cubicBezTo>
                  <a:cubicBezTo>
                    <a:pt x="2080" y="15885"/>
                    <a:pt x="4349" y="18248"/>
                    <a:pt x="7184" y="19572"/>
                  </a:cubicBezTo>
                  <a:cubicBezTo>
                    <a:pt x="8787" y="20259"/>
                    <a:pt x="10528" y="20634"/>
                    <a:pt x="12283" y="20634"/>
                  </a:cubicBezTo>
                  <a:cubicBezTo>
                    <a:pt x="13425" y="20634"/>
                    <a:pt x="14573" y="20474"/>
                    <a:pt x="15692" y="20139"/>
                  </a:cubicBezTo>
                  <a:cubicBezTo>
                    <a:pt x="18527" y="19288"/>
                    <a:pt x="20701" y="17114"/>
                    <a:pt x="21458" y="14278"/>
                  </a:cubicBezTo>
                  <a:cubicBezTo>
                    <a:pt x="22308" y="11159"/>
                    <a:pt x="21269" y="7851"/>
                    <a:pt x="18716" y="5866"/>
                  </a:cubicBezTo>
                  <a:cubicBezTo>
                    <a:pt x="17165" y="4612"/>
                    <a:pt x="15274" y="3962"/>
                    <a:pt x="13377" y="3962"/>
                  </a:cubicBezTo>
                  <a:cubicBezTo>
                    <a:pt x="12270" y="3962"/>
                    <a:pt x="11160" y="4184"/>
                    <a:pt x="10115" y="4637"/>
                  </a:cubicBezTo>
                  <a:cubicBezTo>
                    <a:pt x="7468" y="5960"/>
                    <a:pt x="5388" y="9269"/>
                    <a:pt x="6334" y="12199"/>
                  </a:cubicBezTo>
                  <a:cubicBezTo>
                    <a:pt x="6964" y="14261"/>
                    <a:pt x="8844" y="15282"/>
                    <a:pt x="10775" y="15282"/>
                  </a:cubicBezTo>
                  <a:cubicBezTo>
                    <a:pt x="12030" y="15282"/>
                    <a:pt x="13306" y="14851"/>
                    <a:pt x="14274" y="13995"/>
                  </a:cubicBezTo>
                  <a:cubicBezTo>
                    <a:pt x="15314" y="13144"/>
                    <a:pt x="15975" y="11821"/>
                    <a:pt x="15975" y="10403"/>
                  </a:cubicBezTo>
                  <a:cubicBezTo>
                    <a:pt x="15786" y="8796"/>
                    <a:pt x="14274" y="8040"/>
                    <a:pt x="12761" y="7945"/>
                  </a:cubicBezTo>
                  <a:cubicBezTo>
                    <a:pt x="11816" y="7945"/>
                    <a:pt x="11816" y="9363"/>
                    <a:pt x="12761" y="9458"/>
                  </a:cubicBezTo>
                  <a:cubicBezTo>
                    <a:pt x="13707" y="9552"/>
                    <a:pt x="14557" y="9836"/>
                    <a:pt x="14463" y="10875"/>
                  </a:cubicBezTo>
                  <a:cubicBezTo>
                    <a:pt x="14274" y="11915"/>
                    <a:pt x="13707" y="12766"/>
                    <a:pt x="12856" y="13239"/>
                  </a:cubicBezTo>
                  <a:cubicBezTo>
                    <a:pt x="12256" y="13659"/>
                    <a:pt x="11541" y="13860"/>
                    <a:pt x="10833" y="13860"/>
                  </a:cubicBezTo>
                  <a:cubicBezTo>
                    <a:pt x="9311" y="13860"/>
                    <a:pt x="7821" y="12931"/>
                    <a:pt x="7562" y="11254"/>
                  </a:cubicBezTo>
                  <a:cubicBezTo>
                    <a:pt x="7279" y="8796"/>
                    <a:pt x="9453" y="6244"/>
                    <a:pt x="11816" y="5677"/>
                  </a:cubicBezTo>
                  <a:cubicBezTo>
                    <a:pt x="12371" y="5543"/>
                    <a:pt x="12932" y="5478"/>
                    <a:pt x="13487" y="5478"/>
                  </a:cubicBezTo>
                  <a:cubicBezTo>
                    <a:pt x="15293" y="5478"/>
                    <a:pt x="17037" y="6171"/>
                    <a:pt x="18338" y="7473"/>
                  </a:cubicBezTo>
                  <a:cubicBezTo>
                    <a:pt x="20229" y="9269"/>
                    <a:pt x="20796" y="12010"/>
                    <a:pt x="19851" y="14467"/>
                  </a:cubicBezTo>
                  <a:cubicBezTo>
                    <a:pt x="19000" y="16641"/>
                    <a:pt x="17204" y="18248"/>
                    <a:pt x="14935" y="18816"/>
                  </a:cubicBezTo>
                  <a:cubicBezTo>
                    <a:pt x="14052" y="19045"/>
                    <a:pt x="13159" y="19156"/>
                    <a:pt x="12277" y="19156"/>
                  </a:cubicBezTo>
                  <a:cubicBezTo>
                    <a:pt x="8436" y="19156"/>
                    <a:pt x="4793" y="17058"/>
                    <a:pt x="3025" y="13522"/>
                  </a:cubicBezTo>
                  <a:cubicBezTo>
                    <a:pt x="1418" y="10592"/>
                    <a:pt x="1891" y="7000"/>
                    <a:pt x="4065" y="4542"/>
                  </a:cubicBezTo>
                  <a:cubicBezTo>
                    <a:pt x="6155" y="2533"/>
                    <a:pt x="8928" y="1412"/>
                    <a:pt x="11803" y="1412"/>
                  </a:cubicBezTo>
                  <a:cubicBezTo>
                    <a:pt x="12310" y="1412"/>
                    <a:pt x="12819" y="1447"/>
                    <a:pt x="13328" y="1517"/>
                  </a:cubicBezTo>
                  <a:cubicBezTo>
                    <a:pt x="13357" y="1520"/>
                    <a:pt x="13385" y="1522"/>
                    <a:pt x="13412" y="1522"/>
                  </a:cubicBezTo>
                  <a:cubicBezTo>
                    <a:pt x="14273" y="1522"/>
                    <a:pt x="14245" y="97"/>
                    <a:pt x="13328" y="5"/>
                  </a:cubicBezTo>
                  <a:lnTo>
                    <a:pt x="13328"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2210;p43">
              <a:extLst>
                <a:ext uri="{FF2B5EF4-FFF2-40B4-BE49-F238E27FC236}">
                  <a16:creationId xmlns:a16="http://schemas.microsoft.com/office/drawing/2014/main" id="{6F2FE753-2C88-F281-58A4-E019B8762183}"/>
                </a:ext>
              </a:extLst>
            </p:cNvPr>
            <p:cNvSpPr/>
            <p:nvPr/>
          </p:nvSpPr>
          <p:spPr>
            <a:xfrm>
              <a:off x="843075" y="2606875"/>
              <a:ext cx="557725" cy="517050"/>
            </a:xfrm>
            <a:custGeom>
              <a:avLst/>
              <a:gdLst/>
              <a:ahLst/>
              <a:cxnLst/>
              <a:rect l="l" t="t" r="r" b="b"/>
              <a:pathLst>
                <a:path w="22309" h="20682" extrusionOk="0">
                  <a:moveTo>
                    <a:pt x="11772" y="1"/>
                  </a:moveTo>
                  <a:cubicBezTo>
                    <a:pt x="8602" y="1"/>
                    <a:pt x="5489" y="1228"/>
                    <a:pt x="3214" y="3503"/>
                  </a:cubicBezTo>
                  <a:cubicBezTo>
                    <a:pt x="757" y="5960"/>
                    <a:pt x="0" y="9647"/>
                    <a:pt x="1135" y="12955"/>
                  </a:cubicBezTo>
                  <a:cubicBezTo>
                    <a:pt x="2080" y="15886"/>
                    <a:pt x="4349" y="18343"/>
                    <a:pt x="7184" y="19572"/>
                  </a:cubicBezTo>
                  <a:cubicBezTo>
                    <a:pt x="8793" y="20319"/>
                    <a:pt x="10541" y="20682"/>
                    <a:pt x="12301" y="20682"/>
                  </a:cubicBezTo>
                  <a:cubicBezTo>
                    <a:pt x="13438" y="20682"/>
                    <a:pt x="14579" y="20530"/>
                    <a:pt x="15692" y="20234"/>
                  </a:cubicBezTo>
                  <a:cubicBezTo>
                    <a:pt x="18527" y="19383"/>
                    <a:pt x="20702"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0"/>
                    <a:pt x="5388" y="9269"/>
                    <a:pt x="6334" y="12294"/>
                  </a:cubicBezTo>
                  <a:cubicBezTo>
                    <a:pt x="6958" y="14335"/>
                    <a:pt x="8806" y="15356"/>
                    <a:pt x="10717" y="15356"/>
                  </a:cubicBezTo>
                  <a:cubicBezTo>
                    <a:pt x="11990" y="15356"/>
                    <a:pt x="13291" y="14902"/>
                    <a:pt x="14274" y="13995"/>
                  </a:cubicBezTo>
                  <a:cubicBezTo>
                    <a:pt x="15314" y="13144"/>
                    <a:pt x="15975" y="11821"/>
                    <a:pt x="15975" y="10498"/>
                  </a:cubicBezTo>
                  <a:cubicBezTo>
                    <a:pt x="15786" y="8796"/>
                    <a:pt x="14274" y="8135"/>
                    <a:pt x="12761" y="8040"/>
                  </a:cubicBezTo>
                  <a:cubicBezTo>
                    <a:pt x="12733" y="8037"/>
                    <a:pt x="12705" y="8036"/>
                    <a:pt x="12678" y="8036"/>
                  </a:cubicBezTo>
                  <a:cubicBezTo>
                    <a:pt x="11817" y="8036"/>
                    <a:pt x="11845" y="9461"/>
                    <a:pt x="12761" y="9552"/>
                  </a:cubicBezTo>
                  <a:cubicBezTo>
                    <a:pt x="13707" y="9647"/>
                    <a:pt x="14557" y="9930"/>
                    <a:pt x="14463" y="10970"/>
                  </a:cubicBezTo>
                  <a:cubicBezTo>
                    <a:pt x="14274" y="11916"/>
                    <a:pt x="13707" y="12766"/>
                    <a:pt x="12856" y="13333"/>
                  </a:cubicBezTo>
                  <a:cubicBezTo>
                    <a:pt x="12260" y="13750"/>
                    <a:pt x="11552" y="13952"/>
                    <a:pt x="10849" y="13952"/>
                  </a:cubicBezTo>
                  <a:cubicBezTo>
                    <a:pt x="9322" y="13952"/>
                    <a:pt x="7821" y="13002"/>
                    <a:pt x="7563" y="11254"/>
                  </a:cubicBezTo>
                  <a:cubicBezTo>
                    <a:pt x="7279" y="8796"/>
                    <a:pt x="9453" y="6339"/>
                    <a:pt x="11722" y="5677"/>
                  </a:cubicBezTo>
                  <a:cubicBezTo>
                    <a:pt x="12294" y="5545"/>
                    <a:pt x="12866" y="5479"/>
                    <a:pt x="13429" y="5479"/>
                  </a:cubicBezTo>
                  <a:cubicBezTo>
                    <a:pt x="15283" y="5479"/>
                    <a:pt x="17033" y="6190"/>
                    <a:pt x="18338" y="7567"/>
                  </a:cubicBezTo>
                  <a:cubicBezTo>
                    <a:pt x="20229" y="9363"/>
                    <a:pt x="20796" y="12105"/>
                    <a:pt x="19851" y="14468"/>
                  </a:cubicBezTo>
                  <a:cubicBezTo>
                    <a:pt x="19000" y="16642"/>
                    <a:pt x="17204" y="18249"/>
                    <a:pt x="14935" y="18910"/>
                  </a:cubicBezTo>
                  <a:cubicBezTo>
                    <a:pt x="14071" y="19135"/>
                    <a:pt x="13197" y="19243"/>
                    <a:pt x="12332" y="19243"/>
                  </a:cubicBezTo>
                  <a:cubicBezTo>
                    <a:pt x="8468" y="19243"/>
                    <a:pt x="4784" y="17093"/>
                    <a:pt x="2931" y="13617"/>
                  </a:cubicBezTo>
                  <a:cubicBezTo>
                    <a:pt x="1418" y="10687"/>
                    <a:pt x="1891" y="7095"/>
                    <a:pt x="4065" y="4637"/>
                  </a:cubicBezTo>
                  <a:cubicBezTo>
                    <a:pt x="6156" y="2546"/>
                    <a:pt x="8932" y="1413"/>
                    <a:pt x="11810" y="1413"/>
                  </a:cubicBezTo>
                  <a:cubicBezTo>
                    <a:pt x="12314" y="1413"/>
                    <a:pt x="12821" y="1447"/>
                    <a:pt x="13329" y="1518"/>
                  </a:cubicBezTo>
                  <a:cubicBezTo>
                    <a:pt x="13359" y="1521"/>
                    <a:pt x="13388" y="1522"/>
                    <a:pt x="13417" y="1522"/>
                  </a:cubicBezTo>
                  <a:cubicBezTo>
                    <a:pt x="14273" y="1522"/>
                    <a:pt x="14243" y="191"/>
                    <a:pt x="13329" y="100"/>
                  </a:cubicBezTo>
                  <a:cubicBezTo>
                    <a:pt x="12810"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8" name="Google Shape;2211;p43">
              <a:extLst>
                <a:ext uri="{FF2B5EF4-FFF2-40B4-BE49-F238E27FC236}">
                  <a16:creationId xmlns:a16="http://schemas.microsoft.com/office/drawing/2014/main" id="{4A3AC45C-13E1-4414-475A-BA126785D5F4}"/>
                </a:ext>
              </a:extLst>
            </p:cNvPr>
            <p:cNvSpPr/>
            <p:nvPr/>
          </p:nvSpPr>
          <p:spPr>
            <a:xfrm>
              <a:off x="2024650" y="2606875"/>
              <a:ext cx="557725" cy="517050"/>
            </a:xfrm>
            <a:custGeom>
              <a:avLst/>
              <a:gdLst/>
              <a:ahLst/>
              <a:cxnLst/>
              <a:rect l="l" t="t" r="r" b="b"/>
              <a:pathLst>
                <a:path w="22309" h="20682" extrusionOk="0">
                  <a:moveTo>
                    <a:pt x="11772" y="1"/>
                  </a:moveTo>
                  <a:cubicBezTo>
                    <a:pt x="8601" y="1"/>
                    <a:pt x="5489" y="1228"/>
                    <a:pt x="3214" y="3503"/>
                  </a:cubicBezTo>
                  <a:cubicBezTo>
                    <a:pt x="756" y="5960"/>
                    <a:pt x="0" y="9647"/>
                    <a:pt x="1134" y="12955"/>
                  </a:cubicBezTo>
                  <a:cubicBezTo>
                    <a:pt x="2080" y="15886"/>
                    <a:pt x="4348" y="18343"/>
                    <a:pt x="7184" y="19572"/>
                  </a:cubicBezTo>
                  <a:cubicBezTo>
                    <a:pt x="8792" y="20319"/>
                    <a:pt x="10540" y="20682"/>
                    <a:pt x="12301" y="20682"/>
                  </a:cubicBezTo>
                  <a:cubicBezTo>
                    <a:pt x="13437" y="20682"/>
                    <a:pt x="14579" y="20530"/>
                    <a:pt x="15691" y="20234"/>
                  </a:cubicBezTo>
                  <a:cubicBezTo>
                    <a:pt x="18527" y="19383"/>
                    <a:pt x="20701" y="17114"/>
                    <a:pt x="21457" y="14279"/>
                  </a:cubicBezTo>
                  <a:cubicBezTo>
                    <a:pt x="22308" y="11159"/>
                    <a:pt x="21268" y="7851"/>
                    <a:pt x="18622" y="5866"/>
                  </a:cubicBezTo>
                  <a:cubicBezTo>
                    <a:pt x="17162" y="4640"/>
                    <a:pt x="15342" y="4027"/>
                    <a:pt x="13495" y="4027"/>
                  </a:cubicBezTo>
                  <a:cubicBezTo>
                    <a:pt x="12352" y="4027"/>
                    <a:pt x="11199" y="4262"/>
                    <a:pt x="10114" y="4732"/>
                  </a:cubicBezTo>
                  <a:cubicBezTo>
                    <a:pt x="7373" y="5960"/>
                    <a:pt x="5388" y="9269"/>
                    <a:pt x="6333" y="12294"/>
                  </a:cubicBezTo>
                  <a:cubicBezTo>
                    <a:pt x="6957" y="14335"/>
                    <a:pt x="8806" y="15356"/>
                    <a:pt x="10716" y="15356"/>
                  </a:cubicBezTo>
                  <a:cubicBezTo>
                    <a:pt x="11990" y="15356"/>
                    <a:pt x="13290" y="14902"/>
                    <a:pt x="14273" y="13995"/>
                  </a:cubicBezTo>
                  <a:cubicBezTo>
                    <a:pt x="15313" y="13144"/>
                    <a:pt x="15975" y="11821"/>
                    <a:pt x="15975" y="10498"/>
                  </a:cubicBezTo>
                  <a:cubicBezTo>
                    <a:pt x="15786" y="8796"/>
                    <a:pt x="14273" y="8135"/>
                    <a:pt x="12761" y="8040"/>
                  </a:cubicBezTo>
                  <a:cubicBezTo>
                    <a:pt x="12732" y="8037"/>
                    <a:pt x="12705" y="8036"/>
                    <a:pt x="12678" y="8036"/>
                  </a:cubicBezTo>
                  <a:cubicBezTo>
                    <a:pt x="11817" y="8036"/>
                    <a:pt x="11844" y="9461"/>
                    <a:pt x="12761" y="9552"/>
                  </a:cubicBezTo>
                  <a:cubicBezTo>
                    <a:pt x="13706" y="9647"/>
                    <a:pt x="14557" y="9930"/>
                    <a:pt x="14463" y="10970"/>
                  </a:cubicBezTo>
                  <a:cubicBezTo>
                    <a:pt x="14273" y="11916"/>
                    <a:pt x="13706" y="12766"/>
                    <a:pt x="12856" y="13333"/>
                  </a:cubicBezTo>
                  <a:cubicBezTo>
                    <a:pt x="12260" y="13750"/>
                    <a:pt x="11551" y="13952"/>
                    <a:pt x="10849" y="13952"/>
                  </a:cubicBezTo>
                  <a:cubicBezTo>
                    <a:pt x="9321" y="13952"/>
                    <a:pt x="7821" y="13002"/>
                    <a:pt x="7562" y="11254"/>
                  </a:cubicBezTo>
                  <a:cubicBezTo>
                    <a:pt x="7279" y="8796"/>
                    <a:pt x="9453" y="6339"/>
                    <a:pt x="11721" y="5677"/>
                  </a:cubicBezTo>
                  <a:cubicBezTo>
                    <a:pt x="12294" y="5545"/>
                    <a:pt x="12866" y="5479"/>
                    <a:pt x="13429" y="5479"/>
                  </a:cubicBezTo>
                  <a:cubicBezTo>
                    <a:pt x="15282" y="5479"/>
                    <a:pt x="17033" y="6190"/>
                    <a:pt x="18338" y="7567"/>
                  </a:cubicBezTo>
                  <a:cubicBezTo>
                    <a:pt x="20229" y="9363"/>
                    <a:pt x="20796" y="12105"/>
                    <a:pt x="19850" y="14468"/>
                  </a:cubicBezTo>
                  <a:cubicBezTo>
                    <a:pt x="19000" y="16642"/>
                    <a:pt x="17204" y="18249"/>
                    <a:pt x="14935" y="18910"/>
                  </a:cubicBezTo>
                  <a:cubicBezTo>
                    <a:pt x="14071" y="19135"/>
                    <a:pt x="13197" y="19243"/>
                    <a:pt x="12332" y="19243"/>
                  </a:cubicBezTo>
                  <a:cubicBezTo>
                    <a:pt x="8468" y="19243"/>
                    <a:pt x="4784" y="17093"/>
                    <a:pt x="2930" y="13617"/>
                  </a:cubicBezTo>
                  <a:cubicBezTo>
                    <a:pt x="1418" y="10687"/>
                    <a:pt x="1891" y="7095"/>
                    <a:pt x="4065" y="4637"/>
                  </a:cubicBezTo>
                  <a:cubicBezTo>
                    <a:pt x="6156" y="2546"/>
                    <a:pt x="8932" y="1413"/>
                    <a:pt x="11810" y="1413"/>
                  </a:cubicBezTo>
                  <a:cubicBezTo>
                    <a:pt x="12314" y="1413"/>
                    <a:pt x="12821" y="1447"/>
                    <a:pt x="13328" y="1518"/>
                  </a:cubicBezTo>
                  <a:cubicBezTo>
                    <a:pt x="13359" y="1521"/>
                    <a:pt x="13388" y="1522"/>
                    <a:pt x="13417" y="1522"/>
                  </a:cubicBezTo>
                  <a:cubicBezTo>
                    <a:pt x="14272" y="1522"/>
                    <a:pt x="14243" y="191"/>
                    <a:pt x="13328"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9" name="Google Shape;2212;p43">
              <a:extLst>
                <a:ext uri="{FF2B5EF4-FFF2-40B4-BE49-F238E27FC236}">
                  <a16:creationId xmlns:a16="http://schemas.microsoft.com/office/drawing/2014/main" id="{E3B43549-AF0E-1B13-B08E-79D88496DEBF}"/>
                </a:ext>
              </a:extLst>
            </p:cNvPr>
            <p:cNvSpPr/>
            <p:nvPr/>
          </p:nvSpPr>
          <p:spPr>
            <a:xfrm>
              <a:off x="3206200" y="2606875"/>
              <a:ext cx="557725" cy="517050"/>
            </a:xfrm>
            <a:custGeom>
              <a:avLst/>
              <a:gdLst/>
              <a:ahLst/>
              <a:cxnLst/>
              <a:rect l="l" t="t" r="r" b="b"/>
              <a:pathLst>
                <a:path w="22309" h="20682" extrusionOk="0">
                  <a:moveTo>
                    <a:pt x="11772" y="1"/>
                  </a:moveTo>
                  <a:cubicBezTo>
                    <a:pt x="8602" y="1"/>
                    <a:pt x="5489" y="1228"/>
                    <a:pt x="3215" y="3503"/>
                  </a:cubicBezTo>
                  <a:cubicBezTo>
                    <a:pt x="757" y="5960"/>
                    <a:pt x="1" y="9647"/>
                    <a:pt x="1135" y="12955"/>
                  </a:cubicBezTo>
                  <a:cubicBezTo>
                    <a:pt x="2080" y="15886"/>
                    <a:pt x="4349" y="18343"/>
                    <a:pt x="7185" y="19572"/>
                  </a:cubicBezTo>
                  <a:cubicBezTo>
                    <a:pt x="8793" y="20319"/>
                    <a:pt x="10541" y="20682"/>
                    <a:pt x="12302" y="20682"/>
                  </a:cubicBezTo>
                  <a:cubicBezTo>
                    <a:pt x="13438" y="20682"/>
                    <a:pt x="14580" y="20530"/>
                    <a:pt x="15692" y="20234"/>
                  </a:cubicBezTo>
                  <a:cubicBezTo>
                    <a:pt x="18528" y="19383"/>
                    <a:pt x="20702" y="17114"/>
                    <a:pt x="21458" y="14279"/>
                  </a:cubicBezTo>
                  <a:cubicBezTo>
                    <a:pt x="22309" y="11159"/>
                    <a:pt x="21269" y="7851"/>
                    <a:pt x="18622" y="5866"/>
                  </a:cubicBezTo>
                  <a:cubicBezTo>
                    <a:pt x="17163" y="4640"/>
                    <a:pt x="15343" y="4027"/>
                    <a:pt x="13496" y="4027"/>
                  </a:cubicBezTo>
                  <a:cubicBezTo>
                    <a:pt x="12353" y="4027"/>
                    <a:pt x="11199" y="4262"/>
                    <a:pt x="10115" y="4732"/>
                  </a:cubicBezTo>
                  <a:cubicBezTo>
                    <a:pt x="7374" y="5960"/>
                    <a:pt x="5389" y="9269"/>
                    <a:pt x="6334" y="12294"/>
                  </a:cubicBezTo>
                  <a:cubicBezTo>
                    <a:pt x="6958" y="14335"/>
                    <a:pt x="8807" y="15356"/>
                    <a:pt x="10717" y="15356"/>
                  </a:cubicBezTo>
                  <a:cubicBezTo>
                    <a:pt x="11990" y="15356"/>
                    <a:pt x="13291" y="14902"/>
                    <a:pt x="14274" y="13995"/>
                  </a:cubicBezTo>
                  <a:cubicBezTo>
                    <a:pt x="15314" y="13144"/>
                    <a:pt x="15976" y="11821"/>
                    <a:pt x="15976" y="10498"/>
                  </a:cubicBezTo>
                  <a:cubicBezTo>
                    <a:pt x="15787" y="8796"/>
                    <a:pt x="14274" y="8135"/>
                    <a:pt x="12762" y="8040"/>
                  </a:cubicBezTo>
                  <a:cubicBezTo>
                    <a:pt x="12733" y="8037"/>
                    <a:pt x="12705" y="8036"/>
                    <a:pt x="12678" y="8036"/>
                  </a:cubicBezTo>
                  <a:cubicBezTo>
                    <a:pt x="11817" y="8036"/>
                    <a:pt x="11845" y="9461"/>
                    <a:pt x="12762" y="9552"/>
                  </a:cubicBezTo>
                  <a:cubicBezTo>
                    <a:pt x="13707" y="9647"/>
                    <a:pt x="14558" y="9930"/>
                    <a:pt x="14463" y="10970"/>
                  </a:cubicBezTo>
                  <a:cubicBezTo>
                    <a:pt x="14274" y="11916"/>
                    <a:pt x="13707" y="12766"/>
                    <a:pt x="12856" y="13333"/>
                  </a:cubicBezTo>
                  <a:cubicBezTo>
                    <a:pt x="12260" y="13750"/>
                    <a:pt x="11552" y="13952"/>
                    <a:pt x="10849" y="13952"/>
                  </a:cubicBezTo>
                  <a:cubicBezTo>
                    <a:pt x="9322" y="13952"/>
                    <a:pt x="7822" y="13002"/>
                    <a:pt x="7563" y="11254"/>
                  </a:cubicBezTo>
                  <a:cubicBezTo>
                    <a:pt x="7279" y="8796"/>
                    <a:pt x="9453" y="6339"/>
                    <a:pt x="11722" y="5677"/>
                  </a:cubicBezTo>
                  <a:cubicBezTo>
                    <a:pt x="12294" y="5545"/>
                    <a:pt x="12866" y="5479"/>
                    <a:pt x="13429" y="5479"/>
                  </a:cubicBezTo>
                  <a:cubicBezTo>
                    <a:pt x="15283" y="5479"/>
                    <a:pt x="17033" y="6190"/>
                    <a:pt x="18339" y="7567"/>
                  </a:cubicBezTo>
                  <a:cubicBezTo>
                    <a:pt x="20229" y="9363"/>
                    <a:pt x="20796" y="12105"/>
                    <a:pt x="19851" y="14468"/>
                  </a:cubicBezTo>
                  <a:cubicBezTo>
                    <a:pt x="19000" y="16642"/>
                    <a:pt x="17204" y="18249"/>
                    <a:pt x="14936" y="18910"/>
                  </a:cubicBezTo>
                  <a:cubicBezTo>
                    <a:pt x="14071" y="19135"/>
                    <a:pt x="13197" y="19243"/>
                    <a:pt x="12332" y="19243"/>
                  </a:cubicBezTo>
                  <a:cubicBezTo>
                    <a:pt x="8469" y="19243"/>
                    <a:pt x="4785" y="17093"/>
                    <a:pt x="2931" y="13617"/>
                  </a:cubicBezTo>
                  <a:cubicBezTo>
                    <a:pt x="1419" y="10687"/>
                    <a:pt x="1891" y="7095"/>
                    <a:pt x="4065" y="4637"/>
                  </a:cubicBezTo>
                  <a:cubicBezTo>
                    <a:pt x="6157" y="2546"/>
                    <a:pt x="8933" y="1413"/>
                    <a:pt x="11811" y="1413"/>
                  </a:cubicBezTo>
                  <a:cubicBezTo>
                    <a:pt x="12315" y="1413"/>
                    <a:pt x="12822" y="1447"/>
                    <a:pt x="13329" y="1518"/>
                  </a:cubicBezTo>
                  <a:cubicBezTo>
                    <a:pt x="13359" y="1521"/>
                    <a:pt x="13389" y="1522"/>
                    <a:pt x="13417" y="1522"/>
                  </a:cubicBezTo>
                  <a:cubicBezTo>
                    <a:pt x="14273" y="1522"/>
                    <a:pt x="14244" y="191"/>
                    <a:pt x="13329" y="100"/>
                  </a:cubicBezTo>
                  <a:cubicBezTo>
                    <a:pt x="12811"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2213;p43">
              <a:extLst>
                <a:ext uri="{FF2B5EF4-FFF2-40B4-BE49-F238E27FC236}">
                  <a16:creationId xmlns:a16="http://schemas.microsoft.com/office/drawing/2014/main" id="{2DC465F5-2BEA-5AE4-2338-4FAB7CDEDD70}"/>
                </a:ext>
              </a:extLst>
            </p:cNvPr>
            <p:cNvSpPr/>
            <p:nvPr/>
          </p:nvSpPr>
          <p:spPr>
            <a:xfrm>
              <a:off x="4387775" y="2606875"/>
              <a:ext cx="557725" cy="517050"/>
            </a:xfrm>
            <a:custGeom>
              <a:avLst/>
              <a:gdLst/>
              <a:ahLst/>
              <a:cxnLst/>
              <a:rect l="l" t="t" r="r" b="b"/>
              <a:pathLst>
                <a:path w="22309" h="20682" extrusionOk="0">
                  <a:moveTo>
                    <a:pt x="11772" y="1"/>
                  </a:moveTo>
                  <a:cubicBezTo>
                    <a:pt x="8602" y="1"/>
                    <a:pt x="5489" y="1228"/>
                    <a:pt x="3214" y="3503"/>
                  </a:cubicBezTo>
                  <a:cubicBezTo>
                    <a:pt x="757" y="5960"/>
                    <a:pt x="0" y="9647"/>
                    <a:pt x="1135" y="12955"/>
                  </a:cubicBezTo>
                  <a:cubicBezTo>
                    <a:pt x="2080" y="15886"/>
                    <a:pt x="4349" y="18343"/>
                    <a:pt x="7184" y="19572"/>
                  </a:cubicBezTo>
                  <a:cubicBezTo>
                    <a:pt x="8793" y="20319"/>
                    <a:pt x="10541" y="20682"/>
                    <a:pt x="12301" y="20682"/>
                  </a:cubicBezTo>
                  <a:cubicBezTo>
                    <a:pt x="13438" y="20682"/>
                    <a:pt x="14579" y="20530"/>
                    <a:pt x="15692" y="20234"/>
                  </a:cubicBezTo>
                  <a:cubicBezTo>
                    <a:pt x="18527" y="19383"/>
                    <a:pt x="20701"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0"/>
                    <a:pt x="5388" y="9269"/>
                    <a:pt x="6334" y="12294"/>
                  </a:cubicBezTo>
                  <a:cubicBezTo>
                    <a:pt x="6958" y="14335"/>
                    <a:pt x="8806" y="15356"/>
                    <a:pt x="10717" y="15356"/>
                  </a:cubicBezTo>
                  <a:cubicBezTo>
                    <a:pt x="11990" y="15356"/>
                    <a:pt x="13291" y="14902"/>
                    <a:pt x="14274" y="13995"/>
                  </a:cubicBezTo>
                  <a:cubicBezTo>
                    <a:pt x="15314" y="13144"/>
                    <a:pt x="15975" y="11821"/>
                    <a:pt x="15975" y="10498"/>
                  </a:cubicBezTo>
                  <a:cubicBezTo>
                    <a:pt x="15786" y="8796"/>
                    <a:pt x="14274" y="8135"/>
                    <a:pt x="12761" y="8040"/>
                  </a:cubicBezTo>
                  <a:cubicBezTo>
                    <a:pt x="12733" y="8037"/>
                    <a:pt x="12705" y="8036"/>
                    <a:pt x="12678" y="8036"/>
                  </a:cubicBezTo>
                  <a:cubicBezTo>
                    <a:pt x="11817" y="8036"/>
                    <a:pt x="11845" y="9461"/>
                    <a:pt x="12761" y="9552"/>
                  </a:cubicBezTo>
                  <a:cubicBezTo>
                    <a:pt x="13707" y="9647"/>
                    <a:pt x="14557" y="9930"/>
                    <a:pt x="14463" y="10970"/>
                  </a:cubicBezTo>
                  <a:cubicBezTo>
                    <a:pt x="14274" y="11916"/>
                    <a:pt x="13707" y="12766"/>
                    <a:pt x="12856" y="13333"/>
                  </a:cubicBezTo>
                  <a:cubicBezTo>
                    <a:pt x="12260" y="13750"/>
                    <a:pt x="11552" y="13952"/>
                    <a:pt x="10849" y="13952"/>
                  </a:cubicBezTo>
                  <a:cubicBezTo>
                    <a:pt x="9322" y="13952"/>
                    <a:pt x="7821" y="13002"/>
                    <a:pt x="7562" y="11254"/>
                  </a:cubicBezTo>
                  <a:cubicBezTo>
                    <a:pt x="7279" y="8796"/>
                    <a:pt x="9453" y="6339"/>
                    <a:pt x="11722" y="5677"/>
                  </a:cubicBezTo>
                  <a:cubicBezTo>
                    <a:pt x="12294" y="5545"/>
                    <a:pt x="12866" y="5479"/>
                    <a:pt x="13429" y="5479"/>
                  </a:cubicBezTo>
                  <a:cubicBezTo>
                    <a:pt x="15283" y="5479"/>
                    <a:pt x="17033" y="6190"/>
                    <a:pt x="18338" y="7567"/>
                  </a:cubicBezTo>
                  <a:cubicBezTo>
                    <a:pt x="20229" y="9363"/>
                    <a:pt x="20796" y="12105"/>
                    <a:pt x="19851" y="14468"/>
                  </a:cubicBezTo>
                  <a:cubicBezTo>
                    <a:pt x="19000" y="16642"/>
                    <a:pt x="17204" y="18249"/>
                    <a:pt x="14935" y="18910"/>
                  </a:cubicBezTo>
                  <a:cubicBezTo>
                    <a:pt x="14071" y="19135"/>
                    <a:pt x="13197" y="19243"/>
                    <a:pt x="12332" y="19243"/>
                  </a:cubicBezTo>
                  <a:cubicBezTo>
                    <a:pt x="8468" y="19243"/>
                    <a:pt x="4784" y="17093"/>
                    <a:pt x="2931" y="13617"/>
                  </a:cubicBezTo>
                  <a:cubicBezTo>
                    <a:pt x="1418" y="10687"/>
                    <a:pt x="1891" y="7095"/>
                    <a:pt x="4065" y="4637"/>
                  </a:cubicBezTo>
                  <a:cubicBezTo>
                    <a:pt x="6156" y="2546"/>
                    <a:pt x="8932" y="1413"/>
                    <a:pt x="11810" y="1413"/>
                  </a:cubicBezTo>
                  <a:cubicBezTo>
                    <a:pt x="12314" y="1413"/>
                    <a:pt x="12821" y="1447"/>
                    <a:pt x="13329" y="1518"/>
                  </a:cubicBezTo>
                  <a:cubicBezTo>
                    <a:pt x="13359" y="1521"/>
                    <a:pt x="13388" y="1522"/>
                    <a:pt x="13417" y="1522"/>
                  </a:cubicBezTo>
                  <a:cubicBezTo>
                    <a:pt x="14273" y="1522"/>
                    <a:pt x="14243" y="191"/>
                    <a:pt x="13329"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2214;p43">
              <a:extLst>
                <a:ext uri="{FF2B5EF4-FFF2-40B4-BE49-F238E27FC236}">
                  <a16:creationId xmlns:a16="http://schemas.microsoft.com/office/drawing/2014/main" id="{053ED631-7D1C-7CF3-1E1C-F609DD0EFC13}"/>
                </a:ext>
              </a:extLst>
            </p:cNvPr>
            <p:cNvSpPr/>
            <p:nvPr/>
          </p:nvSpPr>
          <p:spPr>
            <a:xfrm>
              <a:off x="5569350" y="2606875"/>
              <a:ext cx="557725" cy="517050"/>
            </a:xfrm>
            <a:custGeom>
              <a:avLst/>
              <a:gdLst/>
              <a:ahLst/>
              <a:cxnLst/>
              <a:rect l="l" t="t" r="r" b="b"/>
              <a:pathLst>
                <a:path w="22309" h="20682" extrusionOk="0">
                  <a:moveTo>
                    <a:pt x="11772" y="1"/>
                  </a:moveTo>
                  <a:cubicBezTo>
                    <a:pt x="8601" y="1"/>
                    <a:pt x="5489" y="1228"/>
                    <a:pt x="3214" y="3503"/>
                  </a:cubicBezTo>
                  <a:cubicBezTo>
                    <a:pt x="756" y="5960"/>
                    <a:pt x="0" y="9647"/>
                    <a:pt x="1134" y="12955"/>
                  </a:cubicBezTo>
                  <a:cubicBezTo>
                    <a:pt x="2080" y="15886"/>
                    <a:pt x="4348" y="18343"/>
                    <a:pt x="7184" y="19572"/>
                  </a:cubicBezTo>
                  <a:cubicBezTo>
                    <a:pt x="8792" y="20319"/>
                    <a:pt x="10540" y="20682"/>
                    <a:pt x="12301" y="20682"/>
                  </a:cubicBezTo>
                  <a:cubicBezTo>
                    <a:pt x="13437" y="20682"/>
                    <a:pt x="14579" y="20530"/>
                    <a:pt x="15691" y="20234"/>
                  </a:cubicBezTo>
                  <a:cubicBezTo>
                    <a:pt x="18527" y="19383"/>
                    <a:pt x="20701" y="17114"/>
                    <a:pt x="21457" y="14279"/>
                  </a:cubicBezTo>
                  <a:cubicBezTo>
                    <a:pt x="22308" y="11159"/>
                    <a:pt x="21268" y="7851"/>
                    <a:pt x="18716" y="5866"/>
                  </a:cubicBezTo>
                  <a:cubicBezTo>
                    <a:pt x="17198" y="4640"/>
                    <a:pt x="15356" y="4027"/>
                    <a:pt x="13500" y="4027"/>
                  </a:cubicBezTo>
                  <a:cubicBezTo>
                    <a:pt x="12352" y="4027"/>
                    <a:pt x="11199" y="4262"/>
                    <a:pt x="10114" y="4732"/>
                  </a:cubicBezTo>
                  <a:cubicBezTo>
                    <a:pt x="7468" y="5960"/>
                    <a:pt x="5388" y="9269"/>
                    <a:pt x="6333" y="12294"/>
                  </a:cubicBezTo>
                  <a:cubicBezTo>
                    <a:pt x="6957" y="14335"/>
                    <a:pt x="8806" y="15356"/>
                    <a:pt x="10716" y="15356"/>
                  </a:cubicBezTo>
                  <a:cubicBezTo>
                    <a:pt x="11990" y="15356"/>
                    <a:pt x="13290" y="14902"/>
                    <a:pt x="14273" y="13995"/>
                  </a:cubicBezTo>
                  <a:cubicBezTo>
                    <a:pt x="15313" y="13144"/>
                    <a:pt x="15975" y="11821"/>
                    <a:pt x="15975" y="10498"/>
                  </a:cubicBezTo>
                  <a:cubicBezTo>
                    <a:pt x="15786" y="8796"/>
                    <a:pt x="14273" y="8135"/>
                    <a:pt x="12761" y="8040"/>
                  </a:cubicBezTo>
                  <a:cubicBezTo>
                    <a:pt x="12732" y="8037"/>
                    <a:pt x="12705" y="8036"/>
                    <a:pt x="12678" y="8036"/>
                  </a:cubicBezTo>
                  <a:cubicBezTo>
                    <a:pt x="11817" y="8036"/>
                    <a:pt x="11844" y="9461"/>
                    <a:pt x="12761" y="9552"/>
                  </a:cubicBezTo>
                  <a:cubicBezTo>
                    <a:pt x="13706" y="9647"/>
                    <a:pt x="14557" y="9930"/>
                    <a:pt x="14462" y="10970"/>
                  </a:cubicBezTo>
                  <a:cubicBezTo>
                    <a:pt x="14273" y="11916"/>
                    <a:pt x="13706" y="12766"/>
                    <a:pt x="12856" y="13333"/>
                  </a:cubicBezTo>
                  <a:cubicBezTo>
                    <a:pt x="12260" y="13750"/>
                    <a:pt x="11551" y="13952"/>
                    <a:pt x="10849" y="13952"/>
                  </a:cubicBezTo>
                  <a:cubicBezTo>
                    <a:pt x="9321" y="13952"/>
                    <a:pt x="7821" y="13002"/>
                    <a:pt x="7562" y="11254"/>
                  </a:cubicBezTo>
                  <a:cubicBezTo>
                    <a:pt x="7279" y="8796"/>
                    <a:pt x="9453" y="6339"/>
                    <a:pt x="11816" y="5677"/>
                  </a:cubicBezTo>
                  <a:cubicBezTo>
                    <a:pt x="12366" y="5545"/>
                    <a:pt x="12921" y="5479"/>
                    <a:pt x="13471" y="5479"/>
                  </a:cubicBezTo>
                  <a:cubicBezTo>
                    <a:pt x="15282" y="5479"/>
                    <a:pt x="17033" y="6190"/>
                    <a:pt x="18338" y="7567"/>
                  </a:cubicBezTo>
                  <a:cubicBezTo>
                    <a:pt x="20229" y="9363"/>
                    <a:pt x="20796" y="12105"/>
                    <a:pt x="19850" y="14468"/>
                  </a:cubicBezTo>
                  <a:cubicBezTo>
                    <a:pt x="19000" y="16642"/>
                    <a:pt x="17204" y="18249"/>
                    <a:pt x="14935" y="18910"/>
                  </a:cubicBezTo>
                  <a:cubicBezTo>
                    <a:pt x="14071" y="19135"/>
                    <a:pt x="13197" y="19243"/>
                    <a:pt x="12332" y="19243"/>
                  </a:cubicBezTo>
                  <a:cubicBezTo>
                    <a:pt x="8471" y="19243"/>
                    <a:pt x="4801" y="17093"/>
                    <a:pt x="3025" y="13617"/>
                  </a:cubicBezTo>
                  <a:cubicBezTo>
                    <a:pt x="1418" y="10687"/>
                    <a:pt x="1891" y="7095"/>
                    <a:pt x="4065" y="4637"/>
                  </a:cubicBezTo>
                  <a:cubicBezTo>
                    <a:pt x="6156" y="2546"/>
                    <a:pt x="8932" y="1413"/>
                    <a:pt x="11810" y="1413"/>
                  </a:cubicBezTo>
                  <a:cubicBezTo>
                    <a:pt x="12314" y="1413"/>
                    <a:pt x="12821" y="1447"/>
                    <a:pt x="13328" y="1518"/>
                  </a:cubicBezTo>
                  <a:cubicBezTo>
                    <a:pt x="13359" y="1521"/>
                    <a:pt x="13388" y="1522"/>
                    <a:pt x="13417" y="1522"/>
                  </a:cubicBezTo>
                  <a:cubicBezTo>
                    <a:pt x="14272" y="1522"/>
                    <a:pt x="14243" y="191"/>
                    <a:pt x="13328"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2" name="Google Shape;2215;p43">
              <a:extLst>
                <a:ext uri="{FF2B5EF4-FFF2-40B4-BE49-F238E27FC236}">
                  <a16:creationId xmlns:a16="http://schemas.microsoft.com/office/drawing/2014/main" id="{7A8BD0AF-DD94-A930-D00C-1B4667C921DD}"/>
                </a:ext>
              </a:extLst>
            </p:cNvPr>
            <p:cNvSpPr/>
            <p:nvPr/>
          </p:nvSpPr>
          <p:spPr>
            <a:xfrm>
              <a:off x="6750900" y="2606875"/>
              <a:ext cx="557725" cy="517050"/>
            </a:xfrm>
            <a:custGeom>
              <a:avLst/>
              <a:gdLst/>
              <a:ahLst/>
              <a:cxnLst/>
              <a:rect l="l" t="t" r="r" b="b"/>
              <a:pathLst>
                <a:path w="22309" h="20682" extrusionOk="0">
                  <a:moveTo>
                    <a:pt x="11772" y="1"/>
                  </a:moveTo>
                  <a:cubicBezTo>
                    <a:pt x="8602" y="1"/>
                    <a:pt x="5489" y="1228"/>
                    <a:pt x="3215" y="3503"/>
                  </a:cubicBezTo>
                  <a:cubicBezTo>
                    <a:pt x="757" y="5960"/>
                    <a:pt x="1" y="9647"/>
                    <a:pt x="1135" y="12955"/>
                  </a:cubicBezTo>
                  <a:cubicBezTo>
                    <a:pt x="2080" y="15886"/>
                    <a:pt x="4349" y="18343"/>
                    <a:pt x="7185" y="19572"/>
                  </a:cubicBezTo>
                  <a:cubicBezTo>
                    <a:pt x="8793" y="20319"/>
                    <a:pt x="10541" y="20682"/>
                    <a:pt x="12301" y="20682"/>
                  </a:cubicBezTo>
                  <a:cubicBezTo>
                    <a:pt x="13438" y="20682"/>
                    <a:pt x="14579" y="20530"/>
                    <a:pt x="15692" y="20234"/>
                  </a:cubicBezTo>
                  <a:cubicBezTo>
                    <a:pt x="18528" y="19383"/>
                    <a:pt x="20702" y="17114"/>
                    <a:pt x="21458" y="14279"/>
                  </a:cubicBezTo>
                  <a:cubicBezTo>
                    <a:pt x="22309" y="11159"/>
                    <a:pt x="21269" y="7851"/>
                    <a:pt x="18717" y="5866"/>
                  </a:cubicBezTo>
                  <a:cubicBezTo>
                    <a:pt x="17199" y="4640"/>
                    <a:pt x="15356" y="4027"/>
                    <a:pt x="13501" y="4027"/>
                  </a:cubicBezTo>
                  <a:cubicBezTo>
                    <a:pt x="12353" y="4027"/>
                    <a:pt x="11199" y="4262"/>
                    <a:pt x="10115" y="4732"/>
                  </a:cubicBezTo>
                  <a:cubicBezTo>
                    <a:pt x="7468" y="5960"/>
                    <a:pt x="5389" y="9269"/>
                    <a:pt x="6334" y="12294"/>
                  </a:cubicBezTo>
                  <a:cubicBezTo>
                    <a:pt x="6958" y="14335"/>
                    <a:pt x="8807" y="15356"/>
                    <a:pt x="10717" y="15356"/>
                  </a:cubicBezTo>
                  <a:cubicBezTo>
                    <a:pt x="11990" y="15356"/>
                    <a:pt x="13291" y="14902"/>
                    <a:pt x="14274" y="13995"/>
                  </a:cubicBezTo>
                  <a:cubicBezTo>
                    <a:pt x="15314" y="13144"/>
                    <a:pt x="15976" y="11821"/>
                    <a:pt x="15976" y="10498"/>
                  </a:cubicBezTo>
                  <a:cubicBezTo>
                    <a:pt x="15786" y="8796"/>
                    <a:pt x="14274" y="8135"/>
                    <a:pt x="12762" y="8040"/>
                  </a:cubicBezTo>
                  <a:cubicBezTo>
                    <a:pt x="12733" y="8037"/>
                    <a:pt x="12705" y="8036"/>
                    <a:pt x="12678" y="8036"/>
                  </a:cubicBezTo>
                  <a:cubicBezTo>
                    <a:pt x="11817" y="8036"/>
                    <a:pt x="11845" y="9461"/>
                    <a:pt x="12762" y="9552"/>
                  </a:cubicBezTo>
                  <a:cubicBezTo>
                    <a:pt x="13707" y="9647"/>
                    <a:pt x="14558" y="9930"/>
                    <a:pt x="14463" y="10970"/>
                  </a:cubicBezTo>
                  <a:cubicBezTo>
                    <a:pt x="14274" y="11916"/>
                    <a:pt x="13707" y="12766"/>
                    <a:pt x="12856" y="13333"/>
                  </a:cubicBezTo>
                  <a:cubicBezTo>
                    <a:pt x="12260" y="13750"/>
                    <a:pt x="11552" y="13952"/>
                    <a:pt x="10849" y="13952"/>
                  </a:cubicBezTo>
                  <a:cubicBezTo>
                    <a:pt x="9322" y="13952"/>
                    <a:pt x="7822" y="13002"/>
                    <a:pt x="7563" y="11254"/>
                  </a:cubicBezTo>
                  <a:cubicBezTo>
                    <a:pt x="7279" y="8796"/>
                    <a:pt x="9453" y="6339"/>
                    <a:pt x="11816" y="5677"/>
                  </a:cubicBezTo>
                  <a:cubicBezTo>
                    <a:pt x="12367" y="5545"/>
                    <a:pt x="12922" y="5479"/>
                    <a:pt x="13472" y="5479"/>
                  </a:cubicBezTo>
                  <a:cubicBezTo>
                    <a:pt x="15283" y="5479"/>
                    <a:pt x="17033" y="6190"/>
                    <a:pt x="18339" y="7567"/>
                  </a:cubicBezTo>
                  <a:cubicBezTo>
                    <a:pt x="20229" y="9363"/>
                    <a:pt x="20796" y="12105"/>
                    <a:pt x="19851" y="14468"/>
                  </a:cubicBezTo>
                  <a:cubicBezTo>
                    <a:pt x="19000" y="16642"/>
                    <a:pt x="17204" y="18343"/>
                    <a:pt x="14936" y="18910"/>
                  </a:cubicBezTo>
                  <a:cubicBezTo>
                    <a:pt x="14071" y="19135"/>
                    <a:pt x="13197" y="19243"/>
                    <a:pt x="12333" y="19243"/>
                  </a:cubicBezTo>
                  <a:cubicBezTo>
                    <a:pt x="8472" y="19243"/>
                    <a:pt x="4802" y="17093"/>
                    <a:pt x="3026" y="13617"/>
                  </a:cubicBezTo>
                  <a:cubicBezTo>
                    <a:pt x="1419" y="10687"/>
                    <a:pt x="1891" y="7095"/>
                    <a:pt x="4065" y="4637"/>
                  </a:cubicBezTo>
                  <a:cubicBezTo>
                    <a:pt x="6157" y="2546"/>
                    <a:pt x="8933" y="1413"/>
                    <a:pt x="11811" y="1413"/>
                  </a:cubicBezTo>
                  <a:cubicBezTo>
                    <a:pt x="12315" y="1413"/>
                    <a:pt x="12822" y="1447"/>
                    <a:pt x="13329" y="1518"/>
                  </a:cubicBezTo>
                  <a:cubicBezTo>
                    <a:pt x="13359" y="1521"/>
                    <a:pt x="13389" y="1522"/>
                    <a:pt x="13417" y="1522"/>
                  </a:cubicBezTo>
                  <a:cubicBezTo>
                    <a:pt x="14273" y="1522"/>
                    <a:pt x="14244" y="191"/>
                    <a:pt x="13329" y="100"/>
                  </a:cubicBezTo>
                  <a:cubicBezTo>
                    <a:pt x="12811"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Google Shape;2216;p43">
              <a:extLst>
                <a:ext uri="{FF2B5EF4-FFF2-40B4-BE49-F238E27FC236}">
                  <a16:creationId xmlns:a16="http://schemas.microsoft.com/office/drawing/2014/main" id="{DD0C9760-79FF-8FD8-F8F1-8F7F99B7FF83}"/>
                </a:ext>
              </a:extLst>
            </p:cNvPr>
            <p:cNvSpPr/>
            <p:nvPr/>
          </p:nvSpPr>
          <p:spPr>
            <a:xfrm>
              <a:off x="328500" y="3110225"/>
              <a:ext cx="557725" cy="515850"/>
            </a:xfrm>
            <a:custGeom>
              <a:avLst/>
              <a:gdLst/>
              <a:ahLst/>
              <a:cxnLst/>
              <a:rect l="l" t="t" r="r" b="b"/>
              <a:pathLst>
                <a:path w="22309" h="20634" extrusionOk="0">
                  <a:moveTo>
                    <a:pt x="11766" y="0"/>
                  </a:moveTo>
                  <a:cubicBezTo>
                    <a:pt x="8597" y="0"/>
                    <a:pt x="5487" y="1216"/>
                    <a:pt x="3214" y="3408"/>
                  </a:cubicBezTo>
                  <a:cubicBezTo>
                    <a:pt x="756" y="5960"/>
                    <a:pt x="0" y="9552"/>
                    <a:pt x="1134" y="12861"/>
                  </a:cubicBezTo>
                  <a:cubicBezTo>
                    <a:pt x="2080" y="15885"/>
                    <a:pt x="4348" y="18248"/>
                    <a:pt x="7184" y="19572"/>
                  </a:cubicBezTo>
                  <a:cubicBezTo>
                    <a:pt x="8787" y="20259"/>
                    <a:pt x="10528" y="20634"/>
                    <a:pt x="12282" y="20634"/>
                  </a:cubicBezTo>
                  <a:cubicBezTo>
                    <a:pt x="13425" y="20634"/>
                    <a:pt x="14573" y="20475"/>
                    <a:pt x="15691" y="20139"/>
                  </a:cubicBezTo>
                  <a:cubicBezTo>
                    <a:pt x="18527" y="19288"/>
                    <a:pt x="20701" y="17114"/>
                    <a:pt x="21457" y="14278"/>
                  </a:cubicBezTo>
                  <a:cubicBezTo>
                    <a:pt x="22308" y="11159"/>
                    <a:pt x="21268" y="7851"/>
                    <a:pt x="18622" y="5866"/>
                  </a:cubicBezTo>
                  <a:cubicBezTo>
                    <a:pt x="17130" y="4612"/>
                    <a:pt x="15261" y="3962"/>
                    <a:pt x="13372" y="3962"/>
                  </a:cubicBezTo>
                  <a:cubicBezTo>
                    <a:pt x="12269" y="3962"/>
                    <a:pt x="11160" y="4184"/>
                    <a:pt x="10114" y="4637"/>
                  </a:cubicBezTo>
                  <a:cubicBezTo>
                    <a:pt x="7373" y="5960"/>
                    <a:pt x="5388" y="9269"/>
                    <a:pt x="6333" y="12199"/>
                  </a:cubicBezTo>
                  <a:cubicBezTo>
                    <a:pt x="6964" y="14261"/>
                    <a:pt x="8844" y="15282"/>
                    <a:pt x="10775" y="15282"/>
                  </a:cubicBezTo>
                  <a:cubicBezTo>
                    <a:pt x="12029" y="15282"/>
                    <a:pt x="13305" y="14851"/>
                    <a:pt x="14273" y="13995"/>
                  </a:cubicBezTo>
                  <a:cubicBezTo>
                    <a:pt x="15313" y="13144"/>
                    <a:pt x="15975" y="11821"/>
                    <a:pt x="15975" y="10403"/>
                  </a:cubicBezTo>
                  <a:cubicBezTo>
                    <a:pt x="15786" y="8796"/>
                    <a:pt x="14273" y="8040"/>
                    <a:pt x="12761" y="7945"/>
                  </a:cubicBezTo>
                  <a:cubicBezTo>
                    <a:pt x="11816" y="7945"/>
                    <a:pt x="11816" y="9363"/>
                    <a:pt x="12761" y="9458"/>
                  </a:cubicBezTo>
                  <a:cubicBezTo>
                    <a:pt x="13706" y="9552"/>
                    <a:pt x="14557" y="9836"/>
                    <a:pt x="14463" y="10876"/>
                  </a:cubicBezTo>
                  <a:cubicBezTo>
                    <a:pt x="14273" y="11915"/>
                    <a:pt x="13706" y="12766"/>
                    <a:pt x="12856" y="13239"/>
                  </a:cubicBezTo>
                  <a:cubicBezTo>
                    <a:pt x="12225" y="13659"/>
                    <a:pt x="11500" y="13860"/>
                    <a:pt x="10791" y="13860"/>
                  </a:cubicBezTo>
                  <a:cubicBezTo>
                    <a:pt x="9267" y="13860"/>
                    <a:pt x="7820" y="12931"/>
                    <a:pt x="7562" y="11254"/>
                  </a:cubicBezTo>
                  <a:cubicBezTo>
                    <a:pt x="7279" y="8796"/>
                    <a:pt x="9453" y="6244"/>
                    <a:pt x="11721" y="5677"/>
                  </a:cubicBezTo>
                  <a:cubicBezTo>
                    <a:pt x="12299" y="5543"/>
                    <a:pt x="12876" y="5478"/>
                    <a:pt x="13444" y="5478"/>
                  </a:cubicBezTo>
                  <a:cubicBezTo>
                    <a:pt x="15292" y="5478"/>
                    <a:pt x="17036" y="6171"/>
                    <a:pt x="18338" y="7473"/>
                  </a:cubicBezTo>
                  <a:cubicBezTo>
                    <a:pt x="20229" y="9269"/>
                    <a:pt x="20796" y="12010"/>
                    <a:pt x="19850" y="14467"/>
                  </a:cubicBezTo>
                  <a:cubicBezTo>
                    <a:pt x="19000" y="16642"/>
                    <a:pt x="17204" y="18248"/>
                    <a:pt x="14935" y="18816"/>
                  </a:cubicBezTo>
                  <a:cubicBezTo>
                    <a:pt x="14052" y="19045"/>
                    <a:pt x="13159" y="19156"/>
                    <a:pt x="12276" y="19156"/>
                  </a:cubicBezTo>
                  <a:cubicBezTo>
                    <a:pt x="8432" y="19156"/>
                    <a:pt x="4775" y="17058"/>
                    <a:pt x="2930" y="13522"/>
                  </a:cubicBezTo>
                  <a:cubicBezTo>
                    <a:pt x="1418" y="10592"/>
                    <a:pt x="1891" y="7000"/>
                    <a:pt x="4065" y="4542"/>
                  </a:cubicBezTo>
                  <a:cubicBezTo>
                    <a:pt x="6154" y="2533"/>
                    <a:pt x="8928" y="1412"/>
                    <a:pt x="11803" y="1412"/>
                  </a:cubicBezTo>
                  <a:cubicBezTo>
                    <a:pt x="12309" y="1412"/>
                    <a:pt x="12819" y="1447"/>
                    <a:pt x="13328" y="1518"/>
                  </a:cubicBezTo>
                  <a:cubicBezTo>
                    <a:pt x="13357" y="1520"/>
                    <a:pt x="13385" y="1522"/>
                    <a:pt x="13411" y="1522"/>
                  </a:cubicBezTo>
                  <a:cubicBezTo>
                    <a:pt x="14273" y="1522"/>
                    <a:pt x="14245" y="97"/>
                    <a:pt x="13328" y="5"/>
                  </a:cubicBezTo>
                  <a:lnTo>
                    <a:pt x="13328"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4" name="Google Shape;2217;p43">
              <a:extLst>
                <a:ext uri="{FF2B5EF4-FFF2-40B4-BE49-F238E27FC236}">
                  <a16:creationId xmlns:a16="http://schemas.microsoft.com/office/drawing/2014/main" id="{A78EADD3-637F-EC2A-5CAE-92BAB71ECF41}"/>
                </a:ext>
              </a:extLst>
            </p:cNvPr>
            <p:cNvSpPr/>
            <p:nvPr/>
          </p:nvSpPr>
          <p:spPr>
            <a:xfrm>
              <a:off x="1433850" y="3110225"/>
              <a:ext cx="557725" cy="515850"/>
            </a:xfrm>
            <a:custGeom>
              <a:avLst/>
              <a:gdLst/>
              <a:ahLst/>
              <a:cxnLst/>
              <a:rect l="l" t="t" r="r" b="b"/>
              <a:pathLst>
                <a:path w="22309" h="20634" extrusionOk="0">
                  <a:moveTo>
                    <a:pt x="11766" y="0"/>
                  </a:moveTo>
                  <a:cubicBezTo>
                    <a:pt x="8598" y="0"/>
                    <a:pt x="5488" y="1216"/>
                    <a:pt x="3215" y="3408"/>
                  </a:cubicBezTo>
                  <a:cubicBezTo>
                    <a:pt x="757" y="5960"/>
                    <a:pt x="1" y="9552"/>
                    <a:pt x="1135" y="12861"/>
                  </a:cubicBezTo>
                  <a:cubicBezTo>
                    <a:pt x="2080" y="15885"/>
                    <a:pt x="4349" y="18248"/>
                    <a:pt x="7185" y="19572"/>
                  </a:cubicBezTo>
                  <a:cubicBezTo>
                    <a:pt x="8787" y="20259"/>
                    <a:pt x="10529" y="20634"/>
                    <a:pt x="12283" y="20634"/>
                  </a:cubicBezTo>
                  <a:cubicBezTo>
                    <a:pt x="13425" y="20634"/>
                    <a:pt x="14573" y="20475"/>
                    <a:pt x="15692" y="20139"/>
                  </a:cubicBezTo>
                  <a:cubicBezTo>
                    <a:pt x="18528" y="19288"/>
                    <a:pt x="20702" y="17114"/>
                    <a:pt x="21458" y="14278"/>
                  </a:cubicBezTo>
                  <a:cubicBezTo>
                    <a:pt x="22309" y="11159"/>
                    <a:pt x="21269" y="7851"/>
                    <a:pt x="18622" y="5866"/>
                  </a:cubicBezTo>
                  <a:cubicBezTo>
                    <a:pt x="17130" y="4612"/>
                    <a:pt x="15262" y="3962"/>
                    <a:pt x="13373" y="3962"/>
                  </a:cubicBezTo>
                  <a:cubicBezTo>
                    <a:pt x="12270" y="3962"/>
                    <a:pt x="11160" y="4184"/>
                    <a:pt x="10115" y="4637"/>
                  </a:cubicBezTo>
                  <a:cubicBezTo>
                    <a:pt x="7374" y="5960"/>
                    <a:pt x="5389" y="9269"/>
                    <a:pt x="6334" y="12199"/>
                  </a:cubicBezTo>
                  <a:cubicBezTo>
                    <a:pt x="6964" y="14261"/>
                    <a:pt x="8845" y="15282"/>
                    <a:pt x="10775" y="15282"/>
                  </a:cubicBezTo>
                  <a:cubicBezTo>
                    <a:pt x="12030" y="15282"/>
                    <a:pt x="13306" y="14851"/>
                    <a:pt x="14274" y="13995"/>
                  </a:cubicBezTo>
                  <a:cubicBezTo>
                    <a:pt x="15314" y="13144"/>
                    <a:pt x="15976" y="11821"/>
                    <a:pt x="15976" y="10403"/>
                  </a:cubicBezTo>
                  <a:cubicBezTo>
                    <a:pt x="15787" y="8796"/>
                    <a:pt x="14274" y="8040"/>
                    <a:pt x="12762" y="7945"/>
                  </a:cubicBezTo>
                  <a:cubicBezTo>
                    <a:pt x="11816" y="7945"/>
                    <a:pt x="11816" y="9363"/>
                    <a:pt x="12762" y="9458"/>
                  </a:cubicBezTo>
                  <a:cubicBezTo>
                    <a:pt x="13707" y="9552"/>
                    <a:pt x="14558" y="9836"/>
                    <a:pt x="14463" y="10876"/>
                  </a:cubicBezTo>
                  <a:cubicBezTo>
                    <a:pt x="14274" y="11915"/>
                    <a:pt x="13707" y="12766"/>
                    <a:pt x="12856" y="13239"/>
                  </a:cubicBezTo>
                  <a:cubicBezTo>
                    <a:pt x="12226" y="13659"/>
                    <a:pt x="11500" y="13860"/>
                    <a:pt x="10792" y="13860"/>
                  </a:cubicBezTo>
                  <a:cubicBezTo>
                    <a:pt x="9268" y="13860"/>
                    <a:pt x="7821" y="12931"/>
                    <a:pt x="7563" y="11254"/>
                  </a:cubicBezTo>
                  <a:cubicBezTo>
                    <a:pt x="7279" y="8796"/>
                    <a:pt x="9453" y="6244"/>
                    <a:pt x="11722" y="5677"/>
                  </a:cubicBezTo>
                  <a:cubicBezTo>
                    <a:pt x="12300" y="5543"/>
                    <a:pt x="12877" y="5478"/>
                    <a:pt x="13445" y="5478"/>
                  </a:cubicBezTo>
                  <a:cubicBezTo>
                    <a:pt x="15293" y="5478"/>
                    <a:pt x="17037" y="6171"/>
                    <a:pt x="18339" y="7473"/>
                  </a:cubicBezTo>
                  <a:cubicBezTo>
                    <a:pt x="20229" y="9269"/>
                    <a:pt x="20796" y="12010"/>
                    <a:pt x="19851" y="14467"/>
                  </a:cubicBezTo>
                  <a:cubicBezTo>
                    <a:pt x="19000" y="16642"/>
                    <a:pt x="17204" y="18248"/>
                    <a:pt x="14936" y="18816"/>
                  </a:cubicBezTo>
                  <a:cubicBezTo>
                    <a:pt x="14053" y="19045"/>
                    <a:pt x="13160" y="19156"/>
                    <a:pt x="12276" y="19156"/>
                  </a:cubicBezTo>
                  <a:cubicBezTo>
                    <a:pt x="8433" y="19156"/>
                    <a:pt x="4776" y="17058"/>
                    <a:pt x="2931" y="13522"/>
                  </a:cubicBezTo>
                  <a:cubicBezTo>
                    <a:pt x="1419" y="10592"/>
                    <a:pt x="1891" y="7000"/>
                    <a:pt x="4065" y="4542"/>
                  </a:cubicBezTo>
                  <a:cubicBezTo>
                    <a:pt x="6155" y="2533"/>
                    <a:pt x="8928" y="1412"/>
                    <a:pt x="11804" y="1412"/>
                  </a:cubicBezTo>
                  <a:cubicBezTo>
                    <a:pt x="12310" y="1412"/>
                    <a:pt x="12819" y="1447"/>
                    <a:pt x="13329" y="1518"/>
                  </a:cubicBezTo>
                  <a:cubicBezTo>
                    <a:pt x="13357" y="1520"/>
                    <a:pt x="13385" y="1522"/>
                    <a:pt x="13412" y="1522"/>
                  </a:cubicBezTo>
                  <a:cubicBezTo>
                    <a:pt x="14273" y="1522"/>
                    <a:pt x="14246" y="97"/>
                    <a:pt x="13329" y="5"/>
                  </a:cubicBezTo>
                  <a:lnTo>
                    <a:pt x="13329" y="100"/>
                  </a:lnTo>
                  <a:cubicBezTo>
                    <a:pt x="12809" y="33"/>
                    <a:pt x="12287"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5" name="Google Shape;2218;p43">
              <a:extLst>
                <a:ext uri="{FF2B5EF4-FFF2-40B4-BE49-F238E27FC236}">
                  <a16:creationId xmlns:a16="http://schemas.microsoft.com/office/drawing/2014/main" id="{49C31470-9BB3-04A2-6A48-BDB4EE85AE47}"/>
                </a:ext>
              </a:extLst>
            </p:cNvPr>
            <p:cNvSpPr/>
            <p:nvPr/>
          </p:nvSpPr>
          <p:spPr>
            <a:xfrm>
              <a:off x="2615425" y="3110225"/>
              <a:ext cx="557725" cy="515850"/>
            </a:xfrm>
            <a:custGeom>
              <a:avLst/>
              <a:gdLst/>
              <a:ahLst/>
              <a:cxnLst/>
              <a:rect l="l" t="t" r="r" b="b"/>
              <a:pathLst>
                <a:path w="22309" h="20634" extrusionOk="0">
                  <a:moveTo>
                    <a:pt x="11766" y="0"/>
                  </a:moveTo>
                  <a:cubicBezTo>
                    <a:pt x="8598" y="0"/>
                    <a:pt x="5488" y="1216"/>
                    <a:pt x="3214" y="3408"/>
                  </a:cubicBezTo>
                  <a:cubicBezTo>
                    <a:pt x="757" y="5960"/>
                    <a:pt x="0" y="9552"/>
                    <a:pt x="1135" y="12861"/>
                  </a:cubicBezTo>
                  <a:cubicBezTo>
                    <a:pt x="2080" y="15885"/>
                    <a:pt x="4349" y="18248"/>
                    <a:pt x="7184" y="19572"/>
                  </a:cubicBezTo>
                  <a:cubicBezTo>
                    <a:pt x="8787" y="20259"/>
                    <a:pt x="10528" y="20634"/>
                    <a:pt x="12283" y="20634"/>
                  </a:cubicBezTo>
                  <a:cubicBezTo>
                    <a:pt x="13425" y="20634"/>
                    <a:pt x="14573" y="20475"/>
                    <a:pt x="15692" y="20139"/>
                  </a:cubicBezTo>
                  <a:cubicBezTo>
                    <a:pt x="18527" y="19288"/>
                    <a:pt x="20702" y="17114"/>
                    <a:pt x="21458" y="14278"/>
                  </a:cubicBezTo>
                  <a:cubicBezTo>
                    <a:pt x="22308" y="11159"/>
                    <a:pt x="21269" y="7851"/>
                    <a:pt x="18622" y="5866"/>
                  </a:cubicBezTo>
                  <a:cubicBezTo>
                    <a:pt x="17130" y="4612"/>
                    <a:pt x="15261" y="3962"/>
                    <a:pt x="13373" y="3962"/>
                  </a:cubicBezTo>
                  <a:cubicBezTo>
                    <a:pt x="12270" y="3962"/>
                    <a:pt x="11160" y="4184"/>
                    <a:pt x="10115" y="4637"/>
                  </a:cubicBezTo>
                  <a:cubicBezTo>
                    <a:pt x="7373" y="5960"/>
                    <a:pt x="5388" y="9269"/>
                    <a:pt x="6334" y="12199"/>
                  </a:cubicBezTo>
                  <a:cubicBezTo>
                    <a:pt x="6964" y="14261"/>
                    <a:pt x="8844" y="15282"/>
                    <a:pt x="10775" y="15282"/>
                  </a:cubicBezTo>
                  <a:cubicBezTo>
                    <a:pt x="12030" y="15282"/>
                    <a:pt x="13306" y="14851"/>
                    <a:pt x="14274" y="13995"/>
                  </a:cubicBezTo>
                  <a:cubicBezTo>
                    <a:pt x="15314" y="13144"/>
                    <a:pt x="15975" y="11821"/>
                    <a:pt x="15975" y="10403"/>
                  </a:cubicBezTo>
                  <a:cubicBezTo>
                    <a:pt x="15786" y="8796"/>
                    <a:pt x="14274" y="8040"/>
                    <a:pt x="12761" y="7945"/>
                  </a:cubicBezTo>
                  <a:cubicBezTo>
                    <a:pt x="11816" y="7945"/>
                    <a:pt x="11816" y="9363"/>
                    <a:pt x="12761" y="9458"/>
                  </a:cubicBezTo>
                  <a:cubicBezTo>
                    <a:pt x="13707" y="9552"/>
                    <a:pt x="14557" y="9836"/>
                    <a:pt x="14463" y="10876"/>
                  </a:cubicBezTo>
                  <a:cubicBezTo>
                    <a:pt x="14274" y="11915"/>
                    <a:pt x="13707" y="12766"/>
                    <a:pt x="12856" y="13239"/>
                  </a:cubicBezTo>
                  <a:cubicBezTo>
                    <a:pt x="12226" y="13659"/>
                    <a:pt x="11500" y="13860"/>
                    <a:pt x="10791" y="13860"/>
                  </a:cubicBezTo>
                  <a:cubicBezTo>
                    <a:pt x="9267" y="13860"/>
                    <a:pt x="7821" y="12931"/>
                    <a:pt x="7562" y="11254"/>
                  </a:cubicBezTo>
                  <a:cubicBezTo>
                    <a:pt x="7279" y="8796"/>
                    <a:pt x="9453" y="6244"/>
                    <a:pt x="11722" y="5677"/>
                  </a:cubicBezTo>
                  <a:cubicBezTo>
                    <a:pt x="12299" y="5543"/>
                    <a:pt x="12877" y="5478"/>
                    <a:pt x="13445" y="5478"/>
                  </a:cubicBezTo>
                  <a:cubicBezTo>
                    <a:pt x="15293" y="5478"/>
                    <a:pt x="17037" y="6171"/>
                    <a:pt x="18338" y="7473"/>
                  </a:cubicBezTo>
                  <a:cubicBezTo>
                    <a:pt x="20229" y="9269"/>
                    <a:pt x="20796" y="12010"/>
                    <a:pt x="19851" y="14467"/>
                  </a:cubicBezTo>
                  <a:cubicBezTo>
                    <a:pt x="19000" y="16642"/>
                    <a:pt x="17204" y="18248"/>
                    <a:pt x="14935" y="18816"/>
                  </a:cubicBezTo>
                  <a:cubicBezTo>
                    <a:pt x="14052" y="19045"/>
                    <a:pt x="13159" y="19156"/>
                    <a:pt x="12276" y="19156"/>
                  </a:cubicBezTo>
                  <a:cubicBezTo>
                    <a:pt x="8433" y="19156"/>
                    <a:pt x="4775" y="17058"/>
                    <a:pt x="2931" y="13522"/>
                  </a:cubicBezTo>
                  <a:cubicBezTo>
                    <a:pt x="1418" y="10592"/>
                    <a:pt x="1891" y="7000"/>
                    <a:pt x="4065" y="4542"/>
                  </a:cubicBezTo>
                  <a:cubicBezTo>
                    <a:pt x="6155" y="2533"/>
                    <a:pt x="8928" y="1412"/>
                    <a:pt x="11804" y="1412"/>
                  </a:cubicBezTo>
                  <a:cubicBezTo>
                    <a:pt x="12310" y="1412"/>
                    <a:pt x="12819" y="1447"/>
                    <a:pt x="13329" y="1518"/>
                  </a:cubicBezTo>
                  <a:cubicBezTo>
                    <a:pt x="13357" y="1520"/>
                    <a:pt x="13385" y="1522"/>
                    <a:pt x="13412" y="1522"/>
                  </a:cubicBezTo>
                  <a:cubicBezTo>
                    <a:pt x="14273" y="1522"/>
                    <a:pt x="14245" y="97"/>
                    <a:pt x="13329" y="5"/>
                  </a:cubicBezTo>
                  <a:lnTo>
                    <a:pt x="13329"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6" name="Google Shape;2219;p43">
              <a:extLst>
                <a:ext uri="{FF2B5EF4-FFF2-40B4-BE49-F238E27FC236}">
                  <a16:creationId xmlns:a16="http://schemas.microsoft.com/office/drawing/2014/main" id="{09412815-51FD-E0EE-9F99-085CCA41CE6D}"/>
                </a:ext>
              </a:extLst>
            </p:cNvPr>
            <p:cNvSpPr/>
            <p:nvPr/>
          </p:nvSpPr>
          <p:spPr>
            <a:xfrm>
              <a:off x="3797000" y="3110225"/>
              <a:ext cx="557725" cy="515850"/>
            </a:xfrm>
            <a:custGeom>
              <a:avLst/>
              <a:gdLst/>
              <a:ahLst/>
              <a:cxnLst/>
              <a:rect l="l" t="t" r="r" b="b"/>
              <a:pathLst>
                <a:path w="22309" h="20634" extrusionOk="0">
                  <a:moveTo>
                    <a:pt x="11765" y="0"/>
                  </a:moveTo>
                  <a:cubicBezTo>
                    <a:pt x="8597" y="0"/>
                    <a:pt x="5487" y="1216"/>
                    <a:pt x="3214" y="3408"/>
                  </a:cubicBezTo>
                  <a:cubicBezTo>
                    <a:pt x="756" y="5960"/>
                    <a:pt x="0" y="9552"/>
                    <a:pt x="1134" y="12861"/>
                  </a:cubicBezTo>
                  <a:cubicBezTo>
                    <a:pt x="2080" y="15885"/>
                    <a:pt x="4348" y="18248"/>
                    <a:pt x="7184" y="19572"/>
                  </a:cubicBezTo>
                  <a:cubicBezTo>
                    <a:pt x="8787" y="20259"/>
                    <a:pt x="10528" y="20634"/>
                    <a:pt x="12282" y="20634"/>
                  </a:cubicBezTo>
                  <a:cubicBezTo>
                    <a:pt x="13425" y="20634"/>
                    <a:pt x="14573" y="20475"/>
                    <a:pt x="15691" y="20139"/>
                  </a:cubicBezTo>
                  <a:cubicBezTo>
                    <a:pt x="18527" y="19288"/>
                    <a:pt x="20701" y="17114"/>
                    <a:pt x="21457" y="14278"/>
                  </a:cubicBezTo>
                  <a:cubicBezTo>
                    <a:pt x="22308" y="11159"/>
                    <a:pt x="21268" y="7851"/>
                    <a:pt x="18622" y="5866"/>
                  </a:cubicBezTo>
                  <a:cubicBezTo>
                    <a:pt x="17130" y="4612"/>
                    <a:pt x="15261" y="3962"/>
                    <a:pt x="13372" y="3962"/>
                  </a:cubicBezTo>
                  <a:cubicBezTo>
                    <a:pt x="12269" y="3962"/>
                    <a:pt x="11160" y="4184"/>
                    <a:pt x="10114" y="4637"/>
                  </a:cubicBezTo>
                  <a:cubicBezTo>
                    <a:pt x="7373" y="5960"/>
                    <a:pt x="5388" y="9269"/>
                    <a:pt x="6333" y="12199"/>
                  </a:cubicBezTo>
                  <a:cubicBezTo>
                    <a:pt x="6964" y="14261"/>
                    <a:pt x="8844" y="15282"/>
                    <a:pt x="10775" y="15282"/>
                  </a:cubicBezTo>
                  <a:cubicBezTo>
                    <a:pt x="12029" y="15282"/>
                    <a:pt x="13305" y="14851"/>
                    <a:pt x="14273" y="13995"/>
                  </a:cubicBezTo>
                  <a:cubicBezTo>
                    <a:pt x="15313" y="13144"/>
                    <a:pt x="15975" y="11821"/>
                    <a:pt x="15975" y="10403"/>
                  </a:cubicBezTo>
                  <a:cubicBezTo>
                    <a:pt x="15786" y="8796"/>
                    <a:pt x="14273" y="8040"/>
                    <a:pt x="12761" y="7945"/>
                  </a:cubicBezTo>
                  <a:cubicBezTo>
                    <a:pt x="11816" y="7945"/>
                    <a:pt x="11816" y="9363"/>
                    <a:pt x="12761" y="9458"/>
                  </a:cubicBezTo>
                  <a:cubicBezTo>
                    <a:pt x="13706" y="9552"/>
                    <a:pt x="14557" y="9836"/>
                    <a:pt x="14462" y="10876"/>
                  </a:cubicBezTo>
                  <a:cubicBezTo>
                    <a:pt x="14273" y="11915"/>
                    <a:pt x="13706" y="12766"/>
                    <a:pt x="12856" y="13239"/>
                  </a:cubicBezTo>
                  <a:cubicBezTo>
                    <a:pt x="12225" y="13659"/>
                    <a:pt x="11500" y="13860"/>
                    <a:pt x="10791" y="13860"/>
                  </a:cubicBezTo>
                  <a:cubicBezTo>
                    <a:pt x="9267" y="13860"/>
                    <a:pt x="7820" y="12931"/>
                    <a:pt x="7562" y="11254"/>
                  </a:cubicBezTo>
                  <a:cubicBezTo>
                    <a:pt x="7279" y="8796"/>
                    <a:pt x="9453" y="6244"/>
                    <a:pt x="11721" y="5677"/>
                  </a:cubicBezTo>
                  <a:cubicBezTo>
                    <a:pt x="12299" y="5543"/>
                    <a:pt x="12876" y="5478"/>
                    <a:pt x="13444" y="5478"/>
                  </a:cubicBezTo>
                  <a:cubicBezTo>
                    <a:pt x="15292" y="5478"/>
                    <a:pt x="17036" y="6171"/>
                    <a:pt x="18338" y="7473"/>
                  </a:cubicBezTo>
                  <a:cubicBezTo>
                    <a:pt x="20229" y="9269"/>
                    <a:pt x="20796" y="12010"/>
                    <a:pt x="19850" y="14467"/>
                  </a:cubicBezTo>
                  <a:cubicBezTo>
                    <a:pt x="19000" y="16642"/>
                    <a:pt x="17204" y="18248"/>
                    <a:pt x="14935" y="18816"/>
                  </a:cubicBezTo>
                  <a:cubicBezTo>
                    <a:pt x="14052" y="19045"/>
                    <a:pt x="13159" y="19156"/>
                    <a:pt x="12276" y="19156"/>
                  </a:cubicBezTo>
                  <a:cubicBezTo>
                    <a:pt x="8432" y="19156"/>
                    <a:pt x="4775" y="17058"/>
                    <a:pt x="2930" y="13522"/>
                  </a:cubicBezTo>
                  <a:cubicBezTo>
                    <a:pt x="1418" y="10592"/>
                    <a:pt x="1891" y="7000"/>
                    <a:pt x="4065" y="4542"/>
                  </a:cubicBezTo>
                  <a:cubicBezTo>
                    <a:pt x="6154" y="2533"/>
                    <a:pt x="8928" y="1412"/>
                    <a:pt x="11803" y="1412"/>
                  </a:cubicBezTo>
                  <a:cubicBezTo>
                    <a:pt x="12309" y="1412"/>
                    <a:pt x="12819" y="1447"/>
                    <a:pt x="13328" y="1518"/>
                  </a:cubicBezTo>
                  <a:cubicBezTo>
                    <a:pt x="13357" y="1520"/>
                    <a:pt x="13385" y="1522"/>
                    <a:pt x="13411" y="1522"/>
                  </a:cubicBezTo>
                  <a:cubicBezTo>
                    <a:pt x="14273" y="1522"/>
                    <a:pt x="14245" y="97"/>
                    <a:pt x="13328" y="5"/>
                  </a:cubicBezTo>
                  <a:lnTo>
                    <a:pt x="13328" y="100"/>
                  </a:lnTo>
                  <a:cubicBezTo>
                    <a:pt x="12808" y="33"/>
                    <a:pt x="12286" y="0"/>
                    <a:pt x="1176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7" name="Google Shape;2220;p43">
              <a:extLst>
                <a:ext uri="{FF2B5EF4-FFF2-40B4-BE49-F238E27FC236}">
                  <a16:creationId xmlns:a16="http://schemas.microsoft.com/office/drawing/2014/main" id="{EF4B44E0-2B2E-E583-18CF-0048A6A6BB85}"/>
                </a:ext>
              </a:extLst>
            </p:cNvPr>
            <p:cNvSpPr/>
            <p:nvPr/>
          </p:nvSpPr>
          <p:spPr>
            <a:xfrm>
              <a:off x="4978550" y="3110225"/>
              <a:ext cx="557725" cy="515850"/>
            </a:xfrm>
            <a:custGeom>
              <a:avLst/>
              <a:gdLst/>
              <a:ahLst/>
              <a:cxnLst/>
              <a:rect l="l" t="t" r="r" b="b"/>
              <a:pathLst>
                <a:path w="22309" h="20634" extrusionOk="0">
                  <a:moveTo>
                    <a:pt x="11766" y="0"/>
                  </a:moveTo>
                  <a:cubicBezTo>
                    <a:pt x="8598" y="0"/>
                    <a:pt x="5488" y="1216"/>
                    <a:pt x="3215" y="3408"/>
                  </a:cubicBezTo>
                  <a:cubicBezTo>
                    <a:pt x="757" y="5960"/>
                    <a:pt x="1" y="9552"/>
                    <a:pt x="1135" y="12861"/>
                  </a:cubicBezTo>
                  <a:cubicBezTo>
                    <a:pt x="2080" y="15885"/>
                    <a:pt x="4349" y="18248"/>
                    <a:pt x="7185" y="19572"/>
                  </a:cubicBezTo>
                  <a:cubicBezTo>
                    <a:pt x="8787" y="20259"/>
                    <a:pt x="10529" y="20634"/>
                    <a:pt x="12283" y="20634"/>
                  </a:cubicBezTo>
                  <a:cubicBezTo>
                    <a:pt x="13425" y="20634"/>
                    <a:pt x="14573" y="20475"/>
                    <a:pt x="15692" y="20139"/>
                  </a:cubicBezTo>
                  <a:cubicBezTo>
                    <a:pt x="18528" y="19288"/>
                    <a:pt x="20702" y="17114"/>
                    <a:pt x="21458" y="14278"/>
                  </a:cubicBezTo>
                  <a:cubicBezTo>
                    <a:pt x="22309" y="11159"/>
                    <a:pt x="21269" y="7851"/>
                    <a:pt x="18622" y="5866"/>
                  </a:cubicBezTo>
                  <a:cubicBezTo>
                    <a:pt x="17130" y="4612"/>
                    <a:pt x="15262" y="3962"/>
                    <a:pt x="13373" y="3962"/>
                  </a:cubicBezTo>
                  <a:cubicBezTo>
                    <a:pt x="12270" y="3962"/>
                    <a:pt x="11160" y="4184"/>
                    <a:pt x="10115" y="4637"/>
                  </a:cubicBezTo>
                  <a:cubicBezTo>
                    <a:pt x="7374" y="5960"/>
                    <a:pt x="5389" y="9269"/>
                    <a:pt x="6334" y="12199"/>
                  </a:cubicBezTo>
                  <a:cubicBezTo>
                    <a:pt x="6964" y="14261"/>
                    <a:pt x="8845" y="15282"/>
                    <a:pt x="10775" y="15282"/>
                  </a:cubicBezTo>
                  <a:cubicBezTo>
                    <a:pt x="12030" y="15282"/>
                    <a:pt x="13306" y="14851"/>
                    <a:pt x="14274" y="13995"/>
                  </a:cubicBezTo>
                  <a:cubicBezTo>
                    <a:pt x="15314" y="13144"/>
                    <a:pt x="15976" y="11821"/>
                    <a:pt x="15976" y="10403"/>
                  </a:cubicBezTo>
                  <a:cubicBezTo>
                    <a:pt x="15786" y="8796"/>
                    <a:pt x="14274" y="8040"/>
                    <a:pt x="12762" y="7945"/>
                  </a:cubicBezTo>
                  <a:cubicBezTo>
                    <a:pt x="11816" y="7945"/>
                    <a:pt x="11816" y="9363"/>
                    <a:pt x="12762" y="9458"/>
                  </a:cubicBezTo>
                  <a:cubicBezTo>
                    <a:pt x="13707" y="9552"/>
                    <a:pt x="14558" y="9836"/>
                    <a:pt x="14463" y="10876"/>
                  </a:cubicBezTo>
                  <a:cubicBezTo>
                    <a:pt x="14274" y="11915"/>
                    <a:pt x="13707" y="12766"/>
                    <a:pt x="12856" y="13239"/>
                  </a:cubicBezTo>
                  <a:cubicBezTo>
                    <a:pt x="12226" y="13659"/>
                    <a:pt x="11500" y="13860"/>
                    <a:pt x="10792" y="13860"/>
                  </a:cubicBezTo>
                  <a:cubicBezTo>
                    <a:pt x="9268" y="13860"/>
                    <a:pt x="7821" y="12931"/>
                    <a:pt x="7563" y="11254"/>
                  </a:cubicBezTo>
                  <a:cubicBezTo>
                    <a:pt x="7279" y="8796"/>
                    <a:pt x="9453" y="6244"/>
                    <a:pt x="11722" y="5677"/>
                  </a:cubicBezTo>
                  <a:cubicBezTo>
                    <a:pt x="12300" y="5543"/>
                    <a:pt x="12877" y="5478"/>
                    <a:pt x="13445" y="5478"/>
                  </a:cubicBezTo>
                  <a:cubicBezTo>
                    <a:pt x="15293" y="5478"/>
                    <a:pt x="17037" y="6171"/>
                    <a:pt x="18339" y="7473"/>
                  </a:cubicBezTo>
                  <a:cubicBezTo>
                    <a:pt x="20229" y="9269"/>
                    <a:pt x="20796" y="12010"/>
                    <a:pt x="19851" y="14467"/>
                  </a:cubicBezTo>
                  <a:cubicBezTo>
                    <a:pt x="19000" y="16642"/>
                    <a:pt x="17204" y="18248"/>
                    <a:pt x="14936" y="18816"/>
                  </a:cubicBezTo>
                  <a:cubicBezTo>
                    <a:pt x="14053" y="19045"/>
                    <a:pt x="13160" y="19156"/>
                    <a:pt x="12276" y="19156"/>
                  </a:cubicBezTo>
                  <a:cubicBezTo>
                    <a:pt x="8433" y="19156"/>
                    <a:pt x="4776" y="17058"/>
                    <a:pt x="2931" y="13522"/>
                  </a:cubicBezTo>
                  <a:cubicBezTo>
                    <a:pt x="1419" y="10592"/>
                    <a:pt x="1891" y="7000"/>
                    <a:pt x="4065" y="4542"/>
                  </a:cubicBezTo>
                  <a:cubicBezTo>
                    <a:pt x="6155" y="2533"/>
                    <a:pt x="8928" y="1412"/>
                    <a:pt x="11804" y="1412"/>
                  </a:cubicBezTo>
                  <a:cubicBezTo>
                    <a:pt x="12310" y="1412"/>
                    <a:pt x="12819" y="1447"/>
                    <a:pt x="13329" y="1518"/>
                  </a:cubicBezTo>
                  <a:cubicBezTo>
                    <a:pt x="13357" y="1520"/>
                    <a:pt x="13385" y="1522"/>
                    <a:pt x="13412" y="1522"/>
                  </a:cubicBezTo>
                  <a:cubicBezTo>
                    <a:pt x="14273" y="1522"/>
                    <a:pt x="14245" y="97"/>
                    <a:pt x="13329" y="5"/>
                  </a:cubicBezTo>
                  <a:lnTo>
                    <a:pt x="13329" y="100"/>
                  </a:lnTo>
                  <a:cubicBezTo>
                    <a:pt x="12809" y="33"/>
                    <a:pt x="12287"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8" name="Google Shape;2221;p43">
              <a:extLst>
                <a:ext uri="{FF2B5EF4-FFF2-40B4-BE49-F238E27FC236}">
                  <a16:creationId xmlns:a16="http://schemas.microsoft.com/office/drawing/2014/main" id="{3355B5DB-1AD1-3DFC-A575-C433BD42478F}"/>
                </a:ext>
              </a:extLst>
            </p:cNvPr>
            <p:cNvSpPr/>
            <p:nvPr/>
          </p:nvSpPr>
          <p:spPr>
            <a:xfrm>
              <a:off x="6160125" y="3110225"/>
              <a:ext cx="557725" cy="515850"/>
            </a:xfrm>
            <a:custGeom>
              <a:avLst/>
              <a:gdLst/>
              <a:ahLst/>
              <a:cxnLst/>
              <a:rect l="l" t="t" r="r" b="b"/>
              <a:pathLst>
                <a:path w="22309" h="20634" extrusionOk="0">
                  <a:moveTo>
                    <a:pt x="11766" y="0"/>
                  </a:moveTo>
                  <a:cubicBezTo>
                    <a:pt x="8598" y="0"/>
                    <a:pt x="5488" y="1216"/>
                    <a:pt x="3214" y="3408"/>
                  </a:cubicBezTo>
                  <a:cubicBezTo>
                    <a:pt x="757" y="5960"/>
                    <a:pt x="0" y="9552"/>
                    <a:pt x="1135" y="12861"/>
                  </a:cubicBezTo>
                  <a:cubicBezTo>
                    <a:pt x="2080" y="15885"/>
                    <a:pt x="4349" y="18248"/>
                    <a:pt x="7184" y="19572"/>
                  </a:cubicBezTo>
                  <a:cubicBezTo>
                    <a:pt x="8787" y="20259"/>
                    <a:pt x="10528" y="20634"/>
                    <a:pt x="12283" y="20634"/>
                  </a:cubicBezTo>
                  <a:cubicBezTo>
                    <a:pt x="13425" y="20634"/>
                    <a:pt x="14573" y="20475"/>
                    <a:pt x="15692" y="20139"/>
                  </a:cubicBezTo>
                  <a:cubicBezTo>
                    <a:pt x="18527" y="19288"/>
                    <a:pt x="20701" y="17114"/>
                    <a:pt x="21458" y="14278"/>
                  </a:cubicBezTo>
                  <a:cubicBezTo>
                    <a:pt x="22308" y="11159"/>
                    <a:pt x="21269" y="7851"/>
                    <a:pt x="18716" y="5866"/>
                  </a:cubicBezTo>
                  <a:cubicBezTo>
                    <a:pt x="17165" y="4612"/>
                    <a:pt x="15274" y="3962"/>
                    <a:pt x="13377" y="3962"/>
                  </a:cubicBezTo>
                  <a:cubicBezTo>
                    <a:pt x="12270" y="3962"/>
                    <a:pt x="11160" y="4184"/>
                    <a:pt x="10115" y="4637"/>
                  </a:cubicBezTo>
                  <a:cubicBezTo>
                    <a:pt x="7468" y="5960"/>
                    <a:pt x="5388" y="9269"/>
                    <a:pt x="6334" y="12199"/>
                  </a:cubicBezTo>
                  <a:cubicBezTo>
                    <a:pt x="6964" y="14261"/>
                    <a:pt x="8844" y="15282"/>
                    <a:pt x="10775" y="15282"/>
                  </a:cubicBezTo>
                  <a:cubicBezTo>
                    <a:pt x="12030" y="15282"/>
                    <a:pt x="13306" y="14851"/>
                    <a:pt x="14274" y="13995"/>
                  </a:cubicBezTo>
                  <a:cubicBezTo>
                    <a:pt x="15314" y="13144"/>
                    <a:pt x="15975" y="11821"/>
                    <a:pt x="15975" y="10403"/>
                  </a:cubicBezTo>
                  <a:cubicBezTo>
                    <a:pt x="15786" y="8796"/>
                    <a:pt x="14274" y="8040"/>
                    <a:pt x="12761" y="7945"/>
                  </a:cubicBezTo>
                  <a:cubicBezTo>
                    <a:pt x="11816" y="7945"/>
                    <a:pt x="11816" y="9363"/>
                    <a:pt x="12761" y="9458"/>
                  </a:cubicBezTo>
                  <a:cubicBezTo>
                    <a:pt x="13707" y="9552"/>
                    <a:pt x="14557" y="9836"/>
                    <a:pt x="14463" y="10876"/>
                  </a:cubicBezTo>
                  <a:cubicBezTo>
                    <a:pt x="14274" y="11915"/>
                    <a:pt x="13707" y="12766"/>
                    <a:pt x="12856" y="13239"/>
                  </a:cubicBezTo>
                  <a:cubicBezTo>
                    <a:pt x="12256" y="13659"/>
                    <a:pt x="11541" y="13860"/>
                    <a:pt x="10833" y="13860"/>
                  </a:cubicBezTo>
                  <a:cubicBezTo>
                    <a:pt x="9311" y="13860"/>
                    <a:pt x="7821" y="12931"/>
                    <a:pt x="7562" y="11254"/>
                  </a:cubicBezTo>
                  <a:cubicBezTo>
                    <a:pt x="7279" y="8796"/>
                    <a:pt x="9453" y="6244"/>
                    <a:pt x="11816" y="5677"/>
                  </a:cubicBezTo>
                  <a:cubicBezTo>
                    <a:pt x="12371" y="5543"/>
                    <a:pt x="12932" y="5478"/>
                    <a:pt x="13487" y="5478"/>
                  </a:cubicBezTo>
                  <a:cubicBezTo>
                    <a:pt x="15293" y="5478"/>
                    <a:pt x="17037" y="6171"/>
                    <a:pt x="18338" y="7473"/>
                  </a:cubicBezTo>
                  <a:cubicBezTo>
                    <a:pt x="20229" y="9269"/>
                    <a:pt x="20796" y="12010"/>
                    <a:pt x="19851" y="14467"/>
                  </a:cubicBezTo>
                  <a:cubicBezTo>
                    <a:pt x="19000" y="16642"/>
                    <a:pt x="17204" y="18248"/>
                    <a:pt x="14935" y="18816"/>
                  </a:cubicBezTo>
                  <a:cubicBezTo>
                    <a:pt x="14052" y="19045"/>
                    <a:pt x="13159" y="19156"/>
                    <a:pt x="12277" y="19156"/>
                  </a:cubicBezTo>
                  <a:cubicBezTo>
                    <a:pt x="8436" y="19156"/>
                    <a:pt x="4793" y="17058"/>
                    <a:pt x="3025" y="13522"/>
                  </a:cubicBezTo>
                  <a:cubicBezTo>
                    <a:pt x="1418" y="10592"/>
                    <a:pt x="1891" y="7000"/>
                    <a:pt x="4065" y="4542"/>
                  </a:cubicBezTo>
                  <a:cubicBezTo>
                    <a:pt x="6155" y="2533"/>
                    <a:pt x="8928" y="1412"/>
                    <a:pt x="11803" y="1412"/>
                  </a:cubicBezTo>
                  <a:cubicBezTo>
                    <a:pt x="12310" y="1412"/>
                    <a:pt x="12819" y="1447"/>
                    <a:pt x="13328" y="1518"/>
                  </a:cubicBezTo>
                  <a:cubicBezTo>
                    <a:pt x="13357" y="1520"/>
                    <a:pt x="13385" y="1522"/>
                    <a:pt x="13412" y="1522"/>
                  </a:cubicBezTo>
                  <a:cubicBezTo>
                    <a:pt x="14273" y="1522"/>
                    <a:pt x="14245" y="97"/>
                    <a:pt x="13328" y="5"/>
                  </a:cubicBezTo>
                  <a:lnTo>
                    <a:pt x="13328"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9" name="Google Shape;2222;p43">
              <a:extLst>
                <a:ext uri="{FF2B5EF4-FFF2-40B4-BE49-F238E27FC236}">
                  <a16:creationId xmlns:a16="http://schemas.microsoft.com/office/drawing/2014/main" id="{44618EE7-321D-924C-CE98-038504D98632}"/>
                </a:ext>
              </a:extLst>
            </p:cNvPr>
            <p:cNvSpPr/>
            <p:nvPr/>
          </p:nvSpPr>
          <p:spPr>
            <a:xfrm>
              <a:off x="843075" y="3611200"/>
              <a:ext cx="557725" cy="517050"/>
            </a:xfrm>
            <a:custGeom>
              <a:avLst/>
              <a:gdLst/>
              <a:ahLst/>
              <a:cxnLst/>
              <a:rect l="l" t="t" r="r" b="b"/>
              <a:pathLst>
                <a:path w="22309" h="20682" extrusionOk="0">
                  <a:moveTo>
                    <a:pt x="11772" y="1"/>
                  </a:moveTo>
                  <a:cubicBezTo>
                    <a:pt x="8602" y="1"/>
                    <a:pt x="5489" y="1228"/>
                    <a:pt x="3214" y="3503"/>
                  </a:cubicBezTo>
                  <a:cubicBezTo>
                    <a:pt x="757" y="5961"/>
                    <a:pt x="0" y="9647"/>
                    <a:pt x="1135" y="12955"/>
                  </a:cubicBezTo>
                  <a:cubicBezTo>
                    <a:pt x="2080" y="15886"/>
                    <a:pt x="4349" y="18343"/>
                    <a:pt x="7184" y="19572"/>
                  </a:cubicBezTo>
                  <a:cubicBezTo>
                    <a:pt x="8793" y="20319"/>
                    <a:pt x="10541" y="20682"/>
                    <a:pt x="12301" y="20682"/>
                  </a:cubicBezTo>
                  <a:cubicBezTo>
                    <a:pt x="13438" y="20682"/>
                    <a:pt x="14579" y="20530"/>
                    <a:pt x="15692" y="20234"/>
                  </a:cubicBezTo>
                  <a:cubicBezTo>
                    <a:pt x="18527" y="19383"/>
                    <a:pt x="20702"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1"/>
                    <a:pt x="5388" y="9269"/>
                    <a:pt x="6334" y="12294"/>
                  </a:cubicBezTo>
                  <a:cubicBezTo>
                    <a:pt x="6958" y="14335"/>
                    <a:pt x="8806" y="15356"/>
                    <a:pt x="10717" y="15356"/>
                  </a:cubicBezTo>
                  <a:cubicBezTo>
                    <a:pt x="11990" y="15356"/>
                    <a:pt x="13291" y="14903"/>
                    <a:pt x="14274" y="13995"/>
                  </a:cubicBezTo>
                  <a:cubicBezTo>
                    <a:pt x="15314" y="13144"/>
                    <a:pt x="15975" y="11821"/>
                    <a:pt x="15975" y="10498"/>
                  </a:cubicBezTo>
                  <a:cubicBezTo>
                    <a:pt x="15786" y="8796"/>
                    <a:pt x="14274" y="8135"/>
                    <a:pt x="12761" y="8040"/>
                  </a:cubicBezTo>
                  <a:cubicBezTo>
                    <a:pt x="12733" y="8037"/>
                    <a:pt x="12705" y="8036"/>
                    <a:pt x="12678" y="8036"/>
                  </a:cubicBezTo>
                  <a:cubicBezTo>
                    <a:pt x="11817" y="8036"/>
                    <a:pt x="11845" y="9461"/>
                    <a:pt x="12761" y="9552"/>
                  </a:cubicBezTo>
                  <a:cubicBezTo>
                    <a:pt x="13707" y="9647"/>
                    <a:pt x="14557" y="9931"/>
                    <a:pt x="14463" y="10970"/>
                  </a:cubicBezTo>
                  <a:cubicBezTo>
                    <a:pt x="14274" y="11916"/>
                    <a:pt x="13707" y="12766"/>
                    <a:pt x="12856" y="13333"/>
                  </a:cubicBezTo>
                  <a:cubicBezTo>
                    <a:pt x="12260" y="13750"/>
                    <a:pt x="11552" y="13952"/>
                    <a:pt x="10849" y="13952"/>
                  </a:cubicBezTo>
                  <a:cubicBezTo>
                    <a:pt x="9322" y="13952"/>
                    <a:pt x="7821" y="13002"/>
                    <a:pt x="7563" y="11254"/>
                  </a:cubicBezTo>
                  <a:cubicBezTo>
                    <a:pt x="7279" y="8796"/>
                    <a:pt x="9453" y="6339"/>
                    <a:pt x="11722" y="5677"/>
                  </a:cubicBezTo>
                  <a:cubicBezTo>
                    <a:pt x="12294" y="5545"/>
                    <a:pt x="12866" y="5479"/>
                    <a:pt x="13429" y="5479"/>
                  </a:cubicBezTo>
                  <a:cubicBezTo>
                    <a:pt x="15283" y="5479"/>
                    <a:pt x="17033" y="6190"/>
                    <a:pt x="18338" y="7567"/>
                  </a:cubicBezTo>
                  <a:cubicBezTo>
                    <a:pt x="20229" y="9363"/>
                    <a:pt x="20796" y="12105"/>
                    <a:pt x="19851" y="14468"/>
                  </a:cubicBezTo>
                  <a:cubicBezTo>
                    <a:pt x="19000" y="16642"/>
                    <a:pt x="17204" y="18249"/>
                    <a:pt x="14935" y="18910"/>
                  </a:cubicBezTo>
                  <a:cubicBezTo>
                    <a:pt x="14071" y="19135"/>
                    <a:pt x="13197" y="19243"/>
                    <a:pt x="12332" y="19243"/>
                  </a:cubicBezTo>
                  <a:cubicBezTo>
                    <a:pt x="8468" y="19243"/>
                    <a:pt x="4784" y="17093"/>
                    <a:pt x="2931" y="13617"/>
                  </a:cubicBezTo>
                  <a:cubicBezTo>
                    <a:pt x="1418" y="10687"/>
                    <a:pt x="1891" y="7095"/>
                    <a:pt x="4065" y="4637"/>
                  </a:cubicBezTo>
                  <a:cubicBezTo>
                    <a:pt x="6156" y="2546"/>
                    <a:pt x="8932" y="1413"/>
                    <a:pt x="11810" y="1413"/>
                  </a:cubicBezTo>
                  <a:cubicBezTo>
                    <a:pt x="12314" y="1413"/>
                    <a:pt x="12821" y="1447"/>
                    <a:pt x="13329" y="1518"/>
                  </a:cubicBezTo>
                  <a:cubicBezTo>
                    <a:pt x="13359" y="1521"/>
                    <a:pt x="13388" y="1522"/>
                    <a:pt x="13417" y="1522"/>
                  </a:cubicBezTo>
                  <a:cubicBezTo>
                    <a:pt x="14273" y="1522"/>
                    <a:pt x="14243" y="191"/>
                    <a:pt x="13329" y="100"/>
                  </a:cubicBezTo>
                  <a:cubicBezTo>
                    <a:pt x="12810" y="34"/>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0" name="Google Shape;2223;p43">
              <a:extLst>
                <a:ext uri="{FF2B5EF4-FFF2-40B4-BE49-F238E27FC236}">
                  <a16:creationId xmlns:a16="http://schemas.microsoft.com/office/drawing/2014/main" id="{3849C013-618A-3536-BC3D-01A33C62B672}"/>
                </a:ext>
              </a:extLst>
            </p:cNvPr>
            <p:cNvSpPr/>
            <p:nvPr/>
          </p:nvSpPr>
          <p:spPr>
            <a:xfrm>
              <a:off x="2024650" y="3611200"/>
              <a:ext cx="557725" cy="517050"/>
            </a:xfrm>
            <a:custGeom>
              <a:avLst/>
              <a:gdLst/>
              <a:ahLst/>
              <a:cxnLst/>
              <a:rect l="l" t="t" r="r" b="b"/>
              <a:pathLst>
                <a:path w="22309" h="20682" extrusionOk="0">
                  <a:moveTo>
                    <a:pt x="11772" y="1"/>
                  </a:moveTo>
                  <a:cubicBezTo>
                    <a:pt x="8601" y="1"/>
                    <a:pt x="5489" y="1228"/>
                    <a:pt x="3214" y="3503"/>
                  </a:cubicBezTo>
                  <a:cubicBezTo>
                    <a:pt x="756" y="5961"/>
                    <a:pt x="0" y="9647"/>
                    <a:pt x="1134" y="12955"/>
                  </a:cubicBezTo>
                  <a:cubicBezTo>
                    <a:pt x="2080" y="15886"/>
                    <a:pt x="4348" y="18343"/>
                    <a:pt x="7184" y="19572"/>
                  </a:cubicBezTo>
                  <a:cubicBezTo>
                    <a:pt x="8792" y="20319"/>
                    <a:pt x="10540" y="20682"/>
                    <a:pt x="12301" y="20682"/>
                  </a:cubicBezTo>
                  <a:cubicBezTo>
                    <a:pt x="13437" y="20682"/>
                    <a:pt x="14579" y="20530"/>
                    <a:pt x="15691" y="20234"/>
                  </a:cubicBezTo>
                  <a:cubicBezTo>
                    <a:pt x="18527" y="19383"/>
                    <a:pt x="20701" y="17114"/>
                    <a:pt x="21457" y="14279"/>
                  </a:cubicBezTo>
                  <a:cubicBezTo>
                    <a:pt x="22308" y="11159"/>
                    <a:pt x="21268" y="7851"/>
                    <a:pt x="18622" y="5866"/>
                  </a:cubicBezTo>
                  <a:cubicBezTo>
                    <a:pt x="17162" y="4640"/>
                    <a:pt x="15342" y="4027"/>
                    <a:pt x="13495" y="4027"/>
                  </a:cubicBezTo>
                  <a:cubicBezTo>
                    <a:pt x="12352" y="4027"/>
                    <a:pt x="11199" y="4262"/>
                    <a:pt x="10114" y="4732"/>
                  </a:cubicBezTo>
                  <a:cubicBezTo>
                    <a:pt x="7373" y="5961"/>
                    <a:pt x="5388" y="9269"/>
                    <a:pt x="6333" y="12294"/>
                  </a:cubicBezTo>
                  <a:cubicBezTo>
                    <a:pt x="6957" y="14335"/>
                    <a:pt x="8806" y="15356"/>
                    <a:pt x="10716" y="15356"/>
                  </a:cubicBezTo>
                  <a:cubicBezTo>
                    <a:pt x="11990" y="15356"/>
                    <a:pt x="13290" y="14903"/>
                    <a:pt x="14273" y="13995"/>
                  </a:cubicBezTo>
                  <a:cubicBezTo>
                    <a:pt x="15313" y="13144"/>
                    <a:pt x="15975" y="11821"/>
                    <a:pt x="15975" y="10498"/>
                  </a:cubicBezTo>
                  <a:cubicBezTo>
                    <a:pt x="15786" y="8796"/>
                    <a:pt x="14273" y="8135"/>
                    <a:pt x="12761" y="8040"/>
                  </a:cubicBezTo>
                  <a:cubicBezTo>
                    <a:pt x="12732" y="8037"/>
                    <a:pt x="12705" y="8036"/>
                    <a:pt x="12678" y="8036"/>
                  </a:cubicBezTo>
                  <a:cubicBezTo>
                    <a:pt x="11817" y="8036"/>
                    <a:pt x="11844" y="9461"/>
                    <a:pt x="12761" y="9552"/>
                  </a:cubicBezTo>
                  <a:cubicBezTo>
                    <a:pt x="13706" y="9647"/>
                    <a:pt x="14557" y="9931"/>
                    <a:pt x="14463" y="10970"/>
                  </a:cubicBezTo>
                  <a:cubicBezTo>
                    <a:pt x="14273" y="11916"/>
                    <a:pt x="13706" y="12766"/>
                    <a:pt x="12856" y="13333"/>
                  </a:cubicBezTo>
                  <a:cubicBezTo>
                    <a:pt x="12260" y="13750"/>
                    <a:pt x="11551" y="13952"/>
                    <a:pt x="10849" y="13952"/>
                  </a:cubicBezTo>
                  <a:cubicBezTo>
                    <a:pt x="9321" y="13952"/>
                    <a:pt x="7821" y="13002"/>
                    <a:pt x="7562" y="11254"/>
                  </a:cubicBezTo>
                  <a:cubicBezTo>
                    <a:pt x="7279" y="8796"/>
                    <a:pt x="9453" y="6339"/>
                    <a:pt x="11721" y="5677"/>
                  </a:cubicBezTo>
                  <a:cubicBezTo>
                    <a:pt x="12294" y="5545"/>
                    <a:pt x="12866" y="5479"/>
                    <a:pt x="13429" y="5479"/>
                  </a:cubicBezTo>
                  <a:cubicBezTo>
                    <a:pt x="15282" y="5479"/>
                    <a:pt x="17033" y="6190"/>
                    <a:pt x="18338" y="7567"/>
                  </a:cubicBezTo>
                  <a:cubicBezTo>
                    <a:pt x="20229" y="9363"/>
                    <a:pt x="20796" y="12105"/>
                    <a:pt x="19850" y="14468"/>
                  </a:cubicBezTo>
                  <a:cubicBezTo>
                    <a:pt x="19000" y="16642"/>
                    <a:pt x="17204" y="18249"/>
                    <a:pt x="14935" y="18910"/>
                  </a:cubicBezTo>
                  <a:cubicBezTo>
                    <a:pt x="14071" y="19135"/>
                    <a:pt x="13197" y="19243"/>
                    <a:pt x="12332" y="19243"/>
                  </a:cubicBezTo>
                  <a:cubicBezTo>
                    <a:pt x="8468" y="19243"/>
                    <a:pt x="4784" y="17093"/>
                    <a:pt x="2930" y="13617"/>
                  </a:cubicBezTo>
                  <a:cubicBezTo>
                    <a:pt x="1418" y="10687"/>
                    <a:pt x="1891" y="7095"/>
                    <a:pt x="4065" y="4637"/>
                  </a:cubicBezTo>
                  <a:cubicBezTo>
                    <a:pt x="6156" y="2546"/>
                    <a:pt x="8932" y="1413"/>
                    <a:pt x="11810" y="1413"/>
                  </a:cubicBezTo>
                  <a:cubicBezTo>
                    <a:pt x="12314" y="1413"/>
                    <a:pt x="12821" y="1447"/>
                    <a:pt x="13328" y="1518"/>
                  </a:cubicBezTo>
                  <a:cubicBezTo>
                    <a:pt x="13359" y="1521"/>
                    <a:pt x="13388" y="1522"/>
                    <a:pt x="13417" y="1522"/>
                  </a:cubicBezTo>
                  <a:cubicBezTo>
                    <a:pt x="14272" y="1522"/>
                    <a:pt x="14243" y="191"/>
                    <a:pt x="13328" y="100"/>
                  </a:cubicBezTo>
                  <a:cubicBezTo>
                    <a:pt x="12810" y="34"/>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1" name="Google Shape;2224;p43">
              <a:extLst>
                <a:ext uri="{FF2B5EF4-FFF2-40B4-BE49-F238E27FC236}">
                  <a16:creationId xmlns:a16="http://schemas.microsoft.com/office/drawing/2014/main" id="{D0CA6F75-7D3C-CBBC-EEAF-A2240D6B9BDC}"/>
                </a:ext>
              </a:extLst>
            </p:cNvPr>
            <p:cNvSpPr/>
            <p:nvPr/>
          </p:nvSpPr>
          <p:spPr>
            <a:xfrm>
              <a:off x="3206200" y="3611200"/>
              <a:ext cx="557725" cy="517050"/>
            </a:xfrm>
            <a:custGeom>
              <a:avLst/>
              <a:gdLst/>
              <a:ahLst/>
              <a:cxnLst/>
              <a:rect l="l" t="t" r="r" b="b"/>
              <a:pathLst>
                <a:path w="22309" h="20682" extrusionOk="0">
                  <a:moveTo>
                    <a:pt x="11772" y="1"/>
                  </a:moveTo>
                  <a:cubicBezTo>
                    <a:pt x="8602" y="1"/>
                    <a:pt x="5489" y="1228"/>
                    <a:pt x="3215" y="3503"/>
                  </a:cubicBezTo>
                  <a:cubicBezTo>
                    <a:pt x="757" y="5961"/>
                    <a:pt x="1" y="9647"/>
                    <a:pt x="1135" y="12955"/>
                  </a:cubicBezTo>
                  <a:cubicBezTo>
                    <a:pt x="2080" y="15886"/>
                    <a:pt x="4349" y="18343"/>
                    <a:pt x="7185" y="19572"/>
                  </a:cubicBezTo>
                  <a:cubicBezTo>
                    <a:pt x="8793" y="20319"/>
                    <a:pt x="10541" y="20682"/>
                    <a:pt x="12302" y="20682"/>
                  </a:cubicBezTo>
                  <a:cubicBezTo>
                    <a:pt x="13438" y="20682"/>
                    <a:pt x="14580" y="20530"/>
                    <a:pt x="15692" y="20234"/>
                  </a:cubicBezTo>
                  <a:cubicBezTo>
                    <a:pt x="18528" y="19383"/>
                    <a:pt x="20702" y="17114"/>
                    <a:pt x="21458" y="14279"/>
                  </a:cubicBezTo>
                  <a:cubicBezTo>
                    <a:pt x="22309" y="11159"/>
                    <a:pt x="21269" y="7851"/>
                    <a:pt x="18622" y="5866"/>
                  </a:cubicBezTo>
                  <a:cubicBezTo>
                    <a:pt x="17163" y="4640"/>
                    <a:pt x="15343" y="4027"/>
                    <a:pt x="13496" y="4027"/>
                  </a:cubicBezTo>
                  <a:cubicBezTo>
                    <a:pt x="12353" y="4027"/>
                    <a:pt x="11199" y="4262"/>
                    <a:pt x="10115" y="4732"/>
                  </a:cubicBezTo>
                  <a:cubicBezTo>
                    <a:pt x="7374" y="5961"/>
                    <a:pt x="5389" y="9269"/>
                    <a:pt x="6334" y="12294"/>
                  </a:cubicBezTo>
                  <a:cubicBezTo>
                    <a:pt x="6958" y="14335"/>
                    <a:pt x="8807" y="15356"/>
                    <a:pt x="10717" y="15356"/>
                  </a:cubicBezTo>
                  <a:cubicBezTo>
                    <a:pt x="11990" y="15356"/>
                    <a:pt x="13291" y="14903"/>
                    <a:pt x="14274" y="13995"/>
                  </a:cubicBezTo>
                  <a:cubicBezTo>
                    <a:pt x="15314" y="13144"/>
                    <a:pt x="15976" y="11821"/>
                    <a:pt x="15976" y="10498"/>
                  </a:cubicBezTo>
                  <a:cubicBezTo>
                    <a:pt x="15787" y="8796"/>
                    <a:pt x="14274" y="8135"/>
                    <a:pt x="12762" y="8040"/>
                  </a:cubicBezTo>
                  <a:cubicBezTo>
                    <a:pt x="12733" y="8037"/>
                    <a:pt x="12705" y="8036"/>
                    <a:pt x="12678" y="8036"/>
                  </a:cubicBezTo>
                  <a:cubicBezTo>
                    <a:pt x="11817" y="8036"/>
                    <a:pt x="11845" y="9461"/>
                    <a:pt x="12762" y="9552"/>
                  </a:cubicBezTo>
                  <a:cubicBezTo>
                    <a:pt x="13707" y="9647"/>
                    <a:pt x="14558" y="9931"/>
                    <a:pt x="14463" y="10970"/>
                  </a:cubicBezTo>
                  <a:cubicBezTo>
                    <a:pt x="14274" y="11916"/>
                    <a:pt x="13707" y="12766"/>
                    <a:pt x="12856" y="13333"/>
                  </a:cubicBezTo>
                  <a:cubicBezTo>
                    <a:pt x="12260" y="13750"/>
                    <a:pt x="11552" y="13952"/>
                    <a:pt x="10849" y="13952"/>
                  </a:cubicBezTo>
                  <a:cubicBezTo>
                    <a:pt x="9322" y="13952"/>
                    <a:pt x="7822" y="13002"/>
                    <a:pt x="7563" y="11254"/>
                  </a:cubicBezTo>
                  <a:cubicBezTo>
                    <a:pt x="7279" y="8796"/>
                    <a:pt x="9453" y="6339"/>
                    <a:pt x="11722" y="5677"/>
                  </a:cubicBezTo>
                  <a:cubicBezTo>
                    <a:pt x="12294" y="5545"/>
                    <a:pt x="12866" y="5479"/>
                    <a:pt x="13429" y="5479"/>
                  </a:cubicBezTo>
                  <a:cubicBezTo>
                    <a:pt x="15283" y="5479"/>
                    <a:pt x="17033" y="6190"/>
                    <a:pt x="18339" y="7567"/>
                  </a:cubicBezTo>
                  <a:cubicBezTo>
                    <a:pt x="20229" y="9363"/>
                    <a:pt x="20796" y="12105"/>
                    <a:pt x="19851" y="14468"/>
                  </a:cubicBezTo>
                  <a:cubicBezTo>
                    <a:pt x="19000" y="16642"/>
                    <a:pt x="17204" y="18249"/>
                    <a:pt x="14936" y="18910"/>
                  </a:cubicBezTo>
                  <a:cubicBezTo>
                    <a:pt x="14071" y="19135"/>
                    <a:pt x="13197" y="19243"/>
                    <a:pt x="12332" y="19243"/>
                  </a:cubicBezTo>
                  <a:cubicBezTo>
                    <a:pt x="8469" y="19243"/>
                    <a:pt x="4785" y="17093"/>
                    <a:pt x="2931" y="13617"/>
                  </a:cubicBezTo>
                  <a:cubicBezTo>
                    <a:pt x="1419" y="10687"/>
                    <a:pt x="1891" y="7095"/>
                    <a:pt x="4065" y="4637"/>
                  </a:cubicBezTo>
                  <a:cubicBezTo>
                    <a:pt x="6157" y="2546"/>
                    <a:pt x="8933" y="1413"/>
                    <a:pt x="11811" y="1413"/>
                  </a:cubicBezTo>
                  <a:cubicBezTo>
                    <a:pt x="12315" y="1413"/>
                    <a:pt x="12822" y="1447"/>
                    <a:pt x="13329" y="1518"/>
                  </a:cubicBezTo>
                  <a:cubicBezTo>
                    <a:pt x="13359" y="1521"/>
                    <a:pt x="13389" y="1522"/>
                    <a:pt x="13417" y="1522"/>
                  </a:cubicBezTo>
                  <a:cubicBezTo>
                    <a:pt x="14273" y="1522"/>
                    <a:pt x="14244" y="191"/>
                    <a:pt x="13329" y="100"/>
                  </a:cubicBezTo>
                  <a:cubicBezTo>
                    <a:pt x="12811" y="34"/>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2" name="Google Shape;2225;p43">
              <a:extLst>
                <a:ext uri="{FF2B5EF4-FFF2-40B4-BE49-F238E27FC236}">
                  <a16:creationId xmlns:a16="http://schemas.microsoft.com/office/drawing/2014/main" id="{6FEE630E-67E8-5A71-A507-633A7E498B79}"/>
                </a:ext>
              </a:extLst>
            </p:cNvPr>
            <p:cNvSpPr/>
            <p:nvPr/>
          </p:nvSpPr>
          <p:spPr>
            <a:xfrm>
              <a:off x="4387775" y="3611200"/>
              <a:ext cx="557725" cy="517050"/>
            </a:xfrm>
            <a:custGeom>
              <a:avLst/>
              <a:gdLst/>
              <a:ahLst/>
              <a:cxnLst/>
              <a:rect l="l" t="t" r="r" b="b"/>
              <a:pathLst>
                <a:path w="22309" h="20682" extrusionOk="0">
                  <a:moveTo>
                    <a:pt x="11772" y="1"/>
                  </a:moveTo>
                  <a:cubicBezTo>
                    <a:pt x="8602" y="1"/>
                    <a:pt x="5489" y="1228"/>
                    <a:pt x="3214" y="3503"/>
                  </a:cubicBezTo>
                  <a:cubicBezTo>
                    <a:pt x="757" y="5961"/>
                    <a:pt x="0" y="9647"/>
                    <a:pt x="1135" y="12955"/>
                  </a:cubicBezTo>
                  <a:cubicBezTo>
                    <a:pt x="2080" y="15886"/>
                    <a:pt x="4349" y="18343"/>
                    <a:pt x="7184" y="19572"/>
                  </a:cubicBezTo>
                  <a:cubicBezTo>
                    <a:pt x="8793" y="20319"/>
                    <a:pt x="10541" y="20682"/>
                    <a:pt x="12301" y="20682"/>
                  </a:cubicBezTo>
                  <a:cubicBezTo>
                    <a:pt x="13438" y="20682"/>
                    <a:pt x="14579" y="20530"/>
                    <a:pt x="15692" y="20234"/>
                  </a:cubicBezTo>
                  <a:cubicBezTo>
                    <a:pt x="18527" y="19383"/>
                    <a:pt x="20701"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1"/>
                    <a:pt x="5388" y="9269"/>
                    <a:pt x="6334" y="12294"/>
                  </a:cubicBezTo>
                  <a:cubicBezTo>
                    <a:pt x="6958" y="14335"/>
                    <a:pt x="8806" y="15356"/>
                    <a:pt x="10717" y="15356"/>
                  </a:cubicBezTo>
                  <a:cubicBezTo>
                    <a:pt x="11990" y="15356"/>
                    <a:pt x="13291" y="14903"/>
                    <a:pt x="14274" y="13995"/>
                  </a:cubicBezTo>
                  <a:cubicBezTo>
                    <a:pt x="15314" y="13144"/>
                    <a:pt x="15975" y="11821"/>
                    <a:pt x="15975" y="10498"/>
                  </a:cubicBezTo>
                  <a:cubicBezTo>
                    <a:pt x="15786" y="8796"/>
                    <a:pt x="14274" y="8135"/>
                    <a:pt x="12761" y="8040"/>
                  </a:cubicBezTo>
                  <a:cubicBezTo>
                    <a:pt x="12733" y="8037"/>
                    <a:pt x="12705" y="8036"/>
                    <a:pt x="12678" y="8036"/>
                  </a:cubicBezTo>
                  <a:cubicBezTo>
                    <a:pt x="11817" y="8036"/>
                    <a:pt x="11845" y="9461"/>
                    <a:pt x="12761" y="9552"/>
                  </a:cubicBezTo>
                  <a:cubicBezTo>
                    <a:pt x="13707" y="9647"/>
                    <a:pt x="14557" y="9931"/>
                    <a:pt x="14463" y="10970"/>
                  </a:cubicBezTo>
                  <a:cubicBezTo>
                    <a:pt x="14274" y="11916"/>
                    <a:pt x="13707" y="12766"/>
                    <a:pt x="12856" y="13333"/>
                  </a:cubicBezTo>
                  <a:cubicBezTo>
                    <a:pt x="12260" y="13750"/>
                    <a:pt x="11552" y="13952"/>
                    <a:pt x="10849" y="13952"/>
                  </a:cubicBezTo>
                  <a:cubicBezTo>
                    <a:pt x="9322" y="13952"/>
                    <a:pt x="7821" y="13002"/>
                    <a:pt x="7562" y="11254"/>
                  </a:cubicBezTo>
                  <a:cubicBezTo>
                    <a:pt x="7279" y="8796"/>
                    <a:pt x="9453" y="6339"/>
                    <a:pt x="11722" y="5677"/>
                  </a:cubicBezTo>
                  <a:cubicBezTo>
                    <a:pt x="12294" y="5545"/>
                    <a:pt x="12866" y="5479"/>
                    <a:pt x="13429" y="5479"/>
                  </a:cubicBezTo>
                  <a:cubicBezTo>
                    <a:pt x="15283" y="5479"/>
                    <a:pt x="17033" y="6190"/>
                    <a:pt x="18338" y="7567"/>
                  </a:cubicBezTo>
                  <a:cubicBezTo>
                    <a:pt x="20229" y="9363"/>
                    <a:pt x="20796" y="12105"/>
                    <a:pt x="19851" y="14468"/>
                  </a:cubicBezTo>
                  <a:cubicBezTo>
                    <a:pt x="19000" y="16642"/>
                    <a:pt x="17204" y="18249"/>
                    <a:pt x="14935" y="18910"/>
                  </a:cubicBezTo>
                  <a:cubicBezTo>
                    <a:pt x="14071" y="19135"/>
                    <a:pt x="13197" y="19243"/>
                    <a:pt x="12332" y="19243"/>
                  </a:cubicBezTo>
                  <a:cubicBezTo>
                    <a:pt x="8468" y="19243"/>
                    <a:pt x="4784" y="17093"/>
                    <a:pt x="2931" y="13617"/>
                  </a:cubicBezTo>
                  <a:cubicBezTo>
                    <a:pt x="1418" y="10687"/>
                    <a:pt x="1891" y="7095"/>
                    <a:pt x="4065" y="4637"/>
                  </a:cubicBezTo>
                  <a:cubicBezTo>
                    <a:pt x="6156" y="2546"/>
                    <a:pt x="8932" y="1413"/>
                    <a:pt x="11810" y="1413"/>
                  </a:cubicBezTo>
                  <a:cubicBezTo>
                    <a:pt x="12314" y="1413"/>
                    <a:pt x="12821" y="1447"/>
                    <a:pt x="13329" y="1518"/>
                  </a:cubicBezTo>
                  <a:cubicBezTo>
                    <a:pt x="13359" y="1521"/>
                    <a:pt x="13388" y="1522"/>
                    <a:pt x="13417" y="1522"/>
                  </a:cubicBezTo>
                  <a:cubicBezTo>
                    <a:pt x="14273" y="1522"/>
                    <a:pt x="14243" y="191"/>
                    <a:pt x="13329" y="100"/>
                  </a:cubicBezTo>
                  <a:cubicBezTo>
                    <a:pt x="12810" y="34"/>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3" name="Google Shape;2226;p43">
              <a:extLst>
                <a:ext uri="{FF2B5EF4-FFF2-40B4-BE49-F238E27FC236}">
                  <a16:creationId xmlns:a16="http://schemas.microsoft.com/office/drawing/2014/main" id="{F86AC5FB-3E26-DC65-0984-DC42DAA8E08F}"/>
                </a:ext>
              </a:extLst>
            </p:cNvPr>
            <p:cNvSpPr/>
            <p:nvPr/>
          </p:nvSpPr>
          <p:spPr>
            <a:xfrm>
              <a:off x="5569350" y="3611200"/>
              <a:ext cx="557725" cy="517050"/>
            </a:xfrm>
            <a:custGeom>
              <a:avLst/>
              <a:gdLst/>
              <a:ahLst/>
              <a:cxnLst/>
              <a:rect l="l" t="t" r="r" b="b"/>
              <a:pathLst>
                <a:path w="22309" h="20682" extrusionOk="0">
                  <a:moveTo>
                    <a:pt x="11772" y="1"/>
                  </a:moveTo>
                  <a:cubicBezTo>
                    <a:pt x="8601" y="1"/>
                    <a:pt x="5489" y="1228"/>
                    <a:pt x="3214" y="3503"/>
                  </a:cubicBezTo>
                  <a:cubicBezTo>
                    <a:pt x="756" y="5961"/>
                    <a:pt x="0" y="9647"/>
                    <a:pt x="1134" y="12955"/>
                  </a:cubicBezTo>
                  <a:cubicBezTo>
                    <a:pt x="2080" y="15886"/>
                    <a:pt x="4348" y="18343"/>
                    <a:pt x="7184" y="19572"/>
                  </a:cubicBezTo>
                  <a:cubicBezTo>
                    <a:pt x="8792" y="20319"/>
                    <a:pt x="10540" y="20682"/>
                    <a:pt x="12301" y="20682"/>
                  </a:cubicBezTo>
                  <a:cubicBezTo>
                    <a:pt x="13437" y="20682"/>
                    <a:pt x="14579" y="20530"/>
                    <a:pt x="15691" y="20234"/>
                  </a:cubicBezTo>
                  <a:cubicBezTo>
                    <a:pt x="18527" y="19383"/>
                    <a:pt x="20701" y="17114"/>
                    <a:pt x="21457" y="14279"/>
                  </a:cubicBezTo>
                  <a:cubicBezTo>
                    <a:pt x="22308" y="11159"/>
                    <a:pt x="21268" y="7851"/>
                    <a:pt x="18716" y="5866"/>
                  </a:cubicBezTo>
                  <a:cubicBezTo>
                    <a:pt x="17198" y="4640"/>
                    <a:pt x="15356" y="4027"/>
                    <a:pt x="13500" y="4027"/>
                  </a:cubicBezTo>
                  <a:cubicBezTo>
                    <a:pt x="12352" y="4027"/>
                    <a:pt x="11199" y="4262"/>
                    <a:pt x="10114" y="4732"/>
                  </a:cubicBezTo>
                  <a:cubicBezTo>
                    <a:pt x="7468" y="5961"/>
                    <a:pt x="5388" y="9269"/>
                    <a:pt x="6333" y="12294"/>
                  </a:cubicBezTo>
                  <a:cubicBezTo>
                    <a:pt x="6957" y="14335"/>
                    <a:pt x="8806" y="15356"/>
                    <a:pt x="10716" y="15356"/>
                  </a:cubicBezTo>
                  <a:cubicBezTo>
                    <a:pt x="11990" y="15356"/>
                    <a:pt x="13290" y="14903"/>
                    <a:pt x="14273" y="13995"/>
                  </a:cubicBezTo>
                  <a:cubicBezTo>
                    <a:pt x="15313" y="13144"/>
                    <a:pt x="15975" y="11821"/>
                    <a:pt x="15975" y="10498"/>
                  </a:cubicBezTo>
                  <a:cubicBezTo>
                    <a:pt x="15786" y="8796"/>
                    <a:pt x="14273" y="8135"/>
                    <a:pt x="12761" y="8040"/>
                  </a:cubicBezTo>
                  <a:cubicBezTo>
                    <a:pt x="12732" y="8037"/>
                    <a:pt x="12705" y="8036"/>
                    <a:pt x="12678" y="8036"/>
                  </a:cubicBezTo>
                  <a:cubicBezTo>
                    <a:pt x="11817" y="8036"/>
                    <a:pt x="11844" y="9461"/>
                    <a:pt x="12761" y="9552"/>
                  </a:cubicBezTo>
                  <a:cubicBezTo>
                    <a:pt x="13706" y="9647"/>
                    <a:pt x="14557" y="9931"/>
                    <a:pt x="14462" y="10970"/>
                  </a:cubicBezTo>
                  <a:cubicBezTo>
                    <a:pt x="14273" y="11916"/>
                    <a:pt x="13706" y="12766"/>
                    <a:pt x="12856" y="13333"/>
                  </a:cubicBezTo>
                  <a:cubicBezTo>
                    <a:pt x="12260" y="13750"/>
                    <a:pt x="11551" y="13952"/>
                    <a:pt x="10849" y="13952"/>
                  </a:cubicBezTo>
                  <a:cubicBezTo>
                    <a:pt x="9321" y="13952"/>
                    <a:pt x="7821" y="13002"/>
                    <a:pt x="7562" y="11254"/>
                  </a:cubicBezTo>
                  <a:cubicBezTo>
                    <a:pt x="7279" y="8796"/>
                    <a:pt x="9453" y="6339"/>
                    <a:pt x="11816" y="5677"/>
                  </a:cubicBezTo>
                  <a:cubicBezTo>
                    <a:pt x="12366" y="5545"/>
                    <a:pt x="12921" y="5479"/>
                    <a:pt x="13471" y="5479"/>
                  </a:cubicBezTo>
                  <a:cubicBezTo>
                    <a:pt x="15282" y="5479"/>
                    <a:pt x="17033" y="6190"/>
                    <a:pt x="18338" y="7567"/>
                  </a:cubicBezTo>
                  <a:cubicBezTo>
                    <a:pt x="20229" y="9363"/>
                    <a:pt x="20796" y="12105"/>
                    <a:pt x="19850" y="14468"/>
                  </a:cubicBezTo>
                  <a:cubicBezTo>
                    <a:pt x="19000" y="16642"/>
                    <a:pt x="17204" y="18249"/>
                    <a:pt x="14935" y="18910"/>
                  </a:cubicBezTo>
                  <a:cubicBezTo>
                    <a:pt x="14071" y="19135"/>
                    <a:pt x="13197" y="19243"/>
                    <a:pt x="12332" y="19243"/>
                  </a:cubicBezTo>
                  <a:cubicBezTo>
                    <a:pt x="8471" y="19243"/>
                    <a:pt x="4801" y="17093"/>
                    <a:pt x="3025" y="13617"/>
                  </a:cubicBezTo>
                  <a:cubicBezTo>
                    <a:pt x="1418" y="10687"/>
                    <a:pt x="1891" y="7095"/>
                    <a:pt x="4065" y="4637"/>
                  </a:cubicBezTo>
                  <a:cubicBezTo>
                    <a:pt x="6156" y="2546"/>
                    <a:pt x="8932" y="1413"/>
                    <a:pt x="11810" y="1413"/>
                  </a:cubicBezTo>
                  <a:cubicBezTo>
                    <a:pt x="12314" y="1413"/>
                    <a:pt x="12821" y="1447"/>
                    <a:pt x="13328" y="1518"/>
                  </a:cubicBezTo>
                  <a:cubicBezTo>
                    <a:pt x="13359" y="1521"/>
                    <a:pt x="13388" y="1522"/>
                    <a:pt x="13417" y="1522"/>
                  </a:cubicBezTo>
                  <a:cubicBezTo>
                    <a:pt x="14272" y="1522"/>
                    <a:pt x="14243" y="191"/>
                    <a:pt x="13328" y="100"/>
                  </a:cubicBezTo>
                  <a:cubicBezTo>
                    <a:pt x="12810" y="34"/>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4" name="Google Shape;2227;p43">
              <a:extLst>
                <a:ext uri="{FF2B5EF4-FFF2-40B4-BE49-F238E27FC236}">
                  <a16:creationId xmlns:a16="http://schemas.microsoft.com/office/drawing/2014/main" id="{DC44EE62-8D93-18F1-9CD8-BE610433B999}"/>
                </a:ext>
              </a:extLst>
            </p:cNvPr>
            <p:cNvSpPr/>
            <p:nvPr/>
          </p:nvSpPr>
          <p:spPr>
            <a:xfrm>
              <a:off x="6750900" y="3611200"/>
              <a:ext cx="557725" cy="517050"/>
            </a:xfrm>
            <a:custGeom>
              <a:avLst/>
              <a:gdLst/>
              <a:ahLst/>
              <a:cxnLst/>
              <a:rect l="l" t="t" r="r" b="b"/>
              <a:pathLst>
                <a:path w="22309" h="20682" extrusionOk="0">
                  <a:moveTo>
                    <a:pt x="11772" y="1"/>
                  </a:moveTo>
                  <a:cubicBezTo>
                    <a:pt x="8602" y="1"/>
                    <a:pt x="5489" y="1228"/>
                    <a:pt x="3215" y="3503"/>
                  </a:cubicBezTo>
                  <a:cubicBezTo>
                    <a:pt x="757" y="5961"/>
                    <a:pt x="1" y="9647"/>
                    <a:pt x="1135" y="12955"/>
                  </a:cubicBezTo>
                  <a:cubicBezTo>
                    <a:pt x="2080" y="15886"/>
                    <a:pt x="4349" y="18343"/>
                    <a:pt x="7185" y="19572"/>
                  </a:cubicBezTo>
                  <a:cubicBezTo>
                    <a:pt x="8793" y="20319"/>
                    <a:pt x="10541" y="20682"/>
                    <a:pt x="12301" y="20682"/>
                  </a:cubicBezTo>
                  <a:cubicBezTo>
                    <a:pt x="13438" y="20682"/>
                    <a:pt x="14579" y="20530"/>
                    <a:pt x="15692" y="20234"/>
                  </a:cubicBezTo>
                  <a:cubicBezTo>
                    <a:pt x="18528" y="19383"/>
                    <a:pt x="20702" y="17114"/>
                    <a:pt x="21458" y="14279"/>
                  </a:cubicBezTo>
                  <a:cubicBezTo>
                    <a:pt x="22309" y="11159"/>
                    <a:pt x="21269" y="7851"/>
                    <a:pt x="18717" y="5866"/>
                  </a:cubicBezTo>
                  <a:cubicBezTo>
                    <a:pt x="17199" y="4640"/>
                    <a:pt x="15356" y="4027"/>
                    <a:pt x="13501" y="4027"/>
                  </a:cubicBezTo>
                  <a:cubicBezTo>
                    <a:pt x="12353" y="4027"/>
                    <a:pt x="11199" y="4262"/>
                    <a:pt x="10115" y="4732"/>
                  </a:cubicBezTo>
                  <a:cubicBezTo>
                    <a:pt x="7468" y="5961"/>
                    <a:pt x="5389" y="9269"/>
                    <a:pt x="6334" y="12294"/>
                  </a:cubicBezTo>
                  <a:cubicBezTo>
                    <a:pt x="6958" y="14335"/>
                    <a:pt x="8807" y="15356"/>
                    <a:pt x="10717" y="15356"/>
                  </a:cubicBezTo>
                  <a:cubicBezTo>
                    <a:pt x="11990" y="15356"/>
                    <a:pt x="13291" y="14903"/>
                    <a:pt x="14274" y="13995"/>
                  </a:cubicBezTo>
                  <a:cubicBezTo>
                    <a:pt x="15314" y="13144"/>
                    <a:pt x="15976" y="11821"/>
                    <a:pt x="15976" y="10498"/>
                  </a:cubicBezTo>
                  <a:cubicBezTo>
                    <a:pt x="15786" y="8796"/>
                    <a:pt x="14274" y="8135"/>
                    <a:pt x="12762" y="8040"/>
                  </a:cubicBezTo>
                  <a:cubicBezTo>
                    <a:pt x="12733" y="8037"/>
                    <a:pt x="12705" y="8036"/>
                    <a:pt x="12678" y="8036"/>
                  </a:cubicBezTo>
                  <a:cubicBezTo>
                    <a:pt x="11817" y="8036"/>
                    <a:pt x="11845" y="9461"/>
                    <a:pt x="12762" y="9552"/>
                  </a:cubicBezTo>
                  <a:cubicBezTo>
                    <a:pt x="13707" y="9647"/>
                    <a:pt x="14558" y="9931"/>
                    <a:pt x="14463" y="10970"/>
                  </a:cubicBezTo>
                  <a:cubicBezTo>
                    <a:pt x="14274" y="11916"/>
                    <a:pt x="13707" y="12766"/>
                    <a:pt x="12856" y="13333"/>
                  </a:cubicBezTo>
                  <a:cubicBezTo>
                    <a:pt x="12260" y="13750"/>
                    <a:pt x="11552" y="13952"/>
                    <a:pt x="10849" y="13952"/>
                  </a:cubicBezTo>
                  <a:cubicBezTo>
                    <a:pt x="9322" y="13952"/>
                    <a:pt x="7822" y="13002"/>
                    <a:pt x="7563" y="11254"/>
                  </a:cubicBezTo>
                  <a:cubicBezTo>
                    <a:pt x="7279" y="8796"/>
                    <a:pt x="9453" y="6339"/>
                    <a:pt x="11816" y="5677"/>
                  </a:cubicBezTo>
                  <a:cubicBezTo>
                    <a:pt x="12367" y="5545"/>
                    <a:pt x="12922" y="5479"/>
                    <a:pt x="13472" y="5479"/>
                  </a:cubicBezTo>
                  <a:cubicBezTo>
                    <a:pt x="15283" y="5479"/>
                    <a:pt x="17033" y="6190"/>
                    <a:pt x="18339" y="7567"/>
                  </a:cubicBezTo>
                  <a:cubicBezTo>
                    <a:pt x="20229" y="9363"/>
                    <a:pt x="20796" y="12105"/>
                    <a:pt x="19851" y="14468"/>
                  </a:cubicBezTo>
                  <a:cubicBezTo>
                    <a:pt x="19000" y="16642"/>
                    <a:pt x="17204" y="18343"/>
                    <a:pt x="14936" y="18910"/>
                  </a:cubicBezTo>
                  <a:cubicBezTo>
                    <a:pt x="14071" y="19135"/>
                    <a:pt x="13197" y="19243"/>
                    <a:pt x="12333" y="19243"/>
                  </a:cubicBezTo>
                  <a:cubicBezTo>
                    <a:pt x="8472" y="19243"/>
                    <a:pt x="4802" y="17093"/>
                    <a:pt x="3026" y="13617"/>
                  </a:cubicBezTo>
                  <a:cubicBezTo>
                    <a:pt x="1419" y="10687"/>
                    <a:pt x="1891" y="7095"/>
                    <a:pt x="4065" y="4637"/>
                  </a:cubicBezTo>
                  <a:cubicBezTo>
                    <a:pt x="6157" y="2546"/>
                    <a:pt x="8933" y="1413"/>
                    <a:pt x="11811" y="1413"/>
                  </a:cubicBezTo>
                  <a:cubicBezTo>
                    <a:pt x="12315" y="1413"/>
                    <a:pt x="12822" y="1447"/>
                    <a:pt x="13329" y="1518"/>
                  </a:cubicBezTo>
                  <a:cubicBezTo>
                    <a:pt x="13359" y="1521"/>
                    <a:pt x="13389" y="1522"/>
                    <a:pt x="13417" y="1522"/>
                  </a:cubicBezTo>
                  <a:cubicBezTo>
                    <a:pt x="14273" y="1522"/>
                    <a:pt x="14244" y="191"/>
                    <a:pt x="13329" y="100"/>
                  </a:cubicBezTo>
                  <a:cubicBezTo>
                    <a:pt x="12811" y="34"/>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5" name="Google Shape;2228;p43">
              <a:extLst>
                <a:ext uri="{FF2B5EF4-FFF2-40B4-BE49-F238E27FC236}">
                  <a16:creationId xmlns:a16="http://schemas.microsoft.com/office/drawing/2014/main" id="{7C4EFE6C-AB2F-6F89-A517-0A696046B2CA}"/>
                </a:ext>
              </a:extLst>
            </p:cNvPr>
            <p:cNvSpPr/>
            <p:nvPr/>
          </p:nvSpPr>
          <p:spPr>
            <a:xfrm>
              <a:off x="812350" y="1574200"/>
              <a:ext cx="560100" cy="515850"/>
            </a:xfrm>
            <a:custGeom>
              <a:avLst/>
              <a:gdLst/>
              <a:ahLst/>
              <a:cxnLst/>
              <a:rect l="l" t="t" r="r" b="b"/>
              <a:pathLst>
                <a:path w="22404" h="20634" extrusionOk="0">
                  <a:moveTo>
                    <a:pt x="11831" y="0"/>
                  </a:moveTo>
                  <a:cubicBezTo>
                    <a:pt x="8621" y="0"/>
                    <a:pt x="5569" y="1216"/>
                    <a:pt x="3215" y="3408"/>
                  </a:cubicBezTo>
                  <a:cubicBezTo>
                    <a:pt x="851" y="5960"/>
                    <a:pt x="1" y="9552"/>
                    <a:pt x="1135" y="12860"/>
                  </a:cubicBezTo>
                  <a:cubicBezTo>
                    <a:pt x="2175" y="15885"/>
                    <a:pt x="4349" y="18248"/>
                    <a:pt x="7279" y="19572"/>
                  </a:cubicBezTo>
                  <a:cubicBezTo>
                    <a:pt x="8882" y="20259"/>
                    <a:pt x="10623" y="20633"/>
                    <a:pt x="12356" y="20633"/>
                  </a:cubicBezTo>
                  <a:cubicBezTo>
                    <a:pt x="13485" y="20633"/>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8"/>
                    <a:pt x="6334" y="12199"/>
                  </a:cubicBezTo>
                  <a:cubicBezTo>
                    <a:pt x="7021" y="14261"/>
                    <a:pt x="8924" y="15282"/>
                    <a:pt x="10864" y="15282"/>
                  </a:cubicBezTo>
                  <a:cubicBezTo>
                    <a:pt x="12125" y="15282"/>
                    <a:pt x="13400" y="14851"/>
                    <a:pt x="14368" y="13995"/>
                  </a:cubicBezTo>
                  <a:cubicBezTo>
                    <a:pt x="15408" y="13144"/>
                    <a:pt x="15975" y="11821"/>
                    <a:pt x="15975" y="10403"/>
                  </a:cubicBezTo>
                  <a:cubicBezTo>
                    <a:pt x="15786" y="8796"/>
                    <a:pt x="14274" y="8040"/>
                    <a:pt x="12856" y="7945"/>
                  </a:cubicBezTo>
                  <a:cubicBezTo>
                    <a:pt x="11911" y="7945"/>
                    <a:pt x="11911" y="9363"/>
                    <a:pt x="12856" y="9457"/>
                  </a:cubicBezTo>
                  <a:cubicBezTo>
                    <a:pt x="13801" y="9552"/>
                    <a:pt x="14652" y="9836"/>
                    <a:pt x="14558" y="10875"/>
                  </a:cubicBezTo>
                  <a:cubicBezTo>
                    <a:pt x="14368" y="11915"/>
                    <a:pt x="13707" y="12766"/>
                    <a:pt x="12856" y="13238"/>
                  </a:cubicBezTo>
                  <a:cubicBezTo>
                    <a:pt x="12256" y="13659"/>
                    <a:pt x="11541" y="13860"/>
                    <a:pt x="10836" y="13860"/>
                  </a:cubicBezTo>
                  <a:cubicBezTo>
                    <a:pt x="9321" y="13860"/>
                    <a:pt x="7851" y="12931"/>
                    <a:pt x="7657" y="11253"/>
                  </a:cubicBezTo>
                  <a:cubicBezTo>
                    <a:pt x="7279" y="8796"/>
                    <a:pt x="9453" y="6244"/>
                    <a:pt x="11816" y="5676"/>
                  </a:cubicBezTo>
                  <a:cubicBezTo>
                    <a:pt x="12372" y="5543"/>
                    <a:pt x="12932" y="5478"/>
                    <a:pt x="13487" y="5478"/>
                  </a:cubicBezTo>
                  <a:cubicBezTo>
                    <a:pt x="15293" y="5478"/>
                    <a:pt x="17037" y="6171"/>
                    <a:pt x="18339" y="7472"/>
                  </a:cubicBezTo>
                  <a:cubicBezTo>
                    <a:pt x="20229" y="9268"/>
                    <a:pt x="20796" y="12010"/>
                    <a:pt x="19851" y="14467"/>
                  </a:cubicBezTo>
                  <a:cubicBezTo>
                    <a:pt x="19095" y="16641"/>
                    <a:pt x="17204" y="18248"/>
                    <a:pt x="14936" y="18815"/>
                  </a:cubicBezTo>
                  <a:cubicBezTo>
                    <a:pt x="14052" y="19045"/>
                    <a:pt x="13163" y="19156"/>
                    <a:pt x="12285" y="19156"/>
                  </a:cubicBezTo>
                  <a:cubicBezTo>
                    <a:pt x="8465" y="19156"/>
                    <a:pt x="4870" y="17058"/>
                    <a:pt x="3025" y="13522"/>
                  </a:cubicBezTo>
                  <a:cubicBezTo>
                    <a:pt x="1513" y="10592"/>
                    <a:pt x="1986" y="7000"/>
                    <a:pt x="4160" y="4542"/>
                  </a:cubicBezTo>
                  <a:cubicBezTo>
                    <a:pt x="6250" y="2533"/>
                    <a:pt x="9023" y="1412"/>
                    <a:pt x="11898" y="1412"/>
                  </a:cubicBezTo>
                  <a:cubicBezTo>
                    <a:pt x="12404" y="1412"/>
                    <a:pt x="12914" y="1447"/>
                    <a:pt x="13423" y="1517"/>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6" name="Google Shape;2229;p43">
              <a:extLst>
                <a:ext uri="{FF2B5EF4-FFF2-40B4-BE49-F238E27FC236}">
                  <a16:creationId xmlns:a16="http://schemas.microsoft.com/office/drawing/2014/main" id="{C25691D3-E542-3F58-ED8E-B01CB8EA25AD}"/>
                </a:ext>
              </a:extLst>
            </p:cNvPr>
            <p:cNvSpPr/>
            <p:nvPr/>
          </p:nvSpPr>
          <p:spPr>
            <a:xfrm>
              <a:off x="1993925" y="1574200"/>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0"/>
                  </a:cubicBezTo>
                  <a:cubicBezTo>
                    <a:pt x="2174" y="15885"/>
                    <a:pt x="4348" y="18248"/>
                    <a:pt x="7279" y="19572"/>
                  </a:cubicBezTo>
                  <a:cubicBezTo>
                    <a:pt x="8881" y="20259"/>
                    <a:pt x="10623" y="20633"/>
                    <a:pt x="12356" y="20633"/>
                  </a:cubicBezTo>
                  <a:cubicBezTo>
                    <a:pt x="13485" y="20633"/>
                    <a:pt x="14610" y="20474"/>
                    <a:pt x="15692" y="20139"/>
                  </a:cubicBezTo>
                  <a:cubicBezTo>
                    <a:pt x="18527" y="19288"/>
                    <a:pt x="20701" y="17114"/>
                    <a:pt x="21458" y="14278"/>
                  </a:cubicBezTo>
                  <a:cubicBezTo>
                    <a:pt x="22403" y="11159"/>
                    <a:pt x="21269" y="7851"/>
                    <a:pt x="18716" y="5866"/>
                  </a:cubicBezTo>
                  <a:cubicBezTo>
                    <a:pt x="17224" y="4612"/>
                    <a:pt x="15356" y="3962"/>
                    <a:pt x="13443" y="3962"/>
                  </a:cubicBezTo>
                  <a:cubicBezTo>
                    <a:pt x="12326" y="3962"/>
                    <a:pt x="11195" y="4184"/>
                    <a:pt x="10115" y="4637"/>
                  </a:cubicBezTo>
                  <a:cubicBezTo>
                    <a:pt x="7468" y="5960"/>
                    <a:pt x="5388" y="9268"/>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0" y="7945"/>
                    <a:pt x="11910" y="9363"/>
                    <a:pt x="12856" y="9457"/>
                  </a:cubicBezTo>
                  <a:cubicBezTo>
                    <a:pt x="13801" y="9552"/>
                    <a:pt x="14652" y="9836"/>
                    <a:pt x="14557" y="10875"/>
                  </a:cubicBezTo>
                  <a:cubicBezTo>
                    <a:pt x="14368" y="11915"/>
                    <a:pt x="13706" y="12766"/>
                    <a:pt x="12856" y="13238"/>
                  </a:cubicBezTo>
                  <a:cubicBezTo>
                    <a:pt x="12256" y="13659"/>
                    <a:pt x="11541" y="13860"/>
                    <a:pt x="10836" y="13860"/>
                  </a:cubicBezTo>
                  <a:cubicBezTo>
                    <a:pt x="9321" y="13860"/>
                    <a:pt x="7850" y="12931"/>
                    <a:pt x="7657" y="11253"/>
                  </a:cubicBezTo>
                  <a:cubicBezTo>
                    <a:pt x="7279" y="8796"/>
                    <a:pt x="9453" y="6244"/>
                    <a:pt x="11816" y="5676"/>
                  </a:cubicBezTo>
                  <a:cubicBezTo>
                    <a:pt x="12371" y="5543"/>
                    <a:pt x="12932" y="5478"/>
                    <a:pt x="13487" y="5478"/>
                  </a:cubicBezTo>
                  <a:cubicBezTo>
                    <a:pt x="15293" y="5478"/>
                    <a:pt x="17037" y="6171"/>
                    <a:pt x="18338" y="7472"/>
                  </a:cubicBezTo>
                  <a:cubicBezTo>
                    <a:pt x="20229" y="9268"/>
                    <a:pt x="20796" y="12010"/>
                    <a:pt x="19851" y="14467"/>
                  </a:cubicBezTo>
                  <a:cubicBezTo>
                    <a:pt x="19094" y="16641"/>
                    <a:pt x="17204" y="18248"/>
                    <a:pt x="14935" y="18815"/>
                  </a:cubicBezTo>
                  <a:cubicBezTo>
                    <a:pt x="14052" y="19045"/>
                    <a:pt x="13162" y="19156"/>
                    <a:pt x="12285" y="19156"/>
                  </a:cubicBezTo>
                  <a:cubicBezTo>
                    <a:pt x="8465" y="19156"/>
                    <a:pt x="4870" y="17058"/>
                    <a:pt x="3025" y="13522"/>
                  </a:cubicBezTo>
                  <a:cubicBezTo>
                    <a:pt x="1513" y="10592"/>
                    <a:pt x="1985" y="7000"/>
                    <a:pt x="4159" y="4542"/>
                  </a:cubicBezTo>
                  <a:cubicBezTo>
                    <a:pt x="6249" y="2533"/>
                    <a:pt x="9022" y="1412"/>
                    <a:pt x="11898" y="1412"/>
                  </a:cubicBezTo>
                  <a:cubicBezTo>
                    <a:pt x="12404" y="1412"/>
                    <a:pt x="12914" y="1447"/>
                    <a:pt x="13423" y="1517"/>
                  </a:cubicBezTo>
                  <a:cubicBezTo>
                    <a:pt x="13452" y="1520"/>
                    <a:pt x="13479" y="1522"/>
                    <a:pt x="13506" y="1522"/>
                  </a:cubicBezTo>
                  <a:cubicBezTo>
                    <a:pt x="14367" y="1522"/>
                    <a:pt x="14340" y="97"/>
                    <a:pt x="13423" y="5"/>
                  </a:cubicBezTo>
                  <a:lnTo>
                    <a:pt x="13423" y="100"/>
                  </a:lnTo>
                  <a:cubicBezTo>
                    <a:pt x="12889" y="33"/>
                    <a:pt x="12358" y="0"/>
                    <a:pt x="1183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7" name="Google Shape;2230;p43">
              <a:extLst>
                <a:ext uri="{FF2B5EF4-FFF2-40B4-BE49-F238E27FC236}">
                  <a16:creationId xmlns:a16="http://schemas.microsoft.com/office/drawing/2014/main" id="{92D25415-D781-40F8-C583-59A464D189BE}"/>
                </a:ext>
              </a:extLst>
            </p:cNvPr>
            <p:cNvSpPr/>
            <p:nvPr/>
          </p:nvSpPr>
          <p:spPr>
            <a:xfrm>
              <a:off x="3175475" y="1574200"/>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0"/>
                  </a:cubicBezTo>
                  <a:cubicBezTo>
                    <a:pt x="2175" y="15885"/>
                    <a:pt x="4349" y="18248"/>
                    <a:pt x="7279" y="19572"/>
                  </a:cubicBezTo>
                  <a:cubicBezTo>
                    <a:pt x="8882" y="20259"/>
                    <a:pt x="10623" y="20633"/>
                    <a:pt x="12357" y="20633"/>
                  </a:cubicBezTo>
                  <a:cubicBezTo>
                    <a:pt x="13485" y="20633"/>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8"/>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787" y="8796"/>
                    <a:pt x="14274" y="8040"/>
                    <a:pt x="12856" y="7945"/>
                  </a:cubicBezTo>
                  <a:cubicBezTo>
                    <a:pt x="11911" y="7945"/>
                    <a:pt x="11911" y="9363"/>
                    <a:pt x="12856" y="9457"/>
                  </a:cubicBezTo>
                  <a:cubicBezTo>
                    <a:pt x="13802" y="9552"/>
                    <a:pt x="14652" y="9836"/>
                    <a:pt x="14558" y="10875"/>
                  </a:cubicBezTo>
                  <a:cubicBezTo>
                    <a:pt x="14369" y="11915"/>
                    <a:pt x="13707" y="12766"/>
                    <a:pt x="12856" y="13238"/>
                  </a:cubicBezTo>
                  <a:cubicBezTo>
                    <a:pt x="12256" y="13659"/>
                    <a:pt x="11542" y="13860"/>
                    <a:pt x="10837" y="13860"/>
                  </a:cubicBezTo>
                  <a:cubicBezTo>
                    <a:pt x="9321" y="13860"/>
                    <a:pt x="7851" y="12931"/>
                    <a:pt x="7658" y="11253"/>
                  </a:cubicBezTo>
                  <a:cubicBezTo>
                    <a:pt x="7279" y="8796"/>
                    <a:pt x="9453" y="6244"/>
                    <a:pt x="11817" y="5676"/>
                  </a:cubicBezTo>
                  <a:cubicBezTo>
                    <a:pt x="12372" y="5543"/>
                    <a:pt x="12933" y="5478"/>
                    <a:pt x="13487" y="5478"/>
                  </a:cubicBezTo>
                  <a:cubicBezTo>
                    <a:pt x="15293" y="5478"/>
                    <a:pt x="17037" y="6171"/>
                    <a:pt x="18339" y="7472"/>
                  </a:cubicBezTo>
                  <a:cubicBezTo>
                    <a:pt x="20229" y="9268"/>
                    <a:pt x="20797" y="12010"/>
                    <a:pt x="19851" y="14467"/>
                  </a:cubicBezTo>
                  <a:cubicBezTo>
                    <a:pt x="19095" y="16641"/>
                    <a:pt x="17205" y="18248"/>
                    <a:pt x="14936" y="18815"/>
                  </a:cubicBezTo>
                  <a:cubicBezTo>
                    <a:pt x="14053" y="19045"/>
                    <a:pt x="13163" y="19156"/>
                    <a:pt x="12285" y="19156"/>
                  </a:cubicBezTo>
                  <a:cubicBezTo>
                    <a:pt x="8465" y="19156"/>
                    <a:pt x="4870" y="17058"/>
                    <a:pt x="3026" y="13522"/>
                  </a:cubicBezTo>
                  <a:cubicBezTo>
                    <a:pt x="1513" y="10592"/>
                    <a:pt x="1986" y="7000"/>
                    <a:pt x="4160" y="4542"/>
                  </a:cubicBezTo>
                  <a:cubicBezTo>
                    <a:pt x="6250" y="2533"/>
                    <a:pt x="9023" y="1412"/>
                    <a:pt x="11899" y="1412"/>
                  </a:cubicBezTo>
                  <a:cubicBezTo>
                    <a:pt x="12405" y="1412"/>
                    <a:pt x="12914" y="1447"/>
                    <a:pt x="13424" y="1517"/>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8" name="Google Shape;2231;p43">
              <a:extLst>
                <a:ext uri="{FF2B5EF4-FFF2-40B4-BE49-F238E27FC236}">
                  <a16:creationId xmlns:a16="http://schemas.microsoft.com/office/drawing/2014/main" id="{1C044BF8-9B97-CCC7-5785-E74BA4CA52A5}"/>
                </a:ext>
              </a:extLst>
            </p:cNvPr>
            <p:cNvSpPr/>
            <p:nvPr/>
          </p:nvSpPr>
          <p:spPr>
            <a:xfrm>
              <a:off x="4357050" y="1574200"/>
              <a:ext cx="560100" cy="515850"/>
            </a:xfrm>
            <a:custGeom>
              <a:avLst/>
              <a:gdLst/>
              <a:ahLst/>
              <a:cxnLst/>
              <a:rect l="l" t="t" r="r" b="b"/>
              <a:pathLst>
                <a:path w="22404" h="20634" extrusionOk="0">
                  <a:moveTo>
                    <a:pt x="11831" y="0"/>
                  </a:moveTo>
                  <a:cubicBezTo>
                    <a:pt x="8621" y="0"/>
                    <a:pt x="5569" y="1216"/>
                    <a:pt x="3214" y="3408"/>
                  </a:cubicBezTo>
                  <a:cubicBezTo>
                    <a:pt x="851" y="5960"/>
                    <a:pt x="1" y="9552"/>
                    <a:pt x="1135" y="12860"/>
                  </a:cubicBezTo>
                  <a:cubicBezTo>
                    <a:pt x="2175" y="15885"/>
                    <a:pt x="4349" y="18248"/>
                    <a:pt x="7279" y="19572"/>
                  </a:cubicBezTo>
                  <a:cubicBezTo>
                    <a:pt x="8882" y="20259"/>
                    <a:pt x="10623" y="20633"/>
                    <a:pt x="12356" y="20633"/>
                  </a:cubicBezTo>
                  <a:cubicBezTo>
                    <a:pt x="13485" y="20633"/>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8"/>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1" y="7945"/>
                    <a:pt x="11911" y="9363"/>
                    <a:pt x="12856" y="9457"/>
                  </a:cubicBezTo>
                  <a:cubicBezTo>
                    <a:pt x="13801" y="9552"/>
                    <a:pt x="14652" y="9836"/>
                    <a:pt x="14558" y="10875"/>
                  </a:cubicBezTo>
                  <a:cubicBezTo>
                    <a:pt x="14368" y="11915"/>
                    <a:pt x="13707" y="12766"/>
                    <a:pt x="12856" y="13238"/>
                  </a:cubicBezTo>
                  <a:cubicBezTo>
                    <a:pt x="12256" y="13659"/>
                    <a:pt x="11541" y="13860"/>
                    <a:pt x="10836" y="13860"/>
                  </a:cubicBezTo>
                  <a:cubicBezTo>
                    <a:pt x="9321" y="13860"/>
                    <a:pt x="7851" y="12931"/>
                    <a:pt x="7657" y="11253"/>
                  </a:cubicBezTo>
                  <a:cubicBezTo>
                    <a:pt x="7279" y="8796"/>
                    <a:pt x="9453" y="6244"/>
                    <a:pt x="11816" y="5676"/>
                  </a:cubicBezTo>
                  <a:cubicBezTo>
                    <a:pt x="12372" y="5543"/>
                    <a:pt x="12932" y="5478"/>
                    <a:pt x="13487" y="5478"/>
                  </a:cubicBezTo>
                  <a:cubicBezTo>
                    <a:pt x="15293" y="5478"/>
                    <a:pt x="17037" y="6171"/>
                    <a:pt x="18339" y="7472"/>
                  </a:cubicBezTo>
                  <a:cubicBezTo>
                    <a:pt x="20229" y="9268"/>
                    <a:pt x="20796" y="12010"/>
                    <a:pt x="19851" y="14467"/>
                  </a:cubicBezTo>
                  <a:cubicBezTo>
                    <a:pt x="19095" y="16641"/>
                    <a:pt x="17204" y="18248"/>
                    <a:pt x="14936" y="18815"/>
                  </a:cubicBezTo>
                  <a:cubicBezTo>
                    <a:pt x="14052" y="19045"/>
                    <a:pt x="13163" y="19156"/>
                    <a:pt x="12285" y="19156"/>
                  </a:cubicBezTo>
                  <a:cubicBezTo>
                    <a:pt x="8465" y="19156"/>
                    <a:pt x="4870" y="17058"/>
                    <a:pt x="3025" y="13522"/>
                  </a:cubicBezTo>
                  <a:cubicBezTo>
                    <a:pt x="1513" y="10592"/>
                    <a:pt x="1986" y="7000"/>
                    <a:pt x="4160" y="4542"/>
                  </a:cubicBezTo>
                  <a:cubicBezTo>
                    <a:pt x="6249" y="2533"/>
                    <a:pt x="9023" y="1412"/>
                    <a:pt x="11898" y="1412"/>
                  </a:cubicBezTo>
                  <a:cubicBezTo>
                    <a:pt x="12404" y="1412"/>
                    <a:pt x="12914" y="1447"/>
                    <a:pt x="13423" y="1517"/>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9" name="Google Shape;2232;p43">
              <a:extLst>
                <a:ext uri="{FF2B5EF4-FFF2-40B4-BE49-F238E27FC236}">
                  <a16:creationId xmlns:a16="http://schemas.microsoft.com/office/drawing/2014/main" id="{B6C1E84C-1FB2-13BA-7838-0B50EE4CABA0}"/>
                </a:ext>
              </a:extLst>
            </p:cNvPr>
            <p:cNvSpPr/>
            <p:nvPr/>
          </p:nvSpPr>
          <p:spPr>
            <a:xfrm>
              <a:off x="5538625" y="1574200"/>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0"/>
                  </a:cubicBezTo>
                  <a:cubicBezTo>
                    <a:pt x="2174" y="15885"/>
                    <a:pt x="4348" y="18248"/>
                    <a:pt x="7279" y="19572"/>
                  </a:cubicBezTo>
                  <a:cubicBezTo>
                    <a:pt x="8881" y="20259"/>
                    <a:pt x="10623" y="20633"/>
                    <a:pt x="12356" y="20633"/>
                  </a:cubicBezTo>
                  <a:cubicBezTo>
                    <a:pt x="13485" y="20633"/>
                    <a:pt x="14610" y="20474"/>
                    <a:pt x="15691" y="20139"/>
                  </a:cubicBezTo>
                  <a:cubicBezTo>
                    <a:pt x="18527" y="19288"/>
                    <a:pt x="20701" y="17114"/>
                    <a:pt x="21552" y="14278"/>
                  </a:cubicBezTo>
                  <a:cubicBezTo>
                    <a:pt x="22403" y="11159"/>
                    <a:pt x="21268" y="7851"/>
                    <a:pt x="18716" y="5866"/>
                  </a:cubicBezTo>
                  <a:cubicBezTo>
                    <a:pt x="17224" y="4612"/>
                    <a:pt x="15356" y="3962"/>
                    <a:pt x="13443" y="3962"/>
                  </a:cubicBezTo>
                  <a:cubicBezTo>
                    <a:pt x="12326" y="3962"/>
                    <a:pt x="11195" y="4184"/>
                    <a:pt x="10114" y="4637"/>
                  </a:cubicBezTo>
                  <a:cubicBezTo>
                    <a:pt x="7468" y="5960"/>
                    <a:pt x="5388" y="9268"/>
                    <a:pt x="6333" y="12199"/>
                  </a:cubicBezTo>
                  <a:cubicBezTo>
                    <a:pt x="7021" y="14261"/>
                    <a:pt x="8924" y="15282"/>
                    <a:pt x="10864" y="15282"/>
                  </a:cubicBezTo>
                  <a:cubicBezTo>
                    <a:pt x="12124" y="15282"/>
                    <a:pt x="13400" y="14851"/>
                    <a:pt x="14368" y="13995"/>
                  </a:cubicBezTo>
                  <a:cubicBezTo>
                    <a:pt x="15408" y="13144"/>
                    <a:pt x="15975" y="11821"/>
                    <a:pt x="15975" y="10403"/>
                  </a:cubicBezTo>
                  <a:cubicBezTo>
                    <a:pt x="15881" y="8796"/>
                    <a:pt x="14274" y="8040"/>
                    <a:pt x="12856" y="7945"/>
                  </a:cubicBezTo>
                  <a:cubicBezTo>
                    <a:pt x="11910" y="7945"/>
                    <a:pt x="11910" y="9363"/>
                    <a:pt x="12856" y="9457"/>
                  </a:cubicBezTo>
                  <a:cubicBezTo>
                    <a:pt x="13801" y="9552"/>
                    <a:pt x="14652" y="9836"/>
                    <a:pt x="14557" y="10875"/>
                  </a:cubicBezTo>
                  <a:cubicBezTo>
                    <a:pt x="14368" y="11915"/>
                    <a:pt x="13706" y="12766"/>
                    <a:pt x="12950" y="13238"/>
                  </a:cubicBezTo>
                  <a:cubicBezTo>
                    <a:pt x="12320" y="13659"/>
                    <a:pt x="11585" y="13860"/>
                    <a:pt x="10866" y="13860"/>
                  </a:cubicBezTo>
                  <a:cubicBezTo>
                    <a:pt x="9321" y="13860"/>
                    <a:pt x="7850" y="12931"/>
                    <a:pt x="7657" y="11253"/>
                  </a:cubicBezTo>
                  <a:cubicBezTo>
                    <a:pt x="7279" y="8796"/>
                    <a:pt x="9453" y="6244"/>
                    <a:pt x="11816" y="5676"/>
                  </a:cubicBezTo>
                  <a:cubicBezTo>
                    <a:pt x="12371" y="5543"/>
                    <a:pt x="12932" y="5478"/>
                    <a:pt x="13488" y="5478"/>
                  </a:cubicBezTo>
                  <a:cubicBezTo>
                    <a:pt x="15298" y="5478"/>
                    <a:pt x="17059" y="6171"/>
                    <a:pt x="18433" y="7472"/>
                  </a:cubicBezTo>
                  <a:cubicBezTo>
                    <a:pt x="20229" y="9268"/>
                    <a:pt x="20796" y="12010"/>
                    <a:pt x="19851" y="14467"/>
                  </a:cubicBezTo>
                  <a:cubicBezTo>
                    <a:pt x="19094" y="16641"/>
                    <a:pt x="17204" y="18248"/>
                    <a:pt x="15030" y="18815"/>
                  </a:cubicBezTo>
                  <a:cubicBezTo>
                    <a:pt x="14129" y="19045"/>
                    <a:pt x="13225" y="19156"/>
                    <a:pt x="12335" y="19156"/>
                  </a:cubicBezTo>
                  <a:cubicBezTo>
                    <a:pt x="8464" y="19156"/>
                    <a:pt x="4870" y="17058"/>
                    <a:pt x="3025" y="13522"/>
                  </a:cubicBezTo>
                  <a:cubicBezTo>
                    <a:pt x="1513" y="10592"/>
                    <a:pt x="1985" y="7000"/>
                    <a:pt x="4159" y="4542"/>
                  </a:cubicBezTo>
                  <a:cubicBezTo>
                    <a:pt x="6249" y="2533"/>
                    <a:pt x="9022" y="1412"/>
                    <a:pt x="11898" y="1412"/>
                  </a:cubicBezTo>
                  <a:cubicBezTo>
                    <a:pt x="12404" y="1412"/>
                    <a:pt x="12913" y="1447"/>
                    <a:pt x="13423" y="1517"/>
                  </a:cubicBezTo>
                  <a:cubicBezTo>
                    <a:pt x="13451" y="1520"/>
                    <a:pt x="13479" y="1522"/>
                    <a:pt x="13506" y="1522"/>
                  </a:cubicBezTo>
                  <a:cubicBezTo>
                    <a:pt x="14367" y="1522"/>
                    <a:pt x="14339" y="97"/>
                    <a:pt x="13423" y="5"/>
                  </a:cubicBezTo>
                  <a:lnTo>
                    <a:pt x="13423" y="100"/>
                  </a:lnTo>
                  <a:cubicBezTo>
                    <a:pt x="12889" y="33"/>
                    <a:pt x="12358" y="0"/>
                    <a:pt x="1183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0" name="Google Shape;2233;p43">
              <a:extLst>
                <a:ext uri="{FF2B5EF4-FFF2-40B4-BE49-F238E27FC236}">
                  <a16:creationId xmlns:a16="http://schemas.microsoft.com/office/drawing/2014/main" id="{46B44409-B8EF-D47E-B664-E17889B1441A}"/>
                </a:ext>
              </a:extLst>
            </p:cNvPr>
            <p:cNvSpPr/>
            <p:nvPr/>
          </p:nvSpPr>
          <p:spPr>
            <a:xfrm>
              <a:off x="6720175" y="1574200"/>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0"/>
                  </a:cubicBezTo>
                  <a:cubicBezTo>
                    <a:pt x="2175" y="15885"/>
                    <a:pt x="4349" y="18248"/>
                    <a:pt x="7279" y="19572"/>
                  </a:cubicBezTo>
                  <a:cubicBezTo>
                    <a:pt x="8882" y="20259"/>
                    <a:pt x="10623" y="20633"/>
                    <a:pt x="12357" y="20633"/>
                  </a:cubicBezTo>
                  <a:cubicBezTo>
                    <a:pt x="13485" y="20633"/>
                    <a:pt x="14611" y="20474"/>
                    <a:pt x="15692" y="20139"/>
                  </a:cubicBezTo>
                  <a:cubicBezTo>
                    <a:pt x="18528" y="19288"/>
                    <a:pt x="20702" y="17114"/>
                    <a:pt x="21553"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8"/>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881" y="8796"/>
                    <a:pt x="14274" y="8040"/>
                    <a:pt x="12856" y="7945"/>
                  </a:cubicBezTo>
                  <a:cubicBezTo>
                    <a:pt x="11911" y="7945"/>
                    <a:pt x="11911" y="9363"/>
                    <a:pt x="12856" y="9457"/>
                  </a:cubicBezTo>
                  <a:cubicBezTo>
                    <a:pt x="13802" y="9552"/>
                    <a:pt x="14652" y="9836"/>
                    <a:pt x="14558" y="10875"/>
                  </a:cubicBezTo>
                  <a:cubicBezTo>
                    <a:pt x="14369" y="11915"/>
                    <a:pt x="13707" y="12766"/>
                    <a:pt x="12951" y="13238"/>
                  </a:cubicBezTo>
                  <a:cubicBezTo>
                    <a:pt x="12321" y="13659"/>
                    <a:pt x="11586" y="13860"/>
                    <a:pt x="10867" y="13860"/>
                  </a:cubicBezTo>
                  <a:cubicBezTo>
                    <a:pt x="9321" y="13860"/>
                    <a:pt x="7851" y="12931"/>
                    <a:pt x="7657" y="11253"/>
                  </a:cubicBezTo>
                  <a:cubicBezTo>
                    <a:pt x="7279" y="8796"/>
                    <a:pt x="9453" y="6244"/>
                    <a:pt x="11817" y="5676"/>
                  </a:cubicBezTo>
                  <a:cubicBezTo>
                    <a:pt x="12372" y="5543"/>
                    <a:pt x="12933" y="5478"/>
                    <a:pt x="13489" y="5478"/>
                  </a:cubicBezTo>
                  <a:cubicBezTo>
                    <a:pt x="15298" y="5478"/>
                    <a:pt x="17059" y="6171"/>
                    <a:pt x="18433" y="7472"/>
                  </a:cubicBezTo>
                  <a:cubicBezTo>
                    <a:pt x="20229" y="9268"/>
                    <a:pt x="20796" y="12010"/>
                    <a:pt x="19946" y="14467"/>
                  </a:cubicBezTo>
                  <a:cubicBezTo>
                    <a:pt x="19095" y="16641"/>
                    <a:pt x="17205" y="18248"/>
                    <a:pt x="15030" y="18815"/>
                  </a:cubicBezTo>
                  <a:cubicBezTo>
                    <a:pt x="14130" y="19045"/>
                    <a:pt x="13226" y="19156"/>
                    <a:pt x="12336" y="19156"/>
                  </a:cubicBezTo>
                  <a:cubicBezTo>
                    <a:pt x="8465" y="19156"/>
                    <a:pt x="4870" y="17058"/>
                    <a:pt x="3026" y="13522"/>
                  </a:cubicBezTo>
                  <a:cubicBezTo>
                    <a:pt x="1513" y="10592"/>
                    <a:pt x="1986" y="7000"/>
                    <a:pt x="4160" y="4542"/>
                  </a:cubicBezTo>
                  <a:cubicBezTo>
                    <a:pt x="6250" y="2533"/>
                    <a:pt x="9023" y="1412"/>
                    <a:pt x="11898" y="1412"/>
                  </a:cubicBezTo>
                  <a:cubicBezTo>
                    <a:pt x="12405" y="1412"/>
                    <a:pt x="12914" y="1447"/>
                    <a:pt x="13424" y="1517"/>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1" name="Google Shape;2234;p43">
              <a:extLst>
                <a:ext uri="{FF2B5EF4-FFF2-40B4-BE49-F238E27FC236}">
                  <a16:creationId xmlns:a16="http://schemas.microsoft.com/office/drawing/2014/main" id="{4B8E5ACF-18DC-6782-59B5-1644E4A24319}"/>
                </a:ext>
              </a:extLst>
            </p:cNvPr>
            <p:cNvSpPr/>
            <p:nvPr/>
          </p:nvSpPr>
          <p:spPr>
            <a:xfrm>
              <a:off x="297775" y="2075175"/>
              <a:ext cx="560075" cy="517050"/>
            </a:xfrm>
            <a:custGeom>
              <a:avLst/>
              <a:gdLst/>
              <a:ahLst/>
              <a:cxnLst/>
              <a:rect l="l" t="t" r="r" b="b"/>
              <a:pathLst>
                <a:path w="22403" h="20682" extrusionOk="0">
                  <a:moveTo>
                    <a:pt x="11837" y="1"/>
                  </a:moveTo>
                  <a:cubicBezTo>
                    <a:pt x="8624" y="1"/>
                    <a:pt x="5570" y="1228"/>
                    <a:pt x="3214" y="3503"/>
                  </a:cubicBezTo>
                  <a:cubicBezTo>
                    <a:pt x="851" y="5960"/>
                    <a:pt x="0" y="9647"/>
                    <a:pt x="1135" y="12955"/>
                  </a:cubicBezTo>
                  <a:cubicBezTo>
                    <a:pt x="2174" y="15885"/>
                    <a:pt x="4348" y="18343"/>
                    <a:pt x="7279" y="19572"/>
                  </a:cubicBezTo>
                  <a:cubicBezTo>
                    <a:pt x="8887" y="20319"/>
                    <a:pt x="10635" y="20681"/>
                    <a:pt x="12374" y="20681"/>
                  </a:cubicBezTo>
                  <a:cubicBezTo>
                    <a:pt x="13497" y="20681"/>
                    <a:pt x="14616" y="20530"/>
                    <a:pt x="15692" y="20234"/>
                  </a:cubicBezTo>
                  <a:cubicBezTo>
                    <a:pt x="18527" y="19383"/>
                    <a:pt x="20701" y="17114"/>
                    <a:pt x="21458" y="14279"/>
                  </a:cubicBezTo>
                  <a:cubicBezTo>
                    <a:pt x="22403" y="11159"/>
                    <a:pt x="21269" y="7851"/>
                    <a:pt x="18716" y="5866"/>
                  </a:cubicBezTo>
                  <a:cubicBezTo>
                    <a:pt x="17257" y="4640"/>
                    <a:pt x="15437" y="4027"/>
                    <a:pt x="13568" y="4027"/>
                  </a:cubicBezTo>
                  <a:cubicBezTo>
                    <a:pt x="12411" y="4027"/>
                    <a:pt x="11235" y="4262"/>
                    <a:pt x="10115" y="4732"/>
                  </a:cubicBezTo>
                  <a:cubicBezTo>
                    <a:pt x="7468" y="5960"/>
                    <a:pt x="5388" y="9269"/>
                    <a:pt x="6334" y="12294"/>
                  </a:cubicBezTo>
                  <a:cubicBezTo>
                    <a:pt x="7014" y="14335"/>
                    <a:pt x="8886" y="15356"/>
                    <a:pt x="10805" y="15356"/>
                  </a:cubicBezTo>
                  <a:cubicBezTo>
                    <a:pt x="12084" y="15356"/>
                    <a:pt x="13385" y="14902"/>
                    <a:pt x="14368" y="13995"/>
                  </a:cubicBezTo>
                  <a:cubicBezTo>
                    <a:pt x="15408" y="13144"/>
                    <a:pt x="15975" y="11821"/>
                    <a:pt x="15975" y="10498"/>
                  </a:cubicBezTo>
                  <a:cubicBezTo>
                    <a:pt x="15786" y="8796"/>
                    <a:pt x="14274" y="8134"/>
                    <a:pt x="12856" y="8040"/>
                  </a:cubicBezTo>
                  <a:cubicBezTo>
                    <a:pt x="12827" y="8037"/>
                    <a:pt x="12799" y="8036"/>
                    <a:pt x="12773" y="8036"/>
                  </a:cubicBezTo>
                  <a:cubicBezTo>
                    <a:pt x="11911" y="8036"/>
                    <a:pt x="11939" y="9461"/>
                    <a:pt x="12856" y="9552"/>
                  </a:cubicBezTo>
                  <a:cubicBezTo>
                    <a:pt x="13801" y="9647"/>
                    <a:pt x="14652" y="9930"/>
                    <a:pt x="14557" y="10970"/>
                  </a:cubicBezTo>
                  <a:cubicBezTo>
                    <a:pt x="14368" y="11915"/>
                    <a:pt x="13706" y="12766"/>
                    <a:pt x="12856" y="13333"/>
                  </a:cubicBezTo>
                  <a:cubicBezTo>
                    <a:pt x="12260" y="13750"/>
                    <a:pt x="11552" y="13951"/>
                    <a:pt x="10852" y="13951"/>
                  </a:cubicBezTo>
                  <a:cubicBezTo>
                    <a:pt x="9331" y="13951"/>
                    <a:pt x="7851" y="13002"/>
                    <a:pt x="7657" y="11254"/>
                  </a:cubicBezTo>
                  <a:cubicBezTo>
                    <a:pt x="7279" y="8796"/>
                    <a:pt x="9453" y="6338"/>
                    <a:pt x="11816" y="5677"/>
                  </a:cubicBezTo>
                  <a:cubicBezTo>
                    <a:pt x="12366" y="5545"/>
                    <a:pt x="12922" y="5479"/>
                    <a:pt x="13471" y="5479"/>
                  </a:cubicBezTo>
                  <a:cubicBezTo>
                    <a:pt x="15283" y="5479"/>
                    <a:pt x="17033" y="6189"/>
                    <a:pt x="18338" y="7567"/>
                  </a:cubicBezTo>
                  <a:cubicBezTo>
                    <a:pt x="20229" y="9363"/>
                    <a:pt x="20796" y="12104"/>
                    <a:pt x="19851" y="14468"/>
                  </a:cubicBezTo>
                  <a:cubicBezTo>
                    <a:pt x="19094" y="16642"/>
                    <a:pt x="17204" y="18249"/>
                    <a:pt x="14935" y="18910"/>
                  </a:cubicBezTo>
                  <a:cubicBezTo>
                    <a:pt x="14071" y="19135"/>
                    <a:pt x="13200" y="19243"/>
                    <a:pt x="12340" y="19243"/>
                  </a:cubicBezTo>
                  <a:cubicBezTo>
                    <a:pt x="8499" y="19243"/>
                    <a:pt x="4879" y="17092"/>
                    <a:pt x="3025" y="13617"/>
                  </a:cubicBezTo>
                  <a:cubicBezTo>
                    <a:pt x="1513" y="10687"/>
                    <a:pt x="1985" y="7095"/>
                    <a:pt x="4159" y="4637"/>
                  </a:cubicBezTo>
                  <a:cubicBezTo>
                    <a:pt x="6251" y="2546"/>
                    <a:pt x="9027" y="1412"/>
                    <a:pt x="11905" y="1412"/>
                  </a:cubicBezTo>
                  <a:cubicBezTo>
                    <a:pt x="12409" y="1412"/>
                    <a:pt x="12916" y="1447"/>
                    <a:pt x="13423" y="1518"/>
                  </a:cubicBezTo>
                  <a:cubicBezTo>
                    <a:pt x="13453" y="1521"/>
                    <a:pt x="13483" y="1522"/>
                    <a:pt x="13511" y="1522"/>
                  </a:cubicBezTo>
                  <a:cubicBezTo>
                    <a:pt x="14367" y="1522"/>
                    <a:pt x="14338" y="191"/>
                    <a:pt x="13423" y="100"/>
                  </a:cubicBezTo>
                  <a:cubicBezTo>
                    <a:pt x="12892" y="33"/>
                    <a:pt x="12362"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2" name="Google Shape;2235;p43">
              <a:extLst>
                <a:ext uri="{FF2B5EF4-FFF2-40B4-BE49-F238E27FC236}">
                  <a16:creationId xmlns:a16="http://schemas.microsoft.com/office/drawing/2014/main" id="{C4E2BCA6-0269-8A96-8BB4-29DB47BA1654}"/>
                </a:ext>
              </a:extLst>
            </p:cNvPr>
            <p:cNvSpPr/>
            <p:nvPr/>
          </p:nvSpPr>
          <p:spPr>
            <a:xfrm>
              <a:off x="1403125" y="2075175"/>
              <a:ext cx="560100" cy="517050"/>
            </a:xfrm>
            <a:custGeom>
              <a:avLst/>
              <a:gdLst/>
              <a:ahLst/>
              <a:cxnLst/>
              <a:rect l="l" t="t" r="r" b="b"/>
              <a:pathLst>
                <a:path w="22404" h="20682" extrusionOk="0">
                  <a:moveTo>
                    <a:pt x="11837" y="1"/>
                  </a:moveTo>
                  <a:cubicBezTo>
                    <a:pt x="8625" y="1"/>
                    <a:pt x="5571" y="1228"/>
                    <a:pt x="3215" y="3503"/>
                  </a:cubicBezTo>
                  <a:cubicBezTo>
                    <a:pt x="852" y="5960"/>
                    <a:pt x="1" y="9647"/>
                    <a:pt x="1135" y="12955"/>
                  </a:cubicBezTo>
                  <a:cubicBezTo>
                    <a:pt x="2175" y="15885"/>
                    <a:pt x="4349" y="18343"/>
                    <a:pt x="7279" y="19572"/>
                  </a:cubicBezTo>
                  <a:cubicBezTo>
                    <a:pt x="8888" y="20319"/>
                    <a:pt x="10636" y="20681"/>
                    <a:pt x="12375" y="20681"/>
                  </a:cubicBezTo>
                  <a:cubicBezTo>
                    <a:pt x="13498" y="20681"/>
                    <a:pt x="14617"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6" y="4262"/>
                    <a:pt x="10115" y="4732"/>
                  </a:cubicBezTo>
                  <a:cubicBezTo>
                    <a:pt x="7468" y="5960"/>
                    <a:pt x="5389" y="9269"/>
                    <a:pt x="6334" y="12294"/>
                  </a:cubicBezTo>
                  <a:cubicBezTo>
                    <a:pt x="7015" y="14335"/>
                    <a:pt x="8886" y="15356"/>
                    <a:pt x="10806" y="15356"/>
                  </a:cubicBezTo>
                  <a:cubicBezTo>
                    <a:pt x="12085" y="15356"/>
                    <a:pt x="13386" y="14902"/>
                    <a:pt x="14369" y="13995"/>
                  </a:cubicBezTo>
                  <a:cubicBezTo>
                    <a:pt x="15409" y="13144"/>
                    <a:pt x="15976" y="11821"/>
                    <a:pt x="15976" y="10498"/>
                  </a:cubicBezTo>
                  <a:cubicBezTo>
                    <a:pt x="15787" y="8796"/>
                    <a:pt x="14274" y="8134"/>
                    <a:pt x="12856" y="8040"/>
                  </a:cubicBezTo>
                  <a:cubicBezTo>
                    <a:pt x="12828" y="8037"/>
                    <a:pt x="12800" y="8036"/>
                    <a:pt x="12773" y="8036"/>
                  </a:cubicBezTo>
                  <a:cubicBezTo>
                    <a:pt x="11912" y="8036"/>
                    <a:pt x="11940" y="9461"/>
                    <a:pt x="12856" y="9552"/>
                  </a:cubicBezTo>
                  <a:cubicBezTo>
                    <a:pt x="13802" y="9647"/>
                    <a:pt x="14652" y="9930"/>
                    <a:pt x="14558" y="10970"/>
                  </a:cubicBezTo>
                  <a:cubicBezTo>
                    <a:pt x="14369" y="11915"/>
                    <a:pt x="13707" y="12766"/>
                    <a:pt x="12856" y="13333"/>
                  </a:cubicBezTo>
                  <a:cubicBezTo>
                    <a:pt x="12261" y="13750"/>
                    <a:pt x="11552" y="13951"/>
                    <a:pt x="10852" y="13951"/>
                  </a:cubicBezTo>
                  <a:cubicBezTo>
                    <a:pt x="9332" y="13951"/>
                    <a:pt x="7852" y="13002"/>
                    <a:pt x="7658" y="11254"/>
                  </a:cubicBezTo>
                  <a:cubicBezTo>
                    <a:pt x="7279" y="8796"/>
                    <a:pt x="9454" y="6338"/>
                    <a:pt x="11817" y="5677"/>
                  </a:cubicBezTo>
                  <a:cubicBezTo>
                    <a:pt x="12367" y="5545"/>
                    <a:pt x="12922" y="5479"/>
                    <a:pt x="13472" y="5479"/>
                  </a:cubicBezTo>
                  <a:cubicBezTo>
                    <a:pt x="15283" y="5479"/>
                    <a:pt x="17034" y="6189"/>
                    <a:pt x="18339" y="7567"/>
                  </a:cubicBezTo>
                  <a:cubicBezTo>
                    <a:pt x="20229" y="9363"/>
                    <a:pt x="20797" y="12104"/>
                    <a:pt x="19851" y="14468"/>
                  </a:cubicBezTo>
                  <a:cubicBezTo>
                    <a:pt x="19095" y="16642"/>
                    <a:pt x="17205" y="18249"/>
                    <a:pt x="14936" y="18910"/>
                  </a:cubicBezTo>
                  <a:cubicBezTo>
                    <a:pt x="14071" y="19135"/>
                    <a:pt x="13201" y="19243"/>
                    <a:pt x="12341" y="19243"/>
                  </a:cubicBezTo>
                  <a:cubicBezTo>
                    <a:pt x="8500" y="19243"/>
                    <a:pt x="4879" y="17092"/>
                    <a:pt x="3026" y="13617"/>
                  </a:cubicBezTo>
                  <a:cubicBezTo>
                    <a:pt x="1513" y="10687"/>
                    <a:pt x="1986" y="7095"/>
                    <a:pt x="4160" y="4637"/>
                  </a:cubicBezTo>
                  <a:cubicBezTo>
                    <a:pt x="6252" y="2546"/>
                    <a:pt x="9027" y="1412"/>
                    <a:pt x="11905" y="1412"/>
                  </a:cubicBezTo>
                  <a:cubicBezTo>
                    <a:pt x="12409" y="1412"/>
                    <a:pt x="12916" y="1447"/>
                    <a:pt x="13424" y="1518"/>
                  </a:cubicBezTo>
                  <a:cubicBezTo>
                    <a:pt x="13454" y="1521"/>
                    <a:pt x="13484" y="1522"/>
                    <a:pt x="13512" y="1522"/>
                  </a:cubicBezTo>
                  <a:cubicBezTo>
                    <a:pt x="14368" y="1522"/>
                    <a:pt x="14338" y="191"/>
                    <a:pt x="13424" y="100"/>
                  </a:cubicBezTo>
                  <a:cubicBezTo>
                    <a:pt x="12892" y="33"/>
                    <a:pt x="12363"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3" name="Google Shape;2236;p43">
              <a:extLst>
                <a:ext uri="{FF2B5EF4-FFF2-40B4-BE49-F238E27FC236}">
                  <a16:creationId xmlns:a16="http://schemas.microsoft.com/office/drawing/2014/main" id="{5CCEFC26-08CC-B07F-5ED4-771C97758139}"/>
                </a:ext>
              </a:extLst>
            </p:cNvPr>
            <p:cNvSpPr/>
            <p:nvPr/>
          </p:nvSpPr>
          <p:spPr>
            <a:xfrm>
              <a:off x="2584700" y="2075175"/>
              <a:ext cx="560100" cy="517050"/>
            </a:xfrm>
            <a:custGeom>
              <a:avLst/>
              <a:gdLst/>
              <a:ahLst/>
              <a:cxnLst/>
              <a:rect l="l" t="t" r="r" b="b"/>
              <a:pathLst>
                <a:path w="22404" h="20682" extrusionOk="0">
                  <a:moveTo>
                    <a:pt x="11837" y="1"/>
                  </a:moveTo>
                  <a:cubicBezTo>
                    <a:pt x="8625" y="1"/>
                    <a:pt x="5570" y="1228"/>
                    <a:pt x="3214" y="3503"/>
                  </a:cubicBezTo>
                  <a:cubicBezTo>
                    <a:pt x="851" y="5960"/>
                    <a:pt x="1" y="9647"/>
                    <a:pt x="1135" y="12955"/>
                  </a:cubicBezTo>
                  <a:cubicBezTo>
                    <a:pt x="2175" y="15885"/>
                    <a:pt x="4349" y="18343"/>
                    <a:pt x="7279" y="19572"/>
                  </a:cubicBezTo>
                  <a:cubicBezTo>
                    <a:pt x="8887" y="20319"/>
                    <a:pt x="10635" y="20681"/>
                    <a:pt x="12375" y="20681"/>
                  </a:cubicBezTo>
                  <a:cubicBezTo>
                    <a:pt x="13497" y="20681"/>
                    <a:pt x="14616"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5" y="4262"/>
                    <a:pt x="10115" y="4732"/>
                  </a:cubicBezTo>
                  <a:cubicBezTo>
                    <a:pt x="7468" y="5960"/>
                    <a:pt x="5389" y="9269"/>
                    <a:pt x="6334" y="12294"/>
                  </a:cubicBezTo>
                  <a:cubicBezTo>
                    <a:pt x="7014" y="14335"/>
                    <a:pt x="8886" y="15356"/>
                    <a:pt x="10805" y="15356"/>
                  </a:cubicBezTo>
                  <a:cubicBezTo>
                    <a:pt x="12085" y="15356"/>
                    <a:pt x="13385" y="14902"/>
                    <a:pt x="14368" y="13995"/>
                  </a:cubicBezTo>
                  <a:cubicBezTo>
                    <a:pt x="15408" y="13144"/>
                    <a:pt x="15975" y="11821"/>
                    <a:pt x="15975" y="10498"/>
                  </a:cubicBezTo>
                  <a:cubicBezTo>
                    <a:pt x="15786" y="8796"/>
                    <a:pt x="14274" y="8134"/>
                    <a:pt x="12856" y="8040"/>
                  </a:cubicBezTo>
                  <a:cubicBezTo>
                    <a:pt x="12827" y="8037"/>
                    <a:pt x="12800" y="8036"/>
                    <a:pt x="12773" y="8036"/>
                  </a:cubicBezTo>
                  <a:cubicBezTo>
                    <a:pt x="11912" y="8036"/>
                    <a:pt x="11939" y="9461"/>
                    <a:pt x="12856" y="9552"/>
                  </a:cubicBezTo>
                  <a:cubicBezTo>
                    <a:pt x="13801" y="9647"/>
                    <a:pt x="14652" y="9930"/>
                    <a:pt x="14558" y="10970"/>
                  </a:cubicBezTo>
                  <a:cubicBezTo>
                    <a:pt x="14368" y="11915"/>
                    <a:pt x="13707" y="12766"/>
                    <a:pt x="12856" y="13333"/>
                  </a:cubicBezTo>
                  <a:cubicBezTo>
                    <a:pt x="12260" y="13750"/>
                    <a:pt x="11552" y="13951"/>
                    <a:pt x="10852" y="13951"/>
                  </a:cubicBezTo>
                  <a:cubicBezTo>
                    <a:pt x="9331" y="13951"/>
                    <a:pt x="7851" y="13002"/>
                    <a:pt x="7657" y="11254"/>
                  </a:cubicBezTo>
                  <a:cubicBezTo>
                    <a:pt x="7279" y="8796"/>
                    <a:pt x="9453" y="6338"/>
                    <a:pt x="11816" y="5677"/>
                  </a:cubicBezTo>
                  <a:cubicBezTo>
                    <a:pt x="12367" y="5545"/>
                    <a:pt x="12922" y="5479"/>
                    <a:pt x="13472" y="5479"/>
                  </a:cubicBezTo>
                  <a:cubicBezTo>
                    <a:pt x="15283" y="5479"/>
                    <a:pt x="17033" y="6189"/>
                    <a:pt x="18339" y="7567"/>
                  </a:cubicBezTo>
                  <a:cubicBezTo>
                    <a:pt x="20229" y="9363"/>
                    <a:pt x="20796" y="12104"/>
                    <a:pt x="19851" y="14468"/>
                  </a:cubicBezTo>
                  <a:cubicBezTo>
                    <a:pt x="19095" y="16642"/>
                    <a:pt x="17204" y="18249"/>
                    <a:pt x="14936" y="18910"/>
                  </a:cubicBezTo>
                  <a:cubicBezTo>
                    <a:pt x="14071" y="19135"/>
                    <a:pt x="13200" y="19243"/>
                    <a:pt x="12341" y="19243"/>
                  </a:cubicBezTo>
                  <a:cubicBezTo>
                    <a:pt x="8500" y="19243"/>
                    <a:pt x="4879" y="17092"/>
                    <a:pt x="3025" y="13617"/>
                  </a:cubicBezTo>
                  <a:cubicBezTo>
                    <a:pt x="1513" y="10687"/>
                    <a:pt x="1986" y="7095"/>
                    <a:pt x="4160" y="4637"/>
                  </a:cubicBezTo>
                  <a:cubicBezTo>
                    <a:pt x="6251" y="2546"/>
                    <a:pt x="9027" y="1412"/>
                    <a:pt x="11905" y="1412"/>
                  </a:cubicBezTo>
                  <a:cubicBezTo>
                    <a:pt x="12409" y="1412"/>
                    <a:pt x="12916" y="1447"/>
                    <a:pt x="13423" y="1518"/>
                  </a:cubicBezTo>
                  <a:cubicBezTo>
                    <a:pt x="13454" y="1521"/>
                    <a:pt x="13483" y="1522"/>
                    <a:pt x="13512" y="1522"/>
                  </a:cubicBezTo>
                  <a:cubicBezTo>
                    <a:pt x="14367" y="1522"/>
                    <a:pt x="14338" y="191"/>
                    <a:pt x="13423" y="100"/>
                  </a:cubicBezTo>
                  <a:cubicBezTo>
                    <a:pt x="12892" y="33"/>
                    <a:pt x="12362"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4" name="Google Shape;2237;p43">
              <a:extLst>
                <a:ext uri="{FF2B5EF4-FFF2-40B4-BE49-F238E27FC236}">
                  <a16:creationId xmlns:a16="http://schemas.microsoft.com/office/drawing/2014/main" id="{11151933-BA57-7487-953C-5BB445B73D6E}"/>
                </a:ext>
              </a:extLst>
            </p:cNvPr>
            <p:cNvSpPr/>
            <p:nvPr/>
          </p:nvSpPr>
          <p:spPr>
            <a:xfrm>
              <a:off x="3766275" y="2075175"/>
              <a:ext cx="560075" cy="517050"/>
            </a:xfrm>
            <a:custGeom>
              <a:avLst/>
              <a:gdLst/>
              <a:ahLst/>
              <a:cxnLst/>
              <a:rect l="l" t="t" r="r" b="b"/>
              <a:pathLst>
                <a:path w="22403" h="20682" extrusionOk="0">
                  <a:moveTo>
                    <a:pt x="11837" y="1"/>
                  </a:moveTo>
                  <a:cubicBezTo>
                    <a:pt x="8624" y="1"/>
                    <a:pt x="5570" y="1228"/>
                    <a:pt x="3214" y="3503"/>
                  </a:cubicBezTo>
                  <a:cubicBezTo>
                    <a:pt x="851" y="5960"/>
                    <a:pt x="0" y="9647"/>
                    <a:pt x="1135" y="12955"/>
                  </a:cubicBezTo>
                  <a:cubicBezTo>
                    <a:pt x="2174" y="15885"/>
                    <a:pt x="4348" y="18343"/>
                    <a:pt x="7279" y="19572"/>
                  </a:cubicBezTo>
                  <a:cubicBezTo>
                    <a:pt x="8887" y="20319"/>
                    <a:pt x="10635" y="20681"/>
                    <a:pt x="12374" y="20681"/>
                  </a:cubicBezTo>
                  <a:cubicBezTo>
                    <a:pt x="13497" y="20681"/>
                    <a:pt x="14616" y="20530"/>
                    <a:pt x="15691" y="20234"/>
                  </a:cubicBezTo>
                  <a:cubicBezTo>
                    <a:pt x="18527" y="19383"/>
                    <a:pt x="20701" y="17114"/>
                    <a:pt x="21458" y="14279"/>
                  </a:cubicBezTo>
                  <a:cubicBezTo>
                    <a:pt x="22403" y="11159"/>
                    <a:pt x="21268" y="7851"/>
                    <a:pt x="18716" y="5866"/>
                  </a:cubicBezTo>
                  <a:cubicBezTo>
                    <a:pt x="17257" y="4640"/>
                    <a:pt x="15437" y="4027"/>
                    <a:pt x="13568" y="4027"/>
                  </a:cubicBezTo>
                  <a:cubicBezTo>
                    <a:pt x="12411" y="4027"/>
                    <a:pt x="11235" y="4262"/>
                    <a:pt x="10114" y="4732"/>
                  </a:cubicBezTo>
                  <a:cubicBezTo>
                    <a:pt x="7468" y="5960"/>
                    <a:pt x="5388" y="9269"/>
                    <a:pt x="6333" y="12294"/>
                  </a:cubicBezTo>
                  <a:cubicBezTo>
                    <a:pt x="7014" y="14335"/>
                    <a:pt x="8886" y="15356"/>
                    <a:pt x="10805" y="15356"/>
                  </a:cubicBezTo>
                  <a:cubicBezTo>
                    <a:pt x="12084" y="15356"/>
                    <a:pt x="13385" y="14902"/>
                    <a:pt x="14368" y="13995"/>
                  </a:cubicBezTo>
                  <a:cubicBezTo>
                    <a:pt x="15408" y="13144"/>
                    <a:pt x="15975" y="11821"/>
                    <a:pt x="15975" y="10498"/>
                  </a:cubicBezTo>
                  <a:cubicBezTo>
                    <a:pt x="15786" y="8796"/>
                    <a:pt x="14274" y="8134"/>
                    <a:pt x="12856" y="8040"/>
                  </a:cubicBezTo>
                  <a:cubicBezTo>
                    <a:pt x="12827" y="8037"/>
                    <a:pt x="12799" y="8036"/>
                    <a:pt x="12772" y="8036"/>
                  </a:cubicBezTo>
                  <a:cubicBezTo>
                    <a:pt x="11911" y="8036"/>
                    <a:pt x="11939" y="9461"/>
                    <a:pt x="12856" y="9552"/>
                  </a:cubicBezTo>
                  <a:cubicBezTo>
                    <a:pt x="13801" y="9647"/>
                    <a:pt x="14652" y="9930"/>
                    <a:pt x="14557" y="10970"/>
                  </a:cubicBezTo>
                  <a:cubicBezTo>
                    <a:pt x="14368" y="11915"/>
                    <a:pt x="13706" y="12766"/>
                    <a:pt x="12856" y="13333"/>
                  </a:cubicBezTo>
                  <a:cubicBezTo>
                    <a:pt x="12260" y="13750"/>
                    <a:pt x="11552" y="13951"/>
                    <a:pt x="10852" y="13951"/>
                  </a:cubicBezTo>
                  <a:cubicBezTo>
                    <a:pt x="9331" y="13951"/>
                    <a:pt x="7851" y="13002"/>
                    <a:pt x="7657" y="11254"/>
                  </a:cubicBezTo>
                  <a:cubicBezTo>
                    <a:pt x="7279" y="8796"/>
                    <a:pt x="9453" y="6338"/>
                    <a:pt x="11816" y="5677"/>
                  </a:cubicBezTo>
                  <a:cubicBezTo>
                    <a:pt x="12366" y="5545"/>
                    <a:pt x="12922" y="5479"/>
                    <a:pt x="13471" y="5479"/>
                  </a:cubicBezTo>
                  <a:cubicBezTo>
                    <a:pt x="15283" y="5479"/>
                    <a:pt x="17033" y="6189"/>
                    <a:pt x="18338" y="7567"/>
                  </a:cubicBezTo>
                  <a:cubicBezTo>
                    <a:pt x="20229" y="9363"/>
                    <a:pt x="20796" y="12104"/>
                    <a:pt x="19851" y="14468"/>
                  </a:cubicBezTo>
                  <a:cubicBezTo>
                    <a:pt x="19094" y="16642"/>
                    <a:pt x="17204" y="18249"/>
                    <a:pt x="14935" y="18910"/>
                  </a:cubicBezTo>
                  <a:cubicBezTo>
                    <a:pt x="14071" y="19135"/>
                    <a:pt x="13200" y="19243"/>
                    <a:pt x="12340" y="19243"/>
                  </a:cubicBezTo>
                  <a:cubicBezTo>
                    <a:pt x="8499" y="19243"/>
                    <a:pt x="4879" y="17092"/>
                    <a:pt x="3025" y="13617"/>
                  </a:cubicBezTo>
                  <a:cubicBezTo>
                    <a:pt x="1513" y="10687"/>
                    <a:pt x="1985" y="7095"/>
                    <a:pt x="4159" y="4637"/>
                  </a:cubicBezTo>
                  <a:cubicBezTo>
                    <a:pt x="6251" y="2546"/>
                    <a:pt x="9027" y="1412"/>
                    <a:pt x="11905" y="1412"/>
                  </a:cubicBezTo>
                  <a:cubicBezTo>
                    <a:pt x="12409" y="1412"/>
                    <a:pt x="12916" y="1447"/>
                    <a:pt x="13423" y="1518"/>
                  </a:cubicBezTo>
                  <a:cubicBezTo>
                    <a:pt x="13453" y="1521"/>
                    <a:pt x="13483" y="1522"/>
                    <a:pt x="13511" y="1522"/>
                  </a:cubicBezTo>
                  <a:cubicBezTo>
                    <a:pt x="14367" y="1522"/>
                    <a:pt x="14338" y="191"/>
                    <a:pt x="13423" y="100"/>
                  </a:cubicBezTo>
                  <a:cubicBezTo>
                    <a:pt x="12892" y="33"/>
                    <a:pt x="12362"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5" name="Google Shape;2238;p43">
              <a:extLst>
                <a:ext uri="{FF2B5EF4-FFF2-40B4-BE49-F238E27FC236}">
                  <a16:creationId xmlns:a16="http://schemas.microsoft.com/office/drawing/2014/main" id="{2F70DF22-13D2-7299-6F5D-A45337066BEE}"/>
                </a:ext>
              </a:extLst>
            </p:cNvPr>
            <p:cNvSpPr/>
            <p:nvPr/>
          </p:nvSpPr>
          <p:spPr>
            <a:xfrm>
              <a:off x="4947825" y="2075175"/>
              <a:ext cx="560100" cy="517050"/>
            </a:xfrm>
            <a:custGeom>
              <a:avLst/>
              <a:gdLst/>
              <a:ahLst/>
              <a:cxnLst/>
              <a:rect l="l" t="t" r="r" b="b"/>
              <a:pathLst>
                <a:path w="22404" h="20682" extrusionOk="0">
                  <a:moveTo>
                    <a:pt x="11837" y="1"/>
                  </a:moveTo>
                  <a:cubicBezTo>
                    <a:pt x="8625" y="1"/>
                    <a:pt x="5571" y="1228"/>
                    <a:pt x="3215" y="3503"/>
                  </a:cubicBezTo>
                  <a:cubicBezTo>
                    <a:pt x="852" y="5960"/>
                    <a:pt x="1" y="9647"/>
                    <a:pt x="1135" y="12955"/>
                  </a:cubicBezTo>
                  <a:cubicBezTo>
                    <a:pt x="2175" y="15885"/>
                    <a:pt x="4349" y="18343"/>
                    <a:pt x="7279" y="19572"/>
                  </a:cubicBezTo>
                  <a:cubicBezTo>
                    <a:pt x="8888" y="20319"/>
                    <a:pt x="10636" y="20681"/>
                    <a:pt x="12375" y="20681"/>
                  </a:cubicBezTo>
                  <a:cubicBezTo>
                    <a:pt x="13498" y="20681"/>
                    <a:pt x="14617"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6" y="4262"/>
                    <a:pt x="10115" y="4732"/>
                  </a:cubicBezTo>
                  <a:cubicBezTo>
                    <a:pt x="7468" y="5960"/>
                    <a:pt x="5389" y="9269"/>
                    <a:pt x="6334" y="12294"/>
                  </a:cubicBezTo>
                  <a:cubicBezTo>
                    <a:pt x="7015" y="14335"/>
                    <a:pt x="8886" y="15356"/>
                    <a:pt x="10806" y="15356"/>
                  </a:cubicBezTo>
                  <a:cubicBezTo>
                    <a:pt x="12085" y="15356"/>
                    <a:pt x="13386" y="14902"/>
                    <a:pt x="14369" y="13995"/>
                  </a:cubicBezTo>
                  <a:cubicBezTo>
                    <a:pt x="15409" y="13144"/>
                    <a:pt x="15976" y="11821"/>
                    <a:pt x="15976" y="10498"/>
                  </a:cubicBezTo>
                  <a:cubicBezTo>
                    <a:pt x="15787" y="8796"/>
                    <a:pt x="14274" y="8134"/>
                    <a:pt x="12856" y="8040"/>
                  </a:cubicBezTo>
                  <a:cubicBezTo>
                    <a:pt x="12828" y="8037"/>
                    <a:pt x="12800" y="8036"/>
                    <a:pt x="12773" y="8036"/>
                  </a:cubicBezTo>
                  <a:cubicBezTo>
                    <a:pt x="11912" y="8036"/>
                    <a:pt x="11940" y="9461"/>
                    <a:pt x="12856" y="9552"/>
                  </a:cubicBezTo>
                  <a:cubicBezTo>
                    <a:pt x="13802" y="9647"/>
                    <a:pt x="14652" y="9930"/>
                    <a:pt x="14558" y="10970"/>
                  </a:cubicBezTo>
                  <a:cubicBezTo>
                    <a:pt x="14369" y="11915"/>
                    <a:pt x="13707" y="12766"/>
                    <a:pt x="12856" y="13333"/>
                  </a:cubicBezTo>
                  <a:cubicBezTo>
                    <a:pt x="12261" y="13750"/>
                    <a:pt x="11552" y="13951"/>
                    <a:pt x="10852" y="13951"/>
                  </a:cubicBezTo>
                  <a:cubicBezTo>
                    <a:pt x="9332" y="13951"/>
                    <a:pt x="7852" y="13002"/>
                    <a:pt x="7657" y="11254"/>
                  </a:cubicBezTo>
                  <a:cubicBezTo>
                    <a:pt x="7279" y="8796"/>
                    <a:pt x="9453" y="6338"/>
                    <a:pt x="11817" y="5677"/>
                  </a:cubicBezTo>
                  <a:cubicBezTo>
                    <a:pt x="12367" y="5545"/>
                    <a:pt x="12922" y="5479"/>
                    <a:pt x="13472" y="5479"/>
                  </a:cubicBezTo>
                  <a:cubicBezTo>
                    <a:pt x="15283" y="5479"/>
                    <a:pt x="17034" y="6189"/>
                    <a:pt x="18339" y="7567"/>
                  </a:cubicBezTo>
                  <a:cubicBezTo>
                    <a:pt x="20229" y="9363"/>
                    <a:pt x="20797" y="12104"/>
                    <a:pt x="19851" y="14468"/>
                  </a:cubicBezTo>
                  <a:cubicBezTo>
                    <a:pt x="19095" y="16642"/>
                    <a:pt x="17205" y="18249"/>
                    <a:pt x="14936" y="18910"/>
                  </a:cubicBezTo>
                  <a:cubicBezTo>
                    <a:pt x="14071" y="19135"/>
                    <a:pt x="13201" y="19243"/>
                    <a:pt x="12341" y="19243"/>
                  </a:cubicBezTo>
                  <a:cubicBezTo>
                    <a:pt x="8500" y="19243"/>
                    <a:pt x="4879" y="17092"/>
                    <a:pt x="3026" y="13617"/>
                  </a:cubicBezTo>
                  <a:cubicBezTo>
                    <a:pt x="1513" y="10687"/>
                    <a:pt x="1986" y="7095"/>
                    <a:pt x="4160" y="4637"/>
                  </a:cubicBezTo>
                  <a:cubicBezTo>
                    <a:pt x="6251" y="2546"/>
                    <a:pt x="9027" y="1412"/>
                    <a:pt x="11905" y="1412"/>
                  </a:cubicBezTo>
                  <a:cubicBezTo>
                    <a:pt x="12409" y="1412"/>
                    <a:pt x="12916" y="1447"/>
                    <a:pt x="13424" y="1518"/>
                  </a:cubicBezTo>
                  <a:cubicBezTo>
                    <a:pt x="13454" y="1521"/>
                    <a:pt x="13483" y="1522"/>
                    <a:pt x="13512" y="1522"/>
                  </a:cubicBezTo>
                  <a:cubicBezTo>
                    <a:pt x="14368" y="1522"/>
                    <a:pt x="14338" y="191"/>
                    <a:pt x="13424" y="100"/>
                  </a:cubicBezTo>
                  <a:cubicBezTo>
                    <a:pt x="12892" y="33"/>
                    <a:pt x="12363"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6" name="Google Shape;2239;p43">
              <a:extLst>
                <a:ext uri="{FF2B5EF4-FFF2-40B4-BE49-F238E27FC236}">
                  <a16:creationId xmlns:a16="http://schemas.microsoft.com/office/drawing/2014/main" id="{F5014599-AB82-2748-52AC-FA403AF3A982}"/>
                </a:ext>
              </a:extLst>
            </p:cNvPr>
            <p:cNvSpPr/>
            <p:nvPr/>
          </p:nvSpPr>
          <p:spPr>
            <a:xfrm>
              <a:off x="6129400" y="2075175"/>
              <a:ext cx="560100" cy="517050"/>
            </a:xfrm>
            <a:custGeom>
              <a:avLst/>
              <a:gdLst/>
              <a:ahLst/>
              <a:cxnLst/>
              <a:rect l="l" t="t" r="r" b="b"/>
              <a:pathLst>
                <a:path w="22404" h="20682" extrusionOk="0">
                  <a:moveTo>
                    <a:pt x="11837" y="1"/>
                  </a:moveTo>
                  <a:cubicBezTo>
                    <a:pt x="8625" y="1"/>
                    <a:pt x="5570" y="1228"/>
                    <a:pt x="3214" y="3503"/>
                  </a:cubicBezTo>
                  <a:cubicBezTo>
                    <a:pt x="851" y="5960"/>
                    <a:pt x="1" y="9647"/>
                    <a:pt x="1135" y="12955"/>
                  </a:cubicBezTo>
                  <a:cubicBezTo>
                    <a:pt x="2175" y="15885"/>
                    <a:pt x="4349" y="18343"/>
                    <a:pt x="7279" y="19572"/>
                  </a:cubicBezTo>
                  <a:cubicBezTo>
                    <a:pt x="8887" y="20319"/>
                    <a:pt x="10635" y="20681"/>
                    <a:pt x="12375" y="20681"/>
                  </a:cubicBezTo>
                  <a:cubicBezTo>
                    <a:pt x="13497" y="20681"/>
                    <a:pt x="14616" y="20530"/>
                    <a:pt x="15692" y="20234"/>
                  </a:cubicBezTo>
                  <a:cubicBezTo>
                    <a:pt x="18528" y="19383"/>
                    <a:pt x="20702" y="17114"/>
                    <a:pt x="21552" y="14279"/>
                  </a:cubicBezTo>
                  <a:cubicBezTo>
                    <a:pt x="22403" y="11159"/>
                    <a:pt x="21269" y="7851"/>
                    <a:pt x="18717" y="5866"/>
                  </a:cubicBezTo>
                  <a:cubicBezTo>
                    <a:pt x="17257" y="4640"/>
                    <a:pt x="15437" y="4027"/>
                    <a:pt x="13568" y="4027"/>
                  </a:cubicBezTo>
                  <a:cubicBezTo>
                    <a:pt x="12411" y="4027"/>
                    <a:pt x="11235" y="4262"/>
                    <a:pt x="10115" y="4732"/>
                  </a:cubicBezTo>
                  <a:cubicBezTo>
                    <a:pt x="7468" y="5960"/>
                    <a:pt x="5389" y="9269"/>
                    <a:pt x="6334" y="12294"/>
                  </a:cubicBezTo>
                  <a:cubicBezTo>
                    <a:pt x="7014" y="14335"/>
                    <a:pt x="8886" y="15356"/>
                    <a:pt x="10805" y="15356"/>
                  </a:cubicBezTo>
                  <a:cubicBezTo>
                    <a:pt x="12085" y="15356"/>
                    <a:pt x="13385" y="14902"/>
                    <a:pt x="14368" y="13995"/>
                  </a:cubicBezTo>
                  <a:cubicBezTo>
                    <a:pt x="15408" y="13144"/>
                    <a:pt x="15975" y="11821"/>
                    <a:pt x="15975" y="10498"/>
                  </a:cubicBezTo>
                  <a:cubicBezTo>
                    <a:pt x="15881" y="8796"/>
                    <a:pt x="14274" y="8134"/>
                    <a:pt x="12856" y="8040"/>
                  </a:cubicBezTo>
                  <a:cubicBezTo>
                    <a:pt x="12827" y="8037"/>
                    <a:pt x="12800" y="8036"/>
                    <a:pt x="12773" y="8036"/>
                  </a:cubicBezTo>
                  <a:cubicBezTo>
                    <a:pt x="11912" y="8036"/>
                    <a:pt x="11939" y="9461"/>
                    <a:pt x="12856" y="9552"/>
                  </a:cubicBezTo>
                  <a:cubicBezTo>
                    <a:pt x="13801" y="9647"/>
                    <a:pt x="14652" y="9930"/>
                    <a:pt x="14557" y="10970"/>
                  </a:cubicBezTo>
                  <a:cubicBezTo>
                    <a:pt x="14368" y="11915"/>
                    <a:pt x="13707" y="12766"/>
                    <a:pt x="12951" y="13333"/>
                  </a:cubicBezTo>
                  <a:cubicBezTo>
                    <a:pt x="12325" y="13750"/>
                    <a:pt x="11596" y="13951"/>
                    <a:pt x="10882" y="13951"/>
                  </a:cubicBezTo>
                  <a:cubicBezTo>
                    <a:pt x="9331" y="13951"/>
                    <a:pt x="7851" y="13002"/>
                    <a:pt x="7657" y="11254"/>
                  </a:cubicBezTo>
                  <a:cubicBezTo>
                    <a:pt x="7279" y="8796"/>
                    <a:pt x="9453" y="6338"/>
                    <a:pt x="11816" y="5677"/>
                  </a:cubicBezTo>
                  <a:cubicBezTo>
                    <a:pt x="12367" y="5545"/>
                    <a:pt x="12922" y="5479"/>
                    <a:pt x="13473" y="5479"/>
                  </a:cubicBezTo>
                  <a:cubicBezTo>
                    <a:pt x="15288" y="5479"/>
                    <a:pt x="17055" y="6189"/>
                    <a:pt x="18433" y="7567"/>
                  </a:cubicBezTo>
                  <a:cubicBezTo>
                    <a:pt x="20229" y="9363"/>
                    <a:pt x="20796" y="12104"/>
                    <a:pt x="19851" y="14468"/>
                  </a:cubicBezTo>
                  <a:cubicBezTo>
                    <a:pt x="19095" y="16642"/>
                    <a:pt x="17204" y="18249"/>
                    <a:pt x="15030" y="18910"/>
                  </a:cubicBezTo>
                  <a:cubicBezTo>
                    <a:pt x="14148" y="19135"/>
                    <a:pt x="13263" y="19243"/>
                    <a:pt x="12392" y="19243"/>
                  </a:cubicBezTo>
                  <a:cubicBezTo>
                    <a:pt x="8500" y="19243"/>
                    <a:pt x="4879" y="17092"/>
                    <a:pt x="3025" y="13617"/>
                  </a:cubicBezTo>
                  <a:cubicBezTo>
                    <a:pt x="1513" y="10687"/>
                    <a:pt x="1986" y="7095"/>
                    <a:pt x="4160" y="4637"/>
                  </a:cubicBezTo>
                  <a:cubicBezTo>
                    <a:pt x="6251" y="2546"/>
                    <a:pt x="9027" y="1412"/>
                    <a:pt x="11905" y="1412"/>
                  </a:cubicBezTo>
                  <a:cubicBezTo>
                    <a:pt x="12409" y="1412"/>
                    <a:pt x="12916" y="1447"/>
                    <a:pt x="13423" y="1518"/>
                  </a:cubicBezTo>
                  <a:cubicBezTo>
                    <a:pt x="13454" y="1521"/>
                    <a:pt x="13483" y="1522"/>
                    <a:pt x="13512" y="1522"/>
                  </a:cubicBezTo>
                  <a:cubicBezTo>
                    <a:pt x="14367" y="1522"/>
                    <a:pt x="14338" y="191"/>
                    <a:pt x="13423" y="100"/>
                  </a:cubicBezTo>
                  <a:cubicBezTo>
                    <a:pt x="12892" y="33"/>
                    <a:pt x="12362"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7" name="Google Shape;2240;p43">
              <a:extLst>
                <a:ext uri="{FF2B5EF4-FFF2-40B4-BE49-F238E27FC236}">
                  <a16:creationId xmlns:a16="http://schemas.microsoft.com/office/drawing/2014/main" id="{32527E88-BA3F-AADD-FBF9-8787AF8F3B95}"/>
                </a:ext>
              </a:extLst>
            </p:cNvPr>
            <p:cNvSpPr/>
            <p:nvPr/>
          </p:nvSpPr>
          <p:spPr>
            <a:xfrm>
              <a:off x="812350" y="2578525"/>
              <a:ext cx="560100" cy="515850"/>
            </a:xfrm>
            <a:custGeom>
              <a:avLst/>
              <a:gdLst/>
              <a:ahLst/>
              <a:cxnLst/>
              <a:rect l="l" t="t" r="r" b="b"/>
              <a:pathLst>
                <a:path w="22404" h="20634" extrusionOk="0">
                  <a:moveTo>
                    <a:pt x="11831" y="0"/>
                  </a:moveTo>
                  <a:cubicBezTo>
                    <a:pt x="8621" y="0"/>
                    <a:pt x="5569" y="1216"/>
                    <a:pt x="3215" y="3408"/>
                  </a:cubicBezTo>
                  <a:cubicBezTo>
                    <a:pt x="851" y="5960"/>
                    <a:pt x="1" y="9552"/>
                    <a:pt x="1135" y="12860"/>
                  </a:cubicBezTo>
                  <a:cubicBezTo>
                    <a:pt x="2175" y="15885"/>
                    <a:pt x="4349" y="18248"/>
                    <a:pt x="7279" y="19572"/>
                  </a:cubicBezTo>
                  <a:cubicBezTo>
                    <a:pt x="8882" y="20259"/>
                    <a:pt x="10623" y="20634"/>
                    <a:pt x="12356" y="20634"/>
                  </a:cubicBezTo>
                  <a:cubicBezTo>
                    <a:pt x="13485" y="20634"/>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1" y="14261"/>
                    <a:pt x="8924" y="15282"/>
                    <a:pt x="10864" y="15282"/>
                  </a:cubicBezTo>
                  <a:cubicBezTo>
                    <a:pt x="12125" y="15282"/>
                    <a:pt x="13400" y="14851"/>
                    <a:pt x="14368" y="13995"/>
                  </a:cubicBezTo>
                  <a:cubicBezTo>
                    <a:pt x="15408" y="13144"/>
                    <a:pt x="15975" y="11821"/>
                    <a:pt x="15975" y="10403"/>
                  </a:cubicBezTo>
                  <a:cubicBezTo>
                    <a:pt x="15786" y="8796"/>
                    <a:pt x="14274" y="8040"/>
                    <a:pt x="12856" y="7945"/>
                  </a:cubicBezTo>
                  <a:cubicBezTo>
                    <a:pt x="11911" y="7945"/>
                    <a:pt x="11911" y="9363"/>
                    <a:pt x="12856" y="9458"/>
                  </a:cubicBezTo>
                  <a:cubicBezTo>
                    <a:pt x="13801" y="9552"/>
                    <a:pt x="14652" y="9836"/>
                    <a:pt x="14558" y="10875"/>
                  </a:cubicBezTo>
                  <a:cubicBezTo>
                    <a:pt x="14368" y="11915"/>
                    <a:pt x="13707" y="12766"/>
                    <a:pt x="12856" y="13239"/>
                  </a:cubicBezTo>
                  <a:cubicBezTo>
                    <a:pt x="12256" y="13659"/>
                    <a:pt x="11541" y="13860"/>
                    <a:pt x="10836" y="13860"/>
                  </a:cubicBezTo>
                  <a:cubicBezTo>
                    <a:pt x="9321" y="13860"/>
                    <a:pt x="7851" y="12931"/>
                    <a:pt x="7657" y="11254"/>
                  </a:cubicBezTo>
                  <a:cubicBezTo>
                    <a:pt x="7279" y="8796"/>
                    <a:pt x="9453" y="6244"/>
                    <a:pt x="11816" y="5677"/>
                  </a:cubicBezTo>
                  <a:cubicBezTo>
                    <a:pt x="12372" y="5543"/>
                    <a:pt x="12932" y="5478"/>
                    <a:pt x="13487" y="5478"/>
                  </a:cubicBezTo>
                  <a:cubicBezTo>
                    <a:pt x="15293" y="5478"/>
                    <a:pt x="17037" y="6171"/>
                    <a:pt x="18339" y="7473"/>
                  </a:cubicBezTo>
                  <a:cubicBezTo>
                    <a:pt x="20229" y="9269"/>
                    <a:pt x="20796" y="12010"/>
                    <a:pt x="19851" y="14467"/>
                  </a:cubicBezTo>
                  <a:cubicBezTo>
                    <a:pt x="19095" y="16641"/>
                    <a:pt x="17204" y="18248"/>
                    <a:pt x="14936" y="18816"/>
                  </a:cubicBezTo>
                  <a:cubicBezTo>
                    <a:pt x="14052" y="19045"/>
                    <a:pt x="13163" y="19156"/>
                    <a:pt x="12285" y="19156"/>
                  </a:cubicBezTo>
                  <a:cubicBezTo>
                    <a:pt x="8465" y="19156"/>
                    <a:pt x="4870" y="17058"/>
                    <a:pt x="3025" y="13522"/>
                  </a:cubicBezTo>
                  <a:cubicBezTo>
                    <a:pt x="1513" y="10592"/>
                    <a:pt x="1986" y="7000"/>
                    <a:pt x="4160" y="4542"/>
                  </a:cubicBezTo>
                  <a:cubicBezTo>
                    <a:pt x="6250" y="2533"/>
                    <a:pt x="9023" y="1412"/>
                    <a:pt x="11898" y="1412"/>
                  </a:cubicBezTo>
                  <a:cubicBezTo>
                    <a:pt x="12404" y="1412"/>
                    <a:pt x="12914" y="1447"/>
                    <a:pt x="13423" y="1517"/>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8" name="Google Shape;2241;p43">
              <a:extLst>
                <a:ext uri="{FF2B5EF4-FFF2-40B4-BE49-F238E27FC236}">
                  <a16:creationId xmlns:a16="http://schemas.microsoft.com/office/drawing/2014/main" id="{3AFAF595-B65B-FA95-CFAA-91C863AD8262}"/>
                </a:ext>
              </a:extLst>
            </p:cNvPr>
            <p:cNvSpPr/>
            <p:nvPr/>
          </p:nvSpPr>
          <p:spPr>
            <a:xfrm>
              <a:off x="1993925" y="2578525"/>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0"/>
                  </a:cubicBezTo>
                  <a:cubicBezTo>
                    <a:pt x="2174" y="15885"/>
                    <a:pt x="4348" y="18248"/>
                    <a:pt x="7279" y="19572"/>
                  </a:cubicBezTo>
                  <a:cubicBezTo>
                    <a:pt x="8881" y="20259"/>
                    <a:pt x="10623" y="20634"/>
                    <a:pt x="12356" y="20634"/>
                  </a:cubicBezTo>
                  <a:cubicBezTo>
                    <a:pt x="13485" y="20634"/>
                    <a:pt x="14610" y="20474"/>
                    <a:pt x="15692" y="20139"/>
                  </a:cubicBezTo>
                  <a:cubicBezTo>
                    <a:pt x="18527" y="19288"/>
                    <a:pt x="20701" y="17114"/>
                    <a:pt x="21458" y="14278"/>
                  </a:cubicBezTo>
                  <a:cubicBezTo>
                    <a:pt x="22403" y="11159"/>
                    <a:pt x="21269" y="7851"/>
                    <a:pt x="18716" y="5866"/>
                  </a:cubicBezTo>
                  <a:cubicBezTo>
                    <a:pt x="17224" y="4612"/>
                    <a:pt x="15356" y="3962"/>
                    <a:pt x="13443" y="3962"/>
                  </a:cubicBezTo>
                  <a:cubicBezTo>
                    <a:pt x="12326" y="3962"/>
                    <a:pt x="11195" y="4184"/>
                    <a:pt x="10115" y="4637"/>
                  </a:cubicBezTo>
                  <a:cubicBezTo>
                    <a:pt x="7468" y="5960"/>
                    <a:pt x="5388" y="9269"/>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0" y="7945"/>
                    <a:pt x="11910" y="9363"/>
                    <a:pt x="12856" y="9458"/>
                  </a:cubicBezTo>
                  <a:cubicBezTo>
                    <a:pt x="13801" y="9552"/>
                    <a:pt x="14652" y="9836"/>
                    <a:pt x="14557" y="10875"/>
                  </a:cubicBezTo>
                  <a:cubicBezTo>
                    <a:pt x="14368" y="11915"/>
                    <a:pt x="13706" y="12766"/>
                    <a:pt x="12856" y="13239"/>
                  </a:cubicBezTo>
                  <a:cubicBezTo>
                    <a:pt x="12256" y="13659"/>
                    <a:pt x="11541" y="13860"/>
                    <a:pt x="10836" y="13860"/>
                  </a:cubicBezTo>
                  <a:cubicBezTo>
                    <a:pt x="9321" y="13860"/>
                    <a:pt x="7850" y="12931"/>
                    <a:pt x="7657" y="11254"/>
                  </a:cubicBezTo>
                  <a:cubicBezTo>
                    <a:pt x="7279" y="8796"/>
                    <a:pt x="9453" y="6244"/>
                    <a:pt x="11816" y="5677"/>
                  </a:cubicBezTo>
                  <a:cubicBezTo>
                    <a:pt x="12371" y="5543"/>
                    <a:pt x="12932" y="5478"/>
                    <a:pt x="13487" y="5478"/>
                  </a:cubicBezTo>
                  <a:cubicBezTo>
                    <a:pt x="15293" y="5478"/>
                    <a:pt x="17037" y="6171"/>
                    <a:pt x="18338" y="7473"/>
                  </a:cubicBezTo>
                  <a:cubicBezTo>
                    <a:pt x="20229" y="9269"/>
                    <a:pt x="20796" y="12010"/>
                    <a:pt x="19851" y="14467"/>
                  </a:cubicBezTo>
                  <a:cubicBezTo>
                    <a:pt x="19094" y="16641"/>
                    <a:pt x="17204" y="18248"/>
                    <a:pt x="14935" y="18816"/>
                  </a:cubicBezTo>
                  <a:cubicBezTo>
                    <a:pt x="14052" y="19045"/>
                    <a:pt x="13162" y="19156"/>
                    <a:pt x="12285" y="19156"/>
                  </a:cubicBezTo>
                  <a:cubicBezTo>
                    <a:pt x="8465" y="19156"/>
                    <a:pt x="4870" y="17058"/>
                    <a:pt x="3025" y="13522"/>
                  </a:cubicBezTo>
                  <a:cubicBezTo>
                    <a:pt x="1513" y="10592"/>
                    <a:pt x="1985" y="7000"/>
                    <a:pt x="4159" y="4542"/>
                  </a:cubicBezTo>
                  <a:cubicBezTo>
                    <a:pt x="6249" y="2533"/>
                    <a:pt x="9022" y="1412"/>
                    <a:pt x="11898" y="1412"/>
                  </a:cubicBezTo>
                  <a:cubicBezTo>
                    <a:pt x="12404" y="1412"/>
                    <a:pt x="12914" y="1447"/>
                    <a:pt x="13423" y="1517"/>
                  </a:cubicBezTo>
                  <a:cubicBezTo>
                    <a:pt x="13452" y="1520"/>
                    <a:pt x="13479" y="1522"/>
                    <a:pt x="13506" y="1522"/>
                  </a:cubicBezTo>
                  <a:cubicBezTo>
                    <a:pt x="14367" y="1522"/>
                    <a:pt x="14340" y="97"/>
                    <a:pt x="13423" y="5"/>
                  </a:cubicBezTo>
                  <a:lnTo>
                    <a:pt x="13423" y="100"/>
                  </a:lnTo>
                  <a:cubicBezTo>
                    <a:pt x="12889" y="33"/>
                    <a:pt x="12358" y="0"/>
                    <a:pt x="1183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9" name="Google Shape;2242;p43">
              <a:extLst>
                <a:ext uri="{FF2B5EF4-FFF2-40B4-BE49-F238E27FC236}">
                  <a16:creationId xmlns:a16="http://schemas.microsoft.com/office/drawing/2014/main" id="{443FC55D-749D-8268-5A15-E74719787712}"/>
                </a:ext>
              </a:extLst>
            </p:cNvPr>
            <p:cNvSpPr/>
            <p:nvPr/>
          </p:nvSpPr>
          <p:spPr>
            <a:xfrm>
              <a:off x="3175475" y="2578525"/>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0"/>
                  </a:cubicBezTo>
                  <a:cubicBezTo>
                    <a:pt x="2175" y="15885"/>
                    <a:pt x="4349" y="18248"/>
                    <a:pt x="7279" y="19572"/>
                  </a:cubicBezTo>
                  <a:cubicBezTo>
                    <a:pt x="8882" y="20259"/>
                    <a:pt x="10623" y="20634"/>
                    <a:pt x="12357" y="20634"/>
                  </a:cubicBezTo>
                  <a:cubicBezTo>
                    <a:pt x="13485" y="20634"/>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787" y="8796"/>
                    <a:pt x="14274" y="8040"/>
                    <a:pt x="12856" y="7945"/>
                  </a:cubicBezTo>
                  <a:cubicBezTo>
                    <a:pt x="11911" y="7945"/>
                    <a:pt x="11911" y="9363"/>
                    <a:pt x="12856" y="9458"/>
                  </a:cubicBezTo>
                  <a:cubicBezTo>
                    <a:pt x="13802" y="9552"/>
                    <a:pt x="14652" y="9836"/>
                    <a:pt x="14558" y="10875"/>
                  </a:cubicBezTo>
                  <a:cubicBezTo>
                    <a:pt x="14369" y="11915"/>
                    <a:pt x="13707" y="12766"/>
                    <a:pt x="12856" y="13239"/>
                  </a:cubicBezTo>
                  <a:cubicBezTo>
                    <a:pt x="12256" y="13659"/>
                    <a:pt x="11542" y="13860"/>
                    <a:pt x="10837" y="13860"/>
                  </a:cubicBezTo>
                  <a:cubicBezTo>
                    <a:pt x="9321" y="13860"/>
                    <a:pt x="7851" y="12931"/>
                    <a:pt x="7658" y="11254"/>
                  </a:cubicBezTo>
                  <a:cubicBezTo>
                    <a:pt x="7279" y="8796"/>
                    <a:pt x="9453" y="6244"/>
                    <a:pt x="11817" y="5677"/>
                  </a:cubicBezTo>
                  <a:cubicBezTo>
                    <a:pt x="12372" y="5543"/>
                    <a:pt x="12933" y="5478"/>
                    <a:pt x="13487" y="5478"/>
                  </a:cubicBezTo>
                  <a:cubicBezTo>
                    <a:pt x="15293" y="5478"/>
                    <a:pt x="17037" y="6171"/>
                    <a:pt x="18339" y="7473"/>
                  </a:cubicBezTo>
                  <a:cubicBezTo>
                    <a:pt x="20229" y="9269"/>
                    <a:pt x="20797" y="12010"/>
                    <a:pt x="19851" y="14467"/>
                  </a:cubicBezTo>
                  <a:cubicBezTo>
                    <a:pt x="19095" y="16641"/>
                    <a:pt x="17205" y="18248"/>
                    <a:pt x="14936" y="18816"/>
                  </a:cubicBezTo>
                  <a:cubicBezTo>
                    <a:pt x="14053" y="19045"/>
                    <a:pt x="13163" y="19156"/>
                    <a:pt x="12285" y="19156"/>
                  </a:cubicBezTo>
                  <a:cubicBezTo>
                    <a:pt x="8465" y="19156"/>
                    <a:pt x="4870" y="17058"/>
                    <a:pt x="3026" y="13522"/>
                  </a:cubicBezTo>
                  <a:cubicBezTo>
                    <a:pt x="1513" y="10592"/>
                    <a:pt x="1986" y="7000"/>
                    <a:pt x="4160" y="4542"/>
                  </a:cubicBezTo>
                  <a:cubicBezTo>
                    <a:pt x="6250" y="2533"/>
                    <a:pt x="9023" y="1412"/>
                    <a:pt x="11899" y="1412"/>
                  </a:cubicBezTo>
                  <a:cubicBezTo>
                    <a:pt x="12405" y="1412"/>
                    <a:pt x="12914" y="1447"/>
                    <a:pt x="13424" y="1517"/>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0" name="Google Shape;2243;p43">
              <a:extLst>
                <a:ext uri="{FF2B5EF4-FFF2-40B4-BE49-F238E27FC236}">
                  <a16:creationId xmlns:a16="http://schemas.microsoft.com/office/drawing/2014/main" id="{7E30A76E-B04F-37FA-7052-F070B64FA136}"/>
                </a:ext>
              </a:extLst>
            </p:cNvPr>
            <p:cNvSpPr/>
            <p:nvPr/>
          </p:nvSpPr>
          <p:spPr>
            <a:xfrm>
              <a:off x="4357050" y="2578525"/>
              <a:ext cx="560100" cy="515850"/>
            </a:xfrm>
            <a:custGeom>
              <a:avLst/>
              <a:gdLst/>
              <a:ahLst/>
              <a:cxnLst/>
              <a:rect l="l" t="t" r="r" b="b"/>
              <a:pathLst>
                <a:path w="22404" h="20634" extrusionOk="0">
                  <a:moveTo>
                    <a:pt x="11831" y="0"/>
                  </a:moveTo>
                  <a:cubicBezTo>
                    <a:pt x="8621" y="0"/>
                    <a:pt x="5569" y="1216"/>
                    <a:pt x="3214" y="3408"/>
                  </a:cubicBezTo>
                  <a:cubicBezTo>
                    <a:pt x="851" y="5960"/>
                    <a:pt x="1" y="9552"/>
                    <a:pt x="1135" y="12860"/>
                  </a:cubicBezTo>
                  <a:cubicBezTo>
                    <a:pt x="2175" y="15885"/>
                    <a:pt x="4349" y="18248"/>
                    <a:pt x="7279" y="19572"/>
                  </a:cubicBezTo>
                  <a:cubicBezTo>
                    <a:pt x="8882" y="20259"/>
                    <a:pt x="10623" y="20634"/>
                    <a:pt x="12356" y="20634"/>
                  </a:cubicBezTo>
                  <a:cubicBezTo>
                    <a:pt x="13485" y="20634"/>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1" y="7945"/>
                    <a:pt x="11911" y="9363"/>
                    <a:pt x="12856" y="9458"/>
                  </a:cubicBezTo>
                  <a:cubicBezTo>
                    <a:pt x="13801" y="9552"/>
                    <a:pt x="14652" y="9836"/>
                    <a:pt x="14558" y="10875"/>
                  </a:cubicBezTo>
                  <a:cubicBezTo>
                    <a:pt x="14368" y="11915"/>
                    <a:pt x="13707" y="12766"/>
                    <a:pt x="12856" y="13239"/>
                  </a:cubicBezTo>
                  <a:cubicBezTo>
                    <a:pt x="12256" y="13659"/>
                    <a:pt x="11541" y="13860"/>
                    <a:pt x="10836" y="13860"/>
                  </a:cubicBezTo>
                  <a:cubicBezTo>
                    <a:pt x="9321" y="13860"/>
                    <a:pt x="7851" y="12931"/>
                    <a:pt x="7657" y="11254"/>
                  </a:cubicBezTo>
                  <a:cubicBezTo>
                    <a:pt x="7279" y="8796"/>
                    <a:pt x="9453" y="6244"/>
                    <a:pt x="11816" y="5677"/>
                  </a:cubicBezTo>
                  <a:cubicBezTo>
                    <a:pt x="12372" y="5543"/>
                    <a:pt x="12932" y="5478"/>
                    <a:pt x="13487" y="5478"/>
                  </a:cubicBezTo>
                  <a:cubicBezTo>
                    <a:pt x="15293" y="5478"/>
                    <a:pt x="17037" y="6171"/>
                    <a:pt x="18339" y="7473"/>
                  </a:cubicBezTo>
                  <a:cubicBezTo>
                    <a:pt x="20229" y="9269"/>
                    <a:pt x="20796" y="12010"/>
                    <a:pt x="19851" y="14467"/>
                  </a:cubicBezTo>
                  <a:cubicBezTo>
                    <a:pt x="19095" y="16641"/>
                    <a:pt x="17204" y="18248"/>
                    <a:pt x="14936" y="18816"/>
                  </a:cubicBezTo>
                  <a:cubicBezTo>
                    <a:pt x="14052" y="19045"/>
                    <a:pt x="13163" y="19156"/>
                    <a:pt x="12285" y="19156"/>
                  </a:cubicBezTo>
                  <a:cubicBezTo>
                    <a:pt x="8465" y="19156"/>
                    <a:pt x="4870" y="17058"/>
                    <a:pt x="3025" y="13522"/>
                  </a:cubicBezTo>
                  <a:cubicBezTo>
                    <a:pt x="1513" y="10592"/>
                    <a:pt x="1986" y="7000"/>
                    <a:pt x="4160" y="4542"/>
                  </a:cubicBezTo>
                  <a:cubicBezTo>
                    <a:pt x="6249" y="2533"/>
                    <a:pt x="9023" y="1412"/>
                    <a:pt x="11898" y="1412"/>
                  </a:cubicBezTo>
                  <a:cubicBezTo>
                    <a:pt x="12404" y="1412"/>
                    <a:pt x="12914" y="1447"/>
                    <a:pt x="13423" y="1517"/>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1" name="Google Shape;2244;p43">
              <a:extLst>
                <a:ext uri="{FF2B5EF4-FFF2-40B4-BE49-F238E27FC236}">
                  <a16:creationId xmlns:a16="http://schemas.microsoft.com/office/drawing/2014/main" id="{29B4D8F5-46EF-59B6-649D-C9FF1E238C0A}"/>
                </a:ext>
              </a:extLst>
            </p:cNvPr>
            <p:cNvSpPr/>
            <p:nvPr/>
          </p:nvSpPr>
          <p:spPr>
            <a:xfrm>
              <a:off x="5538625" y="2578525"/>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0"/>
                  </a:cubicBezTo>
                  <a:cubicBezTo>
                    <a:pt x="2174" y="15885"/>
                    <a:pt x="4348" y="18248"/>
                    <a:pt x="7279" y="19572"/>
                  </a:cubicBezTo>
                  <a:cubicBezTo>
                    <a:pt x="8881" y="20259"/>
                    <a:pt x="10623" y="20634"/>
                    <a:pt x="12356" y="20634"/>
                  </a:cubicBezTo>
                  <a:cubicBezTo>
                    <a:pt x="13485" y="20634"/>
                    <a:pt x="14610" y="20474"/>
                    <a:pt x="15691" y="20139"/>
                  </a:cubicBezTo>
                  <a:cubicBezTo>
                    <a:pt x="18527" y="19288"/>
                    <a:pt x="20701" y="17114"/>
                    <a:pt x="21552" y="14278"/>
                  </a:cubicBezTo>
                  <a:cubicBezTo>
                    <a:pt x="22403" y="11159"/>
                    <a:pt x="21268" y="7851"/>
                    <a:pt x="18716" y="5866"/>
                  </a:cubicBezTo>
                  <a:cubicBezTo>
                    <a:pt x="17224" y="4612"/>
                    <a:pt x="15356" y="3962"/>
                    <a:pt x="13443" y="3962"/>
                  </a:cubicBezTo>
                  <a:cubicBezTo>
                    <a:pt x="12326" y="3962"/>
                    <a:pt x="11195" y="4184"/>
                    <a:pt x="10114" y="4637"/>
                  </a:cubicBezTo>
                  <a:cubicBezTo>
                    <a:pt x="7468" y="5960"/>
                    <a:pt x="5388" y="9269"/>
                    <a:pt x="6333" y="12199"/>
                  </a:cubicBezTo>
                  <a:cubicBezTo>
                    <a:pt x="7021" y="14261"/>
                    <a:pt x="8924" y="15282"/>
                    <a:pt x="10864" y="15282"/>
                  </a:cubicBezTo>
                  <a:cubicBezTo>
                    <a:pt x="12124" y="15282"/>
                    <a:pt x="13400" y="14851"/>
                    <a:pt x="14368" y="13995"/>
                  </a:cubicBezTo>
                  <a:cubicBezTo>
                    <a:pt x="15408" y="13144"/>
                    <a:pt x="15975" y="11821"/>
                    <a:pt x="15975" y="10403"/>
                  </a:cubicBezTo>
                  <a:cubicBezTo>
                    <a:pt x="15881" y="8796"/>
                    <a:pt x="14274" y="8040"/>
                    <a:pt x="12856" y="7945"/>
                  </a:cubicBezTo>
                  <a:cubicBezTo>
                    <a:pt x="11910" y="7945"/>
                    <a:pt x="11910" y="9363"/>
                    <a:pt x="12856" y="9458"/>
                  </a:cubicBezTo>
                  <a:cubicBezTo>
                    <a:pt x="13801" y="9552"/>
                    <a:pt x="14652" y="9836"/>
                    <a:pt x="14557" y="10875"/>
                  </a:cubicBezTo>
                  <a:cubicBezTo>
                    <a:pt x="14368" y="11915"/>
                    <a:pt x="13706" y="12766"/>
                    <a:pt x="12950" y="13239"/>
                  </a:cubicBezTo>
                  <a:cubicBezTo>
                    <a:pt x="12320" y="13659"/>
                    <a:pt x="11585" y="13860"/>
                    <a:pt x="10866" y="13860"/>
                  </a:cubicBezTo>
                  <a:cubicBezTo>
                    <a:pt x="9321" y="13860"/>
                    <a:pt x="7850" y="12931"/>
                    <a:pt x="7657" y="11254"/>
                  </a:cubicBezTo>
                  <a:cubicBezTo>
                    <a:pt x="7279" y="8796"/>
                    <a:pt x="9453" y="6244"/>
                    <a:pt x="11816" y="5677"/>
                  </a:cubicBezTo>
                  <a:cubicBezTo>
                    <a:pt x="12371" y="5543"/>
                    <a:pt x="12932" y="5478"/>
                    <a:pt x="13488" y="5478"/>
                  </a:cubicBezTo>
                  <a:cubicBezTo>
                    <a:pt x="15298" y="5478"/>
                    <a:pt x="17059" y="6171"/>
                    <a:pt x="18433" y="7473"/>
                  </a:cubicBezTo>
                  <a:cubicBezTo>
                    <a:pt x="20229" y="9269"/>
                    <a:pt x="20796" y="12010"/>
                    <a:pt x="19851" y="14467"/>
                  </a:cubicBezTo>
                  <a:cubicBezTo>
                    <a:pt x="19094" y="16641"/>
                    <a:pt x="17204" y="18248"/>
                    <a:pt x="15030" y="18816"/>
                  </a:cubicBezTo>
                  <a:cubicBezTo>
                    <a:pt x="14129" y="19045"/>
                    <a:pt x="13225" y="19156"/>
                    <a:pt x="12335" y="19156"/>
                  </a:cubicBezTo>
                  <a:cubicBezTo>
                    <a:pt x="8464" y="19156"/>
                    <a:pt x="4870" y="17058"/>
                    <a:pt x="3025" y="13522"/>
                  </a:cubicBezTo>
                  <a:cubicBezTo>
                    <a:pt x="1513" y="10592"/>
                    <a:pt x="1985" y="7000"/>
                    <a:pt x="4159" y="4542"/>
                  </a:cubicBezTo>
                  <a:cubicBezTo>
                    <a:pt x="6249" y="2533"/>
                    <a:pt x="9022" y="1412"/>
                    <a:pt x="11898" y="1412"/>
                  </a:cubicBezTo>
                  <a:cubicBezTo>
                    <a:pt x="12404" y="1412"/>
                    <a:pt x="12913" y="1447"/>
                    <a:pt x="13423" y="1517"/>
                  </a:cubicBezTo>
                  <a:cubicBezTo>
                    <a:pt x="13451" y="1520"/>
                    <a:pt x="13479" y="1522"/>
                    <a:pt x="13506" y="1522"/>
                  </a:cubicBezTo>
                  <a:cubicBezTo>
                    <a:pt x="14367" y="1522"/>
                    <a:pt x="14339" y="97"/>
                    <a:pt x="13423" y="5"/>
                  </a:cubicBezTo>
                  <a:lnTo>
                    <a:pt x="13423" y="100"/>
                  </a:lnTo>
                  <a:cubicBezTo>
                    <a:pt x="12889" y="33"/>
                    <a:pt x="12358" y="0"/>
                    <a:pt x="1183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2" name="Google Shape;2245;p43">
              <a:extLst>
                <a:ext uri="{FF2B5EF4-FFF2-40B4-BE49-F238E27FC236}">
                  <a16:creationId xmlns:a16="http://schemas.microsoft.com/office/drawing/2014/main" id="{B7382AE8-F753-E3E1-AC68-FC1588D213FA}"/>
                </a:ext>
              </a:extLst>
            </p:cNvPr>
            <p:cNvSpPr/>
            <p:nvPr/>
          </p:nvSpPr>
          <p:spPr>
            <a:xfrm>
              <a:off x="6720175" y="2578525"/>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0"/>
                  </a:cubicBezTo>
                  <a:cubicBezTo>
                    <a:pt x="2175" y="15885"/>
                    <a:pt x="4349" y="18248"/>
                    <a:pt x="7279" y="19572"/>
                  </a:cubicBezTo>
                  <a:cubicBezTo>
                    <a:pt x="8882" y="20259"/>
                    <a:pt x="10623" y="20634"/>
                    <a:pt x="12357" y="20634"/>
                  </a:cubicBezTo>
                  <a:cubicBezTo>
                    <a:pt x="13485" y="20634"/>
                    <a:pt x="14611" y="20474"/>
                    <a:pt x="15692" y="20139"/>
                  </a:cubicBezTo>
                  <a:cubicBezTo>
                    <a:pt x="18528" y="19288"/>
                    <a:pt x="20702" y="17114"/>
                    <a:pt x="21553"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881" y="8796"/>
                    <a:pt x="14274" y="8040"/>
                    <a:pt x="12856" y="7945"/>
                  </a:cubicBezTo>
                  <a:cubicBezTo>
                    <a:pt x="11911" y="7945"/>
                    <a:pt x="11911" y="9363"/>
                    <a:pt x="12856" y="9458"/>
                  </a:cubicBezTo>
                  <a:cubicBezTo>
                    <a:pt x="13802" y="9552"/>
                    <a:pt x="14652" y="9836"/>
                    <a:pt x="14558" y="10875"/>
                  </a:cubicBezTo>
                  <a:cubicBezTo>
                    <a:pt x="14369" y="11915"/>
                    <a:pt x="13707" y="12766"/>
                    <a:pt x="12951" y="13239"/>
                  </a:cubicBezTo>
                  <a:cubicBezTo>
                    <a:pt x="12321" y="13659"/>
                    <a:pt x="11586" y="13860"/>
                    <a:pt x="10867" y="13860"/>
                  </a:cubicBezTo>
                  <a:cubicBezTo>
                    <a:pt x="9321" y="13860"/>
                    <a:pt x="7851" y="12931"/>
                    <a:pt x="7657" y="11254"/>
                  </a:cubicBezTo>
                  <a:cubicBezTo>
                    <a:pt x="7279" y="8796"/>
                    <a:pt x="9453" y="6244"/>
                    <a:pt x="11817" y="5677"/>
                  </a:cubicBezTo>
                  <a:cubicBezTo>
                    <a:pt x="12372" y="5543"/>
                    <a:pt x="12933" y="5478"/>
                    <a:pt x="13489" y="5478"/>
                  </a:cubicBezTo>
                  <a:cubicBezTo>
                    <a:pt x="15298" y="5478"/>
                    <a:pt x="17059" y="6171"/>
                    <a:pt x="18433" y="7473"/>
                  </a:cubicBezTo>
                  <a:cubicBezTo>
                    <a:pt x="20229" y="9269"/>
                    <a:pt x="20796" y="12010"/>
                    <a:pt x="19946" y="14467"/>
                  </a:cubicBezTo>
                  <a:cubicBezTo>
                    <a:pt x="19095" y="16641"/>
                    <a:pt x="17205" y="18248"/>
                    <a:pt x="15030" y="18816"/>
                  </a:cubicBezTo>
                  <a:cubicBezTo>
                    <a:pt x="14130" y="19045"/>
                    <a:pt x="13226" y="19156"/>
                    <a:pt x="12336" y="19156"/>
                  </a:cubicBezTo>
                  <a:cubicBezTo>
                    <a:pt x="8465" y="19156"/>
                    <a:pt x="4870" y="17058"/>
                    <a:pt x="3026" y="13522"/>
                  </a:cubicBezTo>
                  <a:cubicBezTo>
                    <a:pt x="1513" y="10592"/>
                    <a:pt x="1986" y="7000"/>
                    <a:pt x="4160" y="4542"/>
                  </a:cubicBezTo>
                  <a:cubicBezTo>
                    <a:pt x="6250" y="2533"/>
                    <a:pt x="9023" y="1412"/>
                    <a:pt x="11898" y="1412"/>
                  </a:cubicBezTo>
                  <a:cubicBezTo>
                    <a:pt x="12405" y="1412"/>
                    <a:pt x="12914" y="1447"/>
                    <a:pt x="13424" y="1517"/>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3" name="Google Shape;2246;p43">
              <a:extLst>
                <a:ext uri="{FF2B5EF4-FFF2-40B4-BE49-F238E27FC236}">
                  <a16:creationId xmlns:a16="http://schemas.microsoft.com/office/drawing/2014/main" id="{1D14562B-8EA6-8E22-5329-09BF8B9B016C}"/>
                </a:ext>
              </a:extLst>
            </p:cNvPr>
            <p:cNvSpPr/>
            <p:nvPr/>
          </p:nvSpPr>
          <p:spPr>
            <a:xfrm>
              <a:off x="297775" y="3079500"/>
              <a:ext cx="560075" cy="517050"/>
            </a:xfrm>
            <a:custGeom>
              <a:avLst/>
              <a:gdLst/>
              <a:ahLst/>
              <a:cxnLst/>
              <a:rect l="l" t="t" r="r" b="b"/>
              <a:pathLst>
                <a:path w="22403" h="20682" extrusionOk="0">
                  <a:moveTo>
                    <a:pt x="11837" y="1"/>
                  </a:moveTo>
                  <a:cubicBezTo>
                    <a:pt x="8624" y="1"/>
                    <a:pt x="5570" y="1228"/>
                    <a:pt x="3214" y="3503"/>
                  </a:cubicBezTo>
                  <a:cubicBezTo>
                    <a:pt x="851" y="5960"/>
                    <a:pt x="0" y="9647"/>
                    <a:pt x="1135" y="12955"/>
                  </a:cubicBezTo>
                  <a:cubicBezTo>
                    <a:pt x="2174" y="15886"/>
                    <a:pt x="4348" y="18343"/>
                    <a:pt x="7279" y="19572"/>
                  </a:cubicBezTo>
                  <a:cubicBezTo>
                    <a:pt x="8887" y="20319"/>
                    <a:pt x="10635" y="20682"/>
                    <a:pt x="12374" y="20682"/>
                  </a:cubicBezTo>
                  <a:cubicBezTo>
                    <a:pt x="13497" y="20682"/>
                    <a:pt x="14616" y="20530"/>
                    <a:pt x="15692" y="20234"/>
                  </a:cubicBezTo>
                  <a:cubicBezTo>
                    <a:pt x="18527" y="19383"/>
                    <a:pt x="20701" y="17114"/>
                    <a:pt x="21458" y="14279"/>
                  </a:cubicBezTo>
                  <a:cubicBezTo>
                    <a:pt x="22403" y="11159"/>
                    <a:pt x="21269" y="7851"/>
                    <a:pt x="18716" y="5866"/>
                  </a:cubicBezTo>
                  <a:cubicBezTo>
                    <a:pt x="17257" y="4640"/>
                    <a:pt x="15437" y="4027"/>
                    <a:pt x="13568" y="4027"/>
                  </a:cubicBezTo>
                  <a:cubicBezTo>
                    <a:pt x="12411" y="4027"/>
                    <a:pt x="11235" y="4262"/>
                    <a:pt x="10115" y="4732"/>
                  </a:cubicBezTo>
                  <a:cubicBezTo>
                    <a:pt x="7468" y="5960"/>
                    <a:pt x="5388" y="9269"/>
                    <a:pt x="6334" y="12294"/>
                  </a:cubicBezTo>
                  <a:cubicBezTo>
                    <a:pt x="7014" y="14335"/>
                    <a:pt x="8886" y="15356"/>
                    <a:pt x="10805" y="15356"/>
                  </a:cubicBezTo>
                  <a:cubicBezTo>
                    <a:pt x="12084" y="15356"/>
                    <a:pt x="13385" y="14902"/>
                    <a:pt x="14368" y="13995"/>
                  </a:cubicBezTo>
                  <a:cubicBezTo>
                    <a:pt x="15408" y="13144"/>
                    <a:pt x="15975" y="11821"/>
                    <a:pt x="15975" y="10498"/>
                  </a:cubicBezTo>
                  <a:cubicBezTo>
                    <a:pt x="15786" y="8796"/>
                    <a:pt x="14274" y="8134"/>
                    <a:pt x="12856" y="8040"/>
                  </a:cubicBezTo>
                  <a:cubicBezTo>
                    <a:pt x="12827" y="8037"/>
                    <a:pt x="12799" y="8036"/>
                    <a:pt x="12773" y="8036"/>
                  </a:cubicBezTo>
                  <a:cubicBezTo>
                    <a:pt x="11911" y="8036"/>
                    <a:pt x="11939" y="9461"/>
                    <a:pt x="12856" y="9552"/>
                  </a:cubicBezTo>
                  <a:cubicBezTo>
                    <a:pt x="13801" y="9647"/>
                    <a:pt x="14652" y="9930"/>
                    <a:pt x="14557" y="10970"/>
                  </a:cubicBezTo>
                  <a:cubicBezTo>
                    <a:pt x="14368" y="11915"/>
                    <a:pt x="13706" y="12766"/>
                    <a:pt x="12856" y="13333"/>
                  </a:cubicBezTo>
                  <a:cubicBezTo>
                    <a:pt x="12260" y="13750"/>
                    <a:pt x="11552" y="13952"/>
                    <a:pt x="10852" y="13952"/>
                  </a:cubicBezTo>
                  <a:cubicBezTo>
                    <a:pt x="9331" y="13952"/>
                    <a:pt x="7851" y="13002"/>
                    <a:pt x="7657" y="11254"/>
                  </a:cubicBezTo>
                  <a:cubicBezTo>
                    <a:pt x="7279" y="8796"/>
                    <a:pt x="9453" y="6339"/>
                    <a:pt x="11816" y="5677"/>
                  </a:cubicBezTo>
                  <a:cubicBezTo>
                    <a:pt x="12366" y="5545"/>
                    <a:pt x="12922" y="5479"/>
                    <a:pt x="13471" y="5479"/>
                  </a:cubicBezTo>
                  <a:cubicBezTo>
                    <a:pt x="15283" y="5479"/>
                    <a:pt x="17033" y="6190"/>
                    <a:pt x="18338" y="7567"/>
                  </a:cubicBezTo>
                  <a:cubicBezTo>
                    <a:pt x="20229" y="9363"/>
                    <a:pt x="20796" y="12105"/>
                    <a:pt x="19851" y="14468"/>
                  </a:cubicBezTo>
                  <a:cubicBezTo>
                    <a:pt x="19094" y="16642"/>
                    <a:pt x="17204" y="18249"/>
                    <a:pt x="14935" y="18910"/>
                  </a:cubicBezTo>
                  <a:cubicBezTo>
                    <a:pt x="14071" y="19135"/>
                    <a:pt x="13200" y="19243"/>
                    <a:pt x="12340" y="19243"/>
                  </a:cubicBezTo>
                  <a:cubicBezTo>
                    <a:pt x="8499" y="19243"/>
                    <a:pt x="4879" y="17093"/>
                    <a:pt x="3025" y="13617"/>
                  </a:cubicBezTo>
                  <a:cubicBezTo>
                    <a:pt x="1513" y="10687"/>
                    <a:pt x="1985" y="7095"/>
                    <a:pt x="4159" y="4637"/>
                  </a:cubicBezTo>
                  <a:cubicBezTo>
                    <a:pt x="6251" y="2546"/>
                    <a:pt x="9027" y="1413"/>
                    <a:pt x="11905" y="1413"/>
                  </a:cubicBezTo>
                  <a:cubicBezTo>
                    <a:pt x="12409" y="1413"/>
                    <a:pt x="12916" y="1447"/>
                    <a:pt x="13423" y="1518"/>
                  </a:cubicBezTo>
                  <a:cubicBezTo>
                    <a:pt x="13453" y="1521"/>
                    <a:pt x="13483" y="1522"/>
                    <a:pt x="13511" y="1522"/>
                  </a:cubicBezTo>
                  <a:cubicBezTo>
                    <a:pt x="14367" y="1522"/>
                    <a:pt x="14338" y="191"/>
                    <a:pt x="13423" y="100"/>
                  </a:cubicBezTo>
                  <a:cubicBezTo>
                    <a:pt x="12892" y="33"/>
                    <a:pt x="12362"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4" name="Google Shape;2247;p43">
              <a:extLst>
                <a:ext uri="{FF2B5EF4-FFF2-40B4-BE49-F238E27FC236}">
                  <a16:creationId xmlns:a16="http://schemas.microsoft.com/office/drawing/2014/main" id="{F7C93FF5-3C5E-82C6-6924-7856AE20CA47}"/>
                </a:ext>
              </a:extLst>
            </p:cNvPr>
            <p:cNvSpPr/>
            <p:nvPr/>
          </p:nvSpPr>
          <p:spPr>
            <a:xfrm>
              <a:off x="1403125" y="3079500"/>
              <a:ext cx="560100" cy="517050"/>
            </a:xfrm>
            <a:custGeom>
              <a:avLst/>
              <a:gdLst/>
              <a:ahLst/>
              <a:cxnLst/>
              <a:rect l="l" t="t" r="r" b="b"/>
              <a:pathLst>
                <a:path w="22404" h="20682" extrusionOk="0">
                  <a:moveTo>
                    <a:pt x="11837" y="1"/>
                  </a:moveTo>
                  <a:cubicBezTo>
                    <a:pt x="8625" y="1"/>
                    <a:pt x="5571" y="1228"/>
                    <a:pt x="3215" y="3503"/>
                  </a:cubicBezTo>
                  <a:cubicBezTo>
                    <a:pt x="852" y="5960"/>
                    <a:pt x="1" y="9647"/>
                    <a:pt x="1135" y="12955"/>
                  </a:cubicBezTo>
                  <a:cubicBezTo>
                    <a:pt x="2175" y="15886"/>
                    <a:pt x="4349" y="18343"/>
                    <a:pt x="7279" y="19572"/>
                  </a:cubicBezTo>
                  <a:cubicBezTo>
                    <a:pt x="8888" y="20319"/>
                    <a:pt x="10636" y="20682"/>
                    <a:pt x="12375" y="20682"/>
                  </a:cubicBezTo>
                  <a:cubicBezTo>
                    <a:pt x="13498" y="20682"/>
                    <a:pt x="14617"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6" y="4262"/>
                    <a:pt x="10115" y="4732"/>
                  </a:cubicBezTo>
                  <a:cubicBezTo>
                    <a:pt x="7468" y="5960"/>
                    <a:pt x="5389" y="9269"/>
                    <a:pt x="6334" y="12294"/>
                  </a:cubicBezTo>
                  <a:cubicBezTo>
                    <a:pt x="7015" y="14335"/>
                    <a:pt x="8886" y="15356"/>
                    <a:pt x="10806" y="15356"/>
                  </a:cubicBezTo>
                  <a:cubicBezTo>
                    <a:pt x="12085" y="15356"/>
                    <a:pt x="13386" y="14902"/>
                    <a:pt x="14369" y="13995"/>
                  </a:cubicBezTo>
                  <a:cubicBezTo>
                    <a:pt x="15409" y="13144"/>
                    <a:pt x="15976" y="11821"/>
                    <a:pt x="15976" y="10498"/>
                  </a:cubicBezTo>
                  <a:cubicBezTo>
                    <a:pt x="15787" y="8796"/>
                    <a:pt x="14274" y="8134"/>
                    <a:pt x="12856" y="8040"/>
                  </a:cubicBezTo>
                  <a:cubicBezTo>
                    <a:pt x="12828" y="8037"/>
                    <a:pt x="12800" y="8036"/>
                    <a:pt x="12773" y="8036"/>
                  </a:cubicBezTo>
                  <a:cubicBezTo>
                    <a:pt x="11912" y="8036"/>
                    <a:pt x="11940" y="9461"/>
                    <a:pt x="12856" y="9552"/>
                  </a:cubicBezTo>
                  <a:cubicBezTo>
                    <a:pt x="13802" y="9647"/>
                    <a:pt x="14652" y="9930"/>
                    <a:pt x="14558" y="10970"/>
                  </a:cubicBezTo>
                  <a:cubicBezTo>
                    <a:pt x="14369" y="11915"/>
                    <a:pt x="13707" y="12766"/>
                    <a:pt x="12856" y="13333"/>
                  </a:cubicBezTo>
                  <a:cubicBezTo>
                    <a:pt x="12261" y="13750"/>
                    <a:pt x="11552" y="13952"/>
                    <a:pt x="10852" y="13952"/>
                  </a:cubicBezTo>
                  <a:cubicBezTo>
                    <a:pt x="9332" y="13952"/>
                    <a:pt x="7852" y="13002"/>
                    <a:pt x="7658" y="11254"/>
                  </a:cubicBezTo>
                  <a:cubicBezTo>
                    <a:pt x="7279" y="8796"/>
                    <a:pt x="9454" y="6339"/>
                    <a:pt x="11817" y="5677"/>
                  </a:cubicBezTo>
                  <a:cubicBezTo>
                    <a:pt x="12367" y="5545"/>
                    <a:pt x="12922" y="5479"/>
                    <a:pt x="13472" y="5479"/>
                  </a:cubicBezTo>
                  <a:cubicBezTo>
                    <a:pt x="15283" y="5479"/>
                    <a:pt x="17034" y="6190"/>
                    <a:pt x="18339" y="7567"/>
                  </a:cubicBezTo>
                  <a:cubicBezTo>
                    <a:pt x="20229" y="9363"/>
                    <a:pt x="20797" y="12105"/>
                    <a:pt x="19851" y="14468"/>
                  </a:cubicBezTo>
                  <a:cubicBezTo>
                    <a:pt x="19095" y="16642"/>
                    <a:pt x="17205" y="18249"/>
                    <a:pt x="14936" y="18910"/>
                  </a:cubicBezTo>
                  <a:cubicBezTo>
                    <a:pt x="14071" y="19135"/>
                    <a:pt x="13201" y="19243"/>
                    <a:pt x="12341" y="19243"/>
                  </a:cubicBezTo>
                  <a:cubicBezTo>
                    <a:pt x="8500" y="19243"/>
                    <a:pt x="4879" y="17093"/>
                    <a:pt x="3026" y="13617"/>
                  </a:cubicBezTo>
                  <a:cubicBezTo>
                    <a:pt x="1513" y="10687"/>
                    <a:pt x="1986" y="7095"/>
                    <a:pt x="4160" y="4637"/>
                  </a:cubicBezTo>
                  <a:cubicBezTo>
                    <a:pt x="6252" y="2546"/>
                    <a:pt x="9027" y="1413"/>
                    <a:pt x="11905" y="1413"/>
                  </a:cubicBezTo>
                  <a:cubicBezTo>
                    <a:pt x="12409" y="1413"/>
                    <a:pt x="12916" y="1447"/>
                    <a:pt x="13424" y="1518"/>
                  </a:cubicBezTo>
                  <a:cubicBezTo>
                    <a:pt x="13454" y="1521"/>
                    <a:pt x="13484" y="1522"/>
                    <a:pt x="13512" y="1522"/>
                  </a:cubicBezTo>
                  <a:cubicBezTo>
                    <a:pt x="14368" y="1522"/>
                    <a:pt x="14338" y="191"/>
                    <a:pt x="13424" y="100"/>
                  </a:cubicBezTo>
                  <a:cubicBezTo>
                    <a:pt x="12892" y="33"/>
                    <a:pt x="12363"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5" name="Google Shape;2248;p43">
              <a:extLst>
                <a:ext uri="{FF2B5EF4-FFF2-40B4-BE49-F238E27FC236}">
                  <a16:creationId xmlns:a16="http://schemas.microsoft.com/office/drawing/2014/main" id="{F6B2AE42-CFD1-D0DB-5420-41BD0DF919B6}"/>
                </a:ext>
              </a:extLst>
            </p:cNvPr>
            <p:cNvSpPr/>
            <p:nvPr/>
          </p:nvSpPr>
          <p:spPr>
            <a:xfrm>
              <a:off x="2584700" y="3079500"/>
              <a:ext cx="560100" cy="517050"/>
            </a:xfrm>
            <a:custGeom>
              <a:avLst/>
              <a:gdLst/>
              <a:ahLst/>
              <a:cxnLst/>
              <a:rect l="l" t="t" r="r" b="b"/>
              <a:pathLst>
                <a:path w="22404" h="20682" extrusionOk="0">
                  <a:moveTo>
                    <a:pt x="11837" y="1"/>
                  </a:moveTo>
                  <a:cubicBezTo>
                    <a:pt x="8625" y="1"/>
                    <a:pt x="5570" y="1228"/>
                    <a:pt x="3214" y="3503"/>
                  </a:cubicBezTo>
                  <a:cubicBezTo>
                    <a:pt x="851" y="5960"/>
                    <a:pt x="1" y="9647"/>
                    <a:pt x="1135" y="12955"/>
                  </a:cubicBezTo>
                  <a:cubicBezTo>
                    <a:pt x="2175" y="15886"/>
                    <a:pt x="4349" y="18343"/>
                    <a:pt x="7279" y="19572"/>
                  </a:cubicBezTo>
                  <a:cubicBezTo>
                    <a:pt x="8887" y="20319"/>
                    <a:pt x="10635" y="20682"/>
                    <a:pt x="12375" y="20682"/>
                  </a:cubicBezTo>
                  <a:cubicBezTo>
                    <a:pt x="13497" y="20682"/>
                    <a:pt x="14616"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5" y="4262"/>
                    <a:pt x="10115" y="4732"/>
                  </a:cubicBezTo>
                  <a:cubicBezTo>
                    <a:pt x="7468" y="5960"/>
                    <a:pt x="5389" y="9269"/>
                    <a:pt x="6334" y="12294"/>
                  </a:cubicBezTo>
                  <a:cubicBezTo>
                    <a:pt x="7014" y="14335"/>
                    <a:pt x="8886" y="15356"/>
                    <a:pt x="10805" y="15356"/>
                  </a:cubicBezTo>
                  <a:cubicBezTo>
                    <a:pt x="12085" y="15356"/>
                    <a:pt x="13385" y="14902"/>
                    <a:pt x="14368" y="13995"/>
                  </a:cubicBezTo>
                  <a:cubicBezTo>
                    <a:pt x="15408" y="13144"/>
                    <a:pt x="15975" y="11821"/>
                    <a:pt x="15975" y="10498"/>
                  </a:cubicBezTo>
                  <a:cubicBezTo>
                    <a:pt x="15786" y="8796"/>
                    <a:pt x="14274" y="8134"/>
                    <a:pt x="12856" y="8040"/>
                  </a:cubicBezTo>
                  <a:cubicBezTo>
                    <a:pt x="12827" y="8037"/>
                    <a:pt x="12800" y="8036"/>
                    <a:pt x="12773" y="8036"/>
                  </a:cubicBezTo>
                  <a:cubicBezTo>
                    <a:pt x="11912" y="8036"/>
                    <a:pt x="11939" y="9461"/>
                    <a:pt x="12856" y="9552"/>
                  </a:cubicBezTo>
                  <a:cubicBezTo>
                    <a:pt x="13801" y="9647"/>
                    <a:pt x="14652" y="9930"/>
                    <a:pt x="14558" y="10970"/>
                  </a:cubicBezTo>
                  <a:cubicBezTo>
                    <a:pt x="14368" y="11915"/>
                    <a:pt x="13707" y="12766"/>
                    <a:pt x="12856" y="13333"/>
                  </a:cubicBezTo>
                  <a:cubicBezTo>
                    <a:pt x="12260" y="13750"/>
                    <a:pt x="11552" y="13952"/>
                    <a:pt x="10852" y="13952"/>
                  </a:cubicBezTo>
                  <a:cubicBezTo>
                    <a:pt x="9331" y="13952"/>
                    <a:pt x="7851" y="13002"/>
                    <a:pt x="7657" y="11254"/>
                  </a:cubicBezTo>
                  <a:cubicBezTo>
                    <a:pt x="7279" y="8796"/>
                    <a:pt x="9453" y="6339"/>
                    <a:pt x="11816" y="5677"/>
                  </a:cubicBezTo>
                  <a:cubicBezTo>
                    <a:pt x="12367" y="5545"/>
                    <a:pt x="12922" y="5479"/>
                    <a:pt x="13472" y="5479"/>
                  </a:cubicBezTo>
                  <a:cubicBezTo>
                    <a:pt x="15283" y="5479"/>
                    <a:pt x="17033" y="6190"/>
                    <a:pt x="18339" y="7567"/>
                  </a:cubicBezTo>
                  <a:cubicBezTo>
                    <a:pt x="20229" y="9363"/>
                    <a:pt x="20796" y="12105"/>
                    <a:pt x="19851" y="14468"/>
                  </a:cubicBezTo>
                  <a:cubicBezTo>
                    <a:pt x="19095" y="16642"/>
                    <a:pt x="17204" y="18249"/>
                    <a:pt x="14936" y="18910"/>
                  </a:cubicBezTo>
                  <a:cubicBezTo>
                    <a:pt x="14071" y="19135"/>
                    <a:pt x="13200" y="19243"/>
                    <a:pt x="12341" y="19243"/>
                  </a:cubicBezTo>
                  <a:cubicBezTo>
                    <a:pt x="8500" y="19243"/>
                    <a:pt x="4879" y="17093"/>
                    <a:pt x="3025" y="13617"/>
                  </a:cubicBezTo>
                  <a:cubicBezTo>
                    <a:pt x="1513" y="10687"/>
                    <a:pt x="1986" y="7095"/>
                    <a:pt x="4160" y="4637"/>
                  </a:cubicBezTo>
                  <a:cubicBezTo>
                    <a:pt x="6251" y="2546"/>
                    <a:pt x="9027" y="1413"/>
                    <a:pt x="11905" y="1413"/>
                  </a:cubicBezTo>
                  <a:cubicBezTo>
                    <a:pt x="12409" y="1413"/>
                    <a:pt x="12916" y="1447"/>
                    <a:pt x="13423" y="1518"/>
                  </a:cubicBezTo>
                  <a:cubicBezTo>
                    <a:pt x="13454" y="1521"/>
                    <a:pt x="13483" y="1522"/>
                    <a:pt x="13512" y="1522"/>
                  </a:cubicBezTo>
                  <a:cubicBezTo>
                    <a:pt x="14367" y="1522"/>
                    <a:pt x="14338" y="191"/>
                    <a:pt x="13423" y="100"/>
                  </a:cubicBezTo>
                  <a:cubicBezTo>
                    <a:pt x="12892" y="33"/>
                    <a:pt x="12362"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6" name="Google Shape;2249;p43">
              <a:extLst>
                <a:ext uri="{FF2B5EF4-FFF2-40B4-BE49-F238E27FC236}">
                  <a16:creationId xmlns:a16="http://schemas.microsoft.com/office/drawing/2014/main" id="{F085CB50-5A9C-A84C-47F8-5186756593A6}"/>
                </a:ext>
              </a:extLst>
            </p:cNvPr>
            <p:cNvSpPr/>
            <p:nvPr/>
          </p:nvSpPr>
          <p:spPr>
            <a:xfrm>
              <a:off x="3766275" y="3079500"/>
              <a:ext cx="560075" cy="517050"/>
            </a:xfrm>
            <a:custGeom>
              <a:avLst/>
              <a:gdLst/>
              <a:ahLst/>
              <a:cxnLst/>
              <a:rect l="l" t="t" r="r" b="b"/>
              <a:pathLst>
                <a:path w="22403" h="20682" extrusionOk="0">
                  <a:moveTo>
                    <a:pt x="11837" y="1"/>
                  </a:moveTo>
                  <a:cubicBezTo>
                    <a:pt x="8624" y="1"/>
                    <a:pt x="5570" y="1228"/>
                    <a:pt x="3214" y="3503"/>
                  </a:cubicBezTo>
                  <a:cubicBezTo>
                    <a:pt x="851" y="5960"/>
                    <a:pt x="0" y="9647"/>
                    <a:pt x="1135" y="12955"/>
                  </a:cubicBezTo>
                  <a:cubicBezTo>
                    <a:pt x="2174" y="15886"/>
                    <a:pt x="4348" y="18343"/>
                    <a:pt x="7279" y="19572"/>
                  </a:cubicBezTo>
                  <a:cubicBezTo>
                    <a:pt x="8887" y="20319"/>
                    <a:pt x="10635" y="20682"/>
                    <a:pt x="12374" y="20682"/>
                  </a:cubicBezTo>
                  <a:cubicBezTo>
                    <a:pt x="13497" y="20682"/>
                    <a:pt x="14616" y="20530"/>
                    <a:pt x="15691" y="20234"/>
                  </a:cubicBezTo>
                  <a:cubicBezTo>
                    <a:pt x="18527" y="19383"/>
                    <a:pt x="20701" y="17114"/>
                    <a:pt x="21458" y="14279"/>
                  </a:cubicBezTo>
                  <a:cubicBezTo>
                    <a:pt x="22403" y="11159"/>
                    <a:pt x="21268" y="7851"/>
                    <a:pt x="18716" y="5866"/>
                  </a:cubicBezTo>
                  <a:cubicBezTo>
                    <a:pt x="17257" y="4640"/>
                    <a:pt x="15437" y="4027"/>
                    <a:pt x="13568" y="4027"/>
                  </a:cubicBezTo>
                  <a:cubicBezTo>
                    <a:pt x="12411" y="4027"/>
                    <a:pt x="11235" y="4262"/>
                    <a:pt x="10114" y="4732"/>
                  </a:cubicBezTo>
                  <a:cubicBezTo>
                    <a:pt x="7468" y="5960"/>
                    <a:pt x="5388" y="9269"/>
                    <a:pt x="6333" y="12294"/>
                  </a:cubicBezTo>
                  <a:cubicBezTo>
                    <a:pt x="7014" y="14335"/>
                    <a:pt x="8886" y="15356"/>
                    <a:pt x="10805" y="15356"/>
                  </a:cubicBezTo>
                  <a:cubicBezTo>
                    <a:pt x="12084" y="15356"/>
                    <a:pt x="13385" y="14902"/>
                    <a:pt x="14368" y="13995"/>
                  </a:cubicBezTo>
                  <a:cubicBezTo>
                    <a:pt x="15408" y="13144"/>
                    <a:pt x="15975" y="11821"/>
                    <a:pt x="15975" y="10498"/>
                  </a:cubicBezTo>
                  <a:cubicBezTo>
                    <a:pt x="15786" y="8796"/>
                    <a:pt x="14274" y="8134"/>
                    <a:pt x="12856" y="8040"/>
                  </a:cubicBezTo>
                  <a:cubicBezTo>
                    <a:pt x="12827" y="8037"/>
                    <a:pt x="12799" y="8036"/>
                    <a:pt x="12772" y="8036"/>
                  </a:cubicBezTo>
                  <a:cubicBezTo>
                    <a:pt x="11911" y="8036"/>
                    <a:pt x="11939" y="9461"/>
                    <a:pt x="12856" y="9552"/>
                  </a:cubicBezTo>
                  <a:cubicBezTo>
                    <a:pt x="13801" y="9647"/>
                    <a:pt x="14652" y="9930"/>
                    <a:pt x="14557" y="10970"/>
                  </a:cubicBezTo>
                  <a:cubicBezTo>
                    <a:pt x="14368" y="11915"/>
                    <a:pt x="13706" y="12766"/>
                    <a:pt x="12856" y="13333"/>
                  </a:cubicBezTo>
                  <a:cubicBezTo>
                    <a:pt x="12260" y="13750"/>
                    <a:pt x="11552" y="13952"/>
                    <a:pt x="10852" y="13952"/>
                  </a:cubicBezTo>
                  <a:cubicBezTo>
                    <a:pt x="9331" y="13952"/>
                    <a:pt x="7851" y="13002"/>
                    <a:pt x="7657" y="11254"/>
                  </a:cubicBezTo>
                  <a:cubicBezTo>
                    <a:pt x="7279" y="8796"/>
                    <a:pt x="9453" y="6339"/>
                    <a:pt x="11816" y="5677"/>
                  </a:cubicBezTo>
                  <a:cubicBezTo>
                    <a:pt x="12366" y="5545"/>
                    <a:pt x="12922" y="5479"/>
                    <a:pt x="13471" y="5479"/>
                  </a:cubicBezTo>
                  <a:cubicBezTo>
                    <a:pt x="15283" y="5479"/>
                    <a:pt x="17033" y="6190"/>
                    <a:pt x="18338" y="7567"/>
                  </a:cubicBezTo>
                  <a:cubicBezTo>
                    <a:pt x="20229" y="9363"/>
                    <a:pt x="20796" y="12105"/>
                    <a:pt x="19851" y="14468"/>
                  </a:cubicBezTo>
                  <a:cubicBezTo>
                    <a:pt x="19094" y="16642"/>
                    <a:pt x="17204" y="18249"/>
                    <a:pt x="14935" y="18910"/>
                  </a:cubicBezTo>
                  <a:cubicBezTo>
                    <a:pt x="14071" y="19135"/>
                    <a:pt x="13200" y="19243"/>
                    <a:pt x="12340" y="19243"/>
                  </a:cubicBezTo>
                  <a:cubicBezTo>
                    <a:pt x="8499" y="19243"/>
                    <a:pt x="4879" y="17093"/>
                    <a:pt x="3025" y="13617"/>
                  </a:cubicBezTo>
                  <a:cubicBezTo>
                    <a:pt x="1513" y="10687"/>
                    <a:pt x="1985" y="7095"/>
                    <a:pt x="4159" y="4637"/>
                  </a:cubicBezTo>
                  <a:cubicBezTo>
                    <a:pt x="6251" y="2546"/>
                    <a:pt x="9027" y="1413"/>
                    <a:pt x="11905" y="1413"/>
                  </a:cubicBezTo>
                  <a:cubicBezTo>
                    <a:pt x="12409" y="1413"/>
                    <a:pt x="12916" y="1447"/>
                    <a:pt x="13423" y="1518"/>
                  </a:cubicBezTo>
                  <a:cubicBezTo>
                    <a:pt x="13453" y="1521"/>
                    <a:pt x="13483" y="1522"/>
                    <a:pt x="13511" y="1522"/>
                  </a:cubicBezTo>
                  <a:cubicBezTo>
                    <a:pt x="14367" y="1522"/>
                    <a:pt x="14338" y="191"/>
                    <a:pt x="13423" y="100"/>
                  </a:cubicBezTo>
                  <a:cubicBezTo>
                    <a:pt x="12892" y="33"/>
                    <a:pt x="12362"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7" name="Google Shape;2250;p43">
              <a:extLst>
                <a:ext uri="{FF2B5EF4-FFF2-40B4-BE49-F238E27FC236}">
                  <a16:creationId xmlns:a16="http://schemas.microsoft.com/office/drawing/2014/main" id="{F7B70A31-BD3A-4B6E-2143-3B8FC4472D1C}"/>
                </a:ext>
              </a:extLst>
            </p:cNvPr>
            <p:cNvSpPr/>
            <p:nvPr/>
          </p:nvSpPr>
          <p:spPr>
            <a:xfrm>
              <a:off x="4947825" y="3079500"/>
              <a:ext cx="560100" cy="517050"/>
            </a:xfrm>
            <a:custGeom>
              <a:avLst/>
              <a:gdLst/>
              <a:ahLst/>
              <a:cxnLst/>
              <a:rect l="l" t="t" r="r" b="b"/>
              <a:pathLst>
                <a:path w="22404" h="20682" extrusionOk="0">
                  <a:moveTo>
                    <a:pt x="11837" y="1"/>
                  </a:moveTo>
                  <a:cubicBezTo>
                    <a:pt x="8625" y="1"/>
                    <a:pt x="5571" y="1228"/>
                    <a:pt x="3215" y="3503"/>
                  </a:cubicBezTo>
                  <a:cubicBezTo>
                    <a:pt x="852" y="5960"/>
                    <a:pt x="1" y="9647"/>
                    <a:pt x="1135" y="12955"/>
                  </a:cubicBezTo>
                  <a:cubicBezTo>
                    <a:pt x="2175" y="15886"/>
                    <a:pt x="4349" y="18343"/>
                    <a:pt x="7279" y="19572"/>
                  </a:cubicBezTo>
                  <a:cubicBezTo>
                    <a:pt x="8888" y="20319"/>
                    <a:pt x="10636" y="20682"/>
                    <a:pt x="12375" y="20682"/>
                  </a:cubicBezTo>
                  <a:cubicBezTo>
                    <a:pt x="13498" y="20682"/>
                    <a:pt x="14617"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6" y="4262"/>
                    <a:pt x="10115" y="4732"/>
                  </a:cubicBezTo>
                  <a:cubicBezTo>
                    <a:pt x="7468" y="5960"/>
                    <a:pt x="5389" y="9269"/>
                    <a:pt x="6334" y="12294"/>
                  </a:cubicBezTo>
                  <a:cubicBezTo>
                    <a:pt x="7015" y="14335"/>
                    <a:pt x="8886" y="15356"/>
                    <a:pt x="10806" y="15356"/>
                  </a:cubicBezTo>
                  <a:cubicBezTo>
                    <a:pt x="12085" y="15356"/>
                    <a:pt x="13386" y="14902"/>
                    <a:pt x="14369" y="13995"/>
                  </a:cubicBezTo>
                  <a:cubicBezTo>
                    <a:pt x="15409" y="13144"/>
                    <a:pt x="15976" y="11821"/>
                    <a:pt x="15976" y="10498"/>
                  </a:cubicBezTo>
                  <a:cubicBezTo>
                    <a:pt x="15787" y="8796"/>
                    <a:pt x="14274" y="8134"/>
                    <a:pt x="12856" y="8040"/>
                  </a:cubicBezTo>
                  <a:cubicBezTo>
                    <a:pt x="12828" y="8037"/>
                    <a:pt x="12800" y="8036"/>
                    <a:pt x="12773" y="8036"/>
                  </a:cubicBezTo>
                  <a:cubicBezTo>
                    <a:pt x="11912" y="8036"/>
                    <a:pt x="11940" y="9461"/>
                    <a:pt x="12856" y="9552"/>
                  </a:cubicBezTo>
                  <a:cubicBezTo>
                    <a:pt x="13802" y="9647"/>
                    <a:pt x="14652" y="9930"/>
                    <a:pt x="14558" y="10970"/>
                  </a:cubicBezTo>
                  <a:cubicBezTo>
                    <a:pt x="14369" y="11915"/>
                    <a:pt x="13707" y="12766"/>
                    <a:pt x="12856" y="13333"/>
                  </a:cubicBezTo>
                  <a:cubicBezTo>
                    <a:pt x="12261" y="13750"/>
                    <a:pt x="11552" y="13952"/>
                    <a:pt x="10852" y="13952"/>
                  </a:cubicBezTo>
                  <a:cubicBezTo>
                    <a:pt x="9332" y="13952"/>
                    <a:pt x="7852" y="13002"/>
                    <a:pt x="7657" y="11254"/>
                  </a:cubicBezTo>
                  <a:cubicBezTo>
                    <a:pt x="7279" y="8796"/>
                    <a:pt x="9453" y="6339"/>
                    <a:pt x="11817" y="5677"/>
                  </a:cubicBezTo>
                  <a:cubicBezTo>
                    <a:pt x="12367" y="5545"/>
                    <a:pt x="12922" y="5479"/>
                    <a:pt x="13472" y="5479"/>
                  </a:cubicBezTo>
                  <a:cubicBezTo>
                    <a:pt x="15283" y="5479"/>
                    <a:pt x="17034" y="6190"/>
                    <a:pt x="18339" y="7567"/>
                  </a:cubicBezTo>
                  <a:cubicBezTo>
                    <a:pt x="20229" y="9363"/>
                    <a:pt x="20797" y="12105"/>
                    <a:pt x="19851" y="14468"/>
                  </a:cubicBezTo>
                  <a:cubicBezTo>
                    <a:pt x="19095" y="16642"/>
                    <a:pt x="17205" y="18249"/>
                    <a:pt x="14936" y="18910"/>
                  </a:cubicBezTo>
                  <a:cubicBezTo>
                    <a:pt x="14071" y="19135"/>
                    <a:pt x="13201" y="19243"/>
                    <a:pt x="12341" y="19243"/>
                  </a:cubicBezTo>
                  <a:cubicBezTo>
                    <a:pt x="8500" y="19243"/>
                    <a:pt x="4879" y="17093"/>
                    <a:pt x="3026" y="13617"/>
                  </a:cubicBezTo>
                  <a:cubicBezTo>
                    <a:pt x="1513" y="10687"/>
                    <a:pt x="1986" y="7095"/>
                    <a:pt x="4160" y="4637"/>
                  </a:cubicBezTo>
                  <a:cubicBezTo>
                    <a:pt x="6251" y="2546"/>
                    <a:pt x="9027" y="1413"/>
                    <a:pt x="11905" y="1413"/>
                  </a:cubicBezTo>
                  <a:cubicBezTo>
                    <a:pt x="12409" y="1413"/>
                    <a:pt x="12916" y="1447"/>
                    <a:pt x="13424" y="1518"/>
                  </a:cubicBezTo>
                  <a:cubicBezTo>
                    <a:pt x="13454" y="1521"/>
                    <a:pt x="13483" y="1522"/>
                    <a:pt x="13512" y="1522"/>
                  </a:cubicBezTo>
                  <a:cubicBezTo>
                    <a:pt x="14368" y="1522"/>
                    <a:pt x="14338" y="191"/>
                    <a:pt x="13424" y="100"/>
                  </a:cubicBezTo>
                  <a:cubicBezTo>
                    <a:pt x="12892" y="33"/>
                    <a:pt x="12363"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8" name="Google Shape;2251;p43">
              <a:extLst>
                <a:ext uri="{FF2B5EF4-FFF2-40B4-BE49-F238E27FC236}">
                  <a16:creationId xmlns:a16="http://schemas.microsoft.com/office/drawing/2014/main" id="{9C4B777C-951A-FCC4-3E8D-9AC5CB7D6ADE}"/>
                </a:ext>
              </a:extLst>
            </p:cNvPr>
            <p:cNvSpPr/>
            <p:nvPr/>
          </p:nvSpPr>
          <p:spPr>
            <a:xfrm>
              <a:off x="6129400" y="3079500"/>
              <a:ext cx="560100" cy="517050"/>
            </a:xfrm>
            <a:custGeom>
              <a:avLst/>
              <a:gdLst/>
              <a:ahLst/>
              <a:cxnLst/>
              <a:rect l="l" t="t" r="r" b="b"/>
              <a:pathLst>
                <a:path w="22404" h="20682" extrusionOk="0">
                  <a:moveTo>
                    <a:pt x="11837" y="1"/>
                  </a:moveTo>
                  <a:cubicBezTo>
                    <a:pt x="8625" y="1"/>
                    <a:pt x="5570" y="1228"/>
                    <a:pt x="3214" y="3503"/>
                  </a:cubicBezTo>
                  <a:cubicBezTo>
                    <a:pt x="851" y="5960"/>
                    <a:pt x="1" y="9647"/>
                    <a:pt x="1135" y="12955"/>
                  </a:cubicBezTo>
                  <a:cubicBezTo>
                    <a:pt x="2175" y="15886"/>
                    <a:pt x="4349" y="18343"/>
                    <a:pt x="7279" y="19572"/>
                  </a:cubicBezTo>
                  <a:cubicBezTo>
                    <a:pt x="8887" y="20319"/>
                    <a:pt x="10635" y="20682"/>
                    <a:pt x="12375" y="20682"/>
                  </a:cubicBezTo>
                  <a:cubicBezTo>
                    <a:pt x="13497" y="20682"/>
                    <a:pt x="14616" y="20530"/>
                    <a:pt x="15692" y="20234"/>
                  </a:cubicBezTo>
                  <a:cubicBezTo>
                    <a:pt x="18528" y="19383"/>
                    <a:pt x="20702" y="17114"/>
                    <a:pt x="21552" y="14279"/>
                  </a:cubicBezTo>
                  <a:cubicBezTo>
                    <a:pt x="22403" y="11159"/>
                    <a:pt x="21269" y="7851"/>
                    <a:pt x="18717" y="5866"/>
                  </a:cubicBezTo>
                  <a:cubicBezTo>
                    <a:pt x="17257" y="4640"/>
                    <a:pt x="15437" y="4027"/>
                    <a:pt x="13568" y="4027"/>
                  </a:cubicBezTo>
                  <a:cubicBezTo>
                    <a:pt x="12411" y="4027"/>
                    <a:pt x="11235" y="4262"/>
                    <a:pt x="10115" y="4732"/>
                  </a:cubicBezTo>
                  <a:cubicBezTo>
                    <a:pt x="7468" y="5960"/>
                    <a:pt x="5389" y="9269"/>
                    <a:pt x="6334" y="12294"/>
                  </a:cubicBezTo>
                  <a:cubicBezTo>
                    <a:pt x="7014" y="14335"/>
                    <a:pt x="8886" y="15356"/>
                    <a:pt x="10805" y="15356"/>
                  </a:cubicBezTo>
                  <a:cubicBezTo>
                    <a:pt x="12085" y="15356"/>
                    <a:pt x="13385" y="14902"/>
                    <a:pt x="14368" y="13995"/>
                  </a:cubicBezTo>
                  <a:cubicBezTo>
                    <a:pt x="15408" y="13144"/>
                    <a:pt x="15975" y="11821"/>
                    <a:pt x="15975" y="10498"/>
                  </a:cubicBezTo>
                  <a:cubicBezTo>
                    <a:pt x="15881" y="8796"/>
                    <a:pt x="14274" y="8134"/>
                    <a:pt x="12856" y="8040"/>
                  </a:cubicBezTo>
                  <a:cubicBezTo>
                    <a:pt x="12827" y="8037"/>
                    <a:pt x="12800" y="8036"/>
                    <a:pt x="12773" y="8036"/>
                  </a:cubicBezTo>
                  <a:cubicBezTo>
                    <a:pt x="11912" y="8036"/>
                    <a:pt x="11939" y="9461"/>
                    <a:pt x="12856" y="9552"/>
                  </a:cubicBezTo>
                  <a:cubicBezTo>
                    <a:pt x="13801" y="9647"/>
                    <a:pt x="14652" y="9930"/>
                    <a:pt x="14557" y="10970"/>
                  </a:cubicBezTo>
                  <a:cubicBezTo>
                    <a:pt x="14368" y="11915"/>
                    <a:pt x="13707" y="12766"/>
                    <a:pt x="12951" y="13333"/>
                  </a:cubicBezTo>
                  <a:cubicBezTo>
                    <a:pt x="12325" y="13750"/>
                    <a:pt x="11596" y="13952"/>
                    <a:pt x="10882" y="13952"/>
                  </a:cubicBezTo>
                  <a:cubicBezTo>
                    <a:pt x="9331" y="13952"/>
                    <a:pt x="7851" y="13002"/>
                    <a:pt x="7657" y="11254"/>
                  </a:cubicBezTo>
                  <a:cubicBezTo>
                    <a:pt x="7279" y="8796"/>
                    <a:pt x="9453" y="6339"/>
                    <a:pt x="11816" y="5677"/>
                  </a:cubicBezTo>
                  <a:cubicBezTo>
                    <a:pt x="12367" y="5545"/>
                    <a:pt x="12922" y="5479"/>
                    <a:pt x="13473" y="5479"/>
                  </a:cubicBezTo>
                  <a:cubicBezTo>
                    <a:pt x="15288" y="5479"/>
                    <a:pt x="17055" y="6190"/>
                    <a:pt x="18433" y="7567"/>
                  </a:cubicBezTo>
                  <a:cubicBezTo>
                    <a:pt x="20229" y="9363"/>
                    <a:pt x="20796" y="12105"/>
                    <a:pt x="19851" y="14468"/>
                  </a:cubicBezTo>
                  <a:cubicBezTo>
                    <a:pt x="19095" y="16642"/>
                    <a:pt x="17204" y="18249"/>
                    <a:pt x="15030" y="18910"/>
                  </a:cubicBezTo>
                  <a:cubicBezTo>
                    <a:pt x="14148" y="19135"/>
                    <a:pt x="13263" y="19243"/>
                    <a:pt x="12392" y="19243"/>
                  </a:cubicBezTo>
                  <a:cubicBezTo>
                    <a:pt x="8500" y="19243"/>
                    <a:pt x="4879" y="17093"/>
                    <a:pt x="3025" y="13617"/>
                  </a:cubicBezTo>
                  <a:cubicBezTo>
                    <a:pt x="1513" y="10687"/>
                    <a:pt x="1986" y="7095"/>
                    <a:pt x="4160" y="4637"/>
                  </a:cubicBezTo>
                  <a:cubicBezTo>
                    <a:pt x="6251" y="2546"/>
                    <a:pt x="9027" y="1413"/>
                    <a:pt x="11905" y="1413"/>
                  </a:cubicBezTo>
                  <a:cubicBezTo>
                    <a:pt x="12409" y="1413"/>
                    <a:pt x="12916" y="1447"/>
                    <a:pt x="13423" y="1518"/>
                  </a:cubicBezTo>
                  <a:cubicBezTo>
                    <a:pt x="13454" y="1521"/>
                    <a:pt x="13483" y="1522"/>
                    <a:pt x="13512" y="1522"/>
                  </a:cubicBezTo>
                  <a:cubicBezTo>
                    <a:pt x="14367" y="1522"/>
                    <a:pt x="14338" y="191"/>
                    <a:pt x="13423" y="100"/>
                  </a:cubicBezTo>
                  <a:cubicBezTo>
                    <a:pt x="12892" y="33"/>
                    <a:pt x="12362" y="1"/>
                    <a:pt x="1183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9" name="Google Shape;2252;p43">
              <a:extLst>
                <a:ext uri="{FF2B5EF4-FFF2-40B4-BE49-F238E27FC236}">
                  <a16:creationId xmlns:a16="http://schemas.microsoft.com/office/drawing/2014/main" id="{577181B0-4BF4-2C26-E331-F0C874C0D9EE}"/>
                </a:ext>
              </a:extLst>
            </p:cNvPr>
            <p:cNvSpPr/>
            <p:nvPr/>
          </p:nvSpPr>
          <p:spPr>
            <a:xfrm>
              <a:off x="812350" y="3582850"/>
              <a:ext cx="560100" cy="515850"/>
            </a:xfrm>
            <a:custGeom>
              <a:avLst/>
              <a:gdLst/>
              <a:ahLst/>
              <a:cxnLst/>
              <a:rect l="l" t="t" r="r" b="b"/>
              <a:pathLst>
                <a:path w="22404" h="20634" extrusionOk="0">
                  <a:moveTo>
                    <a:pt x="11831" y="0"/>
                  </a:moveTo>
                  <a:cubicBezTo>
                    <a:pt x="8621" y="0"/>
                    <a:pt x="5569" y="1216"/>
                    <a:pt x="3215" y="3408"/>
                  </a:cubicBezTo>
                  <a:cubicBezTo>
                    <a:pt x="851" y="5960"/>
                    <a:pt x="1" y="9552"/>
                    <a:pt x="1135" y="12861"/>
                  </a:cubicBezTo>
                  <a:cubicBezTo>
                    <a:pt x="2175" y="15885"/>
                    <a:pt x="4349" y="18248"/>
                    <a:pt x="7279" y="19572"/>
                  </a:cubicBezTo>
                  <a:cubicBezTo>
                    <a:pt x="8882" y="20259"/>
                    <a:pt x="10623" y="20634"/>
                    <a:pt x="12356" y="20634"/>
                  </a:cubicBezTo>
                  <a:cubicBezTo>
                    <a:pt x="13485" y="20634"/>
                    <a:pt x="14611" y="20475"/>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1" y="14261"/>
                    <a:pt x="8924" y="15282"/>
                    <a:pt x="10864" y="15282"/>
                  </a:cubicBezTo>
                  <a:cubicBezTo>
                    <a:pt x="12125" y="15282"/>
                    <a:pt x="13400" y="14851"/>
                    <a:pt x="14368" y="13995"/>
                  </a:cubicBezTo>
                  <a:cubicBezTo>
                    <a:pt x="15408" y="13144"/>
                    <a:pt x="15975" y="11821"/>
                    <a:pt x="15975" y="10403"/>
                  </a:cubicBezTo>
                  <a:cubicBezTo>
                    <a:pt x="15786" y="8796"/>
                    <a:pt x="14274" y="8040"/>
                    <a:pt x="12856" y="7945"/>
                  </a:cubicBezTo>
                  <a:cubicBezTo>
                    <a:pt x="11911" y="7945"/>
                    <a:pt x="11911" y="9363"/>
                    <a:pt x="12856" y="9458"/>
                  </a:cubicBezTo>
                  <a:cubicBezTo>
                    <a:pt x="13801" y="9552"/>
                    <a:pt x="14652" y="9836"/>
                    <a:pt x="14558" y="10875"/>
                  </a:cubicBezTo>
                  <a:cubicBezTo>
                    <a:pt x="14368" y="11915"/>
                    <a:pt x="13707" y="12766"/>
                    <a:pt x="12856" y="13239"/>
                  </a:cubicBezTo>
                  <a:cubicBezTo>
                    <a:pt x="12256" y="13659"/>
                    <a:pt x="11541" y="13860"/>
                    <a:pt x="10836" y="13860"/>
                  </a:cubicBezTo>
                  <a:cubicBezTo>
                    <a:pt x="9321" y="13860"/>
                    <a:pt x="7851" y="12931"/>
                    <a:pt x="7657" y="11254"/>
                  </a:cubicBezTo>
                  <a:cubicBezTo>
                    <a:pt x="7279" y="8796"/>
                    <a:pt x="9453" y="6244"/>
                    <a:pt x="11816" y="5677"/>
                  </a:cubicBezTo>
                  <a:cubicBezTo>
                    <a:pt x="12372" y="5543"/>
                    <a:pt x="12932" y="5478"/>
                    <a:pt x="13487" y="5478"/>
                  </a:cubicBezTo>
                  <a:cubicBezTo>
                    <a:pt x="15293" y="5478"/>
                    <a:pt x="17037" y="6171"/>
                    <a:pt x="18339" y="7473"/>
                  </a:cubicBezTo>
                  <a:cubicBezTo>
                    <a:pt x="20229" y="9269"/>
                    <a:pt x="20796" y="12010"/>
                    <a:pt x="19851" y="14467"/>
                  </a:cubicBezTo>
                  <a:cubicBezTo>
                    <a:pt x="19095" y="16642"/>
                    <a:pt x="17204" y="18248"/>
                    <a:pt x="14936" y="18816"/>
                  </a:cubicBezTo>
                  <a:cubicBezTo>
                    <a:pt x="14052" y="19045"/>
                    <a:pt x="13163" y="19156"/>
                    <a:pt x="12285" y="19156"/>
                  </a:cubicBezTo>
                  <a:cubicBezTo>
                    <a:pt x="8465" y="19156"/>
                    <a:pt x="4870" y="17058"/>
                    <a:pt x="3025" y="13522"/>
                  </a:cubicBezTo>
                  <a:cubicBezTo>
                    <a:pt x="1513" y="10592"/>
                    <a:pt x="1986" y="7000"/>
                    <a:pt x="4160" y="4542"/>
                  </a:cubicBezTo>
                  <a:cubicBezTo>
                    <a:pt x="6250" y="2533"/>
                    <a:pt x="9023" y="1412"/>
                    <a:pt x="11898" y="1412"/>
                  </a:cubicBezTo>
                  <a:cubicBezTo>
                    <a:pt x="12404" y="1412"/>
                    <a:pt x="12914" y="1447"/>
                    <a:pt x="13423" y="1518"/>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0" name="Google Shape;2253;p43">
              <a:extLst>
                <a:ext uri="{FF2B5EF4-FFF2-40B4-BE49-F238E27FC236}">
                  <a16:creationId xmlns:a16="http://schemas.microsoft.com/office/drawing/2014/main" id="{EE728D97-BF36-A15C-43ED-F4BB29A2B956}"/>
                </a:ext>
              </a:extLst>
            </p:cNvPr>
            <p:cNvSpPr/>
            <p:nvPr/>
          </p:nvSpPr>
          <p:spPr>
            <a:xfrm>
              <a:off x="1993925" y="3582850"/>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1"/>
                  </a:cubicBezTo>
                  <a:cubicBezTo>
                    <a:pt x="2174" y="15885"/>
                    <a:pt x="4348" y="18248"/>
                    <a:pt x="7279" y="19572"/>
                  </a:cubicBezTo>
                  <a:cubicBezTo>
                    <a:pt x="8881" y="20259"/>
                    <a:pt x="10623" y="20634"/>
                    <a:pt x="12356" y="20634"/>
                  </a:cubicBezTo>
                  <a:cubicBezTo>
                    <a:pt x="13485" y="20634"/>
                    <a:pt x="14610" y="20475"/>
                    <a:pt x="15692" y="20139"/>
                  </a:cubicBezTo>
                  <a:cubicBezTo>
                    <a:pt x="18527" y="19288"/>
                    <a:pt x="20701" y="17114"/>
                    <a:pt x="21458" y="14278"/>
                  </a:cubicBezTo>
                  <a:cubicBezTo>
                    <a:pt x="22403" y="11159"/>
                    <a:pt x="21269" y="7851"/>
                    <a:pt x="18716" y="5866"/>
                  </a:cubicBezTo>
                  <a:cubicBezTo>
                    <a:pt x="17224" y="4612"/>
                    <a:pt x="15356" y="3962"/>
                    <a:pt x="13443" y="3962"/>
                  </a:cubicBezTo>
                  <a:cubicBezTo>
                    <a:pt x="12326" y="3962"/>
                    <a:pt x="11195" y="4184"/>
                    <a:pt x="10115" y="4637"/>
                  </a:cubicBezTo>
                  <a:cubicBezTo>
                    <a:pt x="7468" y="5960"/>
                    <a:pt x="5388" y="9269"/>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0" y="7945"/>
                    <a:pt x="11910" y="9363"/>
                    <a:pt x="12856" y="9458"/>
                  </a:cubicBezTo>
                  <a:cubicBezTo>
                    <a:pt x="13801" y="9552"/>
                    <a:pt x="14652" y="9836"/>
                    <a:pt x="14557" y="10875"/>
                  </a:cubicBezTo>
                  <a:cubicBezTo>
                    <a:pt x="14368" y="11915"/>
                    <a:pt x="13706" y="12766"/>
                    <a:pt x="12856" y="13239"/>
                  </a:cubicBezTo>
                  <a:cubicBezTo>
                    <a:pt x="12256" y="13659"/>
                    <a:pt x="11541" y="13860"/>
                    <a:pt x="10836" y="13860"/>
                  </a:cubicBezTo>
                  <a:cubicBezTo>
                    <a:pt x="9321" y="13860"/>
                    <a:pt x="7850" y="12931"/>
                    <a:pt x="7657" y="11254"/>
                  </a:cubicBezTo>
                  <a:cubicBezTo>
                    <a:pt x="7279" y="8796"/>
                    <a:pt x="9453" y="6244"/>
                    <a:pt x="11816" y="5677"/>
                  </a:cubicBezTo>
                  <a:cubicBezTo>
                    <a:pt x="12371" y="5543"/>
                    <a:pt x="12932" y="5478"/>
                    <a:pt x="13487" y="5478"/>
                  </a:cubicBezTo>
                  <a:cubicBezTo>
                    <a:pt x="15293" y="5478"/>
                    <a:pt x="17037" y="6171"/>
                    <a:pt x="18338" y="7473"/>
                  </a:cubicBezTo>
                  <a:cubicBezTo>
                    <a:pt x="20229" y="9269"/>
                    <a:pt x="20796" y="12010"/>
                    <a:pt x="19851" y="14467"/>
                  </a:cubicBezTo>
                  <a:cubicBezTo>
                    <a:pt x="19094" y="16642"/>
                    <a:pt x="17204" y="18248"/>
                    <a:pt x="14935" y="18816"/>
                  </a:cubicBezTo>
                  <a:cubicBezTo>
                    <a:pt x="14052" y="19045"/>
                    <a:pt x="13162" y="19156"/>
                    <a:pt x="12285" y="19156"/>
                  </a:cubicBezTo>
                  <a:cubicBezTo>
                    <a:pt x="8465" y="19156"/>
                    <a:pt x="4870" y="17058"/>
                    <a:pt x="3025" y="13522"/>
                  </a:cubicBezTo>
                  <a:cubicBezTo>
                    <a:pt x="1513" y="10592"/>
                    <a:pt x="1985" y="7000"/>
                    <a:pt x="4159" y="4542"/>
                  </a:cubicBezTo>
                  <a:cubicBezTo>
                    <a:pt x="6249" y="2533"/>
                    <a:pt x="9022" y="1412"/>
                    <a:pt x="11898" y="1412"/>
                  </a:cubicBezTo>
                  <a:cubicBezTo>
                    <a:pt x="12404" y="1412"/>
                    <a:pt x="12914" y="1447"/>
                    <a:pt x="13423" y="1518"/>
                  </a:cubicBezTo>
                  <a:cubicBezTo>
                    <a:pt x="13452" y="1520"/>
                    <a:pt x="13479" y="1522"/>
                    <a:pt x="13506" y="1522"/>
                  </a:cubicBezTo>
                  <a:cubicBezTo>
                    <a:pt x="14367" y="1522"/>
                    <a:pt x="14340" y="97"/>
                    <a:pt x="13423" y="5"/>
                  </a:cubicBezTo>
                  <a:lnTo>
                    <a:pt x="13423" y="100"/>
                  </a:lnTo>
                  <a:cubicBezTo>
                    <a:pt x="12889" y="33"/>
                    <a:pt x="12358" y="0"/>
                    <a:pt x="1183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1" name="Google Shape;2254;p43">
              <a:extLst>
                <a:ext uri="{FF2B5EF4-FFF2-40B4-BE49-F238E27FC236}">
                  <a16:creationId xmlns:a16="http://schemas.microsoft.com/office/drawing/2014/main" id="{2E8AB6DE-2AC8-DD86-EED6-EEC97C989B79}"/>
                </a:ext>
              </a:extLst>
            </p:cNvPr>
            <p:cNvSpPr/>
            <p:nvPr/>
          </p:nvSpPr>
          <p:spPr>
            <a:xfrm>
              <a:off x="3175475" y="3582850"/>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1"/>
                  </a:cubicBezTo>
                  <a:cubicBezTo>
                    <a:pt x="2175" y="15885"/>
                    <a:pt x="4349" y="18248"/>
                    <a:pt x="7279" y="19572"/>
                  </a:cubicBezTo>
                  <a:cubicBezTo>
                    <a:pt x="8882" y="20259"/>
                    <a:pt x="10623" y="20634"/>
                    <a:pt x="12357" y="20634"/>
                  </a:cubicBezTo>
                  <a:cubicBezTo>
                    <a:pt x="13485" y="20634"/>
                    <a:pt x="14611" y="20475"/>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787" y="8796"/>
                    <a:pt x="14274" y="8040"/>
                    <a:pt x="12856" y="7945"/>
                  </a:cubicBezTo>
                  <a:cubicBezTo>
                    <a:pt x="11911" y="7945"/>
                    <a:pt x="11911" y="9363"/>
                    <a:pt x="12856" y="9458"/>
                  </a:cubicBezTo>
                  <a:cubicBezTo>
                    <a:pt x="13802" y="9552"/>
                    <a:pt x="14652" y="9836"/>
                    <a:pt x="14558" y="10875"/>
                  </a:cubicBezTo>
                  <a:cubicBezTo>
                    <a:pt x="14369" y="11915"/>
                    <a:pt x="13707" y="12766"/>
                    <a:pt x="12856" y="13239"/>
                  </a:cubicBezTo>
                  <a:cubicBezTo>
                    <a:pt x="12256" y="13659"/>
                    <a:pt x="11542" y="13860"/>
                    <a:pt x="10837" y="13860"/>
                  </a:cubicBezTo>
                  <a:cubicBezTo>
                    <a:pt x="9321" y="13860"/>
                    <a:pt x="7851" y="12931"/>
                    <a:pt x="7658" y="11254"/>
                  </a:cubicBezTo>
                  <a:cubicBezTo>
                    <a:pt x="7279" y="8796"/>
                    <a:pt x="9453" y="6244"/>
                    <a:pt x="11817" y="5677"/>
                  </a:cubicBezTo>
                  <a:cubicBezTo>
                    <a:pt x="12372" y="5543"/>
                    <a:pt x="12933" y="5478"/>
                    <a:pt x="13487" y="5478"/>
                  </a:cubicBezTo>
                  <a:cubicBezTo>
                    <a:pt x="15293" y="5478"/>
                    <a:pt x="17037" y="6171"/>
                    <a:pt x="18339" y="7473"/>
                  </a:cubicBezTo>
                  <a:cubicBezTo>
                    <a:pt x="20229" y="9269"/>
                    <a:pt x="20797" y="12010"/>
                    <a:pt x="19851" y="14467"/>
                  </a:cubicBezTo>
                  <a:cubicBezTo>
                    <a:pt x="19095" y="16642"/>
                    <a:pt x="17205" y="18248"/>
                    <a:pt x="14936" y="18816"/>
                  </a:cubicBezTo>
                  <a:cubicBezTo>
                    <a:pt x="14053" y="19045"/>
                    <a:pt x="13163" y="19156"/>
                    <a:pt x="12285" y="19156"/>
                  </a:cubicBezTo>
                  <a:cubicBezTo>
                    <a:pt x="8465" y="19156"/>
                    <a:pt x="4870" y="17058"/>
                    <a:pt x="3026" y="13522"/>
                  </a:cubicBezTo>
                  <a:cubicBezTo>
                    <a:pt x="1513" y="10592"/>
                    <a:pt x="1986" y="7000"/>
                    <a:pt x="4160" y="4542"/>
                  </a:cubicBezTo>
                  <a:cubicBezTo>
                    <a:pt x="6250" y="2533"/>
                    <a:pt x="9023" y="1412"/>
                    <a:pt x="11899" y="1412"/>
                  </a:cubicBezTo>
                  <a:cubicBezTo>
                    <a:pt x="12405" y="1412"/>
                    <a:pt x="12914" y="1447"/>
                    <a:pt x="13424" y="1518"/>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2" name="Google Shape;2255;p43">
              <a:extLst>
                <a:ext uri="{FF2B5EF4-FFF2-40B4-BE49-F238E27FC236}">
                  <a16:creationId xmlns:a16="http://schemas.microsoft.com/office/drawing/2014/main" id="{6FB79A94-2936-2D63-396F-FE71AD71EB39}"/>
                </a:ext>
              </a:extLst>
            </p:cNvPr>
            <p:cNvSpPr/>
            <p:nvPr/>
          </p:nvSpPr>
          <p:spPr>
            <a:xfrm>
              <a:off x="4357050" y="3582850"/>
              <a:ext cx="560100" cy="515850"/>
            </a:xfrm>
            <a:custGeom>
              <a:avLst/>
              <a:gdLst/>
              <a:ahLst/>
              <a:cxnLst/>
              <a:rect l="l" t="t" r="r" b="b"/>
              <a:pathLst>
                <a:path w="22404" h="20634" extrusionOk="0">
                  <a:moveTo>
                    <a:pt x="11831" y="0"/>
                  </a:moveTo>
                  <a:cubicBezTo>
                    <a:pt x="8621" y="0"/>
                    <a:pt x="5569" y="1216"/>
                    <a:pt x="3214" y="3408"/>
                  </a:cubicBezTo>
                  <a:cubicBezTo>
                    <a:pt x="851" y="5960"/>
                    <a:pt x="1" y="9552"/>
                    <a:pt x="1135" y="12861"/>
                  </a:cubicBezTo>
                  <a:cubicBezTo>
                    <a:pt x="2175" y="15885"/>
                    <a:pt x="4349" y="18248"/>
                    <a:pt x="7279" y="19572"/>
                  </a:cubicBezTo>
                  <a:cubicBezTo>
                    <a:pt x="8882" y="20259"/>
                    <a:pt x="10623" y="20634"/>
                    <a:pt x="12356" y="20634"/>
                  </a:cubicBezTo>
                  <a:cubicBezTo>
                    <a:pt x="13485" y="20634"/>
                    <a:pt x="14611" y="20475"/>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1" y="7945"/>
                    <a:pt x="11911" y="9363"/>
                    <a:pt x="12856" y="9458"/>
                  </a:cubicBezTo>
                  <a:cubicBezTo>
                    <a:pt x="13801" y="9552"/>
                    <a:pt x="14652" y="9836"/>
                    <a:pt x="14558" y="10875"/>
                  </a:cubicBezTo>
                  <a:cubicBezTo>
                    <a:pt x="14368" y="11915"/>
                    <a:pt x="13707" y="12766"/>
                    <a:pt x="12856" y="13239"/>
                  </a:cubicBezTo>
                  <a:cubicBezTo>
                    <a:pt x="12256" y="13659"/>
                    <a:pt x="11541" y="13860"/>
                    <a:pt x="10836" y="13860"/>
                  </a:cubicBezTo>
                  <a:cubicBezTo>
                    <a:pt x="9321" y="13860"/>
                    <a:pt x="7851" y="12931"/>
                    <a:pt x="7657" y="11254"/>
                  </a:cubicBezTo>
                  <a:cubicBezTo>
                    <a:pt x="7279" y="8796"/>
                    <a:pt x="9453" y="6244"/>
                    <a:pt x="11816" y="5677"/>
                  </a:cubicBezTo>
                  <a:cubicBezTo>
                    <a:pt x="12372" y="5543"/>
                    <a:pt x="12932" y="5478"/>
                    <a:pt x="13487" y="5478"/>
                  </a:cubicBezTo>
                  <a:cubicBezTo>
                    <a:pt x="15293" y="5478"/>
                    <a:pt x="17037" y="6171"/>
                    <a:pt x="18339" y="7473"/>
                  </a:cubicBezTo>
                  <a:cubicBezTo>
                    <a:pt x="20229" y="9269"/>
                    <a:pt x="20796" y="12010"/>
                    <a:pt x="19851" y="14467"/>
                  </a:cubicBezTo>
                  <a:cubicBezTo>
                    <a:pt x="19095" y="16642"/>
                    <a:pt x="17204" y="18248"/>
                    <a:pt x="14936" y="18816"/>
                  </a:cubicBezTo>
                  <a:cubicBezTo>
                    <a:pt x="14052" y="19045"/>
                    <a:pt x="13163" y="19156"/>
                    <a:pt x="12285" y="19156"/>
                  </a:cubicBezTo>
                  <a:cubicBezTo>
                    <a:pt x="8465" y="19156"/>
                    <a:pt x="4870" y="17058"/>
                    <a:pt x="3025" y="13522"/>
                  </a:cubicBezTo>
                  <a:cubicBezTo>
                    <a:pt x="1513" y="10592"/>
                    <a:pt x="1986" y="7000"/>
                    <a:pt x="4160" y="4542"/>
                  </a:cubicBezTo>
                  <a:cubicBezTo>
                    <a:pt x="6249" y="2533"/>
                    <a:pt x="9023" y="1412"/>
                    <a:pt x="11898" y="1412"/>
                  </a:cubicBezTo>
                  <a:cubicBezTo>
                    <a:pt x="12404" y="1412"/>
                    <a:pt x="12914" y="1447"/>
                    <a:pt x="13423" y="1518"/>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3" name="Google Shape;2256;p43">
              <a:extLst>
                <a:ext uri="{FF2B5EF4-FFF2-40B4-BE49-F238E27FC236}">
                  <a16:creationId xmlns:a16="http://schemas.microsoft.com/office/drawing/2014/main" id="{67395246-C0BE-9804-95EF-4F0326CF94D9}"/>
                </a:ext>
              </a:extLst>
            </p:cNvPr>
            <p:cNvSpPr/>
            <p:nvPr/>
          </p:nvSpPr>
          <p:spPr>
            <a:xfrm>
              <a:off x="5538625" y="3582850"/>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1"/>
                  </a:cubicBezTo>
                  <a:cubicBezTo>
                    <a:pt x="2174" y="15885"/>
                    <a:pt x="4348" y="18248"/>
                    <a:pt x="7279" y="19572"/>
                  </a:cubicBezTo>
                  <a:cubicBezTo>
                    <a:pt x="8881" y="20259"/>
                    <a:pt x="10623" y="20634"/>
                    <a:pt x="12356" y="20634"/>
                  </a:cubicBezTo>
                  <a:cubicBezTo>
                    <a:pt x="13485" y="20634"/>
                    <a:pt x="14610" y="20475"/>
                    <a:pt x="15691" y="20139"/>
                  </a:cubicBezTo>
                  <a:cubicBezTo>
                    <a:pt x="18527" y="19288"/>
                    <a:pt x="20701" y="17114"/>
                    <a:pt x="21552" y="14278"/>
                  </a:cubicBezTo>
                  <a:cubicBezTo>
                    <a:pt x="22403" y="11159"/>
                    <a:pt x="21268" y="7851"/>
                    <a:pt x="18716" y="5866"/>
                  </a:cubicBezTo>
                  <a:cubicBezTo>
                    <a:pt x="17224" y="4612"/>
                    <a:pt x="15356" y="3962"/>
                    <a:pt x="13443" y="3962"/>
                  </a:cubicBezTo>
                  <a:cubicBezTo>
                    <a:pt x="12326" y="3962"/>
                    <a:pt x="11195" y="4184"/>
                    <a:pt x="10114" y="4637"/>
                  </a:cubicBezTo>
                  <a:cubicBezTo>
                    <a:pt x="7468" y="5960"/>
                    <a:pt x="5388" y="9269"/>
                    <a:pt x="6333" y="12199"/>
                  </a:cubicBezTo>
                  <a:cubicBezTo>
                    <a:pt x="7021" y="14261"/>
                    <a:pt x="8924" y="15282"/>
                    <a:pt x="10864" y="15282"/>
                  </a:cubicBezTo>
                  <a:cubicBezTo>
                    <a:pt x="12124" y="15282"/>
                    <a:pt x="13400" y="14851"/>
                    <a:pt x="14368" y="13995"/>
                  </a:cubicBezTo>
                  <a:cubicBezTo>
                    <a:pt x="15408" y="13144"/>
                    <a:pt x="15975" y="11821"/>
                    <a:pt x="15975" y="10403"/>
                  </a:cubicBezTo>
                  <a:cubicBezTo>
                    <a:pt x="15881" y="8796"/>
                    <a:pt x="14274" y="8040"/>
                    <a:pt x="12856" y="7945"/>
                  </a:cubicBezTo>
                  <a:cubicBezTo>
                    <a:pt x="11910" y="7945"/>
                    <a:pt x="11910" y="9363"/>
                    <a:pt x="12856" y="9458"/>
                  </a:cubicBezTo>
                  <a:cubicBezTo>
                    <a:pt x="13801" y="9552"/>
                    <a:pt x="14652" y="9836"/>
                    <a:pt x="14557" y="10875"/>
                  </a:cubicBezTo>
                  <a:cubicBezTo>
                    <a:pt x="14368" y="11915"/>
                    <a:pt x="13706" y="12766"/>
                    <a:pt x="12950" y="13239"/>
                  </a:cubicBezTo>
                  <a:cubicBezTo>
                    <a:pt x="12320" y="13659"/>
                    <a:pt x="11585" y="13860"/>
                    <a:pt x="10866" y="13860"/>
                  </a:cubicBezTo>
                  <a:cubicBezTo>
                    <a:pt x="9321" y="13860"/>
                    <a:pt x="7850" y="12931"/>
                    <a:pt x="7657" y="11254"/>
                  </a:cubicBezTo>
                  <a:cubicBezTo>
                    <a:pt x="7279" y="8796"/>
                    <a:pt x="9453" y="6244"/>
                    <a:pt x="11816" y="5677"/>
                  </a:cubicBezTo>
                  <a:cubicBezTo>
                    <a:pt x="12371" y="5543"/>
                    <a:pt x="12932" y="5478"/>
                    <a:pt x="13488" y="5478"/>
                  </a:cubicBezTo>
                  <a:cubicBezTo>
                    <a:pt x="15298" y="5478"/>
                    <a:pt x="17059" y="6171"/>
                    <a:pt x="18433" y="7473"/>
                  </a:cubicBezTo>
                  <a:cubicBezTo>
                    <a:pt x="20229" y="9269"/>
                    <a:pt x="20796" y="12010"/>
                    <a:pt x="19851" y="14467"/>
                  </a:cubicBezTo>
                  <a:cubicBezTo>
                    <a:pt x="19094" y="16642"/>
                    <a:pt x="17204" y="18248"/>
                    <a:pt x="15030" y="18816"/>
                  </a:cubicBezTo>
                  <a:cubicBezTo>
                    <a:pt x="14129" y="19045"/>
                    <a:pt x="13225" y="19156"/>
                    <a:pt x="12335" y="19156"/>
                  </a:cubicBezTo>
                  <a:cubicBezTo>
                    <a:pt x="8464" y="19156"/>
                    <a:pt x="4870" y="17058"/>
                    <a:pt x="3025" y="13522"/>
                  </a:cubicBezTo>
                  <a:cubicBezTo>
                    <a:pt x="1513" y="10592"/>
                    <a:pt x="1985" y="7000"/>
                    <a:pt x="4159" y="4542"/>
                  </a:cubicBezTo>
                  <a:cubicBezTo>
                    <a:pt x="6249" y="2533"/>
                    <a:pt x="9022" y="1412"/>
                    <a:pt x="11898" y="1412"/>
                  </a:cubicBezTo>
                  <a:cubicBezTo>
                    <a:pt x="12404" y="1412"/>
                    <a:pt x="12913" y="1447"/>
                    <a:pt x="13423" y="1518"/>
                  </a:cubicBezTo>
                  <a:cubicBezTo>
                    <a:pt x="13451" y="1520"/>
                    <a:pt x="13479" y="1522"/>
                    <a:pt x="13506" y="1522"/>
                  </a:cubicBezTo>
                  <a:cubicBezTo>
                    <a:pt x="14367" y="1522"/>
                    <a:pt x="14339" y="97"/>
                    <a:pt x="13423" y="5"/>
                  </a:cubicBezTo>
                  <a:lnTo>
                    <a:pt x="13423" y="100"/>
                  </a:lnTo>
                  <a:cubicBezTo>
                    <a:pt x="12889" y="33"/>
                    <a:pt x="12358" y="0"/>
                    <a:pt x="1183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4" name="Google Shape;2257;p43">
              <a:extLst>
                <a:ext uri="{FF2B5EF4-FFF2-40B4-BE49-F238E27FC236}">
                  <a16:creationId xmlns:a16="http://schemas.microsoft.com/office/drawing/2014/main" id="{47EA5115-BDE3-919E-3ABA-4920D0AD62AF}"/>
                </a:ext>
              </a:extLst>
            </p:cNvPr>
            <p:cNvSpPr/>
            <p:nvPr/>
          </p:nvSpPr>
          <p:spPr>
            <a:xfrm>
              <a:off x="6720175" y="3582850"/>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1"/>
                  </a:cubicBezTo>
                  <a:cubicBezTo>
                    <a:pt x="2175" y="15885"/>
                    <a:pt x="4349" y="18248"/>
                    <a:pt x="7279" y="19572"/>
                  </a:cubicBezTo>
                  <a:cubicBezTo>
                    <a:pt x="8882" y="20259"/>
                    <a:pt x="10623" y="20634"/>
                    <a:pt x="12357" y="20634"/>
                  </a:cubicBezTo>
                  <a:cubicBezTo>
                    <a:pt x="13485" y="20634"/>
                    <a:pt x="14611" y="20475"/>
                    <a:pt x="15692" y="20139"/>
                  </a:cubicBezTo>
                  <a:cubicBezTo>
                    <a:pt x="18528" y="19288"/>
                    <a:pt x="20702" y="17114"/>
                    <a:pt x="21553"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881" y="8796"/>
                    <a:pt x="14274" y="8040"/>
                    <a:pt x="12856" y="7945"/>
                  </a:cubicBezTo>
                  <a:cubicBezTo>
                    <a:pt x="11911" y="7945"/>
                    <a:pt x="11911" y="9363"/>
                    <a:pt x="12856" y="9458"/>
                  </a:cubicBezTo>
                  <a:cubicBezTo>
                    <a:pt x="13802" y="9552"/>
                    <a:pt x="14652" y="9836"/>
                    <a:pt x="14558" y="10875"/>
                  </a:cubicBezTo>
                  <a:cubicBezTo>
                    <a:pt x="14369" y="11915"/>
                    <a:pt x="13707" y="12766"/>
                    <a:pt x="12951" y="13239"/>
                  </a:cubicBezTo>
                  <a:cubicBezTo>
                    <a:pt x="12321" y="13659"/>
                    <a:pt x="11586" y="13860"/>
                    <a:pt x="10867" y="13860"/>
                  </a:cubicBezTo>
                  <a:cubicBezTo>
                    <a:pt x="9321" y="13860"/>
                    <a:pt x="7851" y="12931"/>
                    <a:pt x="7657" y="11254"/>
                  </a:cubicBezTo>
                  <a:cubicBezTo>
                    <a:pt x="7279" y="8796"/>
                    <a:pt x="9453" y="6244"/>
                    <a:pt x="11817" y="5677"/>
                  </a:cubicBezTo>
                  <a:cubicBezTo>
                    <a:pt x="12372" y="5543"/>
                    <a:pt x="12933" y="5478"/>
                    <a:pt x="13489" y="5478"/>
                  </a:cubicBezTo>
                  <a:cubicBezTo>
                    <a:pt x="15298" y="5478"/>
                    <a:pt x="17059" y="6171"/>
                    <a:pt x="18433" y="7473"/>
                  </a:cubicBezTo>
                  <a:cubicBezTo>
                    <a:pt x="20229" y="9269"/>
                    <a:pt x="20796" y="12010"/>
                    <a:pt x="19946" y="14467"/>
                  </a:cubicBezTo>
                  <a:cubicBezTo>
                    <a:pt x="19095" y="16642"/>
                    <a:pt x="17205" y="18248"/>
                    <a:pt x="15030" y="18816"/>
                  </a:cubicBezTo>
                  <a:cubicBezTo>
                    <a:pt x="14130" y="19045"/>
                    <a:pt x="13226" y="19156"/>
                    <a:pt x="12336" y="19156"/>
                  </a:cubicBezTo>
                  <a:cubicBezTo>
                    <a:pt x="8465" y="19156"/>
                    <a:pt x="4870" y="17058"/>
                    <a:pt x="3026" y="13522"/>
                  </a:cubicBezTo>
                  <a:cubicBezTo>
                    <a:pt x="1513" y="10592"/>
                    <a:pt x="1986" y="7000"/>
                    <a:pt x="4160" y="4542"/>
                  </a:cubicBezTo>
                  <a:cubicBezTo>
                    <a:pt x="6250" y="2533"/>
                    <a:pt x="9023" y="1412"/>
                    <a:pt x="11898" y="1412"/>
                  </a:cubicBezTo>
                  <a:cubicBezTo>
                    <a:pt x="12405" y="1412"/>
                    <a:pt x="12914" y="1447"/>
                    <a:pt x="13424" y="1518"/>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95" name="Google Shape;2258;p43">
            <a:extLst>
              <a:ext uri="{FF2B5EF4-FFF2-40B4-BE49-F238E27FC236}">
                <a16:creationId xmlns:a16="http://schemas.microsoft.com/office/drawing/2014/main" id="{9E40AB78-9A40-27CC-DD4C-4FC68235B597}"/>
              </a:ext>
            </a:extLst>
          </p:cNvPr>
          <p:cNvGrpSpPr/>
          <p:nvPr/>
        </p:nvGrpSpPr>
        <p:grpSpPr>
          <a:xfrm rot="-1924662">
            <a:off x="463632" y="1914109"/>
            <a:ext cx="1909188" cy="534123"/>
            <a:chOff x="376100" y="1855725"/>
            <a:chExt cx="6820025" cy="1908000"/>
          </a:xfrm>
        </p:grpSpPr>
        <p:sp>
          <p:nvSpPr>
            <p:cNvPr id="96" name="Google Shape;2259;p43">
              <a:extLst>
                <a:ext uri="{FF2B5EF4-FFF2-40B4-BE49-F238E27FC236}">
                  <a16:creationId xmlns:a16="http://schemas.microsoft.com/office/drawing/2014/main" id="{8E66D17A-83C7-3BD9-C139-88854C028C63}"/>
                </a:ext>
              </a:extLst>
            </p:cNvPr>
            <p:cNvSpPr/>
            <p:nvPr/>
          </p:nvSpPr>
          <p:spPr>
            <a:xfrm>
              <a:off x="376100" y="1855725"/>
              <a:ext cx="6820025" cy="1908000"/>
            </a:xfrm>
            <a:custGeom>
              <a:avLst/>
              <a:gdLst/>
              <a:ahLst/>
              <a:cxnLst/>
              <a:rect l="l" t="t" r="r" b="b"/>
              <a:pathLst>
                <a:path w="272801" h="76320" extrusionOk="0">
                  <a:moveTo>
                    <a:pt x="1" y="0"/>
                  </a:moveTo>
                  <a:cubicBezTo>
                    <a:pt x="2017" y="2229"/>
                    <a:pt x="4140" y="4246"/>
                    <a:pt x="6476" y="6157"/>
                  </a:cubicBezTo>
                  <a:cubicBezTo>
                    <a:pt x="7006" y="6581"/>
                    <a:pt x="8174" y="7112"/>
                    <a:pt x="8280" y="7855"/>
                  </a:cubicBezTo>
                  <a:cubicBezTo>
                    <a:pt x="8493" y="8598"/>
                    <a:pt x="7643" y="9553"/>
                    <a:pt x="7219" y="10190"/>
                  </a:cubicBezTo>
                  <a:cubicBezTo>
                    <a:pt x="6476" y="11145"/>
                    <a:pt x="5627" y="11995"/>
                    <a:pt x="4883" y="13056"/>
                  </a:cubicBezTo>
                  <a:cubicBezTo>
                    <a:pt x="4247" y="13693"/>
                    <a:pt x="4034" y="14542"/>
                    <a:pt x="4140" y="15391"/>
                  </a:cubicBezTo>
                  <a:cubicBezTo>
                    <a:pt x="4671" y="16665"/>
                    <a:pt x="5414" y="17727"/>
                    <a:pt x="6476" y="18682"/>
                  </a:cubicBezTo>
                  <a:cubicBezTo>
                    <a:pt x="7219" y="19425"/>
                    <a:pt x="7962" y="20168"/>
                    <a:pt x="8705" y="21017"/>
                  </a:cubicBezTo>
                  <a:cubicBezTo>
                    <a:pt x="9448" y="21760"/>
                    <a:pt x="10403" y="22715"/>
                    <a:pt x="10403" y="23777"/>
                  </a:cubicBezTo>
                  <a:cubicBezTo>
                    <a:pt x="10403" y="24732"/>
                    <a:pt x="9554" y="25475"/>
                    <a:pt x="8705" y="26112"/>
                  </a:cubicBezTo>
                  <a:cubicBezTo>
                    <a:pt x="7749" y="26855"/>
                    <a:pt x="6688" y="27492"/>
                    <a:pt x="5733" y="28235"/>
                  </a:cubicBezTo>
                  <a:cubicBezTo>
                    <a:pt x="4777" y="29084"/>
                    <a:pt x="3079" y="29933"/>
                    <a:pt x="2336" y="31313"/>
                  </a:cubicBezTo>
                  <a:cubicBezTo>
                    <a:pt x="1593" y="32693"/>
                    <a:pt x="3079" y="34073"/>
                    <a:pt x="4034" y="34922"/>
                  </a:cubicBezTo>
                  <a:cubicBezTo>
                    <a:pt x="5096" y="35772"/>
                    <a:pt x="6476" y="36727"/>
                    <a:pt x="7643" y="37576"/>
                  </a:cubicBezTo>
                  <a:cubicBezTo>
                    <a:pt x="8174" y="38001"/>
                    <a:pt x="8705" y="38425"/>
                    <a:pt x="9236" y="38850"/>
                  </a:cubicBezTo>
                  <a:cubicBezTo>
                    <a:pt x="9660" y="39274"/>
                    <a:pt x="10085" y="39699"/>
                    <a:pt x="10403" y="40230"/>
                  </a:cubicBezTo>
                  <a:cubicBezTo>
                    <a:pt x="10722" y="41185"/>
                    <a:pt x="10403" y="42353"/>
                    <a:pt x="9660" y="43096"/>
                  </a:cubicBezTo>
                  <a:cubicBezTo>
                    <a:pt x="8811" y="43945"/>
                    <a:pt x="7643" y="44582"/>
                    <a:pt x="6476" y="45006"/>
                  </a:cubicBezTo>
                  <a:cubicBezTo>
                    <a:pt x="5308" y="45537"/>
                    <a:pt x="3928" y="46174"/>
                    <a:pt x="3822" y="47660"/>
                  </a:cubicBezTo>
                  <a:cubicBezTo>
                    <a:pt x="3610" y="49783"/>
                    <a:pt x="6370" y="50951"/>
                    <a:pt x="7962" y="51800"/>
                  </a:cubicBezTo>
                  <a:cubicBezTo>
                    <a:pt x="9236" y="52543"/>
                    <a:pt x="11359" y="53498"/>
                    <a:pt x="11252" y="55196"/>
                  </a:cubicBezTo>
                  <a:cubicBezTo>
                    <a:pt x="11040" y="56895"/>
                    <a:pt x="8917" y="57638"/>
                    <a:pt x="7537" y="58275"/>
                  </a:cubicBezTo>
                  <a:cubicBezTo>
                    <a:pt x="6688" y="58487"/>
                    <a:pt x="5945" y="58912"/>
                    <a:pt x="5308" y="59548"/>
                  </a:cubicBezTo>
                  <a:cubicBezTo>
                    <a:pt x="4777" y="60504"/>
                    <a:pt x="5414" y="61671"/>
                    <a:pt x="6157" y="62414"/>
                  </a:cubicBezTo>
                  <a:cubicBezTo>
                    <a:pt x="7113" y="63264"/>
                    <a:pt x="8068" y="64007"/>
                    <a:pt x="9129" y="64644"/>
                  </a:cubicBezTo>
                  <a:cubicBezTo>
                    <a:pt x="9766" y="65174"/>
                    <a:pt x="10615" y="65811"/>
                    <a:pt x="10403" y="66660"/>
                  </a:cubicBezTo>
                  <a:cubicBezTo>
                    <a:pt x="10297" y="67934"/>
                    <a:pt x="9023" y="68889"/>
                    <a:pt x="8068" y="69632"/>
                  </a:cubicBezTo>
                  <a:cubicBezTo>
                    <a:pt x="6794" y="70800"/>
                    <a:pt x="5308" y="71862"/>
                    <a:pt x="3822" y="72923"/>
                  </a:cubicBezTo>
                  <a:cubicBezTo>
                    <a:pt x="2336" y="73984"/>
                    <a:pt x="2124" y="75152"/>
                    <a:pt x="531" y="76320"/>
                  </a:cubicBezTo>
                  <a:lnTo>
                    <a:pt x="271951" y="76320"/>
                  </a:lnTo>
                  <a:cubicBezTo>
                    <a:pt x="270890" y="74303"/>
                    <a:pt x="269616" y="72286"/>
                    <a:pt x="268342" y="70269"/>
                  </a:cubicBezTo>
                  <a:cubicBezTo>
                    <a:pt x="267706" y="69102"/>
                    <a:pt x="265795" y="67085"/>
                    <a:pt x="267387" y="65917"/>
                  </a:cubicBezTo>
                  <a:cubicBezTo>
                    <a:pt x="267812" y="65493"/>
                    <a:pt x="268342" y="65174"/>
                    <a:pt x="268767" y="64856"/>
                  </a:cubicBezTo>
                  <a:cubicBezTo>
                    <a:pt x="269085" y="64644"/>
                    <a:pt x="269404" y="64431"/>
                    <a:pt x="269616" y="64113"/>
                  </a:cubicBezTo>
                  <a:cubicBezTo>
                    <a:pt x="270041" y="63794"/>
                    <a:pt x="269616" y="63688"/>
                    <a:pt x="269404" y="63370"/>
                  </a:cubicBezTo>
                  <a:cubicBezTo>
                    <a:pt x="268342" y="62308"/>
                    <a:pt x="266963" y="61353"/>
                    <a:pt x="265795" y="60398"/>
                  </a:cubicBezTo>
                  <a:cubicBezTo>
                    <a:pt x="264203" y="59018"/>
                    <a:pt x="261549" y="57001"/>
                    <a:pt x="262610" y="54772"/>
                  </a:cubicBezTo>
                  <a:cubicBezTo>
                    <a:pt x="264097" y="51587"/>
                    <a:pt x="272801" y="48615"/>
                    <a:pt x="268661" y="44369"/>
                  </a:cubicBezTo>
                  <a:cubicBezTo>
                    <a:pt x="267069" y="42671"/>
                    <a:pt x="264733" y="41716"/>
                    <a:pt x="263460" y="39805"/>
                  </a:cubicBezTo>
                  <a:cubicBezTo>
                    <a:pt x="262929" y="39168"/>
                    <a:pt x="262717" y="38319"/>
                    <a:pt x="262929" y="37470"/>
                  </a:cubicBezTo>
                  <a:cubicBezTo>
                    <a:pt x="263354" y="36515"/>
                    <a:pt x="264097" y="35665"/>
                    <a:pt x="264946" y="35029"/>
                  </a:cubicBezTo>
                  <a:cubicBezTo>
                    <a:pt x="265901" y="34179"/>
                    <a:pt x="267069" y="33542"/>
                    <a:pt x="268024" y="32693"/>
                  </a:cubicBezTo>
                  <a:cubicBezTo>
                    <a:pt x="269085" y="32056"/>
                    <a:pt x="269722" y="30889"/>
                    <a:pt x="269829" y="29721"/>
                  </a:cubicBezTo>
                  <a:cubicBezTo>
                    <a:pt x="269616" y="27280"/>
                    <a:pt x="266750" y="26324"/>
                    <a:pt x="265264" y="24626"/>
                  </a:cubicBezTo>
                  <a:cubicBezTo>
                    <a:pt x="263778" y="22928"/>
                    <a:pt x="264521" y="20699"/>
                    <a:pt x="266113" y="19213"/>
                  </a:cubicBezTo>
                  <a:cubicBezTo>
                    <a:pt x="266963" y="18363"/>
                    <a:pt x="268236" y="17514"/>
                    <a:pt x="268555" y="16240"/>
                  </a:cubicBezTo>
                  <a:cubicBezTo>
                    <a:pt x="268661" y="14754"/>
                    <a:pt x="268130" y="13375"/>
                    <a:pt x="266963" y="12419"/>
                  </a:cubicBezTo>
                  <a:cubicBezTo>
                    <a:pt x="266113" y="11676"/>
                    <a:pt x="265476" y="10721"/>
                    <a:pt x="265158" y="9659"/>
                  </a:cubicBezTo>
                  <a:cubicBezTo>
                    <a:pt x="265158" y="8386"/>
                    <a:pt x="265583" y="7218"/>
                    <a:pt x="266326" y="6369"/>
                  </a:cubicBezTo>
                  <a:cubicBezTo>
                    <a:pt x="268024" y="4034"/>
                    <a:pt x="269829" y="1911"/>
                    <a:pt x="271845" y="0"/>
                  </a:cubicBezTo>
                  <a:close/>
                </a:path>
              </a:pathLst>
            </a:custGeom>
            <a:solidFill>
              <a:schemeClr val="lt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7" name="Google Shape;2260;p43">
              <a:extLst>
                <a:ext uri="{FF2B5EF4-FFF2-40B4-BE49-F238E27FC236}">
                  <a16:creationId xmlns:a16="http://schemas.microsoft.com/office/drawing/2014/main" id="{0E290A32-CF9C-6BFF-98D8-12B11DC13EF6}"/>
                </a:ext>
              </a:extLst>
            </p:cNvPr>
            <p:cNvSpPr/>
            <p:nvPr/>
          </p:nvSpPr>
          <p:spPr>
            <a:xfrm>
              <a:off x="588400" y="1945950"/>
              <a:ext cx="424625" cy="382150"/>
            </a:xfrm>
            <a:custGeom>
              <a:avLst/>
              <a:gdLst/>
              <a:ahLst/>
              <a:cxnLst/>
              <a:rect l="l" t="t" r="r" b="b"/>
              <a:pathLst>
                <a:path w="16985" h="15286" extrusionOk="0">
                  <a:moveTo>
                    <a:pt x="1"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8" name="Google Shape;2261;p43">
              <a:extLst>
                <a:ext uri="{FF2B5EF4-FFF2-40B4-BE49-F238E27FC236}">
                  <a16:creationId xmlns:a16="http://schemas.microsoft.com/office/drawing/2014/main" id="{3833151F-376E-66F1-B2CC-CE0DB35A3F07}"/>
                </a:ext>
              </a:extLst>
            </p:cNvPr>
            <p:cNvSpPr/>
            <p:nvPr/>
          </p:nvSpPr>
          <p:spPr>
            <a:xfrm>
              <a:off x="920100" y="1945950"/>
              <a:ext cx="424625" cy="382150"/>
            </a:xfrm>
            <a:custGeom>
              <a:avLst/>
              <a:gdLst/>
              <a:ahLst/>
              <a:cxnLst/>
              <a:rect l="l" t="t" r="r" b="b"/>
              <a:pathLst>
                <a:path w="16985" h="15286" extrusionOk="0">
                  <a:moveTo>
                    <a:pt x="8493" y="0"/>
                  </a:moveTo>
                  <a:lnTo>
                    <a:pt x="1" y="15285"/>
                  </a:lnTo>
                  <a:lnTo>
                    <a:pt x="16985" y="15285"/>
                  </a:lnTo>
                  <a:lnTo>
                    <a:pt x="8493" y="0"/>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9" name="Google Shape;2262;p43">
              <a:extLst>
                <a:ext uri="{FF2B5EF4-FFF2-40B4-BE49-F238E27FC236}">
                  <a16:creationId xmlns:a16="http://schemas.microsoft.com/office/drawing/2014/main" id="{74784EBB-2061-AAF4-D163-86AC69D3C0E2}"/>
                </a:ext>
              </a:extLst>
            </p:cNvPr>
            <p:cNvSpPr/>
            <p:nvPr/>
          </p:nvSpPr>
          <p:spPr>
            <a:xfrm>
              <a:off x="1249175" y="1945950"/>
              <a:ext cx="424600" cy="382150"/>
            </a:xfrm>
            <a:custGeom>
              <a:avLst/>
              <a:gdLst/>
              <a:ahLst/>
              <a:cxnLst/>
              <a:rect l="l" t="t" r="r" b="b"/>
              <a:pathLst>
                <a:path w="16984" h="15286" extrusionOk="0">
                  <a:moveTo>
                    <a:pt x="0" y="0"/>
                  </a:moveTo>
                  <a:lnTo>
                    <a:pt x="8492" y="15285"/>
                  </a:lnTo>
                  <a:lnTo>
                    <a:pt x="16984" y="0"/>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0" name="Google Shape;2263;p43">
              <a:extLst>
                <a:ext uri="{FF2B5EF4-FFF2-40B4-BE49-F238E27FC236}">
                  <a16:creationId xmlns:a16="http://schemas.microsoft.com/office/drawing/2014/main" id="{612ACB15-5398-B5CE-015D-202908B1BFE4}"/>
                </a:ext>
              </a:extLst>
            </p:cNvPr>
            <p:cNvSpPr/>
            <p:nvPr/>
          </p:nvSpPr>
          <p:spPr>
            <a:xfrm>
              <a:off x="1580875" y="1945950"/>
              <a:ext cx="424625" cy="382150"/>
            </a:xfrm>
            <a:custGeom>
              <a:avLst/>
              <a:gdLst/>
              <a:ahLst/>
              <a:cxnLst/>
              <a:rect l="l" t="t" r="r" b="b"/>
              <a:pathLst>
                <a:path w="16985" h="15286" extrusionOk="0">
                  <a:moveTo>
                    <a:pt x="8493" y="0"/>
                  </a:moveTo>
                  <a:lnTo>
                    <a:pt x="1" y="15285"/>
                  </a:lnTo>
                  <a:lnTo>
                    <a:pt x="16984" y="15285"/>
                  </a:lnTo>
                  <a:lnTo>
                    <a:pt x="8493" y="0"/>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1" name="Google Shape;2264;p43">
              <a:extLst>
                <a:ext uri="{FF2B5EF4-FFF2-40B4-BE49-F238E27FC236}">
                  <a16:creationId xmlns:a16="http://schemas.microsoft.com/office/drawing/2014/main" id="{A9AAC655-EAEF-76D7-333F-748CB0265B51}"/>
                </a:ext>
              </a:extLst>
            </p:cNvPr>
            <p:cNvSpPr/>
            <p:nvPr/>
          </p:nvSpPr>
          <p:spPr>
            <a:xfrm>
              <a:off x="1909950" y="1945950"/>
              <a:ext cx="424600" cy="382150"/>
            </a:xfrm>
            <a:custGeom>
              <a:avLst/>
              <a:gdLst/>
              <a:ahLst/>
              <a:cxnLst/>
              <a:rect l="l" t="t" r="r" b="b"/>
              <a:pathLst>
                <a:path w="16984" h="15286" extrusionOk="0">
                  <a:moveTo>
                    <a:pt x="0"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2" name="Google Shape;2265;p43">
              <a:extLst>
                <a:ext uri="{FF2B5EF4-FFF2-40B4-BE49-F238E27FC236}">
                  <a16:creationId xmlns:a16="http://schemas.microsoft.com/office/drawing/2014/main" id="{2BE11D79-5B87-4A64-E9D2-2FA1821E4559}"/>
                </a:ext>
              </a:extLst>
            </p:cNvPr>
            <p:cNvSpPr/>
            <p:nvPr/>
          </p:nvSpPr>
          <p:spPr>
            <a:xfrm>
              <a:off x="2241650" y="1945950"/>
              <a:ext cx="424625" cy="382150"/>
            </a:xfrm>
            <a:custGeom>
              <a:avLst/>
              <a:gdLst/>
              <a:ahLst/>
              <a:cxnLst/>
              <a:rect l="l" t="t" r="r" b="b"/>
              <a:pathLst>
                <a:path w="16985" h="15286" extrusionOk="0">
                  <a:moveTo>
                    <a:pt x="8492" y="0"/>
                  </a:moveTo>
                  <a:lnTo>
                    <a:pt x="1" y="15285"/>
                  </a:lnTo>
                  <a:lnTo>
                    <a:pt x="16984" y="15285"/>
                  </a:lnTo>
                  <a:lnTo>
                    <a:pt x="8492" y="0"/>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3" name="Google Shape;2266;p43">
              <a:extLst>
                <a:ext uri="{FF2B5EF4-FFF2-40B4-BE49-F238E27FC236}">
                  <a16:creationId xmlns:a16="http://schemas.microsoft.com/office/drawing/2014/main" id="{36888939-4055-1A3E-F671-A708D2A8E988}"/>
                </a:ext>
              </a:extLst>
            </p:cNvPr>
            <p:cNvSpPr/>
            <p:nvPr/>
          </p:nvSpPr>
          <p:spPr>
            <a:xfrm>
              <a:off x="2570700" y="1945950"/>
              <a:ext cx="424625" cy="382150"/>
            </a:xfrm>
            <a:custGeom>
              <a:avLst/>
              <a:gdLst/>
              <a:ahLst/>
              <a:cxnLst/>
              <a:rect l="l" t="t" r="r" b="b"/>
              <a:pathLst>
                <a:path w="16985" h="15286" extrusionOk="0">
                  <a:moveTo>
                    <a:pt x="1" y="0"/>
                  </a:moveTo>
                  <a:lnTo>
                    <a:pt x="8493" y="15285"/>
                  </a:lnTo>
                  <a:lnTo>
                    <a:pt x="16985" y="0"/>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4" name="Google Shape;2267;p43">
              <a:extLst>
                <a:ext uri="{FF2B5EF4-FFF2-40B4-BE49-F238E27FC236}">
                  <a16:creationId xmlns:a16="http://schemas.microsoft.com/office/drawing/2014/main" id="{1183E834-9032-7656-9091-126B4DE63D18}"/>
                </a:ext>
              </a:extLst>
            </p:cNvPr>
            <p:cNvSpPr/>
            <p:nvPr/>
          </p:nvSpPr>
          <p:spPr>
            <a:xfrm>
              <a:off x="2902425" y="1945950"/>
              <a:ext cx="424625" cy="382150"/>
            </a:xfrm>
            <a:custGeom>
              <a:avLst/>
              <a:gdLst/>
              <a:ahLst/>
              <a:cxnLst/>
              <a:rect l="l" t="t" r="r" b="b"/>
              <a:pathLst>
                <a:path w="16985" h="15286" extrusionOk="0">
                  <a:moveTo>
                    <a:pt x="8492" y="0"/>
                  </a:moveTo>
                  <a:lnTo>
                    <a:pt x="0" y="15285"/>
                  </a:lnTo>
                  <a:lnTo>
                    <a:pt x="16984" y="15285"/>
                  </a:lnTo>
                  <a:lnTo>
                    <a:pt x="8492"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5" name="Google Shape;2268;p43">
              <a:extLst>
                <a:ext uri="{FF2B5EF4-FFF2-40B4-BE49-F238E27FC236}">
                  <a16:creationId xmlns:a16="http://schemas.microsoft.com/office/drawing/2014/main" id="{19DD264D-80B3-0F4C-C9C3-F8325393A7D1}"/>
                </a:ext>
              </a:extLst>
            </p:cNvPr>
            <p:cNvSpPr/>
            <p:nvPr/>
          </p:nvSpPr>
          <p:spPr>
            <a:xfrm>
              <a:off x="3231475" y="1945950"/>
              <a:ext cx="424625" cy="382150"/>
            </a:xfrm>
            <a:custGeom>
              <a:avLst/>
              <a:gdLst/>
              <a:ahLst/>
              <a:cxnLst/>
              <a:rect l="l" t="t" r="r" b="b"/>
              <a:pathLst>
                <a:path w="16985" h="15286" extrusionOk="0">
                  <a:moveTo>
                    <a:pt x="1" y="0"/>
                  </a:moveTo>
                  <a:lnTo>
                    <a:pt x="8493"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6" name="Google Shape;2269;p43">
              <a:extLst>
                <a:ext uri="{FF2B5EF4-FFF2-40B4-BE49-F238E27FC236}">
                  <a16:creationId xmlns:a16="http://schemas.microsoft.com/office/drawing/2014/main" id="{00A4A061-3CF0-53C4-E11A-1D24CAEF23E8}"/>
                </a:ext>
              </a:extLst>
            </p:cNvPr>
            <p:cNvSpPr/>
            <p:nvPr/>
          </p:nvSpPr>
          <p:spPr>
            <a:xfrm>
              <a:off x="3563200" y="1945950"/>
              <a:ext cx="424600" cy="382150"/>
            </a:xfrm>
            <a:custGeom>
              <a:avLst/>
              <a:gdLst/>
              <a:ahLst/>
              <a:cxnLst/>
              <a:rect l="l" t="t" r="r" b="b"/>
              <a:pathLst>
                <a:path w="16984" h="15286" extrusionOk="0">
                  <a:moveTo>
                    <a:pt x="8492" y="0"/>
                  </a:moveTo>
                  <a:lnTo>
                    <a:pt x="0" y="15285"/>
                  </a:lnTo>
                  <a:lnTo>
                    <a:pt x="16984" y="15285"/>
                  </a:lnTo>
                  <a:lnTo>
                    <a:pt x="8492" y="0"/>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7" name="Google Shape;2270;p43">
              <a:extLst>
                <a:ext uri="{FF2B5EF4-FFF2-40B4-BE49-F238E27FC236}">
                  <a16:creationId xmlns:a16="http://schemas.microsoft.com/office/drawing/2014/main" id="{F4134F81-DC29-4B02-16EA-9CBC95C083E5}"/>
                </a:ext>
              </a:extLst>
            </p:cNvPr>
            <p:cNvSpPr/>
            <p:nvPr/>
          </p:nvSpPr>
          <p:spPr>
            <a:xfrm>
              <a:off x="3892250" y="1945950"/>
              <a:ext cx="424625" cy="382150"/>
            </a:xfrm>
            <a:custGeom>
              <a:avLst/>
              <a:gdLst/>
              <a:ahLst/>
              <a:cxnLst/>
              <a:rect l="l" t="t" r="r" b="b"/>
              <a:pathLst>
                <a:path w="16985" h="15286" extrusionOk="0">
                  <a:moveTo>
                    <a:pt x="1"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8" name="Google Shape;2271;p43">
              <a:extLst>
                <a:ext uri="{FF2B5EF4-FFF2-40B4-BE49-F238E27FC236}">
                  <a16:creationId xmlns:a16="http://schemas.microsoft.com/office/drawing/2014/main" id="{61C90560-2E9D-8F97-59C2-978E9F927A15}"/>
                </a:ext>
              </a:extLst>
            </p:cNvPr>
            <p:cNvSpPr/>
            <p:nvPr/>
          </p:nvSpPr>
          <p:spPr>
            <a:xfrm>
              <a:off x="4223975" y="1945950"/>
              <a:ext cx="424600" cy="382150"/>
            </a:xfrm>
            <a:custGeom>
              <a:avLst/>
              <a:gdLst/>
              <a:ahLst/>
              <a:cxnLst/>
              <a:rect l="l" t="t" r="r" b="b"/>
              <a:pathLst>
                <a:path w="16984" h="15286" extrusionOk="0">
                  <a:moveTo>
                    <a:pt x="8492" y="0"/>
                  </a:moveTo>
                  <a:lnTo>
                    <a:pt x="0" y="15285"/>
                  </a:lnTo>
                  <a:lnTo>
                    <a:pt x="16984" y="15285"/>
                  </a:lnTo>
                  <a:lnTo>
                    <a:pt x="8492" y="0"/>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9" name="Google Shape;2272;p43">
              <a:extLst>
                <a:ext uri="{FF2B5EF4-FFF2-40B4-BE49-F238E27FC236}">
                  <a16:creationId xmlns:a16="http://schemas.microsoft.com/office/drawing/2014/main" id="{4D8877FB-74E2-4D4C-BD29-4D154BD47B42}"/>
                </a:ext>
              </a:extLst>
            </p:cNvPr>
            <p:cNvSpPr/>
            <p:nvPr/>
          </p:nvSpPr>
          <p:spPr>
            <a:xfrm>
              <a:off x="4553025" y="1945950"/>
              <a:ext cx="424625" cy="382150"/>
            </a:xfrm>
            <a:custGeom>
              <a:avLst/>
              <a:gdLst/>
              <a:ahLst/>
              <a:cxnLst/>
              <a:rect l="l" t="t" r="r" b="b"/>
              <a:pathLst>
                <a:path w="16985" h="15286" extrusionOk="0">
                  <a:moveTo>
                    <a:pt x="0"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0" name="Google Shape;2273;p43">
              <a:extLst>
                <a:ext uri="{FF2B5EF4-FFF2-40B4-BE49-F238E27FC236}">
                  <a16:creationId xmlns:a16="http://schemas.microsoft.com/office/drawing/2014/main" id="{A1421608-B574-3C8A-E23F-04363382AD8F}"/>
                </a:ext>
              </a:extLst>
            </p:cNvPr>
            <p:cNvSpPr/>
            <p:nvPr/>
          </p:nvSpPr>
          <p:spPr>
            <a:xfrm>
              <a:off x="4884725" y="1945950"/>
              <a:ext cx="424625" cy="382150"/>
            </a:xfrm>
            <a:custGeom>
              <a:avLst/>
              <a:gdLst/>
              <a:ahLst/>
              <a:cxnLst/>
              <a:rect l="l" t="t" r="r" b="b"/>
              <a:pathLst>
                <a:path w="16985" h="15286" extrusionOk="0">
                  <a:moveTo>
                    <a:pt x="8493" y="0"/>
                  </a:moveTo>
                  <a:lnTo>
                    <a:pt x="1" y="15285"/>
                  </a:lnTo>
                  <a:lnTo>
                    <a:pt x="16985" y="15285"/>
                  </a:lnTo>
                  <a:lnTo>
                    <a:pt x="8493" y="0"/>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1" name="Google Shape;2274;p43">
              <a:extLst>
                <a:ext uri="{FF2B5EF4-FFF2-40B4-BE49-F238E27FC236}">
                  <a16:creationId xmlns:a16="http://schemas.microsoft.com/office/drawing/2014/main" id="{E7B86C9B-AFE0-D5B3-83E9-B396EB90E121}"/>
                </a:ext>
              </a:extLst>
            </p:cNvPr>
            <p:cNvSpPr/>
            <p:nvPr/>
          </p:nvSpPr>
          <p:spPr>
            <a:xfrm>
              <a:off x="5545500" y="1945950"/>
              <a:ext cx="424625" cy="382150"/>
            </a:xfrm>
            <a:custGeom>
              <a:avLst/>
              <a:gdLst/>
              <a:ahLst/>
              <a:cxnLst/>
              <a:rect l="l" t="t" r="r" b="b"/>
              <a:pathLst>
                <a:path w="16985" h="15286" extrusionOk="0">
                  <a:moveTo>
                    <a:pt x="8493" y="0"/>
                  </a:moveTo>
                  <a:lnTo>
                    <a:pt x="1" y="15285"/>
                  </a:lnTo>
                  <a:lnTo>
                    <a:pt x="16984" y="15285"/>
                  </a:lnTo>
                  <a:lnTo>
                    <a:pt x="8493" y="0"/>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2" name="Google Shape;2275;p43">
              <a:extLst>
                <a:ext uri="{FF2B5EF4-FFF2-40B4-BE49-F238E27FC236}">
                  <a16:creationId xmlns:a16="http://schemas.microsoft.com/office/drawing/2014/main" id="{90C24444-9DEE-697B-89F4-B74C80D4DCBD}"/>
                </a:ext>
              </a:extLst>
            </p:cNvPr>
            <p:cNvSpPr/>
            <p:nvPr/>
          </p:nvSpPr>
          <p:spPr>
            <a:xfrm>
              <a:off x="5213800" y="1945950"/>
              <a:ext cx="424600" cy="382150"/>
            </a:xfrm>
            <a:custGeom>
              <a:avLst/>
              <a:gdLst/>
              <a:ahLst/>
              <a:cxnLst/>
              <a:rect l="l" t="t" r="r" b="b"/>
              <a:pathLst>
                <a:path w="16984" h="15286" extrusionOk="0">
                  <a:moveTo>
                    <a:pt x="0" y="0"/>
                  </a:moveTo>
                  <a:lnTo>
                    <a:pt x="8492" y="15285"/>
                  </a:lnTo>
                  <a:lnTo>
                    <a:pt x="16984" y="0"/>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3" name="Google Shape;2276;p43">
              <a:extLst>
                <a:ext uri="{FF2B5EF4-FFF2-40B4-BE49-F238E27FC236}">
                  <a16:creationId xmlns:a16="http://schemas.microsoft.com/office/drawing/2014/main" id="{25398F84-AADA-6DA1-56D1-C86EF0837984}"/>
                </a:ext>
              </a:extLst>
            </p:cNvPr>
            <p:cNvSpPr/>
            <p:nvPr/>
          </p:nvSpPr>
          <p:spPr>
            <a:xfrm>
              <a:off x="5874575" y="1945950"/>
              <a:ext cx="424600" cy="382150"/>
            </a:xfrm>
            <a:custGeom>
              <a:avLst/>
              <a:gdLst/>
              <a:ahLst/>
              <a:cxnLst/>
              <a:rect l="l" t="t" r="r" b="b"/>
              <a:pathLst>
                <a:path w="16984" h="15286" extrusionOk="0">
                  <a:moveTo>
                    <a:pt x="0"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4" name="Google Shape;2277;p43">
              <a:extLst>
                <a:ext uri="{FF2B5EF4-FFF2-40B4-BE49-F238E27FC236}">
                  <a16:creationId xmlns:a16="http://schemas.microsoft.com/office/drawing/2014/main" id="{DE7B0187-B9B1-2556-6433-CF7652E547E7}"/>
                </a:ext>
              </a:extLst>
            </p:cNvPr>
            <p:cNvSpPr/>
            <p:nvPr/>
          </p:nvSpPr>
          <p:spPr>
            <a:xfrm>
              <a:off x="6206275" y="1945950"/>
              <a:ext cx="424625" cy="382150"/>
            </a:xfrm>
            <a:custGeom>
              <a:avLst/>
              <a:gdLst/>
              <a:ahLst/>
              <a:cxnLst/>
              <a:rect l="l" t="t" r="r" b="b"/>
              <a:pathLst>
                <a:path w="16985" h="15286" extrusionOk="0">
                  <a:moveTo>
                    <a:pt x="8492" y="0"/>
                  </a:moveTo>
                  <a:lnTo>
                    <a:pt x="1" y="15285"/>
                  </a:lnTo>
                  <a:lnTo>
                    <a:pt x="16984" y="15285"/>
                  </a:lnTo>
                  <a:lnTo>
                    <a:pt x="8492"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5" name="Google Shape;2278;p43">
              <a:extLst>
                <a:ext uri="{FF2B5EF4-FFF2-40B4-BE49-F238E27FC236}">
                  <a16:creationId xmlns:a16="http://schemas.microsoft.com/office/drawing/2014/main" id="{7D39105F-4414-67EE-08C7-DE29BF4049DC}"/>
                </a:ext>
              </a:extLst>
            </p:cNvPr>
            <p:cNvSpPr/>
            <p:nvPr/>
          </p:nvSpPr>
          <p:spPr>
            <a:xfrm>
              <a:off x="6535325" y="1945950"/>
              <a:ext cx="424625" cy="382150"/>
            </a:xfrm>
            <a:custGeom>
              <a:avLst/>
              <a:gdLst/>
              <a:ahLst/>
              <a:cxnLst/>
              <a:rect l="l" t="t" r="r" b="b"/>
              <a:pathLst>
                <a:path w="16985" h="15286" extrusionOk="0">
                  <a:moveTo>
                    <a:pt x="1" y="0"/>
                  </a:moveTo>
                  <a:lnTo>
                    <a:pt x="8493" y="15285"/>
                  </a:lnTo>
                  <a:lnTo>
                    <a:pt x="16985"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6" name="Google Shape;2279;p43">
              <a:extLst>
                <a:ext uri="{FF2B5EF4-FFF2-40B4-BE49-F238E27FC236}">
                  <a16:creationId xmlns:a16="http://schemas.microsoft.com/office/drawing/2014/main" id="{421D5F15-087B-B243-2B91-3B2C8E04EF05}"/>
                </a:ext>
              </a:extLst>
            </p:cNvPr>
            <p:cNvSpPr/>
            <p:nvPr/>
          </p:nvSpPr>
          <p:spPr>
            <a:xfrm>
              <a:off x="755575" y="2394400"/>
              <a:ext cx="424625" cy="382175"/>
            </a:xfrm>
            <a:custGeom>
              <a:avLst/>
              <a:gdLst/>
              <a:ahLst/>
              <a:cxnLst/>
              <a:rect l="l" t="t" r="r" b="b"/>
              <a:pathLst>
                <a:path w="16985" h="15287" extrusionOk="0">
                  <a:moveTo>
                    <a:pt x="8493" y="1"/>
                  </a:moveTo>
                  <a:lnTo>
                    <a:pt x="1" y="15286"/>
                  </a:lnTo>
                  <a:lnTo>
                    <a:pt x="16984" y="15286"/>
                  </a:lnTo>
                  <a:lnTo>
                    <a:pt x="8493"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7" name="Google Shape;2280;p43">
              <a:extLst>
                <a:ext uri="{FF2B5EF4-FFF2-40B4-BE49-F238E27FC236}">
                  <a16:creationId xmlns:a16="http://schemas.microsoft.com/office/drawing/2014/main" id="{4E1D2678-F13E-D6B8-9DD9-061573316EA7}"/>
                </a:ext>
              </a:extLst>
            </p:cNvPr>
            <p:cNvSpPr/>
            <p:nvPr/>
          </p:nvSpPr>
          <p:spPr>
            <a:xfrm>
              <a:off x="1084650" y="2394400"/>
              <a:ext cx="424600" cy="382175"/>
            </a:xfrm>
            <a:custGeom>
              <a:avLst/>
              <a:gdLst/>
              <a:ahLst/>
              <a:cxnLst/>
              <a:rect l="l" t="t" r="r" b="b"/>
              <a:pathLst>
                <a:path w="16984" h="15287" extrusionOk="0">
                  <a:moveTo>
                    <a:pt x="0" y="1"/>
                  </a:moveTo>
                  <a:lnTo>
                    <a:pt x="8492"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8" name="Google Shape;2281;p43">
              <a:extLst>
                <a:ext uri="{FF2B5EF4-FFF2-40B4-BE49-F238E27FC236}">
                  <a16:creationId xmlns:a16="http://schemas.microsoft.com/office/drawing/2014/main" id="{044B4618-6F1D-412E-C183-DA78185879F3}"/>
                </a:ext>
              </a:extLst>
            </p:cNvPr>
            <p:cNvSpPr/>
            <p:nvPr/>
          </p:nvSpPr>
          <p:spPr>
            <a:xfrm>
              <a:off x="1413700" y="2394400"/>
              <a:ext cx="427275" cy="382175"/>
            </a:xfrm>
            <a:custGeom>
              <a:avLst/>
              <a:gdLst/>
              <a:ahLst/>
              <a:cxnLst/>
              <a:rect l="l" t="t" r="r" b="b"/>
              <a:pathLst>
                <a:path w="17091" h="15287" extrusionOk="0">
                  <a:moveTo>
                    <a:pt x="8598" y="1"/>
                  </a:moveTo>
                  <a:lnTo>
                    <a:pt x="0" y="15286"/>
                  </a:lnTo>
                  <a:lnTo>
                    <a:pt x="17090" y="15286"/>
                  </a:lnTo>
                  <a:lnTo>
                    <a:pt x="8598"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9" name="Google Shape;2282;p43">
              <a:extLst>
                <a:ext uri="{FF2B5EF4-FFF2-40B4-BE49-F238E27FC236}">
                  <a16:creationId xmlns:a16="http://schemas.microsoft.com/office/drawing/2014/main" id="{A6279610-293F-3D6E-D8A5-FA8A141C52C6}"/>
                </a:ext>
              </a:extLst>
            </p:cNvPr>
            <p:cNvSpPr/>
            <p:nvPr/>
          </p:nvSpPr>
          <p:spPr>
            <a:xfrm>
              <a:off x="1745400" y="2394400"/>
              <a:ext cx="424625" cy="382175"/>
            </a:xfrm>
            <a:custGeom>
              <a:avLst/>
              <a:gdLst/>
              <a:ahLst/>
              <a:cxnLst/>
              <a:rect l="l" t="t" r="r" b="b"/>
              <a:pathLst>
                <a:path w="16985" h="15287" extrusionOk="0">
                  <a:moveTo>
                    <a:pt x="1" y="1"/>
                  </a:moveTo>
                  <a:lnTo>
                    <a:pt x="8493" y="15286"/>
                  </a:lnTo>
                  <a:lnTo>
                    <a:pt x="16985"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0" name="Google Shape;2283;p43">
              <a:extLst>
                <a:ext uri="{FF2B5EF4-FFF2-40B4-BE49-F238E27FC236}">
                  <a16:creationId xmlns:a16="http://schemas.microsoft.com/office/drawing/2014/main" id="{BCB141C5-B534-7E92-E5E5-F50E3EB900A7}"/>
                </a:ext>
              </a:extLst>
            </p:cNvPr>
            <p:cNvSpPr/>
            <p:nvPr/>
          </p:nvSpPr>
          <p:spPr>
            <a:xfrm>
              <a:off x="2077125" y="2394400"/>
              <a:ext cx="424625" cy="382175"/>
            </a:xfrm>
            <a:custGeom>
              <a:avLst/>
              <a:gdLst/>
              <a:ahLst/>
              <a:cxnLst/>
              <a:rect l="l" t="t" r="r" b="b"/>
              <a:pathLst>
                <a:path w="16985" h="15287" extrusionOk="0">
                  <a:moveTo>
                    <a:pt x="8492" y="1"/>
                  </a:moveTo>
                  <a:lnTo>
                    <a:pt x="0" y="15286"/>
                  </a:lnTo>
                  <a:lnTo>
                    <a:pt x="16984" y="15286"/>
                  </a:lnTo>
                  <a:lnTo>
                    <a:pt x="8492"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1" name="Google Shape;2284;p43">
              <a:extLst>
                <a:ext uri="{FF2B5EF4-FFF2-40B4-BE49-F238E27FC236}">
                  <a16:creationId xmlns:a16="http://schemas.microsoft.com/office/drawing/2014/main" id="{F597223E-E372-276C-7921-57D82B874D90}"/>
                </a:ext>
              </a:extLst>
            </p:cNvPr>
            <p:cNvSpPr/>
            <p:nvPr/>
          </p:nvSpPr>
          <p:spPr>
            <a:xfrm>
              <a:off x="2406175" y="2394400"/>
              <a:ext cx="424625" cy="382175"/>
            </a:xfrm>
            <a:custGeom>
              <a:avLst/>
              <a:gdLst/>
              <a:ahLst/>
              <a:cxnLst/>
              <a:rect l="l" t="t" r="r" b="b"/>
              <a:pathLst>
                <a:path w="16985" h="15287" extrusionOk="0">
                  <a:moveTo>
                    <a:pt x="1" y="1"/>
                  </a:moveTo>
                  <a:lnTo>
                    <a:pt x="8493"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2" name="Google Shape;2285;p43">
              <a:extLst>
                <a:ext uri="{FF2B5EF4-FFF2-40B4-BE49-F238E27FC236}">
                  <a16:creationId xmlns:a16="http://schemas.microsoft.com/office/drawing/2014/main" id="{08EE3BBA-1EEF-E6FE-843B-07F6A4D7B8C0}"/>
                </a:ext>
              </a:extLst>
            </p:cNvPr>
            <p:cNvSpPr/>
            <p:nvPr/>
          </p:nvSpPr>
          <p:spPr>
            <a:xfrm>
              <a:off x="2737900" y="2394400"/>
              <a:ext cx="424600" cy="382175"/>
            </a:xfrm>
            <a:custGeom>
              <a:avLst/>
              <a:gdLst/>
              <a:ahLst/>
              <a:cxnLst/>
              <a:rect l="l" t="t" r="r" b="b"/>
              <a:pathLst>
                <a:path w="16984" h="15287" extrusionOk="0">
                  <a:moveTo>
                    <a:pt x="8492" y="1"/>
                  </a:moveTo>
                  <a:lnTo>
                    <a:pt x="0"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3" name="Google Shape;2286;p43">
              <a:extLst>
                <a:ext uri="{FF2B5EF4-FFF2-40B4-BE49-F238E27FC236}">
                  <a16:creationId xmlns:a16="http://schemas.microsoft.com/office/drawing/2014/main" id="{79D1A157-81B0-F987-CBAB-6A9A0D6F0127}"/>
                </a:ext>
              </a:extLst>
            </p:cNvPr>
            <p:cNvSpPr/>
            <p:nvPr/>
          </p:nvSpPr>
          <p:spPr>
            <a:xfrm>
              <a:off x="3066950" y="2394400"/>
              <a:ext cx="424625" cy="382175"/>
            </a:xfrm>
            <a:custGeom>
              <a:avLst/>
              <a:gdLst/>
              <a:ahLst/>
              <a:cxnLst/>
              <a:rect l="l" t="t" r="r" b="b"/>
              <a:pathLst>
                <a:path w="16985" h="15287" extrusionOk="0">
                  <a:moveTo>
                    <a:pt x="1"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4" name="Google Shape;2287;p43">
              <a:extLst>
                <a:ext uri="{FF2B5EF4-FFF2-40B4-BE49-F238E27FC236}">
                  <a16:creationId xmlns:a16="http://schemas.microsoft.com/office/drawing/2014/main" id="{1B43283F-4979-8B67-F91F-0035D6F2935E}"/>
                </a:ext>
              </a:extLst>
            </p:cNvPr>
            <p:cNvSpPr/>
            <p:nvPr/>
          </p:nvSpPr>
          <p:spPr>
            <a:xfrm>
              <a:off x="3398675" y="2394400"/>
              <a:ext cx="424600" cy="382175"/>
            </a:xfrm>
            <a:custGeom>
              <a:avLst/>
              <a:gdLst/>
              <a:ahLst/>
              <a:cxnLst/>
              <a:rect l="l" t="t" r="r" b="b"/>
              <a:pathLst>
                <a:path w="16984" h="15287" extrusionOk="0">
                  <a:moveTo>
                    <a:pt x="8492" y="1"/>
                  </a:moveTo>
                  <a:lnTo>
                    <a:pt x="0" y="15286"/>
                  </a:lnTo>
                  <a:lnTo>
                    <a:pt x="16984" y="15286"/>
                  </a:lnTo>
                  <a:lnTo>
                    <a:pt x="8492"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5" name="Google Shape;2288;p43">
              <a:extLst>
                <a:ext uri="{FF2B5EF4-FFF2-40B4-BE49-F238E27FC236}">
                  <a16:creationId xmlns:a16="http://schemas.microsoft.com/office/drawing/2014/main" id="{F1BB7571-FD16-CF3F-78CD-6E0FFC9E50B9}"/>
                </a:ext>
              </a:extLst>
            </p:cNvPr>
            <p:cNvSpPr/>
            <p:nvPr/>
          </p:nvSpPr>
          <p:spPr>
            <a:xfrm>
              <a:off x="3727725" y="2394400"/>
              <a:ext cx="424625" cy="382175"/>
            </a:xfrm>
            <a:custGeom>
              <a:avLst/>
              <a:gdLst/>
              <a:ahLst/>
              <a:cxnLst/>
              <a:rect l="l" t="t" r="r" b="b"/>
              <a:pathLst>
                <a:path w="16985" h="15287" extrusionOk="0">
                  <a:moveTo>
                    <a:pt x="0" y="1"/>
                  </a:moveTo>
                  <a:lnTo>
                    <a:pt x="8492"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6" name="Google Shape;2289;p43">
              <a:extLst>
                <a:ext uri="{FF2B5EF4-FFF2-40B4-BE49-F238E27FC236}">
                  <a16:creationId xmlns:a16="http://schemas.microsoft.com/office/drawing/2014/main" id="{E3B0861B-492C-3876-9262-52A66CF2619C}"/>
                </a:ext>
              </a:extLst>
            </p:cNvPr>
            <p:cNvSpPr/>
            <p:nvPr/>
          </p:nvSpPr>
          <p:spPr>
            <a:xfrm>
              <a:off x="4059425" y="2394400"/>
              <a:ext cx="424625" cy="382175"/>
            </a:xfrm>
            <a:custGeom>
              <a:avLst/>
              <a:gdLst/>
              <a:ahLst/>
              <a:cxnLst/>
              <a:rect l="l" t="t" r="r" b="b"/>
              <a:pathLst>
                <a:path w="16985" h="15287" extrusionOk="0">
                  <a:moveTo>
                    <a:pt x="8493" y="1"/>
                  </a:moveTo>
                  <a:lnTo>
                    <a:pt x="1" y="15286"/>
                  </a:lnTo>
                  <a:lnTo>
                    <a:pt x="16985" y="15286"/>
                  </a:lnTo>
                  <a:lnTo>
                    <a:pt x="8493"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7" name="Google Shape;2290;p43">
              <a:extLst>
                <a:ext uri="{FF2B5EF4-FFF2-40B4-BE49-F238E27FC236}">
                  <a16:creationId xmlns:a16="http://schemas.microsoft.com/office/drawing/2014/main" id="{E2363389-1F99-5484-B4CB-62633623687C}"/>
                </a:ext>
              </a:extLst>
            </p:cNvPr>
            <p:cNvSpPr/>
            <p:nvPr/>
          </p:nvSpPr>
          <p:spPr>
            <a:xfrm>
              <a:off x="4388500" y="2394400"/>
              <a:ext cx="424600" cy="382175"/>
            </a:xfrm>
            <a:custGeom>
              <a:avLst/>
              <a:gdLst/>
              <a:ahLst/>
              <a:cxnLst/>
              <a:rect l="l" t="t" r="r" b="b"/>
              <a:pathLst>
                <a:path w="16984" h="15287" extrusionOk="0">
                  <a:moveTo>
                    <a:pt x="0" y="1"/>
                  </a:moveTo>
                  <a:lnTo>
                    <a:pt x="8492"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8" name="Google Shape;2291;p43">
              <a:extLst>
                <a:ext uri="{FF2B5EF4-FFF2-40B4-BE49-F238E27FC236}">
                  <a16:creationId xmlns:a16="http://schemas.microsoft.com/office/drawing/2014/main" id="{E8212C48-A8C7-9CB1-F434-329CE702CE33}"/>
                </a:ext>
              </a:extLst>
            </p:cNvPr>
            <p:cNvSpPr/>
            <p:nvPr/>
          </p:nvSpPr>
          <p:spPr>
            <a:xfrm>
              <a:off x="4720200" y="2394400"/>
              <a:ext cx="424625" cy="382175"/>
            </a:xfrm>
            <a:custGeom>
              <a:avLst/>
              <a:gdLst/>
              <a:ahLst/>
              <a:cxnLst/>
              <a:rect l="l" t="t" r="r" b="b"/>
              <a:pathLst>
                <a:path w="16985" h="15287" extrusionOk="0">
                  <a:moveTo>
                    <a:pt x="8493" y="1"/>
                  </a:moveTo>
                  <a:lnTo>
                    <a:pt x="1" y="15286"/>
                  </a:lnTo>
                  <a:lnTo>
                    <a:pt x="16984" y="15286"/>
                  </a:lnTo>
                  <a:lnTo>
                    <a:pt x="8493"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9" name="Google Shape;2292;p43">
              <a:extLst>
                <a:ext uri="{FF2B5EF4-FFF2-40B4-BE49-F238E27FC236}">
                  <a16:creationId xmlns:a16="http://schemas.microsoft.com/office/drawing/2014/main" id="{CE28622A-6827-D396-7502-FA154804C399}"/>
                </a:ext>
              </a:extLst>
            </p:cNvPr>
            <p:cNvSpPr/>
            <p:nvPr/>
          </p:nvSpPr>
          <p:spPr>
            <a:xfrm>
              <a:off x="5380975" y="2394400"/>
              <a:ext cx="424625" cy="382175"/>
            </a:xfrm>
            <a:custGeom>
              <a:avLst/>
              <a:gdLst/>
              <a:ahLst/>
              <a:cxnLst/>
              <a:rect l="l" t="t" r="r" b="b"/>
              <a:pathLst>
                <a:path w="16985" h="15287" extrusionOk="0">
                  <a:moveTo>
                    <a:pt x="8492" y="1"/>
                  </a:moveTo>
                  <a:lnTo>
                    <a:pt x="1"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0" name="Google Shape;2293;p43">
              <a:extLst>
                <a:ext uri="{FF2B5EF4-FFF2-40B4-BE49-F238E27FC236}">
                  <a16:creationId xmlns:a16="http://schemas.microsoft.com/office/drawing/2014/main" id="{B5164E6E-6688-3A11-1C0C-435E5FC4F6F6}"/>
                </a:ext>
              </a:extLst>
            </p:cNvPr>
            <p:cNvSpPr/>
            <p:nvPr/>
          </p:nvSpPr>
          <p:spPr>
            <a:xfrm>
              <a:off x="5049275" y="2394400"/>
              <a:ext cx="424600" cy="382175"/>
            </a:xfrm>
            <a:custGeom>
              <a:avLst/>
              <a:gdLst/>
              <a:ahLst/>
              <a:cxnLst/>
              <a:rect l="l" t="t" r="r" b="b"/>
              <a:pathLst>
                <a:path w="16984" h="15287" extrusionOk="0">
                  <a:moveTo>
                    <a:pt x="0" y="1"/>
                  </a:moveTo>
                  <a:lnTo>
                    <a:pt x="8492" y="15286"/>
                  </a:lnTo>
                  <a:lnTo>
                    <a:pt x="16984"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1" name="Google Shape;2294;p43">
              <a:extLst>
                <a:ext uri="{FF2B5EF4-FFF2-40B4-BE49-F238E27FC236}">
                  <a16:creationId xmlns:a16="http://schemas.microsoft.com/office/drawing/2014/main" id="{10CAF48D-AF44-C6B3-6D81-4AB228EA7213}"/>
                </a:ext>
              </a:extLst>
            </p:cNvPr>
            <p:cNvSpPr/>
            <p:nvPr/>
          </p:nvSpPr>
          <p:spPr>
            <a:xfrm>
              <a:off x="5710025" y="2394400"/>
              <a:ext cx="424625" cy="382175"/>
            </a:xfrm>
            <a:custGeom>
              <a:avLst/>
              <a:gdLst/>
              <a:ahLst/>
              <a:cxnLst/>
              <a:rect l="l" t="t" r="r" b="b"/>
              <a:pathLst>
                <a:path w="16985" h="15287" extrusionOk="0">
                  <a:moveTo>
                    <a:pt x="1" y="1"/>
                  </a:moveTo>
                  <a:lnTo>
                    <a:pt x="8493" y="15286"/>
                  </a:lnTo>
                  <a:lnTo>
                    <a:pt x="16985"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2" name="Google Shape;2295;p43">
              <a:extLst>
                <a:ext uri="{FF2B5EF4-FFF2-40B4-BE49-F238E27FC236}">
                  <a16:creationId xmlns:a16="http://schemas.microsoft.com/office/drawing/2014/main" id="{580ABEE2-DD72-17DF-2DDB-7C7ECD6E20B0}"/>
                </a:ext>
              </a:extLst>
            </p:cNvPr>
            <p:cNvSpPr/>
            <p:nvPr/>
          </p:nvSpPr>
          <p:spPr>
            <a:xfrm>
              <a:off x="6041750" y="2394400"/>
              <a:ext cx="424600" cy="382175"/>
            </a:xfrm>
            <a:custGeom>
              <a:avLst/>
              <a:gdLst/>
              <a:ahLst/>
              <a:cxnLst/>
              <a:rect l="l" t="t" r="r" b="b"/>
              <a:pathLst>
                <a:path w="16984" h="15287" extrusionOk="0">
                  <a:moveTo>
                    <a:pt x="8492" y="1"/>
                  </a:moveTo>
                  <a:lnTo>
                    <a:pt x="0" y="15286"/>
                  </a:lnTo>
                  <a:lnTo>
                    <a:pt x="16984" y="15286"/>
                  </a:lnTo>
                  <a:lnTo>
                    <a:pt x="8492"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3" name="Google Shape;2296;p43">
              <a:extLst>
                <a:ext uri="{FF2B5EF4-FFF2-40B4-BE49-F238E27FC236}">
                  <a16:creationId xmlns:a16="http://schemas.microsoft.com/office/drawing/2014/main" id="{B918EF2A-98F7-C06F-26F7-882DA0F656E1}"/>
                </a:ext>
              </a:extLst>
            </p:cNvPr>
            <p:cNvSpPr/>
            <p:nvPr/>
          </p:nvSpPr>
          <p:spPr>
            <a:xfrm>
              <a:off x="6370800" y="2394400"/>
              <a:ext cx="424625" cy="382175"/>
            </a:xfrm>
            <a:custGeom>
              <a:avLst/>
              <a:gdLst/>
              <a:ahLst/>
              <a:cxnLst/>
              <a:rect l="l" t="t" r="r" b="b"/>
              <a:pathLst>
                <a:path w="16985" h="15287" extrusionOk="0">
                  <a:moveTo>
                    <a:pt x="1" y="1"/>
                  </a:moveTo>
                  <a:lnTo>
                    <a:pt x="8493"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4" name="Google Shape;2297;p43">
              <a:extLst>
                <a:ext uri="{FF2B5EF4-FFF2-40B4-BE49-F238E27FC236}">
                  <a16:creationId xmlns:a16="http://schemas.microsoft.com/office/drawing/2014/main" id="{568F66C4-E045-1A33-4220-CDFB6CFD9FE4}"/>
                </a:ext>
              </a:extLst>
            </p:cNvPr>
            <p:cNvSpPr/>
            <p:nvPr/>
          </p:nvSpPr>
          <p:spPr>
            <a:xfrm>
              <a:off x="920100" y="2842875"/>
              <a:ext cx="424625" cy="382150"/>
            </a:xfrm>
            <a:custGeom>
              <a:avLst/>
              <a:gdLst/>
              <a:ahLst/>
              <a:cxnLst/>
              <a:rect l="l" t="t" r="r" b="b"/>
              <a:pathLst>
                <a:path w="16985" h="15286" extrusionOk="0">
                  <a:moveTo>
                    <a:pt x="8493" y="1"/>
                  </a:moveTo>
                  <a:lnTo>
                    <a:pt x="1" y="15286"/>
                  </a:lnTo>
                  <a:lnTo>
                    <a:pt x="16985" y="15286"/>
                  </a:lnTo>
                  <a:lnTo>
                    <a:pt x="8493"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5" name="Google Shape;2298;p43">
              <a:extLst>
                <a:ext uri="{FF2B5EF4-FFF2-40B4-BE49-F238E27FC236}">
                  <a16:creationId xmlns:a16="http://schemas.microsoft.com/office/drawing/2014/main" id="{A7683615-19D8-72D6-7EEB-698FD3C2A3C2}"/>
                </a:ext>
              </a:extLst>
            </p:cNvPr>
            <p:cNvSpPr/>
            <p:nvPr/>
          </p:nvSpPr>
          <p:spPr>
            <a:xfrm>
              <a:off x="1249175" y="2842875"/>
              <a:ext cx="424600" cy="382150"/>
            </a:xfrm>
            <a:custGeom>
              <a:avLst/>
              <a:gdLst/>
              <a:ahLst/>
              <a:cxnLst/>
              <a:rect l="l" t="t" r="r" b="b"/>
              <a:pathLst>
                <a:path w="16984" h="15286" extrusionOk="0">
                  <a:moveTo>
                    <a:pt x="0"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6" name="Google Shape;2299;p43">
              <a:extLst>
                <a:ext uri="{FF2B5EF4-FFF2-40B4-BE49-F238E27FC236}">
                  <a16:creationId xmlns:a16="http://schemas.microsoft.com/office/drawing/2014/main" id="{ED597D0D-4BD7-B75E-70F3-6FCB5A2D7C35}"/>
                </a:ext>
              </a:extLst>
            </p:cNvPr>
            <p:cNvSpPr/>
            <p:nvPr/>
          </p:nvSpPr>
          <p:spPr>
            <a:xfrm>
              <a:off x="1580875" y="2842875"/>
              <a:ext cx="424625" cy="382150"/>
            </a:xfrm>
            <a:custGeom>
              <a:avLst/>
              <a:gdLst/>
              <a:ahLst/>
              <a:cxnLst/>
              <a:rect l="l" t="t" r="r" b="b"/>
              <a:pathLst>
                <a:path w="16985" h="15286" extrusionOk="0">
                  <a:moveTo>
                    <a:pt x="8493" y="1"/>
                  </a:moveTo>
                  <a:lnTo>
                    <a:pt x="1" y="15286"/>
                  </a:lnTo>
                  <a:lnTo>
                    <a:pt x="16984" y="15286"/>
                  </a:lnTo>
                  <a:lnTo>
                    <a:pt x="8493"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7" name="Google Shape;2300;p43">
              <a:extLst>
                <a:ext uri="{FF2B5EF4-FFF2-40B4-BE49-F238E27FC236}">
                  <a16:creationId xmlns:a16="http://schemas.microsoft.com/office/drawing/2014/main" id="{4AF8356E-D86B-BA96-40D4-D3ACDF2EF98B}"/>
                </a:ext>
              </a:extLst>
            </p:cNvPr>
            <p:cNvSpPr/>
            <p:nvPr/>
          </p:nvSpPr>
          <p:spPr>
            <a:xfrm>
              <a:off x="1909950" y="2842875"/>
              <a:ext cx="424600" cy="382150"/>
            </a:xfrm>
            <a:custGeom>
              <a:avLst/>
              <a:gdLst/>
              <a:ahLst/>
              <a:cxnLst/>
              <a:rect l="l" t="t" r="r" b="b"/>
              <a:pathLst>
                <a:path w="16984" h="15286" extrusionOk="0">
                  <a:moveTo>
                    <a:pt x="0"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8" name="Google Shape;2301;p43">
              <a:extLst>
                <a:ext uri="{FF2B5EF4-FFF2-40B4-BE49-F238E27FC236}">
                  <a16:creationId xmlns:a16="http://schemas.microsoft.com/office/drawing/2014/main" id="{FAF4E48C-4CAC-6FA4-F376-004E260D752D}"/>
                </a:ext>
              </a:extLst>
            </p:cNvPr>
            <p:cNvSpPr/>
            <p:nvPr/>
          </p:nvSpPr>
          <p:spPr>
            <a:xfrm>
              <a:off x="2241650" y="2842875"/>
              <a:ext cx="424625" cy="382150"/>
            </a:xfrm>
            <a:custGeom>
              <a:avLst/>
              <a:gdLst/>
              <a:ahLst/>
              <a:cxnLst/>
              <a:rect l="l" t="t" r="r" b="b"/>
              <a:pathLst>
                <a:path w="16985" h="15286" extrusionOk="0">
                  <a:moveTo>
                    <a:pt x="8492" y="1"/>
                  </a:moveTo>
                  <a:lnTo>
                    <a:pt x="1"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9" name="Google Shape;2302;p43">
              <a:extLst>
                <a:ext uri="{FF2B5EF4-FFF2-40B4-BE49-F238E27FC236}">
                  <a16:creationId xmlns:a16="http://schemas.microsoft.com/office/drawing/2014/main" id="{991E3582-2102-EEDD-F86C-EDDD6910750F}"/>
                </a:ext>
              </a:extLst>
            </p:cNvPr>
            <p:cNvSpPr/>
            <p:nvPr/>
          </p:nvSpPr>
          <p:spPr>
            <a:xfrm>
              <a:off x="2570700" y="2842875"/>
              <a:ext cx="424625" cy="382150"/>
            </a:xfrm>
            <a:custGeom>
              <a:avLst/>
              <a:gdLst/>
              <a:ahLst/>
              <a:cxnLst/>
              <a:rect l="l" t="t" r="r" b="b"/>
              <a:pathLst>
                <a:path w="16985" h="15286" extrusionOk="0">
                  <a:moveTo>
                    <a:pt x="1" y="1"/>
                  </a:moveTo>
                  <a:lnTo>
                    <a:pt x="8493" y="15286"/>
                  </a:lnTo>
                  <a:lnTo>
                    <a:pt x="16985"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0" name="Google Shape;2303;p43">
              <a:extLst>
                <a:ext uri="{FF2B5EF4-FFF2-40B4-BE49-F238E27FC236}">
                  <a16:creationId xmlns:a16="http://schemas.microsoft.com/office/drawing/2014/main" id="{4988C63B-C194-8546-7960-B93C961D8BF6}"/>
                </a:ext>
              </a:extLst>
            </p:cNvPr>
            <p:cNvSpPr/>
            <p:nvPr/>
          </p:nvSpPr>
          <p:spPr>
            <a:xfrm>
              <a:off x="2902425" y="2842875"/>
              <a:ext cx="424625" cy="382150"/>
            </a:xfrm>
            <a:custGeom>
              <a:avLst/>
              <a:gdLst/>
              <a:ahLst/>
              <a:cxnLst/>
              <a:rect l="l" t="t" r="r" b="b"/>
              <a:pathLst>
                <a:path w="16985" h="15286" extrusionOk="0">
                  <a:moveTo>
                    <a:pt x="8492" y="1"/>
                  </a:moveTo>
                  <a:lnTo>
                    <a:pt x="0" y="15286"/>
                  </a:lnTo>
                  <a:lnTo>
                    <a:pt x="16984" y="15286"/>
                  </a:lnTo>
                  <a:lnTo>
                    <a:pt x="8492"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1" name="Google Shape;2304;p43">
              <a:extLst>
                <a:ext uri="{FF2B5EF4-FFF2-40B4-BE49-F238E27FC236}">
                  <a16:creationId xmlns:a16="http://schemas.microsoft.com/office/drawing/2014/main" id="{602D0824-0319-B1D4-A19F-4DB184B0BAB1}"/>
                </a:ext>
              </a:extLst>
            </p:cNvPr>
            <p:cNvSpPr/>
            <p:nvPr/>
          </p:nvSpPr>
          <p:spPr>
            <a:xfrm>
              <a:off x="3231475" y="2842875"/>
              <a:ext cx="424625" cy="382150"/>
            </a:xfrm>
            <a:custGeom>
              <a:avLst/>
              <a:gdLst/>
              <a:ahLst/>
              <a:cxnLst/>
              <a:rect l="l" t="t" r="r" b="b"/>
              <a:pathLst>
                <a:path w="16985" h="15286" extrusionOk="0">
                  <a:moveTo>
                    <a:pt x="1" y="1"/>
                  </a:moveTo>
                  <a:lnTo>
                    <a:pt x="8493"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2" name="Google Shape;2305;p43">
              <a:extLst>
                <a:ext uri="{FF2B5EF4-FFF2-40B4-BE49-F238E27FC236}">
                  <a16:creationId xmlns:a16="http://schemas.microsoft.com/office/drawing/2014/main" id="{8010E760-6710-A204-91C9-9A242C9797A1}"/>
                </a:ext>
              </a:extLst>
            </p:cNvPr>
            <p:cNvSpPr/>
            <p:nvPr/>
          </p:nvSpPr>
          <p:spPr>
            <a:xfrm>
              <a:off x="3563200" y="2842875"/>
              <a:ext cx="424600" cy="382150"/>
            </a:xfrm>
            <a:custGeom>
              <a:avLst/>
              <a:gdLst/>
              <a:ahLst/>
              <a:cxnLst/>
              <a:rect l="l" t="t" r="r" b="b"/>
              <a:pathLst>
                <a:path w="16984" h="15286" extrusionOk="0">
                  <a:moveTo>
                    <a:pt x="8492" y="1"/>
                  </a:moveTo>
                  <a:lnTo>
                    <a:pt x="0"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3" name="Google Shape;2306;p43">
              <a:extLst>
                <a:ext uri="{FF2B5EF4-FFF2-40B4-BE49-F238E27FC236}">
                  <a16:creationId xmlns:a16="http://schemas.microsoft.com/office/drawing/2014/main" id="{E1AD3012-EE01-38BD-E61A-63AAFC6300D9}"/>
                </a:ext>
              </a:extLst>
            </p:cNvPr>
            <p:cNvSpPr/>
            <p:nvPr/>
          </p:nvSpPr>
          <p:spPr>
            <a:xfrm>
              <a:off x="3892250" y="2842875"/>
              <a:ext cx="424625" cy="382150"/>
            </a:xfrm>
            <a:custGeom>
              <a:avLst/>
              <a:gdLst/>
              <a:ahLst/>
              <a:cxnLst/>
              <a:rect l="l" t="t" r="r" b="b"/>
              <a:pathLst>
                <a:path w="16985" h="15286" extrusionOk="0">
                  <a:moveTo>
                    <a:pt x="1" y="1"/>
                  </a:moveTo>
                  <a:lnTo>
                    <a:pt x="8492" y="15286"/>
                  </a:lnTo>
                  <a:lnTo>
                    <a:pt x="16984"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4" name="Google Shape;2307;p43">
              <a:extLst>
                <a:ext uri="{FF2B5EF4-FFF2-40B4-BE49-F238E27FC236}">
                  <a16:creationId xmlns:a16="http://schemas.microsoft.com/office/drawing/2014/main" id="{8B7322E1-6213-1082-5440-FEF8987DAF58}"/>
                </a:ext>
              </a:extLst>
            </p:cNvPr>
            <p:cNvSpPr/>
            <p:nvPr/>
          </p:nvSpPr>
          <p:spPr>
            <a:xfrm>
              <a:off x="4223975" y="2842875"/>
              <a:ext cx="424600" cy="382150"/>
            </a:xfrm>
            <a:custGeom>
              <a:avLst/>
              <a:gdLst/>
              <a:ahLst/>
              <a:cxnLst/>
              <a:rect l="l" t="t" r="r" b="b"/>
              <a:pathLst>
                <a:path w="16984" h="15286" extrusionOk="0">
                  <a:moveTo>
                    <a:pt x="8492" y="1"/>
                  </a:moveTo>
                  <a:lnTo>
                    <a:pt x="0" y="15286"/>
                  </a:lnTo>
                  <a:lnTo>
                    <a:pt x="16984" y="15286"/>
                  </a:lnTo>
                  <a:lnTo>
                    <a:pt x="8492"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5" name="Google Shape;2308;p43">
              <a:extLst>
                <a:ext uri="{FF2B5EF4-FFF2-40B4-BE49-F238E27FC236}">
                  <a16:creationId xmlns:a16="http://schemas.microsoft.com/office/drawing/2014/main" id="{F024BDDA-3110-3748-C221-86E3B2D044BC}"/>
                </a:ext>
              </a:extLst>
            </p:cNvPr>
            <p:cNvSpPr/>
            <p:nvPr/>
          </p:nvSpPr>
          <p:spPr>
            <a:xfrm>
              <a:off x="4553025" y="2842875"/>
              <a:ext cx="424625" cy="382150"/>
            </a:xfrm>
            <a:custGeom>
              <a:avLst/>
              <a:gdLst/>
              <a:ahLst/>
              <a:cxnLst/>
              <a:rect l="l" t="t" r="r" b="b"/>
              <a:pathLst>
                <a:path w="16985" h="15286" extrusionOk="0">
                  <a:moveTo>
                    <a:pt x="0"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6" name="Google Shape;2309;p43">
              <a:extLst>
                <a:ext uri="{FF2B5EF4-FFF2-40B4-BE49-F238E27FC236}">
                  <a16:creationId xmlns:a16="http://schemas.microsoft.com/office/drawing/2014/main" id="{F6B948D3-14BD-BB6B-DCE7-1C9E6F704F50}"/>
                </a:ext>
              </a:extLst>
            </p:cNvPr>
            <p:cNvSpPr/>
            <p:nvPr/>
          </p:nvSpPr>
          <p:spPr>
            <a:xfrm>
              <a:off x="4884725" y="2842875"/>
              <a:ext cx="424625" cy="382150"/>
            </a:xfrm>
            <a:custGeom>
              <a:avLst/>
              <a:gdLst/>
              <a:ahLst/>
              <a:cxnLst/>
              <a:rect l="l" t="t" r="r" b="b"/>
              <a:pathLst>
                <a:path w="16985" h="15286" extrusionOk="0">
                  <a:moveTo>
                    <a:pt x="8493" y="1"/>
                  </a:moveTo>
                  <a:lnTo>
                    <a:pt x="1" y="15286"/>
                  </a:lnTo>
                  <a:lnTo>
                    <a:pt x="16985" y="15286"/>
                  </a:lnTo>
                  <a:lnTo>
                    <a:pt x="8493"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7" name="Google Shape;2310;p43">
              <a:extLst>
                <a:ext uri="{FF2B5EF4-FFF2-40B4-BE49-F238E27FC236}">
                  <a16:creationId xmlns:a16="http://schemas.microsoft.com/office/drawing/2014/main" id="{FC707E0C-BF00-14DA-42E1-F128DCEA8325}"/>
                </a:ext>
              </a:extLst>
            </p:cNvPr>
            <p:cNvSpPr/>
            <p:nvPr/>
          </p:nvSpPr>
          <p:spPr>
            <a:xfrm>
              <a:off x="5545500" y="2842875"/>
              <a:ext cx="424625" cy="382150"/>
            </a:xfrm>
            <a:custGeom>
              <a:avLst/>
              <a:gdLst/>
              <a:ahLst/>
              <a:cxnLst/>
              <a:rect l="l" t="t" r="r" b="b"/>
              <a:pathLst>
                <a:path w="16985" h="15286" extrusionOk="0">
                  <a:moveTo>
                    <a:pt x="8493" y="1"/>
                  </a:moveTo>
                  <a:lnTo>
                    <a:pt x="1" y="15286"/>
                  </a:lnTo>
                  <a:lnTo>
                    <a:pt x="16984" y="15286"/>
                  </a:lnTo>
                  <a:lnTo>
                    <a:pt x="8493"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8" name="Google Shape;2311;p43">
              <a:extLst>
                <a:ext uri="{FF2B5EF4-FFF2-40B4-BE49-F238E27FC236}">
                  <a16:creationId xmlns:a16="http://schemas.microsoft.com/office/drawing/2014/main" id="{3E0E6E8B-166A-3D0C-6CC3-D0A24383C7D3}"/>
                </a:ext>
              </a:extLst>
            </p:cNvPr>
            <p:cNvSpPr/>
            <p:nvPr/>
          </p:nvSpPr>
          <p:spPr>
            <a:xfrm>
              <a:off x="5213800" y="2842875"/>
              <a:ext cx="424600" cy="382150"/>
            </a:xfrm>
            <a:custGeom>
              <a:avLst/>
              <a:gdLst/>
              <a:ahLst/>
              <a:cxnLst/>
              <a:rect l="l" t="t" r="r" b="b"/>
              <a:pathLst>
                <a:path w="16984" h="15286" extrusionOk="0">
                  <a:moveTo>
                    <a:pt x="0"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9" name="Google Shape;2312;p43">
              <a:extLst>
                <a:ext uri="{FF2B5EF4-FFF2-40B4-BE49-F238E27FC236}">
                  <a16:creationId xmlns:a16="http://schemas.microsoft.com/office/drawing/2014/main" id="{A8715A9B-694B-7B7F-0FA9-267759CA9FFF}"/>
                </a:ext>
              </a:extLst>
            </p:cNvPr>
            <p:cNvSpPr/>
            <p:nvPr/>
          </p:nvSpPr>
          <p:spPr>
            <a:xfrm>
              <a:off x="5874575" y="2842875"/>
              <a:ext cx="424600" cy="382150"/>
            </a:xfrm>
            <a:custGeom>
              <a:avLst/>
              <a:gdLst/>
              <a:ahLst/>
              <a:cxnLst/>
              <a:rect l="l" t="t" r="r" b="b"/>
              <a:pathLst>
                <a:path w="16984" h="15286" extrusionOk="0">
                  <a:moveTo>
                    <a:pt x="0" y="1"/>
                  </a:moveTo>
                  <a:lnTo>
                    <a:pt x="8492"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0" name="Google Shape;2313;p43">
              <a:extLst>
                <a:ext uri="{FF2B5EF4-FFF2-40B4-BE49-F238E27FC236}">
                  <a16:creationId xmlns:a16="http://schemas.microsoft.com/office/drawing/2014/main" id="{A1CBF035-08F5-E96D-CCFD-279A635A540E}"/>
                </a:ext>
              </a:extLst>
            </p:cNvPr>
            <p:cNvSpPr/>
            <p:nvPr/>
          </p:nvSpPr>
          <p:spPr>
            <a:xfrm>
              <a:off x="6206275" y="2842875"/>
              <a:ext cx="424625" cy="382150"/>
            </a:xfrm>
            <a:custGeom>
              <a:avLst/>
              <a:gdLst/>
              <a:ahLst/>
              <a:cxnLst/>
              <a:rect l="l" t="t" r="r" b="b"/>
              <a:pathLst>
                <a:path w="16985" h="15286" extrusionOk="0">
                  <a:moveTo>
                    <a:pt x="8492" y="1"/>
                  </a:moveTo>
                  <a:lnTo>
                    <a:pt x="1"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1" name="Google Shape;2314;p43">
              <a:extLst>
                <a:ext uri="{FF2B5EF4-FFF2-40B4-BE49-F238E27FC236}">
                  <a16:creationId xmlns:a16="http://schemas.microsoft.com/office/drawing/2014/main" id="{9D46DDB5-9E28-A32E-506C-0B057785EA4D}"/>
                </a:ext>
              </a:extLst>
            </p:cNvPr>
            <p:cNvSpPr/>
            <p:nvPr/>
          </p:nvSpPr>
          <p:spPr>
            <a:xfrm>
              <a:off x="6535325" y="2842875"/>
              <a:ext cx="424625" cy="382150"/>
            </a:xfrm>
            <a:custGeom>
              <a:avLst/>
              <a:gdLst/>
              <a:ahLst/>
              <a:cxnLst/>
              <a:rect l="l" t="t" r="r" b="b"/>
              <a:pathLst>
                <a:path w="16985" h="15286" extrusionOk="0">
                  <a:moveTo>
                    <a:pt x="1" y="1"/>
                  </a:moveTo>
                  <a:lnTo>
                    <a:pt x="8493" y="15286"/>
                  </a:lnTo>
                  <a:lnTo>
                    <a:pt x="16985"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2" name="Google Shape;2315;p43">
              <a:extLst>
                <a:ext uri="{FF2B5EF4-FFF2-40B4-BE49-F238E27FC236}">
                  <a16:creationId xmlns:a16="http://schemas.microsoft.com/office/drawing/2014/main" id="{F30C1D2B-A4BF-AC69-C0AF-3A62578D740E}"/>
                </a:ext>
              </a:extLst>
            </p:cNvPr>
            <p:cNvSpPr/>
            <p:nvPr/>
          </p:nvSpPr>
          <p:spPr>
            <a:xfrm>
              <a:off x="755575" y="3291350"/>
              <a:ext cx="424625" cy="379500"/>
            </a:xfrm>
            <a:custGeom>
              <a:avLst/>
              <a:gdLst/>
              <a:ahLst/>
              <a:cxnLst/>
              <a:rect l="l" t="t" r="r" b="b"/>
              <a:pathLst>
                <a:path w="16985" h="15180" extrusionOk="0">
                  <a:moveTo>
                    <a:pt x="8493" y="1"/>
                  </a:moveTo>
                  <a:lnTo>
                    <a:pt x="1" y="15180"/>
                  </a:lnTo>
                  <a:lnTo>
                    <a:pt x="16984" y="15180"/>
                  </a:lnTo>
                  <a:lnTo>
                    <a:pt x="8493"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3" name="Google Shape;2316;p43">
              <a:extLst>
                <a:ext uri="{FF2B5EF4-FFF2-40B4-BE49-F238E27FC236}">
                  <a16:creationId xmlns:a16="http://schemas.microsoft.com/office/drawing/2014/main" id="{45B0D980-75A5-7219-D3BB-9C5399781271}"/>
                </a:ext>
              </a:extLst>
            </p:cNvPr>
            <p:cNvSpPr/>
            <p:nvPr/>
          </p:nvSpPr>
          <p:spPr>
            <a:xfrm>
              <a:off x="1084650" y="3291350"/>
              <a:ext cx="424600" cy="379500"/>
            </a:xfrm>
            <a:custGeom>
              <a:avLst/>
              <a:gdLst/>
              <a:ahLst/>
              <a:cxnLst/>
              <a:rect l="l" t="t" r="r" b="b"/>
              <a:pathLst>
                <a:path w="16984" h="15180" extrusionOk="0">
                  <a:moveTo>
                    <a:pt x="0" y="1"/>
                  </a:moveTo>
                  <a:lnTo>
                    <a:pt x="8492" y="15180"/>
                  </a:lnTo>
                  <a:lnTo>
                    <a:pt x="16984"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4" name="Google Shape;2317;p43">
              <a:extLst>
                <a:ext uri="{FF2B5EF4-FFF2-40B4-BE49-F238E27FC236}">
                  <a16:creationId xmlns:a16="http://schemas.microsoft.com/office/drawing/2014/main" id="{87CC3F6A-07AD-86C9-8F0C-68FC8CF4A6CA}"/>
                </a:ext>
              </a:extLst>
            </p:cNvPr>
            <p:cNvSpPr/>
            <p:nvPr/>
          </p:nvSpPr>
          <p:spPr>
            <a:xfrm>
              <a:off x="1413700" y="3291350"/>
              <a:ext cx="427275" cy="379500"/>
            </a:xfrm>
            <a:custGeom>
              <a:avLst/>
              <a:gdLst/>
              <a:ahLst/>
              <a:cxnLst/>
              <a:rect l="l" t="t" r="r" b="b"/>
              <a:pathLst>
                <a:path w="17091" h="15180" extrusionOk="0">
                  <a:moveTo>
                    <a:pt x="8598" y="1"/>
                  </a:moveTo>
                  <a:lnTo>
                    <a:pt x="0" y="15180"/>
                  </a:lnTo>
                  <a:lnTo>
                    <a:pt x="17090" y="15180"/>
                  </a:lnTo>
                  <a:lnTo>
                    <a:pt x="8598"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5" name="Google Shape;2318;p43">
              <a:extLst>
                <a:ext uri="{FF2B5EF4-FFF2-40B4-BE49-F238E27FC236}">
                  <a16:creationId xmlns:a16="http://schemas.microsoft.com/office/drawing/2014/main" id="{12041E0B-3A9D-B9DF-6E6C-464A021D6941}"/>
                </a:ext>
              </a:extLst>
            </p:cNvPr>
            <p:cNvSpPr/>
            <p:nvPr/>
          </p:nvSpPr>
          <p:spPr>
            <a:xfrm>
              <a:off x="1745400" y="3291350"/>
              <a:ext cx="424625" cy="379500"/>
            </a:xfrm>
            <a:custGeom>
              <a:avLst/>
              <a:gdLst/>
              <a:ahLst/>
              <a:cxnLst/>
              <a:rect l="l" t="t" r="r" b="b"/>
              <a:pathLst>
                <a:path w="16985" h="15180" extrusionOk="0">
                  <a:moveTo>
                    <a:pt x="1" y="1"/>
                  </a:moveTo>
                  <a:lnTo>
                    <a:pt x="8493" y="15180"/>
                  </a:lnTo>
                  <a:lnTo>
                    <a:pt x="16985"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6" name="Google Shape;2319;p43">
              <a:extLst>
                <a:ext uri="{FF2B5EF4-FFF2-40B4-BE49-F238E27FC236}">
                  <a16:creationId xmlns:a16="http://schemas.microsoft.com/office/drawing/2014/main" id="{7F3789FC-BDEE-7079-8C82-33FE0DD002A9}"/>
                </a:ext>
              </a:extLst>
            </p:cNvPr>
            <p:cNvSpPr/>
            <p:nvPr/>
          </p:nvSpPr>
          <p:spPr>
            <a:xfrm>
              <a:off x="2077125" y="3291350"/>
              <a:ext cx="424625" cy="379500"/>
            </a:xfrm>
            <a:custGeom>
              <a:avLst/>
              <a:gdLst/>
              <a:ahLst/>
              <a:cxnLst/>
              <a:rect l="l" t="t" r="r" b="b"/>
              <a:pathLst>
                <a:path w="16985" h="15180" extrusionOk="0">
                  <a:moveTo>
                    <a:pt x="8492" y="1"/>
                  </a:moveTo>
                  <a:lnTo>
                    <a:pt x="0" y="15180"/>
                  </a:lnTo>
                  <a:lnTo>
                    <a:pt x="16984" y="15180"/>
                  </a:lnTo>
                  <a:lnTo>
                    <a:pt x="8492"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7" name="Google Shape;2320;p43">
              <a:extLst>
                <a:ext uri="{FF2B5EF4-FFF2-40B4-BE49-F238E27FC236}">
                  <a16:creationId xmlns:a16="http://schemas.microsoft.com/office/drawing/2014/main" id="{FD8E6802-31D0-1C6C-2E54-954FDC7EC561}"/>
                </a:ext>
              </a:extLst>
            </p:cNvPr>
            <p:cNvSpPr/>
            <p:nvPr/>
          </p:nvSpPr>
          <p:spPr>
            <a:xfrm>
              <a:off x="2406175" y="3291350"/>
              <a:ext cx="424625" cy="379500"/>
            </a:xfrm>
            <a:custGeom>
              <a:avLst/>
              <a:gdLst/>
              <a:ahLst/>
              <a:cxnLst/>
              <a:rect l="l" t="t" r="r" b="b"/>
              <a:pathLst>
                <a:path w="16985" h="15180" extrusionOk="0">
                  <a:moveTo>
                    <a:pt x="1" y="1"/>
                  </a:moveTo>
                  <a:lnTo>
                    <a:pt x="8493" y="15180"/>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8" name="Google Shape;2321;p43">
              <a:extLst>
                <a:ext uri="{FF2B5EF4-FFF2-40B4-BE49-F238E27FC236}">
                  <a16:creationId xmlns:a16="http://schemas.microsoft.com/office/drawing/2014/main" id="{81D06A11-14CC-269F-A2DE-C2C29A556583}"/>
                </a:ext>
              </a:extLst>
            </p:cNvPr>
            <p:cNvSpPr/>
            <p:nvPr/>
          </p:nvSpPr>
          <p:spPr>
            <a:xfrm>
              <a:off x="2737900" y="3291350"/>
              <a:ext cx="424600" cy="379500"/>
            </a:xfrm>
            <a:custGeom>
              <a:avLst/>
              <a:gdLst/>
              <a:ahLst/>
              <a:cxnLst/>
              <a:rect l="l" t="t" r="r" b="b"/>
              <a:pathLst>
                <a:path w="16984" h="15180" extrusionOk="0">
                  <a:moveTo>
                    <a:pt x="8492" y="1"/>
                  </a:moveTo>
                  <a:lnTo>
                    <a:pt x="0" y="15180"/>
                  </a:lnTo>
                  <a:lnTo>
                    <a:pt x="16984" y="15180"/>
                  </a:lnTo>
                  <a:lnTo>
                    <a:pt x="8492"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9" name="Google Shape;2322;p43">
              <a:extLst>
                <a:ext uri="{FF2B5EF4-FFF2-40B4-BE49-F238E27FC236}">
                  <a16:creationId xmlns:a16="http://schemas.microsoft.com/office/drawing/2014/main" id="{2D59EB7F-AF3B-1AD7-565F-D1614E8A3753}"/>
                </a:ext>
              </a:extLst>
            </p:cNvPr>
            <p:cNvSpPr/>
            <p:nvPr/>
          </p:nvSpPr>
          <p:spPr>
            <a:xfrm>
              <a:off x="3066950" y="3291350"/>
              <a:ext cx="424625" cy="379500"/>
            </a:xfrm>
            <a:custGeom>
              <a:avLst/>
              <a:gdLst/>
              <a:ahLst/>
              <a:cxnLst/>
              <a:rect l="l" t="t" r="r" b="b"/>
              <a:pathLst>
                <a:path w="16985" h="15180" extrusionOk="0">
                  <a:moveTo>
                    <a:pt x="1" y="1"/>
                  </a:moveTo>
                  <a:lnTo>
                    <a:pt x="8492" y="15180"/>
                  </a:lnTo>
                  <a:lnTo>
                    <a:pt x="16984"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0" name="Google Shape;2323;p43">
              <a:extLst>
                <a:ext uri="{FF2B5EF4-FFF2-40B4-BE49-F238E27FC236}">
                  <a16:creationId xmlns:a16="http://schemas.microsoft.com/office/drawing/2014/main" id="{253303C4-3E3A-7440-CB32-DD6583961486}"/>
                </a:ext>
              </a:extLst>
            </p:cNvPr>
            <p:cNvSpPr/>
            <p:nvPr/>
          </p:nvSpPr>
          <p:spPr>
            <a:xfrm>
              <a:off x="3398675" y="3291350"/>
              <a:ext cx="424600" cy="379500"/>
            </a:xfrm>
            <a:custGeom>
              <a:avLst/>
              <a:gdLst/>
              <a:ahLst/>
              <a:cxnLst/>
              <a:rect l="l" t="t" r="r" b="b"/>
              <a:pathLst>
                <a:path w="16984" h="15180" extrusionOk="0">
                  <a:moveTo>
                    <a:pt x="8492" y="1"/>
                  </a:moveTo>
                  <a:lnTo>
                    <a:pt x="0" y="15180"/>
                  </a:lnTo>
                  <a:lnTo>
                    <a:pt x="16984" y="15180"/>
                  </a:lnTo>
                  <a:lnTo>
                    <a:pt x="8492"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1" name="Google Shape;2324;p43">
              <a:extLst>
                <a:ext uri="{FF2B5EF4-FFF2-40B4-BE49-F238E27FC236}">
                  <a16:creationId xmlns:a16="http://schemas.microsoft.com/office/drawing/2014/main" id="{BB08A613-A04F-DE1E-9097-3CE604B3A17D}"/>
                </a:ext>
              </a:extLst>
            </p:cNvPr>
            <p:cNvSpPr/>
            <p:nvPr/>
          </p:nvSpPr>
          <p:spPr>
            <a:xfrm>
              <a:off x="3727725" y="3291350"/>
              <a:ext cx="424625" cy="379500"/>
            </a:xfrm>
            <a:custGeom>
              <a:avLst/>
              <a:gdLst/>
              <a:ahLst/>
              <a:cxnLst/>
              <a:rect l="l" t="t" r="r" b="b"/>
              <a:pathLst>
                <a:path w="16985" h="15180" extrusionOk="0">
                  <a:moveTo>
                    <a:pt x="0" y="1"/>
                  </a:moveTo>
                  <a:lnTo>
                    <a:pt x="8492" y="15180"/>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2" name="Google Shape;2325;p43">
              <a:extLst>
                <a:ext uri="{FF2B5EF4-FFF2-40B4-BE49-F238E27FC236}">
                  <a16:creationId xmlns:a16="http://schemas.microsoft.com/office/drawing/2014/main" id="{972B004D-0B6E-117F-EF7C-34E6168EF906}"/>
                </a:ext>
              </a:extLst>
            </p:cNvPr>
            <p:cNvSpPr/>
            <p:nvPr/>
          </p:nvSpPr>
          <p:spPr>
            <a:xfrm>
              <a:off x="4059425" y="3291350"/>
              <a:ext cx="424625" cy="379500"/>
            </a:xfrm>
            <a:custGeom>
              <a:avLst/>
              <a:gdLst/>
              <a:ahLst/>
              <a:cxnLst/>
              <a:rect l="l" t="t" r="r" b="b"/>
              <a:pathLst>
                <a:path w="16985" h="15180" extrusionOk="0">
                  <a:moveTo>
                    <a:pt x="8493" y="1"/>
                  </a:moveTo>
                  <a:lnTo>
                    <a:pt x="1" y="15180"/>
                  </a:lnTo>
                  <a:lnTo>
                    <a:pt x="16985" y="15180"/>
                  </a:lnTo>
                  <a:lnTo>
                    <a:pt x="8493"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3" name="Google Shape;2326;p43">
              <a:extLst>
                <a:ext uri="{FF2B5EF4-FFF2-40B4-BE49-F238E27FC236}">
                  <a16:creationId xmlns:a16="http://schemas.microsoft.com/office/drawing/2014/main" id="{EA3C7FC7-4316-6CB1-3F19-E2CD92CB490C}"/>
                </a:ext>
              </a:extLst>
            </p:cNvPr>
            <p:cNvSpPr/>
            <p:nvPr/>
          </p:nvSpPr>
          <p:spPr>
            <a:xfrm>
              <a:off x="4388500" y="3291350"/>
              <a:ext cx="424600" cy="379500"/>
            </a:xfrm>
            <a:custGeom>
              <a:avLst/>
              <a:gdLst/>
              <a:ahLst/>
              <a:cxnLst/>
              <a:rect l="l" t="t" r="r" b="b"/>
              <a:pathLst>
                <a:path w="16984" h="15180" extrusionOk="0">
                  <a:moveTo>
                    <a:pt x="0" y="1"/>
                  </a:moveTo>
                  <a:lnTo>
                    <a:pt x="8492" y="15180"/>
                  </a:lnTo>
                  <a:lnTo>
                    <a:pt x="16984"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4" name="Google Shape;2327;p43">
              <a:extLst>
                <a:ext uri="{FF2B5EF4-FFF2-40B4-BE49-F238E27FC236}">
                  <a16:creationId xmlns:a16="http://schemas.microsoft.com/office/drawing/2014/main" id="{1F1EDEE1-FC9D-7A52-41EE-AAD22E4A015C}"/>
                </a:ext>
              </a:extLst>
            </p:cNvPr>
            <p:cNvSpPr/>
            <p:nvPr/>
          </p:nvSpPr>
          <p:spPr>
            <a:xfrm>
              <a:off x="4720200" y="3291350"/>
              <a:ext cx="424625" cy="379500"/>
            </a:xfrm>
            <a:custGeom>
              <a:avLst/>
              <a:gdLst/>
              <a:ahLst/>
              <a:cxnLst/>
              <a:rect l="l" t="t" r="r" b="b"/>
              <a:pathLst>
                <a:path w="16985" h="15180" extrusionOk="0">
                  <a:moveTo>
                    <a:pt x="8493" y="1"/>
                  </a:moveTo>
                  <a:lnTo>
                    <a:pt x="1" y="15180"/>
                  </a:lnTo>
                  <a:lnTo>
                    <a:pt x="16984" y="15180"/>
                  </a:lnTo>
                  <a:lnTo>
                    <a:pt x="8493"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5" name="Google Shape;2328;p43">
              <a:extLst>
                <a:ext uri="{FF2B5EF4-FFF2-40B4-BE49-F238E27FC236}">
                  <a16:creationId xmlns:a16="http://schemas.microsoft.com/office/drawing/2014/main" id="{5F01F654-5E68-77E0-8A14-3739DDE00A38}"/>
                </a:ext>
              </a:extLst>
            </p:cNvPr>
            <p:cNvSpPr/>
            <p:nvPr/>
          </p:nvSpPr>
          <p:spPr>
            <a:xfrm>
              <a:off x="5380975" y="3291350"/>
              <a:ext cx="424625" cy="379500"/>
            </a:xfrm>
            <a:custGeom>
              <a:avLst/>
              <a:gdLst/>
              <a:ahLst/>
              <a:cxnLst/>
              <a:rect l="l" t="t" r="r" b="b"/>
              <a:pathLst>
                <a:path w="16985" h="15180" extrusionOk="0">
                  <a:moveTo>
                    <a:pt x="8492" y="1"/>
                  </a:moveTo>
                  <a:lnTo>
                    <a:pt x="1" y="15180"/>
                  </a:lnTo>
                  <a:lnTo>
                    <a:pt x="16984" y="15180"/>
                  </a:lnTo>
                  <a:lnTo>
                    <a:pt x="8492"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6" name="Google Shape;2329;p43">
              <a:extLst>
                <a:ext uri="{FF2B5EF4-FFF2-40B4-BE49-F238E27FC236}">
                  <a16:creationId xmlns:a16="http://schemas.microsoft.com/office/drawing/2014/main" id="{8F7A54B6-53A2-9700-6885-D3B71EAC12A5}"/>
                </a:ext>
              </a:extLst>
            </p:cNvPr>
            <p:cNvSpPr/>
            <p:nvPr/>
          </p:nvSpPr>
          <p:spPr>
            <a:xfrm>
              <a:off x="5049275" y="3291350"/>
              <a:ext cx="424600" cy="379500"/>
            </a:xfrm>
            <a:custGeom>
              <a:avLst/>
              <a:gdLst/>
              <a:ahLst/>
              <a:cxnLst/>
              <a:rect l="l" t="t" r="r" b="b"/>
              <a:pathLst>
                <a:path w="16984" h="15180" extrusionOk="0">
                  <a:moveTo>
                    <a:pt x="0" y="1"/>
                  </a:moveTo>
                  <a:lnTo>
                    <a:pt x="8492" y="15180"/>
                  </a:lnTo>
                  <a:lnTo>
                    <a:pt x="16984"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7" name="Google Shape;2330;p43">
              <a:extLst>
                <a:ext uri="{FF2B5EF4-FFF2-40B4-BE49-F238E27FC236}">
                  <a16:creationId xmlns:a16="http://schemas.microsoft.com/office/drawing/2014/main" id="{45ED40A4-77FA-0D76-B809-4FA95DFB27CB}"/>
                </a:ext>
              </a:extLst>
            </p:cNvPr>
            <p:cNvSpPr/>
            <p:nvPr/>
          </p:nvSpPr>
          <p:spPr>
            <a:xfrm>
              <a:off x="5710025" y="3291350"/>
              <a:ext cx="424625" cy="379500"/>
            </a:xfrm>
            <a:custGeom>
              <a:avLst/>
              <a:gdLst/>
              <a:ahLst/>
              <a:cxnLst/>
              <a:rect l="l" t="t" r="r" b="b"/>
              <a:pathLst>
                <a:path w="16985" h="15180" extrusionOk="0">
                  <a:moveTo>
                    <a:pt x="1" y="1"/>
                  </a:moveTo>
                  <a:lnTo>
                    <a:pt x="8493" y="15180"/>
                  </a:lnTo>
                  <a:lnTo>
                    <a:pt x="16985"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8" name="Google Shape;2331;p43">
              <a:extLst>
                <a:ext uri="{FF2B5EF4-FFF2-40B4-BE49-F238E27FC236}">
                  <a16:creationId xmlns:a16="http://schemas.microsoft.com/office/drawing/2014/main" id="{39207AFA-C51C-E4EC-E5D4-F40F7F4A7768}"/>
                </a:ext>
              </a:extLst>
            </p:cNvPr>
            <p:cNvSpPr/>
            <p:nvPr/>
          </p:nvSpPr>
          <p:spPr>
            <a:xfrm>
              <a:off x="6041750" y="3291350"/>
              <a:ext cx="424600" cy="379500"/>
            </a:xfrm>
            <a:custGeom>
              <a:avLst/>
              <a:gdLst/>
              <a:ahLst/>
              <a:cxnLst/>
              <a:rect l="l" t="t" r="r" b="b"/>
              <a:pathLst>
                <a:path w="16984" h="15180" extrusionOk="0">
                  <a:moveTo>
                    <a:pt x="8492" y="1"/>
                  </a:moveTo>
                  <a:lnTo>
                    <a:pt x="0" y="15180"/>
                  </a:lnTo>
                  <a:lnTo>
                    <a:pt x="16984" y="15180"/>
                  </a:lnTo>
                  <a:lnTo>
                    <a:pt x="8492"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9" name="Google Shape;2332;p43">
              <a:extLst>
                <a:ext uri="{FF2B5EF4-FFF2-40B4-BE49-F238E27FC236}">
                  <a16:creationId xmlns:a16="http://schemas.microsoft.com/office/drawing/2014/main" id="{54DE0ECA-93E2-E5E2-E1D9-8A54DAF33952}"/>
                </a:ext>
              </a:extLst>
            </p:cNvPr>
            <p:cNvSpPr/>
            <p:nvPr/>
          </p:nvSpPr>
          <p:spPr>
            <a:xfrm>
              <a:off x="6370800" y="3291350"/>
              <a:ext cx="424625" cy="379500"/>
            </a:xfrm>
            <a:custGeom>
              <a:avLst/>
              <a:gdLst/>
              <a:ahLst/>
              <a:cxnLst/>
              <a:rect l="l" t="t" r="r" b="b"/>
              <a:pathLst>
                <a:path w="16985" h="15180" extrusionOk="0">
                  <a:moveTo>
                    <a:pt x="1" y="1"/>
                  </a:moveTo>
                  <a:lnTo>
                    <a:pt x="8493" y="15180"/>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pic>
        <p:nvPicPr>
          <p:cNvPr id="170" name="Google Shape;2333;p43">
            <a:extLst>
              <a:ext uri="{FF2B5EF4-FFF2-40B4-BE49-F238E27FC236}">
                <a16:creationId xmlns:a16="http://schemas.microsoft.com/office/drawing/2014/main" id="{94A180E5-049A-C79E-C99F-972E5A237717}"/>
              </a:ext>
            </a:extLst>
          </p:cNvPr>
          <p:cNvPicPr preferRelativeResize="0"/>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rot="206885">
            <a:off x="8319815" y="634505"/>
            <a:ext cx="1935601" cy="1935601"/>
          </a:xfrm>
          <a:prstGeom prst="rect">
            <a:avLst/>
          </a:prstGeom>
          <a:noFill/>
          <a:ln>
            <a:noFill/>
          </a:ln>
          <a:effectLst>
            <a:outerShdw blurRad="57150" dist="19050" dir="5400000" algn="bl" rotWithShape="0">
              <a:srgbClr val="000000">
                <a:alpha val="50000"/>
              </a:srgbClr>
            </a:outerShdw>
          </a:effectLst>
        </p:spPr>
      </p:pic>
      <p:grpSp>
        <p:nvGrpSpPr>
          <p:cNvPr id="171" name="Google Shape;2334;p43">
            <a:extLst>
              <a:ext uri="{FF2B5EF4-FFF2-40B4-BE49-F238E27FC236}">
                <a16:creationId xmlns:a16="http://schemas.microsoft.com/office/drawing/2014/main" id="{CF98D0F6-E9DC-2958-FC1A-74CFA6708165}"/>
              </a:ext>
            </a:extLst>
          </p:cNvPr>
          <p:cNvGrpSpPr/>
          <p:nvPr/>
        </p:nvGrpSpPr>
        <p:grpSpPr>
          <a:xfrm rot="1730046">
            <a:off x="5381802" y="4827456"/>
            <a:ext cx="1641031" cy="534371"/>
            <a:chOff x="275" y="1558900"/>
            <a:chExt cx="7619656" cy="2481200"/>
          </a:xfrm>
        </p:grpSpPr>
        <p:sp>
          <p:nvSpPr>
            <p:cNvPr id="172" name="Google Shape;2335;p43">
              <a:extLst>
                <a:ext uri="{FF2B5EF4-FFF2-40B4-BE49-F238E27FC236}">
                  <a16:creationId xmlns:a16="http://schemas.microsoft.com/office/drawing/2014/main" id="{99D4E51E-DAB8-112E-B2C9-A6BAD8C19E08}"/>
                </a:ext>
              </a:extLst>
            </p:cNvPr>
            <p:cNvSpPr/>
            <p:nvPr/>
          </p:nvSpPr>
          <p:spPr>
            <a:xfrm>
              <a:off x="275" y="1558900"/>
              <a:ext cx="7619656" cy="2480967"/>
            </a:xfrm>
            <a:custGeom>
              <a:avLst/>
              <a:gdLst/>
              <a:ahLst/>
              <a:cxnLst/>
              <a:rect l="l" t="t" r="r" b="b"/>
              <a:pathLst>
                <a:path w="281792" h="94811" extrusionOk="0">
                  <a:moveTo>
                    <a:pt x="1" y="1"/>
                  </a:moveTo>
                  <a:cubicBezTo>
                    <a:pt x="1541" y="2861"/>
                    <a:pt x="3301" y="5500"/>
                    <a:pt x="5390" y="8030"/>
                  </a:cubicBezTo>
                  <a:cubicBezTo>
                    <a:pt x="6820" y="9570"/>
                    <a:pt x="8140" y="11220"/>
                    <a:pt x="9350" y="12979"/>
                  </a:cubicBezTo>
                  <a:cubicBezTo>
                    <a:pt x="9790" y="13639"/>
                    <a:pt x="10230" y="14409"/>
                    <a:pt x="10340" y="15289"/>
                  </a:cubicBezTo>
                  <a:cubicBezTo>
                    <a:pt x="10450" y="15949"/>
                    <a:pt x="10120" y="16609"/>
                    <a:pt x="9680" y="17159"/>
                  </a:cubicBezTo>
                  <a:cubicBezTo>
                    <a:pt x="8140" y="18589"/>
                    <a:pt x="6490" y="19909"/>
                    <a:pt x="4730" y="21009"/>
                  </a:cubicBezTo>
                  <a:cubicBezTo>
                    <a:pt x="3741" y="21779"/>
                    <a:pt x="2311" y="23208"/>
                    <a:pt x="2861" y="24528"/>
                  </a:cubicBezTo>
                  <a:cubicBezTo>
                    <a:pt x="3521" y="26068"/>
                    <a:pt x="4511" y="27388"/>
                    <a:pt x="5720" y="28598"/>
                  </a:cubicBezTo>
                  <a:cubicBezTo>
                    <a:pt x="6820" y="29588"/>
                    <a:pt x="7810" y="30798"/>
                    <a:pt x="8470" y="32007"/>
                  </a:cubicBezTo>
                  <a:cubicBezTo>
                    <a:pt x="8800" y="33217"/>
                    <a:pt x="8580" y="34427"/>
                    <a:pt x="7810" y="35307"/>
                  </a:cubicBezTo>
                  <a:cubicBezTo>
                    <a:pt x="6930" y="36517"/>
                    <a:pt x="6050" y="37727"/>
                    <a:pt x="5280" y="39047"/>
                  </a:cubicBezTo>
                  <a:cubicBezTo>
                    <a:pt x="4950" y="39707"/>
                    <a:pt x="4621" y="40367"/>
                    <a:pt x="4291" y="41026"/>
                  </a:cubicBezTo>
                  <a:cubicBezTo>
                    <a:pt x="3851" y="41576"/>
                    <a:pt x="3631" y="42346"/>
                    <a:pt x="3521" y="43116"/>
                  </a:cubicBezTo>
                  <a:cubicBezTo>
                    <a:pt x="3851" y="45866"/>
                    <a:pt x="7810" y="47406"/>
                    <a:pt x="7260" y="50266"/>
                  </a:cubicBezTo>
                  <a:cubicBezTo>
                    <a:pt x="6820" y="52685"/>
                    <a:pt x="4071" y="53895"/>
                    <a:pt x="3301" y="56095"/>
                  </a:cubicBezTo>
                  <a:cubicBezTo>
                    <a:pt x="2861" y="57855"/>
                    <a:pt x="3741" y="59065"/>
                    <a:pt x="4730" y="60384"/>
                  </a:cubicBezTo>
                  <a:cubicBezTo>
                    <a:pt x="5500" y="61264"/>
                    <a:pt x="6270" y="62254"/>
                    <a:pt x="5830" y="63464"/>
                  </a:cubicBezTo>
                  <a:cubicBezTo>
                    <a:pt x="5500" y="64014"/>
                    <a:pt x="5060" y="64454"/>
                    <a:pt x="4621" y="64894"/>
                  </a:cubicBezTo>
                  <a:cubicBezTo>
                    <a:pt x="3961" y="65334"/>
                    <a:pt x="3521" y="65994"/>
                    <a:pt x="3191" y="66764"/>
                  </a:cubicBezTo>
                  <a:cubicBezTo>
                    <a:pt x="2861" y="67424"/>
                    <a:pt x="3081" y="68304"/>
                    <a:pt x="3521" y="68964"/>
                  </a:cubicBezTo>
                  <a:cubicBezTo>
                    <a:pt x="4071" y="69513"/>
                    <a:pt x="4621" y="70063"/>
                    <a:pt x="5280" y="70503"/>
                  </a:cubicBezTo>
                  <a:cubicBezTo>
                    <a:pt x="6930" y="72153"/>
                    <a:pt x="9350" y="73253"/>
                    <a:pt x="10780" y="75123"/>
                  </a:cubicBezTo>
                  <a:cubicBezTo>
                    <a:pt x="11330" y="75673"/>
                    <a:pt x="11550" y="76443"/>
                    <a:pt x="11220" y="77213"/>
                  </a:cubicBezTo>
                  <a:cubicBezTo>
                    <a:pt x="10780" y="78203"/>
                    <a:pt x="10010" y="78972"/>
                    <a:pt x="9130" y="79742"/>
                  </a:cubicBezTo>
                  <a:cubicBezTo>
                    <a:pt x="8030" y="80622"/>
                    <a:pt x="6930" y="81392"/>
                    <a:pt x="5720" y="82162"/>
                  </a:cubicBezTo>
                  <a:cubicBezTo>
                    <a:pt x="5170" y="82492"/>
                    <a:pt x="4621" y="82822"/>
                    <a:pt x="4071" y="83042"/>
                  </a:cubicBezTo>
                  <a:lnTo>
                    <a:pt x="3411" y="83372"/>
                  </a:lnTo>
                  <a:cubicBezTo>
                    <a:pt x="3081" y="83592"/>
                    <a:pt x="3301" y="83702"/>
                    <a:pt x="3521" y="83922"/>
                  </a:cubicBezTo>
                  <a:cubicBezTo>
                    <a:pt x="4291" y="84802"/>
                    <a:pt x="5830" y="85352"/>
                    <a:pt x="6270" y="86562"/>
                  </a:cubicBezTo>
                  <a:cubicBezTo>
                    <a:pt x="6710" y="87662"/>
                    <a:pt x="5940" y="88651"/>
                    <a:pt x="5280" y="89421"/>
                  </a:cubicBezTo>
                  <a:cubicBezTo>
                    <a:pt x="4181" y="90741"/>
                    <a:pt x="2971" y="91951"/>
                    <a:pt x="1761" y="93161"/>
                  </a:cubicBezTo>
                  <a:cubicBezTo>
                    <a:pt x="1101" y="93711"/>
                    <a:pt x="551" y="94261"/>
                    <a:pt x="1" y="94811"/>
                  </a:cubicBezTo>
                  <a:lnTo>
                    <a:pt x="281791" y="94811"/>
                  </a:lnTo>
                  <a:lnTo>
                    <a:pt x="281791" y="93931"/>
                  </a:lnTo>
                  <a:cubicBezTo>
                    <a:pt x="281351" y="93161"/>
                    <a:pt x="280802" y="92501"/>
                    <a:pt x="280252" y="91841"/>
                  </a:cubicBezTo>
                  <a:cubicBezTo>
                    <a:pt x="279592" y="90961"/>
                    <a:pt x="278822" y="90191"/>
                    <a:pt x="278162" y="89421"/>
                  </a:cubicBezTo>
                  <a:cubicBezTo>
                    <a:pt x="277502" y="88541"/>
                    <a:pt x="277172" y="87992"/>
                    <a:pt x="276512" y="87332"/>
                  </a:cubicBezTo>
                  <a:cubicBezTo>
                    <a:pt x="275522" y="86452"/>
                    <a:pt x="274642" y="85352"/>
                    <a:pt x="273982" y="84032"/>
                  </a:cubicBezTo>
                  <a:cubicBezTo>
                    <a:pt x="273432" y="83042"/>
                    <a:pt x="274202" y="82162"/>
                    <a:pt x="275082" y="81612"/>
                  </a:cubicBezTo>
                  <a:cubicBezTo>
                    <a:pt x="276402" y="80842"/>
                    <a:pt x="277942" y="79852"/>
                    <a:pt x="277832" y="78093"/>
                  </a:cubicBezTo>
                  <a:cubicBezTo>
                    <a:pt x="277612" y="76773"/>
                    <a:pt x="276842" y="75453"/>
                    <a:pt x="275742" y="74683"/>
                  </a:cubicBezTo>
                  <a:cubicBezTo>
                    <a:pt x="274752" y="73693"/>
                    <a:pt x="273542" y="72813"/>
                    <a:pt x="272442" y="71823"/>
                  </a:cubicBezTo>
                  <a:cubicBezTo>
                    <a:pt x="271453" y="71053"/>
                    <a:pt x="270573" y="69953"/>
                    <a:pt x="270243" y="68634"/>
                  </a:cubicBezTo>
                  <a:cubicBezTo>
                    <a:pt x="270023" y="67644"/>
                    <a:pt x="270903" y="66764"/>
                    <a:pt x="271672" y="66104"/>
                  </a:cubicBezTo>
                  <a:cubicBezTo>
                    <a:pt x="272662" y="65224"/>
                    <a:pt x="273762" y="64344"/>
                    <a:pt x="274862" y="63574"/>
                  </a:cubicBezTo>
                  <a:cubicBezTo>
                    <a:pt x="276072" y="62804"/>
                    <a:pt x="277172" y="61704"/>
                    <a:pt x="277942" y="60494"/>
                  </a:cubicBezTo>
                  <a:cubicBezTo>
                    <a:pt x="278272" y="59505"/>
                    <a:pt x="277832" y="58295"/>
                    <a:pt x="276952" y="57745"/>
                  </a:cubicBezTo>
                  <a:cubicBezTo>
                    <a:pt x="276182" y="57195"/>
                    <a:pt x="275412" y="56645"/>
                    <a:pt x="274532" y="56205"/>
                  </a:cubicBezTo>
                  <a:cubicBezTo>
                    <a:pt x="273872" y="55985"/>
                    <a:pt x="273322" y="55545"/>
                    <a:pt x="272772" y="54995"/>
                  </a:cubicBezTo>
                  <a:cubicBezTo>
                    <a:pt x="271672" y="53345"/>
                    <a:pt x="274312" y="51585"/>
                    <a:pt x="275522" y="51035"/>
                  </a:cubicBezTo>
                  <a:cubicBezTo>
                    <a:pt x="276732" y="50485"/>
                    <a:pt x="278712" y="49826"/>
                    <a:pt x="278492" y="47956"/>
                  </a:cubicBezTo>
                  <a:cubicBezTo>
                    <a:pt x="278272" y="46196"/>
                    <a:pt x="276842" y="44986"/>
                    <a:pt x="275852" y="43886"/>
                  </a:cubicBezTo>
                  <a:cubicBezTo>
                    <a:pt x="274862" y="42896"/>
                    <a:pt x="273982" y="41686"/>
                    <a:pt x="273212" y="40477"/>
                  </a:cubicBezTo>
                  <a:cubicBezTo>
                    <a:pt x="272662" y="39707"/>
                    <a:pt x="272332" y="38717"/>
                    <a:pt x="272552" y="37727"/>
                  </a:cubicBezTo>
                  <a:cubicBezTo>
                    <a:pt x="272992" y="35967"/>
                    <a:pt x="275302" y="35197"/>
                    <a:pt x="276512" y="34207"/>
                  </a:cubicBezTo>
                  <a:cubicBezTo>
                    <a:pt x="277722" y="33327"/>
                    <a:pt x="278712" y="32227"/>
                    <a:pt x="279262" y="30908"/>
                  </a:cubicBezTo>
                  <a:cubicBezTo>
                    <a:pt x="279592" y="30138"/>
                    <a:pt x="279482" y="29148"/>
                    <a:pt x="278822" y="28598"/>
                  </a:cubicBezTo>
                  <a:cubicBezTo>
                    <a:pt x="278382" y="28048"/>
                    <a:pt x="277832" y="27608"/>
                    <a:pt x="277172" y="27168"/>
                  </a:cubicBezTo>
                  <a:cubicBezTo>
                    <a:pt x="276402" y="26618"/>
                    <a:pt x="275742" y="25958"/>
                    <a:pt x="274972" y="25298"/>
                  </a:cubicBezTo>
                  <a:cubicBezTo>
                    <a:pt x="274752" y="25078"/>
                    <a:pt x="274312" y="24748"/>
                    <a:pt x="274202" y="24418"/>
                  </a:cubicBezTo>
                  <a:cubicBezTo>
                    <a:pt x="274202" y="23978"/>
                    <a:pt x="274202" y="23648"/>
                    <a:pt x="274422" y="23318"/>
                  </a:cubicBezTo>
                  <a:cubicBezTo>
                    <a:pt x="274642" y="22768"/>
                    <a:pt x="274862" y="22218"/>
                    <a:pt x="275192" y="21779"/>
                  </a:cubicBezTo>
                  <a:cubicBezTo>
                    <a:pt x="276072" y="20899"/>
                    <a:pt x="277172" y="20349"/>
                    <a:pt x="277942" y="19359"/>
                  </a:cubicBezTo>
                  <a:cubicBezTo>
                    <a:pt x="278932" y="18259"/>
                    <a:pt x="278602" y="16609"/>
                    <a:pt x="277282" y="15839"/>
                  </a:cubicBezTo>
                  <a:cubicBezTo>
                    <a:pt x="276292" y="14959"/>
                    <a:pt x="275082" y="14409"/>
                    <a:pt x="274092" y="13529"/>
                  </a:cubicBezTo>
                  <a:cubicBezTo>
                    <a:pt x="273212" y="12979"/>
                    <a:pt x="272772" y="12100"/>
                    <a:pt x="272772" y="11110"/>
                  </a:cubicBezTo>
                  <a:cubicBezTo>
                    <a:pt x="273102" y="8910"/>
                    <a:pt x="275192" y="7040"/>
                    <a:pt x="276732" y="5610"/>
                  </a:cubicBezTo>
                  <a:cubicBezTo>
                    <a:pt x="277722" y="4620"/>
                    <a:pt x="278712" y="3630"/>
                    <a:pt x="279702" y="2641"/>
                  </a:cubicBezTo>
                  <a:cubicBezTo>
                    <a:pt x="280582" y="1871"/>
                    <a:pt x="281241" y="991"/>
                    <a:pt x="281791" y="1"/>
                  </a:cubicBezTo>
                  <a:close/>
                </a:path>
              </a:pathLst>
            </a:custGeom>
            <a:solidFill>
              <a:schemeClr val="accent3"/>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3" name="Google Shape;2336;p43">
              <a:extLst>
                <a:ext uri="{FF2B5EF4-FFF2-40B4-BE49-F238E27FC236}">
                  <a16:creationId xmlns:a16="http://schemas.microsoft.com/office/drawing/2014/main" id="{C3873943-7845-2EBC-80F9-4013180870FF}"/>
                </a:ext>
              </a:extLst>
            </p:cNvPr>
            <p:cNvSpPr/>
            <p:nvPr/>
          </p:nvSpPr>
          <p:spPr>
            <a:xfrm>
              <a:off x="306850" y="1594325"/>
              <a:ext cx="409725" cy="509975"/>
            </a:xfrm>
            <a:custGeom>
              <a:avLst/>
              <a:gdLst/>
              <a:ahLst/>
              <a:cxnLst/>
              <a:rect l="l" t="t" r="r" b="b"/>
              <a:pathLst>
                <a:path w="16389" h="20399" extrusionOk="0">
                  <a:moveTo>
                    <a:pt x="7817" y="7237"/>
                  </a:moveTo>
                  <a:cubicBezTo>
                    <a:pt x="7765" y="7275"/>
                    <a:pt x="7722" y="7301"/>
                    <a:pt x="7700" y="7301"/>
                  </a:cubicBezTo>
                  <a:cubicBezTo>
                    <a:pt x="7743" y="7280"/>
                    <a:pt x="7781" y="7258"/>
                    <a:pt x="7817" y="7237"/>
                  </a:cubicBezTo>
                  <a:close/>
                  <a:moveTo>
                    <a:pt x="7186" y="8082"/>
                  </a:moveTo>
                  <a:cubicBezTo>
                    <a:pt x="7174" y="8082"/>
                    <a:pt x="7040" y="8331"/>
                    <a:pt x="7040" y="8401"/>
                  </a:cubicBezTo>
                  <a:cubicBezTo>
                    <a:pt x="7159"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3"/>
                    <a:pt x="7525" y="12076"/>
                  </a:cubicBezTo>
                  <a:lnTo>
                    <a:pt x="7525" y="12076"/>
                  </a:lnTo>
                  <a:lnTo>
                    <a:pt x="7480" y="12031"/>
                  </a:lnTo>
                  <a:cubicBezTo>
                    <a:pt x="7441" y="11972"/>
                    <a:pt x="7426" y="11948"/>
                    <a:pt x="7428" y="11948"/>
                  </a:cubicBezTo>
                  <a:close/>
                  <a:moveTo>
                    <a:pt x="7904" y="1"/>
                  </a:moveTo>
                  <a:cubicBezTo>
                    <a:pt x="7219" y="1"/>
                    <a:pt x="6518" y="124"/>
                    <a:pt x="5940" y="372"/>
                  </a:cubicBezTo>
                  <a:lnTo>
                    <a:pt x="6050" y="482"/>
                  </a:lnTo>
                  <a:cubicBezTo>
                    <a:pt x="2310" y="2132"/>
                    <a:pt x="1" y="5871"/>
                    <a:pt x="1" y="9941"/>
                  </a:cubicBezTo>
                  <a:cubicBezTo>
                    <a:pt x="1" y="13900"/>
                    <a:pt x="2200" y="17420"/>
                    <a:pt x="5720" y="19290"/>
                  </a:cubicBezTo>
                  <a:cubicBezTo>
                    <a:pt x="7301" y="20008"/>
                    <a:pt x="9023" y="20398"/>
                    <a:pt x="10762" y="20398"/>
                  </a:cubicBezTo>
                  <a:cubicBezTo>
                    <a:pt x="11686" y="20398"/>
                    <a:pt x="12614" y="20289"/>
                    <a:pt x="13529" y="20060"/>
                  </a:cubicBezTo>
                  <a:cubicBezTo>
                    <a:pt x="15399" y="19510"/>
                    <a:pt x="16389" y="17640"/>
                    <a:pt x="15949" y="15770"/>
                  </a:cubicBezTo>
                  <a:cubicBezTo>
                    <a:pt x="15481" y="14273"/>
                    <a:pt x="14058" y="13253"/>
                    <a:pt x="12492" y="13253"/>
                  </a:cubicBezTo>
                  <a:cubicBezTo>
                    <a:pt x="12218" y="13253"/>
                    <a:pt x="11938" y="13285"/>
                    <a:pt x="11659" y="13350"/>
                  </a:cubicBezTo>
                  <a:cubicBezTo>
                    <a:pt x="11549" y="13350"/>
                    <a:pt x="11330" y="13460"/>
                    <a:pt x="11110" y="13570"/>
                  </a:cubicBezTo>
                  <a:lnTo>
                    <a:pt x="10230" y="13570"/>
                  </a:lnTo>
                  <a:cubicBezTo>
                    <a:pt x="10093" y="13543"/>
                    <a:pt x="9982" y="13523"/>
                    <a:pt x="9893" y="13508"/>
                  </a:cubicBezTo>
                  <a:lnTo>
                    <a:pt x="9893" y="13508"/>
                  </a:lnTo>
                  <a:cubicBezTo>
                    <a:pt x="10047" y="13570"/>
                    <a:pt x="10138" y="13570"/>
                    <a:pt x="10230" y="13570"/>
                  </a:cubicBezTo>
                  <a:lnTo>
                    <a:pt x="10010" y="13570"/>
                  </a:lnTo>
                  <a:cubicBezTo>
                    <a:pt x="9790" y="13570"/>
                    <a:pt x="9472" y="13473"/>
                    <a:pt x="9610" y="13473"/>
                  </a:cubicBezTo>
                  <a:cubicBezTo>
                    <a:pt x="9654" y="13473"/>
                    <a:pt x="9742" y="13482"/>
                    <a:pt x="9893" y="13508"/>
                  </a:cubicBezTo>
                  <a:lnTo>
                    <a:pt x="9893" y="13508"/>
                  </a:lnTo>
                  <a:cubicBezTo>
                    <a:pt x="9862" y="13495"/>
                    <a:pt x="9827" y="13479"/>
                    <a:pt x="9790" y="13460"/>
                  </a:cubicBezTo>
                  <a:cubicBezTo>
                    <a:pt x="9570" y="13387"/>
                    <a:pt x="9350" y="13314"/>
                    <a:pt x="9130" y="13240"/>
                  </a:cubicBezTo>
                  <a:lnTo>
                    <a:pt x="9130" y="13240"/>
                  </a:lnTo>
                  <a:lnTo>
                    <a:pt x="8690" y="13020"/>
                  </a:lnTo>
                  <a:cubicBezTo>
                    <a:pt x="8630" y="13020"/>
                    <a:pt x="8569" y="12987"/>
                    <a:pt x="8491" y="12940"/>
                  </a:cubicBezTo>
                  <a:lnTo>
                    <a:pt x="8491" y="12940"/>
                  </a:lnTo>
                  <a:cubicBezTo>
                    <a:pt x="8485" y="12931"/>
                    <a:pt x="8478" y="12921"/>
                    <a:pt x="8470" y="12910"/>
                  </a:cubicBezTo>
                  <a:cubicBezTo>
                    <a:pt x="8030" y="12581"/>
                    <a:pt x="8030" y="12581"/>
                    <a:pt x="7810" y="12361"/>
                  </a:cubicBezTo>
                  <a:lnTo>
                    <a:pt x="7700" y="12251"/>
                  </a:lnTo>
                  <a:lnTo>
                    <a:pt x="7700" y="12251"/>
                  </a:lnTo>
                  <a:cubicBezTo>
                    <a:pt x="7700" y="12251"/>
                    <a:pt x="7700" y="12251"/>
                    <a:pt x="7700" y="12251"/>
                  </a:cubicBezTo>
                  <a:cubicBezTo>
                    <a:pt x="7590" y="12141"/>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cubicBezTo>
                    <a:pt x="6930" y="10051"/>
                    <a:pt x="6930" y="9721"/>
                    <a:pt x="6930" y="9391"/>
                  </a:cubicBez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92"/>
                    <a:pt x="7570" y="7652"/>
                    <a:pt x="7601" y="7462"/>
                  </a:cubicBezTo>
                  <a:lnTo>
                    <a:pt x="7601" y="7462"/>
                  </a:lnTo>
                  <a:cubicBezTo>
                    <a:pt x="7711" y="7346"/>
                    <a:pt x="7842" y="7269"/>
                    <a:pt x="7920" y="7191"/>
                  </a:cubicBezTo>
                  <a:lnTo>
                    <a:pt x="7975" y="7136"/>
                  </a:lnTo>
                  <a:lnTo>
                    <a:pt x="7975" y="7136"/>
                  </a:lnTo>
                  <a:cubicBezTo>
                    <a:pt x="8057" y="7081"/>
                    <a:pt x="8140" y="7026"/>
                    <a:pt x="8250" y="6971"/>
                  </a:cubicBezTo>
                  <a:cubicBezTo>
                    <a:pt x="8580" y="6751"/>
                    <a:pt x="9020" y="6531"/>
                    <a:pt x="9350" y="6311"/>
                  </a:cubicBezTo>
                  <a:cubicBezTo>
                    <a:pt x="10120" y="5871"/>
                    <a:pt x="10780" y="5211"/>
                    <a:pt x="11000" y="4331"/>
                  </a:cubicBezTo>
                  <a:cubicBezTo>
                    <a:pt x="11440" y="2462"/>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4" name="Google Shape;2337;p43">
              <a:extLst>
                <a:ext uri="{FF2B5EF4-FFF2-40B4-BE49-F238E27FC236}">
                  <a16:creationId xmlns:a16="http://schemas.microsoft.com/office/drawing/2014/main" id="{C5889C30-D947-AEA8-50E7-1E842285FE89}"/>
                </a:ext>
              </a:extLst>
            </p:cNvPr>
            <p:cNvSpPr/>
            <p:nvPr/>
          </p:nvSpPr>
          <p:spPr>
            <a:xfrm>
              <a:off x="953025" y="1593900"/>
              <a:ext cx="455575" cy="510175"/>
            </a:xfrm>
            <a:custGeom>
              <a:avLst/>
              <a:gdLst/>
              <a:ahLst/>
              <a:cxnLst/>
              <a:rect l="l" t="t" r="r" b="b"/>
              <a:pathLst>
                <a:path w="18223" h="20407" extrusionOk="0">
                  <a:moveTo>
                    <a:pt x="8909" y="7497"/>
                  </a:moveTo>
                  <a:lnTo>
                    <a:pt x="8909" y="7497"/>
                  </a:lnTo>
                  <a:cubicBezTo>
                    <a:pt x="8791" y="7578"/>
                    <a:pt x="8666" y="7664"/>
                    <a:pt x="8655" y="7664"/>
                  </a:cubicBezTo>
                  <a:cubicBezTo>
                    <a:pt x="8647" y="7664"/>
                    <a:pt x="8686" y="7630"/>
                    <a:pt x="8800" y="7538"/>
                  </a:cubicBezTo>
                  <a:cubicBezTo>
                    <a:pt x="8838" y="7526"/>
                    <a:pt x="8874" y="7512"/>
                    <a:pt x="8909" y="7497"/>
                  </a:cubicBezTo>
                  <a:close/>
                  <a:moveTo>
                    <a:pt x="7716" y="9172"/>
                  </a:moveTo>
                  <a:cubicBezTo>
                    <a:pt x="7695" y="9226"/>
                    <a:pt x="7680" y="9262"/>
                    <a:pt x="7678" y="9262"/>
                  </a:cubicBezTo>
                  <a:cubicBezTo>
                    <a:pt x="7676" y="9262"/>
                    <a:pt x="7683" y="9240"/>
                    <a:pt x="7700" y="9188"/>
                  </a:cubicBezTo>
                  <a:cubicBezTo>
                    <a:pt x="7706" y="9182"/>
                    <a:pt x="7711" y="9177"/>
                    <a:pt x="7716" y="9172"/>
                  </a:cubicBezTo>
                  <a:close/>
                  <a:moveTo>
                    <a:pt x="7590" y="10728"/>
                  </a:moveTo>
                  <a:cubicBezTo>
                    <a:pt x="7637" y="10883"/>
                    <a:pt x="7672" y="11007"/>
                    <a:pt x="7699" y="11105"/>
                  </a:cubicBezTo>
                  <a:lnTo>
                    <a:pt x="7699" y="11105"/>
                  </a:lnTo>
                  <a:cubicBezTo>
                    <a:pt x="7672" y="10970"/>
                    <a:pt x="7644" y="10836"/>
                    <a:pt x="7590" y="10728"/>
                  </a:cubicBezTo>
                  <a:close/>
                  <a:moveTo>
                    <a:pt x="7699" y="11105"/>
                  </a:moveTo>
                  <a:cubicBezTo>
                    <a:pt x="7717" y="11196"/>
                    <a:pt x="7735" y="11287"/>
                    <a:pt x="7761" y="11371"/>
                  </a:cubicBezTo>
                  <a:lnTo>
                    <a:pt x="7761" y="11371"/>
                  </a:lnTo>
                  <a:cubicBezTo>
                    <a:pt x="7753" y="11321"/>
                    <a:pt x="7734" y="11236"/>
                    <a:pt x="7699" y="11105"/>
                  </a:cubicBezTo>
                  <a:close/>
                  <a:moveTo>
                    <a:pt x="7920" y="12042"/>
                  </a:moveTo>
                  <a:cubicBezTo>
                    <a:pt x="7955" y="12132"/>
                    <a:pt x="7983" y="12203"/>
                    <a:pt x="7983" y="12203"/>
                  </a:cubicBezTo>
                  <a:cubicBezTo>
                    <a:pt x="7982" y="12203"/>
                    <a:pt x="7965" y="12160"/>
                    <a:pt x="7920" y="12048"/>
                  </a:cubicBezTo>
                  <a:cubicBezTo>
                    <a:pt x="7920" y="12046"/>
                    <a:pt x="7920" y="12044"/>
                    <a:pt x="7920" y="12042"/>
                  </a:cubicBezTo>
                  <a:close/>
                  <a:moveTo>
                    <a:pt x="11129" y="0"/>
                  </a:moveTo>
                  <a:cubicBezTo>
                    <a:pt x="9920" y="0"/>
                    <a:pt x="8723" y="192"/>
                    <a:pt x="7590" y="609"/>
                  </a:cubicBezTo>
                  <a:cubicBezTo>
                    <a:pt x="5500" y="1269"/>
                    <a:pt x="3741" y="2699"/>
                    <a:pt x="2421" y="4458"/>
                  </a:cubicBezTo>
                  <a:cubicBezTo>
                    <a:pt x="221" y="7758"/>
                    <a:pt x="1" y="11938"/>
                    <a:pt x="1761" y="15457"/>
                  </a:cubicBezTo>
                  <a:cubicBezTo>
                    <a:pt x="2861" y="17437"/>
                    <a:pt x="4621" y="18977"/>
                    <a:pt x="6710" y="19967"/>
                  </a:cubicBezTo>
                  <a:cubicBezTo>
                    <a:pt x="7224" y="20260"/>
                    <a:pt x="7786" y="20407"/>
                    <a:pt x="8397" y="20407"/>
                  </a:cubicBezTo>
                  <a:cubicBezTo>
                    <a:pt x="8702" y="20407"/>
                    <a:pt x="9020" y="20370"/>
                    <a:pt x="9350" y="20297"/>
                  </a:cubicBezTo>
                  <a:cubicBezTo>
                    <a:pt x="10120" y="20077"/>
                    <a:pt x="10890" y="19417"/>
                    <a:pt x="11330" y="18647"/>
                  </a:cubicBezTo>
                  <a:cubicBezTo>
                    <a:pt x="12100" y="17217"/>
                    <a:pt x="11880" y="14797"/>
                    <a:pt x="10120" y="14027"/>
                  </a:cubicBezTo>
                  <a:lnTo>
                    <a:pt x="10340" y="14027"/>
                  </a:lnTo>
                  <a:cubicBezTo>
                    <a:pt x="9900" y="13917"/>
                    <a:pt x="9570" y="13697"/>
                    <a:pt x="9240" y="13477"/>
                  </a:cubicBezTo>
                  <a:lnTo>
                    <a:pt x="8910" y="13257"/>
                  </a:lnTo>
                  <a:lnTo>
                    <a:pt x="8910" y="13257"/>
                  </a:lnTo>
                  <a:cubicBezTo>
                    <a:pt x="8662" y="13009"/>
                    <a:pt x="8554" y="12901"/>
                    <a:pt x="8360" y="12708"/>
                  </a:cubicBezTo>
                  <a:lnTo>
                    <a:pt x="8360" y="12708"/>
                  </a:lnTo>
                  <a:lnTo>
                    <a:pt x="8250" y="12488"/>
                  </a:lnTo>
                  <a:cubicBezTo>
                    <a:pt x="8095" y="12332"/>
                    <a:pt x="7995" y="12122"/>
                    <a:pt x="7910" y="11935"/>
                  </a:cubicBezTo>
                  <a:lnTo>
                    <a:pt x="7910" y="11935"/>
                  </a:lnTo>
                  <a:cubicBezTo>
                    <a:pt x="7883" y="11783"/>
                    <a:pt x="7810" y="11677"/>
                    <a:pt x="7810" y="11498"/>
                  </a:cubicBezTo>
                  <a:cubicBezTo>
                    <a:pt x="7791" y="11458"/>
                    <a:pt x="7774" y="11416"/>
                    <a:pt x="7761" y="11371"/>
                  </a:cubicBezTo>
                  <a:lnTo>
                    <a:pt x="7761" y="11371"/>
                  </a:lnTo>
                  <a:cubicBezTo>
                    <a:pt x="7767" y="11412"/>
                    <a:pt x="7765" y="11430"/>
                    <a:pt x="7758" y="11430"/>
                  </a:cubicBezTo>
                  <a:cubicBezTo>
                    <a:pt x="7734" y="11430"/>
                    <a:pt x="7647" y="11229"/>
                    <a:pt x="7590" y="11058"/>
                  </a:cubicBezTo>
                  <a:cubicBezTo>
                    <a:pt x="7480" y="10728"/>
                    <a:pt x="7590" y="10728"/>
                    <a:pt x="7590" y="10508"/>
                  </a:cubicBezTo>
                  <a:lnTo>
                    <a:pt x="7590" y="10061"/>
                  </a:lnTo>
                  <a:lnTo>
                    <a:pt x="7590" y="10061"/>
                  </a:lnTo>
                  <a:cubicBezTo>
                    <a:pt x="7620" y="9877"/>
                    <a:pt x="7660" y="9639"/>
                    <a:pt x="7700" y="9518"/>
                  </a:cubicBezTo>
                  <a:cubicBezTo>
                    <a:pt x="7796" y="9230"/>
                    <a:pt x="7892" y="9025"/>
                    <a:pt x="7915" y="8758"/>
                  </a:cubicBezTo>
                  <a:lnTo>
                    <a:pt x="7915" y="8758"/>
                  </a:lnTo>
                  <a:lnTo>
                    <a:pt x="8030" y="8528"/>
                  </a:lnTo>
                  <a:cubicBezTo>
                    <a:pt x="8170" y="8318"/>
                    <a:pt x="8532" y="7930"/>
                    <a:pt x="8523" y="7930"/>
                  </a:cubicBezTo>
                  <a:cubicBezTo>
                    <a:pt x="8518" y="7930"/>
                    <a:pt x="8391" y="8058"/>
                    <a:pt x="8030" y="8418"/>
                  </a:cubicBezTo>
                  <a:cubicBezTo>
                    <a:pt x="8250" y="8198"/>
                    <a:pt x="8470" y="7978"/>
                    <a:pt x="8690" y="7758"/>
                  </a:cubicBezTo>
                  <a:lnTo>
                    <a:pt x="8988" y="7460"/>
                  </a:lnTo>
                  <a:lnTo>
                    <a:pt x="8988" y="7460"/>
                  </a:lnTo>
                  <a:cubicBezTo>
                    <a:pt x="9138" y="7386"/>
                    <a:pt x="9270" y="7295"/>
                    <a:pt x="9415" y="7216"/>
                  </a:cubicBezTo>
                  <a:lnTo>
                    <a:pt x="9415" y="7216"/>
                  </a:lnTo>
                  <a:cubicBezTo>
                    <a:pt x="9428" y="7214"/>
                    <a:pt x="9443" y="7211"/>
                    <a:pt x="9460" y="7208"/>
                  </a:cubicBezTo>
                  <a:lnTo>
                    <a:pt x="10010" y="6988"/>
                  </a:lnTo>
                  <a:lnTo>
                    <a:pt x="10366" y="6899"/>
                  </a:lnTo>
                  <a:lnTo>
                    <a:pt x="10366" y="6899"/>
                  </a:lnTo>
                  <a:cubicBezTo>
                    <a:pt x="10303" y="6906"/>
                    <a:pt x="10254" y="6910"/>
                    <a:pt x="10232" y="6910"/>
                  </a:cubicBezTo>
                  <a:cubicBezTo>
                    <a:pt x="10201" y="6910"/>
                    <a:pt x="10224" y="6901"/>
                    <a:pt x="10340" y="6878"/>
                  </a:cubicBezTo>
                  <a:lnTo>
                    <a:pt x="10450" y="6878"/>
                  </a:lnTo>
                  <a:lnTo>
                    <a:pt x="10366" y="6899"/>
                  </a:lnTo>
                  <a:lnTo>
                    <a:pt x="10366" y="6899"/>
                  </a:lnTo>
                  <a:cubicBezTo>
                    <a:pt x="10423" y="6893"/>
                    <a:pt x="10491" y="6886"/>
                    <a:pt x="10560" y="6878"/>
                  </a:cubicBezTo>
                  <a:lnTo>
                    <a:pt x="11880" y="6878"/>
                  </a:lnTo>
                  <a:cubicBezTo>
                    <a:pt x="11899" y="6878"/>
                    <a:pt x="11917" y="6878"/>
                    <a:pt x="11933" y="6878"/>
                  </a:cubicBezTo>
                  <a:lnTo>
                    <a:pt x="11933" y="6878"/>
                  </a:lnTo>
                  <a:cubicBezTo>
                    <a:pt x="12071" y="6905"/>
                    <a:pt x="12209" y="6933"/>
                    <a:pt x="12320" y="6988"/>
                  </a:cubicBezTo>
                  <a:cubicBezTo>
                    <a:pt x="12686" y="7089"/>
                    <a:pt x="13035" y="7136"/>
                    <a:pt x="13365" y="7136"/>
                  </a:cubicBezTo>
                  <a:cubicBezTo>
                    <a:pt x="16987" y="7136"/>
                    <a:pt x="18222" y="1498"/>
                    <a:pt x="14190" y="389"/>
                  </a:cubicBezTo>
                  <a:cubicBezTo>
                    <a:pt x="13182" y="137"/>
                    <a:pt x="12151" y="0"/>
                    <a:pt x="111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5" name="Google Shape;2338;p43">
              <a:extLst>
                <a:ext uri="{FF2B5EF4-FFF2-40B4-BE49-F238E27FC236}">
                  <a16:creationId xmlns:a16="http://schemas.microsoft.com/office/drawing/2014/main" id="{9263C5BD-A2B5-0B17-DD30-28954E871356}"/>
                </a:ext>
              </a:extLst>
            </p:cNvPr>
            <p:cNvSpPr/>
            <p:nvPr/>
          </p:nvSpPr>
          <p:spPr>
            <a:xfrm>
              <a:off x="1634975" y="1594375"/>
              <a:ext cx="412475" cy="509925"/>
            </a:xfrm>
            <a:custGeom>
              <a:avLst/>
              <a:gdLst/>
              <a:ahLst/>
              <a:cxnLst/>
              <a:rect l="l" t="t" r="r" b="b"/>
              <a:pathLst>
                <a:path w="16499" h="20397" extrusionOk="0">
                  <a:moveTo>
                    <a:pt x="7932" y="7232"/>
                  </a:moveTo>
                  <a:lnTo>
                    <a:pt x="7932" y="7232"/>
                  </a:lnTo>
                  <a:cubicBezTo>
                    <a:pt x="7877" y="7272"/>
                    <a:pt x="7832" y="7299"/>
                    <a:pt x="7809" y="7299"/>
                  </a:cubicBezTo>
                  <a:cubicBezTo>
                    <a:pt x="7854" y="7277"/>
                    <a:pt x="7894" y="7254"/>
                    <a:pt x="7932" y="7232"/>
                  </a:cubicBezTo>
                  <a:close/>
                  <a:moveTo>
                    <a:pt x="6962" y="10383"/>
                  </a:moveTo>
                  <a:cubicBezTo>
                    <a:pt x="6967" y="10439"/>
                    <a:pt x="6971" y="10496"/>
                    <a:pt x="6974" y="10545"/>
                  </a:cubicBezTo>
                  <a:lnTo>
                    <a:pt x="6974" y="10545"/>
                  </a:lnTo>
                  <a:cubicBezTo>
                    <a:pt x="7028" y="10468"/>
                    <a:pt x="7024" y="10400"/>
                    <a:pt x="6962" y="10383"/>
                  </a:cubicBezTo>
                  <a:close/>
                  <a:moveTo>
                    <a:pt x="7259" y="11385"/>
                  </a:moveTo>
                  <a:cubicBezTo>
                    <a:pt x="7259" y="11416"/>
                    <a:pt x="7259" y="11447"/>
                    <a:pt x="7259" y="11479"/>
                  </a:cubicBezTo>
                  <a:cubicBezTo>
                    <a:pt x="7272" y="11492"/>
                    <a:pt x="7285" y="11506"/>
                    <a:pt x="7298" y="11520"/>
                  </a:cubicBezTo>
                  <a:lnTo>
                    <a:pt x="7298" y="11520"/>
                  </a:lnTo>
                  <a:cubicBezTo>
                    <a:pt x="7287" y="11478"/>
                    <a:pt x="7273" y="11432"/>
                    <a:pt x="7259" y="11385"/>
                  </a:cubicBezTo>
                  <a:close/>
                  <a:moveTo>
                    <a:pt x="7691" y="12198"/>
                  </a:moveTo>
                  <a:cubicBezTo>
                    <a:pt x="7708" y="12218"/>
                    <a:pt x="7725" y="12239"/>
                    <a:pt x="7741" y="12258"/>
                  </a:cubicBezTo>
                  <a:lnTo>
                    <a:pt x="7741" y="12258"/>
                  </a:lnTo>
                  <a:cubicBezTo>
                    <a:pt x="7728" y="12252"/>
                    <a:pt x="7713" y="12249"/>
                    <a:pt x="7699" y="12249"/>
                  </a:cubicBezTo>
                  <a:cubicBezTo>
                    <a:pt x="7699" y="12236"/>
                    <a:pt x="7696" y="12219"/>
                    <a:pt x="7691" y="12198"/>
                  </a:cubicBezTo>
                  <a:close/>
                  <a:moveTo>
                    <a:pt x="11549" y="13537"/>
                  </a:moveTo>
                  <a:cubicBezTo>
                    <a:pt x="11551" y="13537"/>
                    <a:pt x="11492" y="13545"/>
                    <a:pt x="11329" y="13568"/>
                  </a:cubicBezTo>
                  <a:lnTo>
                    <a:pt x="11301" y="13568"/>
                  </a:lnTo>
                  <a:cubicBezTo>
                    <a:pt x="11428" y="13553"/>
                    <a:pt x="11546" y="13537"/>
                    <a:pt x="11549" y="13537"/>
                  </a:cubicBezTo>
                  <a:close/>
                  <a:moveTo>
                    <a:pt x="8272" y="0"/>
                  </a:moveTo>
                  <a:cubicBezTo>
                    <a:pt x="7574" y="0"/>
                    <a:pt x="6858" y="144"/>
                    <a:pt x="6269" y="480"/>
                  </a:cubicBezTo>
                  <a:lnTo>
                    <a:pt x="6159" y="480"/>
                  </a:lnTo>
                  <a:cubicBezTo>
                    <a:pt x="2420" y="2130"/>
                    <a:pt x="0" y="5869"/>
                    <a:pt x="110" y="9939"/>
                  </a:cubicBezTo>
                  <a:cubicBezTo>
                    <a:pt x="110" y="13898"/>
                    <a:pt x="2310" y="17418"/>
                    <a:pt x="5720" y="19288"/>
                  </a:cubicBezTo>
                  <a:cubicBezTo>
                    <a:pt x="7372" y="20006"/>
                    <a:pt x="9119" y="20396"/>
                    <a:pt x="10867" y="20396"/>
                  </a:cubicBezTo>
                  <a:cubicBezTo>
                    <a:pt x="11795" y="20396"/>
                    <a:pt x="12724" y="20287"/>
                    <a:pt x="13639" y="20058"/>
                  </a:cubicBezTo>
                  <a:cubicBezTo>
                    <a:pt x="15399" y="19508"/>
                    <a:pt x="16498" y="17638"/>
                    <a:pt x="16058" y="15768"/>
                  </a:cubicBezTo>
                  <a:cubicBezTo>
                    <a:pt x="15591" y="14271"/>
                    <a:pt x="14167" y="13251"/>
                    <a:pt x="12602" y="13251"/>
                  </a:cubicBezTo>
                  <a:cubicBezTo>
                    <a:pt x="12327" y="13251"/>
                    <a:pt x="12048" y="13283"/>
                    <a:pt x="11769" y="13348"/>
                  </a:cubicBezTo>
                  <a:cubicBezTo>
                    <a:pt x="11549" y="13348"/>
                    <a:pt x="11329" y="13458"/>
                    <a:pt x="11109" y="13568"/>
                  </a:cubicBezTo>
                  <a:lnTo>
                    <a:pt x="10339" y="13568"/>
                  </a:lnTo>
                  <a:cubicBezTo>
                    <a:pt x="10184" y="13540"/>
                    <a:pt x="10059" y="13519"/>
                    <a:pt x="9961" y="13504"/>
                  </a:cubicBezTo>
                  <a:lnTo>
                    <a:pt x="9961" y="13504"/>
                  </a:lnTo>
                  <a:cubicBezTo>
                    <a:pt x="10078" y="13568"/>
                    <a:pt x="10247" y="13568"/>
                    <a:pt x="10339" y="13568"/>
                  </a:cubicBezTo>
                  <a:lnTo>
                    <a:pt x="10119" y="13568"/>
                  </a:lnTo>
                  <a:cubicBezTo>
                    <a:pt x="9899" y="13568"/>
                    <a:pt x="9532" y="13471"/>
                    <a:pt x="9671" y="13471"/>
                  </a:cubicBezTo>
                  <a:cubicBezTo>
                    <a:pt x="9714" y="13471"/>
                    <a:pt x="9804" y="13480"/>
                    <a:pt x="9961" y="13504"/>
                  </a:cubicBezTo>
                  <a:lnTo>
                    <a:pt x="9961" y="13504"/>
                  </a:lnTo>
                  <a:cubicBezTo>
                    <a:pt x="9938" y="13491"/>
                    <a:pt x="9917" y="13476"/>
                    <a:pt x="9899" y="13458"/>
                  </a:cubicBezTo>
                  <a:cubicBezTo>
                    <a:pt x="9629" y="13368"/>
                    <a:pt x="9359" y="13279"/>
                    <a:pt x="9029" y="13189"/>
                  </a:cubicBezTo>
                  <a:lnTo>
                    <a:pt x="9029" y="13189"/>
                  </a:lnTo>
                  <a:lnTo>
                    <a:pt x="8689" y="13018"/>
                  </a:lnTo>
                  <a:cubicBezTo>
                    <a:pt x="8580" y="13018"/>
                    <a:pt x="8470" y="12909"/>
                    <a:pt x="8361" y="12800"/>
                  </a:cubicBezTo>
                  <a:lnTo>
                    <a:pt x="8361" y="12800"/>
                  </a:lnTo>
                  <a:cubicBezTo>
                    <a:pt x="8136" y="12575"/>
                    <a:pt x="8112" y="12551"/>
                    <a:pt x="7919" y="12359"/>
                  </a:cubicBezTo>
                  <a:lnTo>
                    <a:pt x="7653" y="12092"/>
                  </a:lnTo>
                  <a:lnTo>
                    <a:pt x="7653" y="12092"/>
                  </a:lnTo>
                  <a:cubicBezTo>
                    <a:pt x="7583" y="11926"/>
                    <a:pt x="7444" y="11682"/>
                    <a:pt x="7298" y="11520"/>
                  </a:cubicBezTo>
                  <a:lnTo>
                    <a:pt x="7298" y="11520"/>
                  </a:lnTo>
                  <a:cubicBezTo>
                    <a:pt x="7327" y="11623"/>
                    <a:pt x="7344" y="11701"/>
                    <a:pt x="7330" y="11701"/>
                  </a:cubicBezTo>
                  <a:cubicBezTo>
                    <a:pt x="7321" y="11701"/>
                    <a:pt x="7299" y="11669"/>
                    <a:pt x="7259" y="11589"/>
                  </a:cubicBezTo>
                  <a:cubicBezTo>
                    <a:pt x="7259" y="11552"/>
                    <a:pt x="7259" y="11515"/>
                    <a:pt x="7259" y="11479"/>
                  </a:cubicBezTo>
                  <a:cubicBezTo>
                    <a:pt x="7259" y="11369"/>
                    <a:pt x="7149" y="11149"/>
                    <a:pt x="7149" y="11039"/>
                  </a:cubicBezTo>
                  <a:lnTo>
                    <a:pt x="7149" y="11039"/>
                  </a:lnTo>
                  <a:cubicBezTo>
                    <a:pt x="7149" y="11039"/>
                    <a:pt x="7208" y="11215"/>
                    <a:pt x="7259" y="11385"/>
                  </a:cubicBezTo>
                  <a:lnTo>
                    <a:pt x="7259" y="11385"/>
                  </a:lnTo>
                  <a:cubicBezTo>
                    <a:pt x="7259" y="11343"/>
                    <a:pt x="7259" y="11301"/>
                    <a:pt x="7259" y="11259"/>
                  </a:cubicBezTo>
                  <a:cubicBezTo>
                    <a:pt x="7165" y="11070"/>
                    <a:pt x="7071" y="10801"/>
                    <a:pt x="6977" y="10589"/>
                  </a:cubicBezTo>
                  <a:lnTo>
                    <a:pt x="6977" y="10589"/>
                  </a:lnTo>
                  <a:cubicBezTo>
                    <a:pt x="6980" y="10662"/>
                    <a:pt x="6979" y="10711"/>
                    <a:pt x="6970" y="10711"/>
                  </a:cubicBezTo>
                  <a:cubicBezTo>
                    <a:pt x="6962" y="10711"/>
                    <a:pt x="6949" y="10679"/>
                    <a:pt x="6929" y="10599"/>
                  </a:cubicBezTo>
                  <a:cubicBezTo>
                    <a:pt x="6942" y="10586"/>
                    <a:pt x="6954" y="10573"/>
                    <a:pt x="6964" y="10560"/>
                  </a:cubicBezTo>
                  <a:lnTo>
                    <a:pt x="6964" y="10560"/>
                  </a:lnTo>
                  <a:cubicBezTo>
                    <a:pt x="6968" y="10570"/>
                    <a:pt x="6972" y="10580"/>
                    <a:pt x="6977" y="10589"/>
                  </a:cubicBezTo>
                  <a:lnTo>
                    <a:pt x="6977" y="10589"/>
                  </a:lnTo>
                  <a:cubicBezTo>
                    <a:pt x="6976" y="10576"/>
                    <a:pt x="6975" y="10561"/>
                    <a:pt x="6974" y="10545"/>
                  </a:cubicBezTo>
                  <a:lnTo>
                    <a:pt x="6974" y="10545"/>
                  </a:lnTo>
                  <a:cubicBezTo>
                    <a:pt x="6971" y="10550"/>
                    <a:pt x="6967" y="10555"/>
                    <a:pt x="6964" y="10560"/>
                  </a:cubicBezTo>
                  <a:lnTo>
                    <a:pt x="6964" y="10560"/>
                  </a:lnTo>
                  <a:cubicBezTo>
                    <a:pt x="6952" y="10535"/>
                    <a:pt x="6941" y="10511"/>
                    <a:pt x="6929" y="10489"/>
                  </a:cubicBezTo>
                  <a:lnTo>
                    <a:pt x="6929" y="10379"/>
                  </a:lnTo>
                  <a:cubicBezTo>
                    <a:pt x="6942" y="10379"/>
                    <a:pt x="6953" y="10380"/>
                    <a:pt x="6962" y="10383"/>
                  </a:cubicBezTo>
                  <a:lnTo>
                    <a:pt x="6962" y="10383"/>
                  </a:lnTo>
                  <a:cubicBezTo>
                    <a:pt x="6948" y="10216"/>
                    <a:pt x="6929" y="10049"/>
                    <a:pt x="6929" y="10049"/>
                  </a:cubicBezTo>
                  <a:lnTo>
                    <a:pt x="6929" y="9609"/>
                  </a:lnTo>
                  <a:cubicBezTo>
                    <a:pt x="6929" y="9389"/>
                    <a:pt x="6929" y="9389"/>
                    <a:pt x="6929" y="9279"/>
                  </a:cubicBezTo>
                  <a:cubicBezTo>
                    <a:pt x="6929" y="9059"/>
                    <a:pt x="7039" y="8729"/>
                    <a:pt x="7149" y="8399"/>
                  </a:cubicBezTo>
                  <a:lnTo>
                    <a:pt x="7149" y="8399"/>
                  </a:lnTo>
                  <a:cubicBezTo>
                    <a:pt x="7042" y="8613"/>
                    <a:pt x="7005" y="8688"/>
                    <a:pt x="7003" y="8688"/>
                  </a:cubicBezTo>
                  <a:cubicBezTo>
                    <a:pt x="6999" y="8688"/>
                    <a:pt x="7149" y="8363"/>
                    <a:pt x="7149" y="8289"/>
                  </a:cubicBezTo>
                  <a:cubicBezTo>
                    <a:pt x="7158" y="8281"/>
                    <a:pt x="7169" y="8269"/>
                    <a:pt x="7182" y="8255"/>
                  </a:cubicBezTo>
                  <a:lnTo>
                    <a:pt x="7182" y="8255"/>
                  </a:lnTo>
                  <a:cubicBezTo>
                    <a:pt x="7164" y="8313"/>
                    <a:pt x="7149" y="8371"/>
                    <a:pt x="7149" y="8399"/>
                  </a:cubicBezTo>
                  <a:cubicBezTo>
                    <a:pt x="7173" y="8330"/>
                    <a:pt x="7191" y="8274"/>
                    <a:pt x="7205" y="8229"/>
                  </a:cubicBezTo>
                  <a:lnTo>
                    <a:pt x="7205" y="8229"/>
                  </a:lnTo>
                  <a:cubicBezTo>
                    <a:pt x="7197" y="8238"/>
                    <a:pt x="7189" y="8247"/>
                    <a:pt x="7182" y="8255"/>
                  </a:cubicBezTo>
                  <a:lnTo>
                    <a:pt x="7182" y="8255"/>
                  </a:lnTo>
                  <a:cubicBezTo>
                    <a:pt x="7208" y="8168"/>
                    <a:pt x="7242" y="8080"/>
                    <a:pt x="7247" y="8080"/>
                  </a:cubicBezTo>
                  <a:lnTo>
                    <a:pt x="7247" y="8080"/>
                  </a:lnTo>
                  <a:cubicBezTo>
                    <a:pt x="7250" y="8080"/>
                    <a:pt x="7240" y="8120"/>
                    <a:pt x="7205" y="8229"/>
                  </a:cubicBezTo>
                  <a:lnTo>
                    <a:pt x="7205" y="8229"/>
                  </a:lnTo>
                  <a:cubicBezTo>
                    <a:pt x="7381" y="8031"/>
                    <a:pt x="7809" y="7506"/>
                    <a:pt x="7809" y="7409"/>
                  </a:cubicBezTo>
                  <a:lnTo>
                    <a:pt x="7809" y="7409"/>
                  </a:lnTo>
                  <a:cubicBezTo>
                    <a:pt x="7898" y="7320"/>
                    <a:pt x="7964" y="7255"/>
                    <a:pt x="8029" y="7189"/>
                  </a:cubicBezTo>
                  <a:lnTo>
                    <a:pt x="8249" y="7079"/>
                  </a:lnTo>
                  <a:cubicBezTo>
                    <a:pt x="8275" y="7045"/>
                    <a:pt x="8295" y="7017"/>
                    <a:pt x="8309" y="6995"/>
                  </a:cubicBezTo>
                  <a:lnTo>
                    <a:pt x="8309" y="6995"/>
                  </a:lnTo>
                  <a:cubicBezTo>
                    <a:pt x="8325" y="6986"/>
                    <a:pt x="8342" y="6978"/>
                    <a:pt x="8359" y="6969"/>
                  </a:cubicBezTo>
                  <a:cubicBezTo>
                    <a:pt x="8689" y="6749"/>
                    <a:pt x="9129" y="6529"/>
                    <a:pt x="9569" y="6309"/>
                  </a:cubicBezTo>
                  <a:cubicBezTo>
                    <a:pt x="10339" y="5869"/>
                    <a:pt x="10889" y="5209"/>
                    <a:pt x="11109" y="4329"/>
                  </a:cubicBezTo>
                  <a:cubicBezTo>
                    <a:pt x="11659" y="2570"/>
                    <a:pt x="10669" y="700"/>
                    <a:pt x="8909" y="40"/>
                  </a:cubicBezTo>
                  <a:cubicBezTo>
                    <a:pt x="8701" y="14"/>
                    <a:pt x="8488" y="0"/>
                    <a:pt x="827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6" name="Google Shape;2339;p43">
              <a:extLst>
                <a:ext uri="{FF2B5EF4-FFF2-40B4-BE49-F238E27FC236}">
                  <a16:creationId xmlns:a16="http://schemas.microsoft.com/office/drawing/2014/main" id="{0831CB6E-2F68-BCFA-F02F-DE3BFF9E4ED6}"/>
                </a:ext>
              </a:extLst>
            </p:cNvPr>
            <p:cNvSpPr/>
            <p:nvPr/>
          </p:nvSpPr>
          <p:spPr>
            <a:xfrm>
              <a:off x="2283900" y="1593900"/>
              <a:ext cx="455550" cy="510175"/>
            </a:xfrm>
            <a:custGeom>
              <a:avLst/>
              <a:gdLst/>
              <a:ahLst/>
              <a:cxnLst/>
              <a:rect l="l" t="t" r="r" b="b"/>
              <a:pathLst>
                <a:path w="18222" h="20407" extrusionOk="0">
                  <a:moveTo>
                    <a:pt x="8908" y="7497"/>
                  </a:moveTo>
                  <a:cubicBezTo>
                    <a:pt x="8791" y="7578"/>
                    <a:pt x="8666" y="7664"/>
                    <a:pt x="8654" y="7664"/>
                  </a:cubicBezTo>
                  <a:cubicBezTo>
                    <a:pt x="8647" y="7664"/>
                    <a:pt x="8685" y="7630"/>
                    <a:pt x="8799" y="7538"/>
                  </a:cubicBezTo>
                  <a:cubicBezTo>
                    <a:pt x="8837" y="7526"/>
                    <a:pt x="8873" y="7512"/>
                    <a:pt x="8908" y="7497"/>
                  </a:cubicBezTo>
                  <a:close/>
                  <a:moveTo>
                    <a:pt x="7716" y="9172"/>
                  </a:moveTo>
                  <a:lnTo>
                    <a:pt x="7716" y="9172"/>
                  </a:lnTo>
                  <a:cubicBezTo>
                    <a:pt x="7694" y="9226"/>
                    <a:pt x="7679" y="9262"/>
                    <a:pt x="7677" y="9262"/>
                  </a:cubicBezTo>
                  <a:cubicBezTo>
                    <a:pt x="7676" y="9262"/>
                    <a:pt x="7682" y="9240"/>
                    <a:pt x="7700" y="9188"/>
                  </a:cubicBezTo>
                  <a:cubicBezTo>
                    <a:pt x="7705" y="9182"/>
                    <a:pt x="7711" y="9177"/>
                    <a:pt x="7716" y="9172"/>
                  </a:cubicBezTo>
                  <a:close/>
                  <a:moveTo>
                    <a:pt x="7590" y="10728"/>
                  </a:moveTo>
                  <a:cubicBezTo>
                    <a:pt x="7636" y="10883"/>
                    <a:pt x="7672" y="11007"/>
                    <a:pt x="7698" y="11105"/>
                  </a:cubicBezTo>
                  <a:lnTo>
                    <a:pt x="7698" y="11105"/>
                  </a:lnTo>
                  <a:cubicBezTo>
                    <a:pt x="7671" y="10970"/>
                    <a:pt x="7644" y="10836"/>
                    <a:pt x="7590" y="10728"/>
                  </a:cubicBezTo>
                  <a:close/>
                  <a:moveTo>
                    <a:pt x="7698" y="11105"/>
                  </a:moveTo>
                  <a:lnTo>
                    <a:pt x="7698" y="11105"/>
                  </a:lnTo>
                  <a:cubicBezTo>
                    <a:pt x="7716" y="11196"/>
                    <a:pt x="7734" y="11287"/>
                    <a:pt x="7760" y="11371"/>
                  </a:cubicBezTo>
                  <a:lnTo>
                    <a:pt x="7760" y="11371"/>
                  </a:lnTo>
                  <a:cubicBezTo>
                    <a:pt x="7752" y="11321"/>
                    <a:pt x="7733" y="11236"/>
                    <a:pt x="7698" y="11105"/>
                  </a:cubicBezTo>
                  <a:close/>
                  <a:moveTo>
                    <a:pt x="7920" y="12042"/>
                  </a:moveTo>
                  <a:lnTo>
                    <a:pt x="7920" y="12042"/>
                  </a:lnTo>
                  <a:cubicBezTo>
                    <a:pt x="7954" y="12132"/>
                    <a:pt x="7982" y="12203"/>
                    <a:pt x="7982" y="12203"/>
                  </a:cubicBezTo>
                  <a:cubicBezTo>
                    <a:pt x="7982" y="12203"/>
                    <a:pt x="7964" y="12160"/>
                    <a:pt x="7920" y="12048"/>
                  </a:cubicBezTo>
                  <a:cubicBezTo>
                    <a:pt x="7920" y="12046"/>
                    <a:pt x="7920" y="12044"/>
                    <a:pt x="7920" y="12042"/>
                  </a:cubicBezTo>
                  <a:close/>
                  <a:moveTo>
                    <a:pt x="11129" y="0"/>
                  </a:moveTo>
                  <a:cubicBezTo>
                    <a:pt x="9919" y="0"/>
                    <a:pt x="8722" y="192"/>
                    <a:pt x="7590" y="609"/>
                  </a:cubicBezTo>
                  <a:cubicBezTo>
                    <a:pt x="5500" y="1269"/>
                    <a:pt x="3740" y="2699"/>
                    <a:pt x="2420" y="4458"/>
                  </a:cubicBezTo>
                  <a:cubicBezTo>
                    <a:pt x="220" y="7758"/>
                    <a:pt x="0" y="11938"/>
                    <a:pt x="1760" y="15457"/>
                  </a:cubicBezTo>
                  <a:cubicBezTo>
                    <a:pt x="2860" y="17437"/>
                    <a:pt x="4620" y="18977"/>
                    <a:pt x="6710" y="19967"/>
                  </a:cubicBezTo>
                  <a:cubicBezTo>
                    <a:pt x="7223" y="20260"/>
                    <a:pt x="7785" y="20407"/>
                    <a:pt x="8396" y="20407"/>
                  </a:cubicBezTo>
                  <a:cubicBezTo>
                    <a:pt x="8702" y="20407"/>
                    <a:pt x="9019" y="20370"/>
                    <a:pt x="9349" y="20297"/>
                  </a:cubicBezTo>
                  <a:cubicBezTo>
                    <a:pt x="10119" y="20077"/>
                    <a:pt x="10889" y="19417"/>
                    <a:pt x="11329" y="18647"/>
                  </a:cubicBezTo>
                  <a:cubicBezTo>
                    <a:pt x="12099" y="17217"/>
                    <a:pt x="11879" y="14797"/>
                    <a:pt x="10119" y="14027"/>
                  </a:cubicBezTo>
                  <a:lnTo>
                    <a:pt x="10339" y="14027"/>
                  </a:lnTo>
                  <a:cubicBezTo>
                    <a:pt x="9899" y="13917"/>
                    <a:pt x="9569" y="13697"/>
                    <a:pt x="9239" y="13477"/>
                  </a:cubicBezTo>
                  <a:lnTo>
                    <a:pt x="8909" y="13257"/>
                  </a:lnTo>
                  <a:lnTo>
                    <a:pt x="8909" y="13257"/>
                  </a:lnTo>
                  <a:cubicBezTo>
                    <a:pt x="8661" y="13009"/>
                    <a:pt x="8553" y="12901"/>
                    <a:pt x="8360" y="12708"/>
                  </a:cubicBezTo>
                  <a:lnTo>
                    <a:pt x="8360" y="12708"/>
                  </a:lnTo>
                  <a:lnTo>
                    <a:pt x="8250" y="12488"/>
                  </a:lnTo>
                  <a:cubicBezTo>
                    <a:pt x="8094" y="12332"/>
                    <a:pt x="7994" y="12122"/>
                    <a:pt x="7910" y="11935"/>
                  </a:cubicBezTo>
                  <a:lnTo>
                    <a:pt x="7910" y="11935"/>
                  </a:lnTo>
                  <a:cubicBezTo>
                    <a:pt x="7883" y="11783"/>
                    <a:pt x="7810" y="11677"/>
                    <a:pt x="7810" y="11498"/>
                  </a:cubicBezTo>
                  <a:cubicBezTo>
                    <a:pt x="7790" y="11458"/>
                    <a:pt x="7774" y="11416"/>
                    <a:pt x="7760" y="11371"/>
                  </a:cubicBezTo>
                  <a:lnTo>
                    <a:pt x="7760" y="11371"/>
                  </a:lnTo>
                  <a:cubicBezTo>
                    <a:pt x="7766" y="11412"/>
                    <a:pt x="7765" y="11430"/>
                    <a:pt x="7757" y="11430"/>
                  </a:cubicBezTo>
                  <a:cubicBezTo>
                    <a:pt x="7733" y="11430"/>
                    <a:pt x="7647" y="11229"/>
                    <a:pt x="7590" y="11058"/>
                  </a:cubicBezTo>
                  <a:cubicBezTo>
                    <a:pt x="7480" y="10728"/>
                    <a:pt x="7590" y="10728"/>
                    <a:pt x="7590" y="10508"/>
                  </a:cubicBezTo>
                  <a:lnTo>
                    <a:pt x="7590" y="10061"/>
                  </a:lnTo>
                  <a:lnTo>
                    <a:pt x="7590" y="10061"/>
                  </a:lnTo>
                  <a:cubicBezTo>
                    <a:pt x="7619" y="9877"/>
                    <a:pt x="7659" y="9639"/>
                    <a:pt x="7700" y="9518"/>
                  </a:cubicBezTo>
                  <a:cubicBezTo>
                    <a:pt x="7796" y="9230"/>
                    <a:pt x="7892" y="9025"/>
                    <a:pt x="7915" y="8758"/>
                  </a:cubicBezTo>
                  <a:lnTo>
                    <a:pt x="7915" y="8758"/>
                  </a:lnTo>
                  <a:lnTo>
                    <a:pt x="8030" y="8528"/>
                  </a:lnTo>
                  <a:cubicBezTo>
                    <a:pt x="8169" y="8318"/>
                    <a:pt x="8532" y="7930"/>
                    <a:pt x="8522" y="7930"/>
                  </a:cubicBezTo>
                  <a:lnTo>
                    <a:pt x="8522" y="7930"/>
                  </a:lnTo>
                  <a:cubicBezTo>
                    <a:pt x="8517" y="7930"/>
                    <a:pt x="8390" y="8058"/>
                    <a:pt x="8030" y="8418"/>
                  </a:cubicBezTo>
                  <a:cubicBezTo>
                    <a:pt x="8250" y="8198"/>
                    <a:pt x="8470" y="7978"/>
                    <a:pt x="8690" y="7758"/>
                  </a:cubicBezTo>
                  <a:lnTo>
                    <a:pt x="8988" y="7460"/>
                  </a:lnTo>
                  <a:lnTo>
                    <a:pt x="8988" y="7460"/>
                  </a:lnTo>
                  <a:cubicBezTo>
                    <a:pt x="9137" y="7386"/>
                    <a:pt x="9270" y="7295"/>
                    <a:pt x="9414" y="7216"/>
                  </a:cubicBezTo>
                  <a:lnTo>
                    <a:pt x="9414" y="7216"/>
                  </a:lnTo>
                  <a:cubicBezTo>
                    <a:pt x="9428" y="7214"/>
                    <a:pt x="9443" y="7211"/>
                    <a:pt x="9459" y="7208"/>
                  </a:cubicBezTo>
                  <a:lnTo>
                    <a:pt x="10009" y="6988"/>
                  </a:lnTo>
                  <a:lnTo>
                    <a:pt x="10365" y="6899"/>
                  </a:lnTo>
                  <a:lnTo>
                    <a:pt x="10365" y="6899"/>
                  </a:lnTo>
                  <a:cubicBezTo>
                    <a:pt x="10303" y="6906"/>
                    <a:pt x="10253" y="6910"/>
                    <a:pt x="10231" y="6910"/>
                  </a:cubicBezTo>
                  <a:cubicBezTo>
                    <a:pt x="10200" y="6910"/>
                    <a:pt x="10223" y="6901"/>
                    <a:pt x="10339" y="6878"/>
                  </a:cubicBezTo>
                  <a:lnTo>
                    <a:pt x="10449" y="6878"/>
                  </a:lnTo>
                  <a:lnTo>
                    <a:pt x="10365" y="6899"/>
                  </a:lnTo>
                  <a:lnTo>
                    <a:pt x="10365" y="6899"/>
                  </a:lnTo>
                  <a:cubicBezTo>
                    <a:pt x="10422" y="6893"/>
                    <a:pt x="10491" y="6886"/>
                    <a:pt x="10559" y="6878"/>
                  </a:cubicBezTo>
                  <a:lnTo>
                    <a:pt x="11879" y="6878"/>
                  </a:lnTo>
                  <a:cubicBezTo>
                    <a:pt x="11898" y="6878"/>
                    <a:pt x="11916" y="6878"/>
                    <a:pt x="11933" y="6878"/>
                  </a:cubicBezTo>
                  <a:lnTo>
                    <a:pt x="11933" y="6878"/>
                  </a:lnTo>
                  <a:cubicBezTo>
                    <a:pt x="12071" y="6905"/>
                    <a:pt x="12209" y="6933"/>
                    <a:pt x="12319" y="6988"/>
                  </a:cubicBezTo>
                  <a:cubicBezTo>
                    <a:pt x="12686" y="7089"/>
                    <a:pt x="13035" y="7136"/>
                    <a:pt x="13364" y="7136"/>
                  </a:cubicBezTo>
                  <a:cubicBezTo>
                    <a:pt x="16987" y="7136"/>
                    <a:pt x="18222" y="1498"/>
                    <a:pt x="14189" y="389"/>
                  </a:cubicBezTo>
                  <a:cubicBezTo>
                    <a:pt x="13181" y="137"/>
                    <a:pt x="12151" y="0"/>
                    <a:pt x="111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7" name="Google Shape;2340;p43">
              <a:extLst>
                <a:ext uri="{FF2B5EF4-FFF2-40B4-BE49-F238E27FC236}">
                  <a16:creationId xmlns:a16="http://schemas.microsoft.com/office/drawing/2014/main" id="{67A1369A-58DD-722A-6719-9CBB4B76CD20}"/>
                </a:ext>
              </a:extLst>
            </p:cNvPr>
            <p:cNvSpPr/>
            <p:nvPr/>
          </p:nvSpPr>
          <p:spPr>
            <a:xfrm>
              <a:off x="2968575" y="15943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2"/>
                  </a:moveTo>
                  <a:lnTo>
                    <a:pt x="7186" y="8082"/>
                  </a:lnTo>
                  <a:cubicBezTo>
                    <a:pt x="7192" y="8082"/>
                    <a:pt x="7159" y="8162"/>
                    <a:pt x="7040" y="8401"/>
                  </a:cubicBezTo>
                  <a:cubicBezTo>
                    <a:pt x="7040" y="8331"/>
                    <a:pt x="7174" y="8082"/>
                    <a:pt x="7186" y="8082"/>
                  </a:cubicBezTo>
                  <a:close/>
                  <a:moveTo>
                    <a:pt x="6846" y="9553"/>
                  </a:moveTo>
                  <a:cubicBezTo>
                    <a:pt x="6836" y="9610"/>
                    <a:pt x="6828" y="9646"/>
                    <a:pt x="6824" y="9646"/>
                  </a:cubicBezTo>
                  <a:cubicBezTo>
                    <a:pt x="6821" y="9646"/>
                    <a:pt x="6820" y="9635"/>
                    <a:pt x="6820" y="9611"/>
                  </a:cubicBezTo>
                  <a:cubicBezTo>
                    <a:pt x="6830" y="9590"/>
                    <a:pt x="6839" y="9571"/>
                    <a:pt x="6846" y="9553"/>
                  </a:cubicBezTo>
                  <a:close/>
                  <a:moveTo>
                    <a:pt x="7428" y="11948"/>
                  </a:moveTo>
                  <a:cubicBezTo>
                    <a:pt x="7431" y="11948"/>
                    <a:pt x="7471" y="12003"/>
                    <a:pt x="7525" y="12076"/>
                  </a:cubicBezTo>
                  <a:lnTo>
                    <a:pt x="7525" y="12076"/>
                  </a:lnTo>
                  <a:lnTo>
                    <a:pt x="7480" y="12031"/>
                  </a:lnTo>
                  <a:cubicBezTo>
                    <a:pt x="7441" y="11972"/>
                    <a:pt x="7426" y="11948"/>
                    <a:pt x="7428" y="11948"/>
                  </a:cubicBezTo>
                  <a:close/>
                  <a:moveTo>
                    <a:pt x="7920" y="1"/>
                  </a:moveTo>
                  <a:cubicBezTo>
                    <a:pt x="7260" y="1"/>
                    <a:pt x="6600" y="124"/>
                    <a:pt x="5940" y="372"/>
                  </a:cubicBezTo>
                  <a:lnTo>
                    <a:pt x="6050" y="482"/>
                  </a:lnTo>
                  <a:cubicBezTo>
                    <a:pt x="2310" y="2132"/>
                    <a:pt x="1" y="5871"/>
                    <a:pt x="1" y="9941"/>
                  </a:cubicBezTo>
                  <a:cubicBezTo>
                    <a:pt x="1" y="13900"/>
                    <a:pt x="2200" y="17420"/>
                    <a:pt x="5720" y="19290"/>
                  </a:cubicBezTo>
                  <a:cubicBezTo>
                    <a:pt x="7301" y="20008"/>
                    <a:pt x="9022" y="20398"/>
                    <a:pt x="10762" y="20398"/>
                  </a:cubicBezTo>
                  <a:cubicBezTo>
                    <a:pt x="11686" y="20398"/>
                    <a:pt x="12614" y="20289"/>
                    <a:pt x="13529" y="20060"/>
                  </a:cubicBezTo>
                  <a:cubicBezTo>
                    <a:pt x="15399" y="19510"/>
                    <a:pt x="16389" y="17640"/>
                    <a:pt x="15949" y="15770"/>
                  </a:cubicBezTo>
                  <a:cubicBezTo>
                    <a:pt x="15481" y="14273"/>
                    <a:pt x="14058" y="13253"/>
                    <a:pt x="12492" y="13253"/>
                  </a:cubicBezTo>
                  <a:cubicBezTo>
                    <a:pt x="12217" y="13253"/>
                    <a:pt x="11938" y="13285"/>
                    <a:pt x="11659" y="13350"/>
                  </a:cubicBezTo>
                  <a:cubicBezTo>
                    <a:pt x="11549" y="13350"/>
                    <a:pt x="11329" y="13460"/>
                    <a:pt x="11109" y="13570"/>
                  </a:cubicBezTo>
                  <a:lnTo>
                    <a:pt x="10229" y="13570"/>
                  </a:lnTo>
                  <a:cubicBezTo>
                    <a:pt x="10093" y="13543"/>
                    <a:pt x="9982" y="13523"/>
                    <a:pt x="9893" y="13508"/>
                  </a:cubicBezTo>
                  <a:lnTo>
                    <a:pt x="9893" y="13508"/>
                  </a:lnTo>
                  <a:cubicBezTo>
                    <a:pt x="10047" y="13570"/>
                    <a:pt x="10138" y="13570"/>
                    <a:pt x="10229" y="13570"/>
                  </a:cubicBezTo>
                  <a:lnTo>
                    <a:pt x="10009" y="13570"/>
                  </a:lnTo>
                  <a:cubicBezTo>
                    <a:pt x="9790" y="13570"/>
                    <a:pt x="9472" y="13473"/>
                    <a:pt x="9610" y="13473"/>
                  </a:cubicBezTo>
                  <a:cubicBezTo>
                    <a:pt x="9654" y="13473"/>
                    <a:pt x="9742" y="13482"/>
                    <a:pt x="9893" y="13508"/>
                  </a:cubicBezTo>
                  <a:lnTo>
                    <a:pt x="9893" y="13508"/>
                  </a:lnTo>
                  <a:cubicBezTo>
                    <a:pt x="9861" y="13495"/>
                    <a:pt x="9827" y="13479"/>
                    <a:pt x="9790" y="13460"/>
                  </a:cubicBezTo>
                  <a:cubicBezTo>
                    <a:pt x="9570" y="13387"/>
                    <a:pt x="9350" y="13314"/>
                    <a:pt x="9130" y="13240"/>
                  </a:cubicBezTo>
                  <a:lnTo>
                    <a:pt x="9130" y="13240"/>
                  </a:lnTo>
                  <a:lnTo>
                    <a:pt x="8690" y="13020"/>
                  </a:lnTo>
                  <a:cubicBezTo>
                    <a:pt x="8580" y="13020"/>
                    <a:pt x="8470" y="12910"/>
                    <a:pt x="8360" y="12801"/>
                  </a:cubicBezTo>
                  <a:lnTo>
                    <a:pt x="8251" y="12746"/>
                  </a:lnTo>
                  <a:lnTo>
                    <a:pt x="8251" y="12746"/>
                  </a:lnTo>
                  <a:cubicBezTo>
                    <a:pt x="8021" y="12572"/>
                    <a:pt x="7985" y="12536"/>
                    <a:pt x="7810" y="12361"/>
                  </a:cubicBezTo>
                  <a:lnTo>
                    <a:pt x="7700" y="12251"/>
                  </a:lnTo>
                  <a:lnTo>
                    <a:pt x="7700" y="12251"/>
                  </a:lnTo>
                  <a:cubicBezTo>
                    <a:pt x="7700" y="12251"/>
                    <a:pt x="7700" y="12251"/>
                    <a:pt x="7700" y="12251"/>
                  </a:cubicBezTo>
                  <a:cubicBezTo>
                    <a:pt x="7590" y="12141"/>
                    <a:pt x="7370" y="11701"/>
                    <a:pt x="7260" y="11481"/>
                  </a:cubicBezTo>
                  <a:cubicBezTo>
                    <a:pt x="7258" y="11479"/>
                    <a:pt x="7257" y="11477"/>
                    <a:pt x="7255" y="11476"/>
                  </a:cubicBezTo>
                  <a:lnTo>
                    <a:pt x="7255" y="11476"/>
                  </a:lnTo>
                  <a:cubicBezTo>
                    <a:pt x="7246" y="11404"/>
                    <a:pt x="7222" y="11332"/>
                    <a:pt x="7150" y="11261"/>
                  </a:cubicBezTo>
                  <a:lnTo>
                    <a:pt x="7150" y="11261"/>
                  </a:lnTo>
                  <a:cubicBezTo>
                    <a:pt x="7127" y="11193"/>
                    <a:pt x="7105" y="11125"/>
                    <a:pt x="7067" y="11072"/>
                  </a:cubicBezTo>
                  <a:lnTo>
                    <a:pt x="7067"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07" y="9107"/>
                    <a:pt x="6925" y="8863"/>
                    <a:pt x="6983" y="8606"/>
                  </a:cubicBezTo>
                  <a:lnTo>
                    <a:pt x="6983" y="8606"/>
                  </a:lnTo>
                  <a:cubicBezTo>
                    <a:pt x="7027" y="8504"/>
                    <a:pt x="7100" y="8341"/>
                    <a:pt x="7150" y="8291"/>
                  </a:cubicBezTo>
                  <a:cubicBezTo>
                    <a:pt x="7150" y="8214"/>
                    <a:pt x="7417" y="7870"/>
                    <a:pt x="7579" y="7631"/>
                  </a:cubicBezTo>
                  <a:lnTo>
                    <a:pt x="7579" y="7631"/>
                  </a:lnTo>
                  <a:cubicBezTo>
                    <a:pt x="7583" y="7631"/>
                    <a:pt x="7586" y="7631"/>
                    <a:pt x="7590" y="7631"/>
                  </a:cubicBezTo>
                  <a:cubicBezTo>
                    <a:pt x="7607" y="7597"/>
                    <a:pt x="7624" y="7565"/>
                    <a:pt x="7641" y="7536"/>
                  </a:cubicBezTo>
                  <a:lnTo>
                    <a:pt x="7641" y="7536"/>
                  </a:lnTo>
                  <a:cubicBezTo>
                    <a:pt x="7645" y="7531"/>
                    <a:pt x="7648" y="7525"/>
                    <a:pt x="7651" y="7520"/>
                  </a:cubicBezTo>
                  <a:lnTo>
                    <a:pt x="7651" y="7520"/>
                  </a:lnTo>
                  <a:cubicBezTo>
                    <a:pt x="7744" y="7371"/>
                    <a:pt x="7850" y="7281"/>
                    <a:pt x="8030" y="7191"/>
                  </a:cubicBezTo>
                  <a:lnTo>
                    <a:pt x="8140" y="7081"/>
                  </a:lnTo>
                  <a:cubicBezTo>
                    <a:pt x="8174" y="7047"/>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2"/>
                    <a:pt x="10449" y="592"/>
                    <a:pt x="8580" y="42"/>
                  </a:cubicBezTo>
                  <a:cubicBezTo>
                    <a:pt x="8360" y="14"/>
                    <a:pt x="8140" y="1"/>
                    <a:pt x="79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8" name="Google Shape;2341;p43">
              <a:extLst>
                <a:ext uri="{FF2B5EF4-FFF2-40B4-BE49-F238E27FC236}">
                  <a16:creationId xmlns:a16="http://schemas.microsoft.com/office/drawing/2014/main" id="{C8B41388-A64B-92AC-8F6D-D582A378614A}"/>
                </a:ext>
              </a:extLst>
            </p:cNvPr>
            <p:cNvSpPr/>
            <p:nvPr/>
          </p:nvSpPr>
          <p:spPr>
            <a:xfrm>
              <a:off x="3617500" y="1593900"/>
              <a:ext cx="452825" cy="510175"/>
            </a:xfrm>
            <a:custGeom>
              <a:avLst/>
              <a:gdLst/>
              <a:ahLst/>
              <a:cxnLst/>
              <a:rect l="l" t="t" r="r" b="b"/>
              <a:pathLst>
                <a:path w="18113" h="20407" extrusionOk="0">
                  <a:moveTo>
                    <a:pt x="7810" y="12042"/>
                  </a:moveTo>
                  <a:cubicBezTo>
                    <a:pt x="7845" y="12132"/>
                    <a:pt x="7873" y="12203"/>
                    <a:pt x="7873" y="12203"/>
                  </a:cubicBezTo>
                  <a:cubicBezTo>
                    <a:pt x="7872" y="12203"/>
                    <a:pt x="7855" y="12160"/>
                    <a:pt x="7810" y="12048"/>
                  </a:cubicBezTo>
                  <a:cubicBezTo>
                    <a:pt x="7810" y="12046"/>
                    <a:pt x="7810" y="12044"/>
                    <a:pt x="7810" y="12042"/>
                  </a:cubicBezTo>
                  <a:close/>
                  <a:moveTo>
                    <a:pt x="11057" y="0"/>
                  </a:moveTo>
                  <a:cubicBezTo>
                    <a:pt x="9864" y="0"/>
                    <a:pt x="8672" y="192"/>
                    <a:pt x="7480" y="609"/>
                  </a:cubicBezTo>
                  <a:cubicBezTo>
                    <a:pt x="5500" y="1269"/>
                    <a:pt x="3630" y="2699"/>
                    <a:pt x="2421" y="4458"/>
                  </a:cubicBezTo>
                  <a:cubicBezTo>
                    <a:pt x="221" y="7758"/>
                    <a:pt x="1" y="11938"/>
                    <a:pt x="1761" y="15457"/>
                  </a:cubicBezTo>
                  <a:cubicBezTo>
                    <a:pt x="2861" y="17437"/>
                    <a:pt x="4510" y="18977"/>
                    <a:pt x="6600" y="19967"/>
                  </a:cubicBezTo>
                  <a:cubicBezTo>
                    <a:pt x="7187" y="20260"/>
                    <a:pt x="7773" y="20407"/>
                    <a:pt x="8393" y="20407"/>
                  </a:cubicBezTo>
                  <a:cubicBezTo>
                    <a:pt x="8702" y="20407"/>
                    <a:pt x="9020" y="20370"/>
                    <a:pt x="9350" y="20297"/>
                  </a:cubicBezTo>
                  <a:cubicBezTo>
                    <a:pt x="10120" y="20077"/>
                    <a:pt x="10890" y="19527"/>
                    <a:pt x="11330" y="18757"/>
                  </a:cubicBezTo>
                  <a:cubicBezTo>
                    <a:pt x="12210" y="17217"/>
                    <a:pt x="11880" y="14797"/>
                    <a:pt x="10120" y="14027"/>
                  </a:cubicBezTo>
                  <a:lnTo>
                    <a:pt x="10230" y="14027"/>
                  </a:lnTo>
                  <a:cubicBezTo>
                    <a:pt x="9790" y="13917"/>
                    <a:pt x="9460" y="13697"/>
                    <a:pt x="9130" y="13477"/>
                  </a:cubicBezTo>
                  <a:lnTo>
                    <a:pt x="8800" y="13257"/>
                  </a:lnTo>
                  <a:lnTo>
                    <a:pt x="8800" y="13257"/>
                  </a:lnTo>
                  <a:cubicBezTo>
                    <a:pt x="8552" y="13009"/>
                    <a:pt x="8443" y="12901"/>
                    <a:pt x="8250" y="12708"/>
                  </a:cubicBezTo>
                  <a:lnTo>
                    <a:pt x="8250" y="12708"/>
                  </a:lnTo>
                  <a:lnTo>
                    <a:pt x="8140" y="12488"/>
                  </a:lnTo>
                  <a:cubicBezTo>
                    <a:pt x="7985" y="12332"/>
                    <a:pt x="7884" y="12122"/>
                    <a:pt x="7800" y="11935"/>
                  </a:cubicBezTo>
                  <a:lnTo>
                    <a:pt x="7800" y="11935"/>
                  </a:lnTo>
                  <a:cubicBezTo>
                    <a:pt x="7773" y="11783"/>
                    <a:pt x="7700" y="11677"/>
                    <a:pt x="7700" y="11498"/>
                  </a:cubicBezTo>
                  <a:cubicBezTo>
                    <a:pt x="7684" y="11466"/>
                    <a:pt x="7671" y="11433"/>
                    <a:pt x="7659" y="11398"/>
                  </a:cubicBezTo>
                  <a:lnTo>
                    <a:pt x="7659" y="11398"/>
                  </a:lnTo>
                  <a:cubicBezTo>
                    <a:pt x="7663" y="11420"/>
                    <a:pt x="7663" y="11430"/>
                    <a:pt x="7660" y="11430"/>
                  </a:cubicBezTo>
                  <a:cubicBezTo>
                    <a:pt x="7651" y="11430"/>
                    <a:pt x="7605" y="11279"/>
                    <a:pt x="7593" y="11127"/>
                  </a:cubicBezTo>
                  <a:lnTo>
                    <a:pt x="7593" y="11127"/>
                  </a:lnTo>
                  <a:cubicBezTo>
                    <a:pt x="7612" y="11221"/>
                    <a:pt x="7631" y="11314"/>
                    <a:pt x="7659" y="11398"/>
                  </a:cubicBezTo>
                  <a:lnTo>
                    <a:pt x="7659" y="11398"/>
                  </a:lnTo>
                  <a:cubicBezTo>
                    <a:pt x="7652" y="11355"/>
                    <a:pt x="7633" y="11268"/>
                    <a:pt x="7592" y="11118"/>
                  </a:cubicBezTo>
                  <a:lnTo>
                    <a:pt x="7592" y="11118"/>
                  </a:lnTo>
                  <a:cubicBezTo>
                    <a:pt x="7592" y="11121"/>
                    <a:pt x="7593" y="11124"/>
                    <a:pt x="7593" y="11127"/>
                  </a:cubicBezTo>
                  <a:lnTo>
                    <a:pt x="7593" y="11127"/>
                  </a:lnTo>
                  <a:cubicBezTo>
                    <a:pt x="7591" y="11119"/>
                    <a:pt x="7589" y="11110"/>
                    <a:pt x="7588" y="11101"/>
                  </a:cubicBezTo>
                  <a:lnTo>
                    <a:pt x="7588" y="11101"/>
                  </a:lnTo>
                  <a:cubicBezTo>
                    <a:pt x="7589" y="11107"/>
                    <a:pt x="7591" y="11112"/>
                    <a:pt x="7592" y="11118"/>
                  </a:cubicBezTo>
                  <a:lnTo>
                    <a:pt x="7592" y="11118"/>
                  </a:lnTo>
                  <a:cubicBezTo>
                    <a:pt x="7591" y="11098"/>
                    <a:pt x="7590" y="11077"/>
                    <a:pt x="7590" y="11058"/>
                  </a:cubicBezTo>
                  <a:cubicBezTo>
                    <a:pt x="7480" y="10728"/>
                    <a:pt x="7590" y="10728"/>
                    <a:pt x="7590" y="10508"/>
                  </a:cubicBezTo>
                  <a:lnTo>
                    <a:pt x="7590" y="9628"/>
                  </a:lnTo>
                  <a:cubicBezTo>
                    <a:pt x="7588" y="9654"/>
                    <a:pt x="7586" y="9679"/>
                    <a:pt x="7584" y="9703"/>
                  </a:cubicBezTo>
                  <a:lnTo>
                    <a:pt x="7584" y="9703"/>
                  </a:lnTo>
                  <a:cubicBezTo>
                    <a:pt x="7588" y="9630"/>
                    <a:pt x="7590" y="9565"/>
                    <a:pt x="7590" y="9518"/>
                  </a:cubicBezTo>
                  <a:cubicBezTo>
                    <a:pt x="7645" y="9353"/>
                    <a:pt x="7700" y="9215"/>
                    <a:pt x="7755" y="9078"/>
                  </a:cubicBezTo>
                  <a:lnTo>
                    <a:pt x="7755" y="9078"/>
                  </a:lnTo>
                  <a:cubicBezTo>
                    <a:pt x="7782" y="9050"/>
                    <a:pt x="7810" y="9023"/>
                    <a:pt x="7810" y="8968"/>
                  </a:cubicBezTo>
                  <a:lnTo>
                    <a:pt x="8030" y="8528"/>
                  </a:lnTo>
                  <a:cubicBezTo>
                    <a:pt x="8110" y="8407"/>
                    <a:pt x="8250" y="8227"/>
                    <a:pt x="8351" y="8097"/>
                  </a:cubicBezTo>
                  <a:lnTo>
                    <a:pt x="8351" y="8097"/>
                  </a:lnTo>
                  <a:cubicBezTo>
                    <a:pt x="8464" y="7984"/>
                    <a:pt x="8577" y="7871"/>
                    <a:pt x="8690" y="7758"/>
                  </a:cubicBezTo>
                  <a:lnTo>
                    <a:pt x="9020" y="7428"/>
                  </a:lnTo>
                  <a:cubicBezTo>
                    <a:pt x="9030" y="7418"/>
                    <a:pt x="9039" y="7409"/>
                    <a:pt x="9046" y="7401"/>
                  </a:cubicBezTo>
                  <a:lnTo>
                    <a:pt x="9046" y="7401"/>
                  </a:lnTo>
                  <a:cubicBezTo>
                    <a:pt x="9145" y="7343"/>
                    <a:pt x="9248" y="7280"/>
                    <a:pt x="9346" y="7222"/>
                  </a:cubicBezTo>
                  <a:lnTo>
                    <a:pt x="9346" y="7222"/>
                  </a:lnTo>
                  <a:cubicBezTo>
                    <a:pt x="9373" y="7221"/>
                    <a:pt x="9411" y="7216"/>
                    <a:pt x="9460" y="7208"/>
                  </a:cubicBezTo>
                  <a:lnTo>
                    <a:pt x="9900" y="6988"/>
                  </a:lnTo>
                  <a:lnTo>
                    <a:pt x="10328" y="6903"/>
                  </a:lnTo>
                  <a:lnTo>
                    <a:pt x="10328" y="6903"/>
                  </a:lnTo>
                  <a:cubicBezTo>
                    <a:pt x="10283" y="6907"/>
                    <a:pt x="10248" y="6910"/>
                    <a:pt x="10231" y="6910"/>
                  </a:cubicBezTo>
                  <a:cubicBezTo>
                    <a:pt x="10201" y="6910"/>
                    <a:pt x="10224" y="6901"/>
                    <a:pt x="10340" y="6878"/>
                  </a:cubicBezTo>
                  <a:lnTo>
                    <a:pt x="10450" y="6878"/>
                  </a:lnTo>
                  <a:lnTo>
                    <a:pt x="10328" y="6903"/>
                  </a:lnTo>
                  <a:lnTo>
                    <a:pt x="10328" y="6903"/>
                  </a:lnTo>
                  <a:cubicBezTo>
                    <a:pt x="10389" y="6896"/>
                    <a:pt x="10468" y="6887"/>
                    <a:pt x="10546" y="6878"/>
                  </a:cubicBezTo>
                  <a:lnTo>
                    <a:pt x="11880" y="6878"/>
                  </a:lnTo>
                  <a:cubicBezTo>
                    <a:pt x="12017" y="6906"/>
                    <a:pt x="12155" y="6933"/>
                    <a:pt x="12320" y="6988"/>
                  </a:cubicBezTo>
                  <a:cubicBezTo>
                    <a:pt x="12686" y="7089"/>
                    <a:pt x="13034" y="7136"/>
                    <a:pt x="13362" y="7136"/>
                  </a:cubicBezTo>
                  <a:cubicBezTo>
                    <a:pt x="16970" y="7136"/>
                    <a:pt x="18112" y="1498"/>
                    <a:pt x="14079" y="389"/>
                  </a:cubicBezTo>
                  <a:cubicBezTo>
                    <a:pt x="13072" y="137"/>
                    <a:pt x="12064" y="0"/>
                    <a:pt x="110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9" name="Google Shape;2342;p43">
              <a:extLst>
                <a:ext uri="{FF2B5EF4-FFF2-40B4-BE49-F238E27FC236}">
                  <a16:creationId xmlns:a16="http://schemas.microsoft.com/office/drawing/2014/main" id="{462DDFFA-45B8-2F20-A54C-82B15A9EB2D4}"/>
                </a:ext>
              </a:extLst>
            </p:cNvPr>
            <p:cNvSpPr/>
            <p:nvPr/>
          </p:nvSpPr>
          <p:spPr>
            <a:xfrm>
              <a:off x="4299425" y="1594325"/>
              <a:ext cx="409750" cy="509975"/>
            </a:xfrm>
            <a:custGeom>
              <a:avLst/>
              <a:gdLst/>
              <a:ahLst/>
              <a:cxnLst/>
              <a:rect l="l" t="t" r="r" b="b"/>
              <a:pathLst>
                <a:path w="16390" h="20399" extrusionOk="0">
                  <a:moveTo>
                    <a:pt x="7818" y="7237"/>
                  </a:moveTo>
                  <a:cubicBezTo>
                    <a:pt x="7765" y="7275"/>
                    <a:pt x="7722" y="7301"/>
                    <a:pt x="7700" y="7301"/>
                  </a:cubicBezTo>
                  <a:cubicBezTo>
                    <a:pt x="7743" y="7280"/>
                    <a:pt x="7782" y="7258"/>
                    <a:pt x="7818" y="7237"/>
                  </a:cubicBezTo>
                  <a:close/>
                  <a:moveTo>
                    <a:pt x="7186" y="8082"/>
                  </a:moveTo>
                  <a:cubicBezTo>
                    <a:pt x="7174" y="8082"/>
                    <a:pt x="7040" y="8331"/>
                    <a:pt x="7040" y="8401"/>
                  </a:cubicBezTo>
                  <a:cubicBezTo>
                    <a:pt x="7160" y="8162"/>
                    <a:pt x="7193" y="8082"/>
                    <a:pt x="7186" y="8082"/>
                  </a:cubicBezTo>
                  <a:close/>
                  <a:moveTo>
                    <a:pt x="6846" y="9553"/>
                  </a:moveTo>
                  <a:cubicBezTo>
                    <a:pt x="6836" y="9610"/>
                    <a:pt x="6828" y="9646"/>
                    <a:pt x="6824" y="9646"/>
                  </a:cubicBezTo>
                  <a:cubicBezTo>
                    <a:pt x="6822" y="9646"/>
                    <a:pt x="6820" y="9635"/>
                    <a:pt x="6820" y="9611"/>
                  </a:cubicBezTo>
                  <a:cubicBezTo>
                    <a:pt x="6831" y="9590"/>
                    <a:pt x="6839" y="9571"/>
                    <a:pt x="6846" y="9553"/>
                  </a:cubicBezTo>
                  <a:close/>
                  <a:moveTo>
                    <a:pt x="7428" y="11948"/>
                  </a:moveTo>
                  <a:cubicBezTo>
                    <a:pt x="7431" y="11948"/>
                    <a:pt x="7472" y="12003"/>
                    <a:pt x="7526" y="12076"/>
                  </a:cubicBezTo>
                  <a:lnTo>
                    <a:pt x="7526" y="12076"/>
                  </a:lnTo>
                  <a:lnTo>
                    <a:pt x="7480" y="12031"/>
                  </a:lnTo>
                  <a:cubicBezTo>
                    <a:pt x="7441" y="11972"/>
                    <a:pt x="7427" y="11948"/>
                    <a:pt x="7428" y="11948"/>
                  </a:cubicBezTo>
                  <a:close/>
                  <a:moveTo>
                    <a:pt x="7905" y="1"/>
                  </a:moveTo>
                  <a:cubicBezTo>
                    <a:pt x="7219" y="1"/>
                    <a:pt x="6518" y="124"/>
                    <a:pt x="5940" y="372"/>
                  </a:cubicBezTo>
                  <a:lnTo>
                    <a:pt x="6050" y="482"/>
                  </a:lnTo>
                  <a:cubicBezTo>
                    <a:pt x="2311" y="2132"/>
                    <a:pt x="1" y="5871"/>
                    <a:pt x="1" y="9941"/>
                  </a:cubicBezTo>
                  <a:cubicBezTo>
                    <a:pt x="1" y="13900"/>
                    <a:pt x="2201" y="17420"/>
                    <a:pt x="5720" y="19290"/>
                  </a:cubicBezTo>
                  <a:cubicBezTo>
                    <a:pt x="7301" y="20008"/>
                    <a:pt x="9023" y="20398"/>
                    <a:pt x="10763" y="20398"/>
                  </a:cubicBezTo>
                  <a:cubicBezTo>
                    <a:pt x="11686" y="20398"/>
                    <a:pt x="12614" y="20289"/>
                    <a:pt x="13530" y="20060"/>
                  </a:cubicBezTo>
                  <a:cubicBezTo>
                    <a:pt x="15399" y="19510"/>
                    <a:pt x="16389" y="17640"/>
                    <a:pt x="15949" y="15770"/>
                  </a:cubicBezTo>
                  <a:cubicBezTo>
                    <a:pt x="15481" y="14273"/>
                    <a:pt x="14058" y="13253"/>
                    <a:pt x="12492" y="13253"/>
                  </a:cubicBezTo>
                  <a:cubicBezTo>
                    <a:pt x="12218" y="13253"/>
                    <a:pt x="11939" y="13285"/>
                    <a:pt x="11660" y="13350"/>
                  </a:cubicBezTo>
                  <a:cubicBezTo>
                    <a:pt x="11550" y="13350"/>
                    <a:pt x="11330" y="13460"/>
                    <a:pt x="11110" y="13570"/>
                  </a:cubicBezTo>
                  <a:lnTo>
                    <a:pt x="10230" y="13570"/>
                  </a:lnTo>
                  <a:cubicBezTo>
                    <a:pt x="10094" y="13543"/>
                    <a:pt x="9983" y="13523"/>
                    <a:pt x="9893" y="13508"/>
                  </a:cubicBezTo>
                  <a:lnTo>
                    <a:pt x="9893" y="13508"/>
                  </a:lnTo>
                  <a:cubicBezTo>
                    <a:pt x="10047" y="13570"/>
                    <a:pt x="10139" y="13570"/>
                    <a:pt x="10230" y="13570"/>
                  </a:cubicBezTo>
                  <a:lnTo>
                    <a:pt x="10010" y="13570"/>
                  </a:lnTo>
                  <a:cubicBezTo>
                    <a:pt x="9790" y="13570"/>
                    <a:pt x="9472" y="13473"/>
                    <a:pt x="9611" y="13473"/>
                  </a:cubicBezTo>
                  <a:cubicBezTo>
                    <a:pt x="9654" y="13473"/>
                    <a:pt x="9743" y="13482"/>
                    <a:pt x="9893" y="13508"/>
                  </a:cubicBezTo>
                  <a:lnTo>
                    <a:pt x="9893" y="13508"/>
                  </a:lnTo>
                  <a:cubicBezTo>
                    <a:pt x="9862" y="13495"/>
                    <a:pt x="9827" y="13479"/>
                    <a:pt x="9790" y="13460"/>
                  </a:cubicBezTo>
                  <a:cubicBezTo>
                    <a:pt x="9570" y="13387"/>
                    <a:pt x="9350" y="13314"/>
                    <a:pt x="9130" y="13240"/>
                  </a:cubicBezTo>
                  <a:lnTo>
                    <a:pt x="9130" y="13240"/>
                  </a:lnTo>
                  <a:lnTo>
                    <a:pt x="8690" y="13020"/>
                  </a:lnTo>
                  <a:cubicBezTo>
                    <a:pt x="8580" y="13020"/>
                    <a:pt x="8470" y="12910"/>
                    <a:pt x="8360" y="12801"/>
                  </a:cubicBezTo>
                  <a:lnTo>
                    <a:pt x="8252" y="12746"/>
                  </a:lnTo>
                  <a:lnTo>
                    <a:pt x="8252" y="12746"/>
                  </a:lnTo>
                  <a:cubicBezTo>
                    <a:pt x="8021" y="12572"/>
                    <a:pt x="7986" y="12536"/>
                    <a:pt x="7810" y="12361"/>
                  </a:cubicBezTo>
                  <a:lnTo>
                    <a:pt x="7700" y="12251"/>
                  </a:lnTo>
                  <a:lnTo>
                    <a:pt x="7700" y="12251"/>
                  </a:lnTo>
                  <a:cubicBezTo>
                    <a:pt x="7700" y="12251"/>
                    <a:pt x="7700" y="12251"/>
                    <a:pt x="7700" y="12251"/>
                  </a:cubicBezTo>
                  <a:cubicBezTo>
                    <a:pt x="7590" y="12141"/>
                    <a:pt x="7370" y="11701"/>
                    <a:pt x="7260" y="11481"/>
                  </a:cubicBezTo>
                  <a:cubicBezTo>
                    <a:pt x="7160" y="11380"/>
                    <a:pt x="7151" y="11189"/>
                    <a:pt x="7067" y="11072"/>
                  </a:cubicBezTo>
                  <a:lnTo>
                    <a:pt x="7067" y="11072"/>
                  </a:lnTo>
                  <a:cubicBezTo>
                    <a:pt x="6991" y="10878"/>
                    <a:pt x="6930" y="10654"/>
                    <a:pt x="6930" y="10491"/>
                  </a:cubicBezTo>
                  <a:cubicBezTo>
                    <a:pt x="6930" y="10428"/>
                    <a:pt x="6930" y="10381"/>
                    <a:pt x="6930" y="10381"/>
                  </a:cubicBezTo>
                  <a:lnTo>
                    <a:pt x="6930" y="9391"/>
                  </a:lnTo>
                  <a:lnTo>
                    <a:pt x="6930" y="8951"/>
                  </a:lnTo>
                  <a:cubicBezTo>
                    <a:pt x="6930" y="8951"/>
                    <a:pt x="6897"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203"/>
                    <a:pt x="7458" y="7767"/>
                    <a:pt x="7573" y="7538"/>
                  </a:cubicBezTo>
                  <a:lnTo>
                    <a:pt x="7573" y="7538"/>
                  </a:lnTo>
                  <a:lnTo>
                    <a:pt x="7920" y="7191"/>
                  </a:lnTo>
                  <a:lnTo>
                    <a:pt x="7975" y="7136"/>
                  </a:lnTo>
                  <a:lnTo>
                    <a:pt x="7975" y="7136"/>
                  </a:lnTo>
                  <a:cubicBezTo>
                    <a:pt x="8058" y="7081"/>
                    <a:pt x="8140" y="7026"/>
                    <a:pt x="8250" y="6971"/>
                  </a:cubicBezTo>
                  <a:cubicBezTo>
                    <a:pt x="8580" y="6751"/>
                    <a:pt x="9020" y="6531"/>
                    <a:pt x="9350" y="6311"/>
                  </a:cubicBezTo>
                  <a:cubicBezTo>
                    <a:pt x="10120" y="5871"/>
                    <a:pt x="10780" y="5211"/>
                    <a:pt x="11000" y="4331"/>
                  </a:cubicBezTo>
                  <a:cubicBezTo>
                    <a:pt x="11440" y="2462"/>
                    <a:pt x="10450" y="592"/>
                    <a:pt x="8580" y="42"/>
                  </a:cubicBezTo>
                  <a:cubicBezTo>
                    <a:pt x="8360" y="14"/>
                    <a:pt x="8133" y="1"/>
                    <a:pt x="7905"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0" name="Google Shape;2343;p43">
              <a:extLst>
                <a:ext uri="{FF2B5EF4-FFF2-40B4-BE49-F238E27FC236}">
                  <a16:creationId xmlns:a16="http://schemas.microsoft.com/office/drawing/2014/main" id="{2FFD498B-1771-1502-765A-F370C4FEB30A}"/>
                </a:ext>
              </a:extLst>
            </p:cNvPr>
            <p:cNvSpPr/>
            <p:nvPr/>
          </p:nvSpPr>
          <p:spPr>
            <a:xfrm>
              <a:off x="4948375" y="1593900"/>
              <a:ext cx="452800" cy="510175"/>
            </a:xfrm>
            <a:custGeom>
              <a:avLst/>
              <a:gdLst/>
              <a:ahLst/>
              <a:cxnLst/>
              <a:rect l="l" t="t" r="r" b="b"/>
              <a:pathLst>
                <a:path w="18112" h="20407" extrusionOk="0">
                  <a:moveTo>
                    <a:pt x="7809" y="12042"/>
                  </a:moveTo>
                  <a:lnTo>
                    <a:pt x="7809" y="12042"/>
                  </a:lnTo>
                  <a:cubicBezTo>
                    <a:pt x="7844" y="12132"/>
                    <a:pt x="7872" y="12203"/>
                    <a:pt x="7872" y="12203"/>
                  </a:cubicBezTo>
                  <a:cubicBezTo>
                    <a:pt x="7872" y="12203"/>
                    <a:pt x="7854" y="12160"/>
                    <a:pt x="7809" y="12048"/>
                  </a:cubicBezTo>
                  <a:cubicBezTo>
                    <a:pt x="7809" y="12046"/>
                    <a:pt x="7809" y="12044"/>
                    <a:pt x="7809" y="12042"/>
                  </a:cubicBezTo>
                  <a:close/>
                  <a:moveTo>
                    <a:pt x="11056" y="0"/>
                  </a:moveTo>
                  <a:cubicBezTo>
                    <a:pt x="9864" y="0"/>
                    <a:pt x="8672" y="192"/>
                    <a:pt x="7479" y="609"/>
                  </a:cubicBezTo>
                  <a:cubicBezTo>
                    <a:pt x="5500" y="1269"/>
                    <a:pt x="3630" y="2699"/>
                    <a:pt x="2420" y="4458"/>
                  </a:cubicBezTo>
                  <a:cubicBezTo>
                    <a:pt x="220" y="7758"/>
                    <a:pt x="0" y="11938"/>
                    <a:pt x="1760" y="15457"/>
                  </a:cubicBezTo>
                  <a:cubicBezTo>
                    <a:pt x="2860" y="17437"/>
                    <a:pt x="4510" y="18977"/>
                    <a:pt x="6600" y="19967"/>
                  </a:cubicBezTo>
                  <a:cubicBezTo>
                    <a:pt x="7113" y="20260"/>
                    <a:pt x="7724" y="20407"/>
                    <a:pt x="8335" y="20407"/>
                  </a:cubicBezTo>
                  <a:cubicBezTo>
                    <a:pt x="8640" y="20407"/>
                    <a:pt x="8946" y="20370"/>
                    <a:pt x="9239" y="20297"/>
                  </a:cubicBezTo>
                  <a:cubicBezTo>
                    <a:pt x="10119" y="20077"/>
                    <a:pt x="10889" y="19417"/>
                    <a:pt x="11329" y="18647"/>
                  </a:cubicBezTo>
                  <a:cubicBezTo>
                    <a:pt x="12099" y="17217"/>
                    <a:pt x="11879" y="14797"/>
                    <a:pt x="10119" y="14027"/>
                  </a:cubicBezTo>
                  <a:lnTo>
                    <a:pt x="10229" y="14027"/>
                  </a:lnTo>
                  <a:cubicBezTo>
                    <a:pt x="9789" y="13917"/>
                    <a:pt x="9459" y="13697"/>
                    <a:pt x="9129" y="13477"/>
                  </a:cubicBezTo>
                  <a:lnTo>
                    <a:pt x="8799" y="13257"/>
                  </a:lnTo>
                  <a:lnTo>
                    <a:pt x="8799" y="13257"/>
                  </a:lnTo>
                  <a:cubicBezTo>
                    <a:pt x="8551" y="13009"/>
                    <a:pt x="8443" y="12901"/>
                    <a:pt x="8249" y="12708"/>
                  </a:cubicBezTo>
                  <a:lnTo>
                    <a:pt x="8249" y="12708"/>
                  </a:lnTo>
                  <a:lnTo>
                    <a:pt x="8139" y="12488"/>
                  </a:lnTo>
                  <a:cubicBezTo>
                    <a:pt x="7984" y="12332"/>
                    <a:pt x="7884" y="12122"/>
                    <a:pt x="7799" y="11935"/>
                  </a:cubicBezTo>
                  <a:lnTo>
                    <a:pt x="7799" y="11935"/>
                  </a:lnTo>
                  <a:cubicBezTo>
                    <a:pt x="7772" y="11783"/>
                    <a:pt x="7699" y="11677"/>
                    <a:pt x="7699" y="11498"/>
                  </a:cubicBezTo>
                  <a:cubicBezTo>
                    <a:pt x="7684" y="11466"/>
                    <a:pt x="7670" y="11433"/>
                    <a:pt x="7659" y="11398"/>
                  </a:cubicBezTo>
                  <a:lnTo>
                    <a:pt x="7659" y="11398"/>
                  </a:lnTo>
                  <a:cubicBezTo>
                    <a:pt x="7662" y="11420"/>
                    <a:pt x="7662" y="11430"/>
                    <a:pt x="7660" y="11430"/>
                  </a:cubicBezTo>
                  <a:cubicBezTo>
                    <a:pt x="7650" y="11430"/>
                    <a:pt x="7604" y="11279"/>
                    <a:pt x="7592" y="11127"/>
                  </a:cubicBezTo>
                  <a:lnTo>
                    <a:pt x="7592" y="11127"/>
                  </a:lnTo>
                  <a:cubicBezTo>
                    <a:pt x="7611" y="11221"/>
                    <a:pt x="7630" y="11314"/>
                    <a:pt x="7659" y="11398"/>
                  </a:cubicBezTo>
                  <a:lnTo>
                    <a:pt x="7659" y="11398"/>
                  </a:lnTo>
                  <a:cubicBezTo>
                    <a:pt x="7652" y="11355"/>
                    <a:pt x="7632" y="11268"/>
                    <a:pt x="7592" y="11118"/>
                  </a:cubicBezTo>
                  <a:lnTo>
                    <a:pt x="7592" y="11118"/>
                  </a:lnTo>
                  <a:cubicBezTo>
                    <a:pt x="7592" y="11121"/>
                    <a:pt x="7592" y="11124"/>
                    <a:pt x="7592" y="11127"/>
                  </a:cubicBezTo>
                  <a:lnTo>
                    <a:pt x="7592" y="11127"/>
                  </a:lnTo>
                  <a:cubicBezTo>
                    <a:pt x="7591" y="11119"/>
                    <a:pt x="7589" y="11110"/>
                    <a:pt x="7587" y="11101"/>
                  </a:cubicBezTo>
                  <a:lnTo>
                    <a:pt x="7587" y="11101"/>
                  </a:lnTo>
                  <a:cubicBezTo>
                    <a:pt x="7589" y="11107"/>
                    <a:pt x="7590" y="11112"/>
                    <a:pt x="7592" y="11118"/>
                  </a:cubicBezTo>
                  <a:lnTo>
                    <a:pt x="7592" y="11118"/>
                  </a:lnTo>
                  <a:cubicBezTo>
                    <a:pt x="7590" y="11098"/>
                    <a:pt x="7589" y="11077"/>
                    <a:pt x="7589" y="11058"/>
                  </a:cubicBezTo>
                  <a:cubicBezTo>
                    <a:pt x="7479" y="10728"/>
                    <a:pt x="7589" y="10728"/>
                    <a:pt x="7589" y="10508"/>
                  </a:cubicBezTo>
                  <a:lnTo>
                    <a:pt x="7589" y="9628"/>
                  </a:lnTo>
                  <a:cubicBezTo>
                    <a:pt x="7587" y="9654"/>
                    <a:pt x="7585" y="9679"/>
                    <a:pt x="7584" y="9703"/>
                  </a:cubicBezTo>
                  <a:lnTo>
                    <a:pt x="7584" y="9703"/>
                  </a:lnTo>
                  <a:cubicBezTo>
                    <a:pt x="7587" y="9630"/>
                    <a:pt x="7589" y="9565"/>
                    <a:pt x="7589" y="9518"/>
                  </a:cubicBezTo>
                  <a:cubicBezTo>
                    <a:pt x="7644" y="9353"/>
                    <a:pt x="7699" y="9215"/>
                    <a:pt x="7754" y="9078"/>
                  </a:cubicBezTo>
                  <a:lnTo>
                    <a:pt x="7754" y="9078"/>
                  </a:lnTo>
                  <a:cubicBezTo>
                    <a:pt x="7782" y="9050"/>
                    <a:pt x="7809" y="9023"/>
                    <a:pt x="7809" y="8968"/>
                  </a:cubicBezTo>
                  <a:lnTo>
                    <a:pt x="8029" y="8528"/>
                  </a:lnTo>
                  <a:cubicBezTo>
                    <a:pt x="8110" y="8407"/>
                    <a:pt x="8249" y="8227"/>
                    <a:pt x="8351" y="8097"/>
                  </a:cubicBezTo>
                  <a:lnTo>
                    <a:pt x="8351" y="8097"/>
                  </a:lnTo>
                  <a:cubicBezTo>
                    <a:pt x="8464" y="7984"/>
                    <a:pt x="8576" y="7871"/>
                    <a:pt x="8689" y="7758"/>
                  </a:cubicBezTo>
                  <a:lnTo>
                    <a:pt x="9019" y="7428"/>
                  </a:lnTo>
                  <a:cubicBezTo>
                    <a:pt x="9029" y="7418"/>
                    <a:pt x="9038" y="7409"/>
                    <a:pt x="9046" y="7401"/>
                  </a:cubicBezTo>
                  <a:lnTo>
                    <a:pt x="9046" y="7401"/>
                  </a:lnTo>
                  <a:cubicBezTo>
                    <a:pt x="9144" y="7343"/>
                    <a:pt x="9247" y="7280"/>
                    <a:pt x="9345" y="7222"/>
                  </a:cubicBezTo>
                  <a:lnTo>
                    <a:pt x="9345" y="7222"/>
                  </a:lnTo>
                  <a:cubicBezTo>
                    <a:pt x="9373" y="7221"/>
                    <a:pt x="9410" y="7216"/>
                    <a:pt x="9459" y="7208"/>
                  </a:cubicBezTo>
                  <a:lnTo>
                    <a:pt x="9899" y="6988"/>
                  </a:lnTo>
                  <a:lnTo>
                    <a:pt x="10327" y="6903"/>
                  </a:lnTo>
                  <a:lnTo>
                    <a:pt x="10327" y="6903"/>
                  </a:lnTo>
                  <a:cubicBezTo>
                    <a:pt x="10282" y="6907"/>
                    <a:pt x="10247" y="6910"/>
                    <a:pt x="10230" y="6910"/>
                  </a:cubicBezTo>
                  <a:cubicBezTo>
                    <a:pt x="10200" y="6910"/>
                    <a:pt x="10223" y="6901"/>
                    <a:pt x="10339" y="6878"/>
                  </a:cubicBezTo>
                  <a:lnTo>
                    <a:pt x="10449" y="6878"/>
                  </a:lnTo>
                  <a:lnTo>
                    <a:pt x="10327" y="6903"/>
                  </a:lnTo>
                  <a:lnTo>
                    <a:pt x="10327" y="6903"/>
                  </a:lnTo>
                  <a:cubicBezTo>
                    <a:pt x="10388" y="6896"/>
                    <a:pt x="10467" y="6887"/>
                    <a:pt x="10545" y="6878"/>
                  </a:cubicBezTo>
                  <a:lnTo>
                    <a:pt x="11879" y="6878"/>
                  </a:lnTo>
                  <a:cubicBezTo>
                    <a:pt x="12016" y="6906"/>
                    <a:pt x="12154" y="6933"/>
                    <a:pt x="12319" y="6988"/>
                  </a:cubicBezTo>
                  <a:cubicBezTo>
                    <a:pt x="12686" y="7089"/>
                    <a:pt x="13034" y="7136"/>
                    <a:pt x="13362" y="7136"/>
                  </a:cubicBezTo>
                  <a:cubicBezTo>
                    <a:pt x="16969" y="7136"/>
                    <a:pt x="18112" y="1498"/>
                    <a:pt x="14079" y="389"/>
                  </a:cubicBezTo>
                  <a:cubicBezTo>
                    <a:pt x="13071" y="137"/>
                    <a:pt x="12064" y="0"/>
                    <a:pt x="1105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1" name="Google Shape;2344;p43">
              <a:extLst>
                <a:ext uri="{FF2B5EF4-FFF2-40B4-BE49-F238E27FC236}">
                  <a16:creationId xmlns:a16="http://schemas.microsoft.com/office/drawing/2014/main" id="{9CB7FEC9-4502-C389-92E4-1A57DEBF6250}"/>
                </a:ext>
              </a:extLst>
            </p:cNvPr>
            <p:cNvSpPr/>
            <p:nvPr/>
          </p:nvSpPr>
          <p:spPr>
            <a:xfrm>
              <a:off x="5630300" y="1594325"/>
              <a:ext cx="409725" cy="509975"/>
            </a:xfrm>
            <a:custGeom>
              <a:avLst/>
              <a:gdLst/>
              <a:ahLst/>
              <a:cxnLst/>
              <a:rect l="l" t="t" r="r" b="b"/>
              <a:pathLst>
                <a:path w="16389" h="20399" extrusionOk="0">
                  <a:moveTo>
                    <a:pt x="7822" y="7234"/>
                  </a:moveTo>
                  <a:lnTo>
                    <a:pt x="7822" y="7234"/>
                  </a:lnTo>
                  <a:cubicBezTo>
                    <a:pt x="7767" y="7274"/>
                    <a:pt x="7722" y="7301"/>
                    <a:pt x="7700" y="7301"/>
                  </a:cubicBezTo>
                  <a:cubicBezTo>
                    <a:pt x="7744" y="7279"/>
                    <a:pt x="7785" y="7256"/>
                    <a:pt x="7822" y="7234"/>
                  </a:cubicBezTo>
                  <a:close/>
                  <a:moveTo>
                    <a:pt x="7185" y="8082"/>
                  </a:moveTo>
                  <a:cubicBezTo>
                    <a:pt x="7174" y="8082"/>
                    <a:pt x="7040" y="8331"/>
                    <a:pt x="7040" y="8401"/>
                  </a:cubicBezTo>
                  <a:cubicBezTo>
                    <a:pt x="7159" y="8162"/>
                    <a:pt x="7192" y="8082"/>
                    <a:pt x="7185" y="8082"/>
                  </a:cubicBezTo>
                  <a:close/>
                  <a:moveTo>
                    <a:pt x="6845" y="9553"/>
                  </a:moveTo>
                  <a:cubicBezTo>
                    <a:pt x="6836" y="9610"/>
                    <a:pt x="6828" y="9646"/>
                    <a:pt x="6823" y="9646"/>
                  </a:cubicBezTo>
                  <a:cubicBezTo>
                    <a:pt x="6821" y="9646"/>
                    <a:pt x="6820" y="9635"/>
                    <a:pt x="6820" y="9611"/>
                  </a:cubicBezTo>
                  <a:cubicBezTo>
                    <a:pt x="6830" y="9590"/>
                    <a:pt x="6839" y="9571"/>
                    <a:pt x="6845" y="9553"/>
                  </a:cubicBezTo>
                  <a:close/>
                  <a:moveTo>
                    <a:pt x="7428" y="11948"/>
                  </a:moveTo>
                  <a:lnTo>
                    <a:pt x="7428" y="11948"/>
                  </a:lnTo>
                  <a:cubicBezTo>
                    <a:pt x="7431" y="11948"/>
                    <a:pt x="7471" y="12003"/>
                    <a:pt x="7525" y="12076"/>
                  </a:cubicBezTo>
                  <a:lnTo>
                    <a:pt x="7525" y="12076"/>
                  </a:lnTo>
                  <a:lnTo>
                    <a:pt x="7480" y="12031"/>
                  </a:lnTo>
                  <a:cubicBezTo>
                    <a:pt x="7441" y="11972"/>
                    <a:pt x="7426" y="11948"/>
                    <a:pt x="7428" y="11948"/>
                  </a:cubicBezTo>
                  <a:close/>
                  <a:moveTo>
                    <a:pt x="7904" y="1"/>
                  </a:moveTo>
                  <a:cubicBezTo>
                    <a:pt x="7218" y="1"/>
                    <a:pt x="6517" y="124"/>
                    <a:pt x="5940" y="372"/>
                  </a:cubicBezTo>
                  <a:lnTo>
                    <a:pt x="6050" y="482"/>
                  </a:lnTo>
                  <a:cubicBezTo>
                    <a:pt x="2310" y="2132"/>
                    <a:pt x="0" y="5871"/>
                    <a:pt x="0" y="9941"/>
                  </a:cubicBezTo>
                  <a:cubicBezTo>
                    <a:pt x="0" y="13900"/>
                    <a:pt x="2200" y="17420"/>
                    <a:pt x="5720" y="19290"/>
                  </a:cubicBezTo>
                  <a:cubicBezTo>
                    <a:pt x="7301" y="20008"/>
                    <a:pt x="9022" y="20398"/>
                    <a:pt x="10762" y="20398"/>
                  </a:cubicBezTo>
                  <a:cubicBezTo>
                    <a:pt x="11685" y="20398"/>
                    <a:pt x="12614" y="20289"/>
                    <a:pt x="13529" y="20060"/>
                  </a:cubicBezTo>
                  <a:cubicBezTo>
                    <a:pt x="15399" y="19510"/>
                    <a:pt x="16389" y="17640"/>
                    <a:pt x="15949" y="15770"/>
                  </a:cubicBezTo>
                  <a:cubicBezTo>
                    <a:pt x="15481" y="14273"/>
                    <a:pt x="14058" y="13253"/>
                    <a:pt x="12492" y="13253"/>
                  </a:cubicBezTo>
                  <a:cubicBezTo>
                    <a:pt x="12217" y="13253"/>
                    <a:pt x="11938" y="13285"/>
                    <a:pt x="11659" y="13350"/>
                  </a:cubicBezTo>
                  <a:cubicBezTo>
                    <a:pt x="11549" y="13350"/>
                    <a:pt x="11329" y="13460"/>
                    <a:pt x="11109" y="13570"/>
                  </a:cubicBezTo>
                  <a:lnTo>
                    <a:pt x="10339" y="13570"/>
                  </a:lnTo>
                  <a:cubicBezTo>
                    <a:pt x="10128" y="13532"/>
                    <a:pt x="9971" y="13507"/>
                    <a:pt x="9856" y="13492"/>
                  </a:cubicBezTo>
                  <a:lnTo>
                    <a:pt x="9856" y="13492"/>
                  </a:lnTo>
                  <a:cubicBezTo>
                    <a:pt x="10034" y="13570"/>
                    <a:pt x="10143" y="13570"/>
                    <a:pt x="10339" y="13570"/>
                  </a:cubicBezTo>
                  <a:lnTo>
                    <a:pt x="10009" y="13570"/>
                  </a:lnTo>
                  <a:cubicBezTo>
                    <a:pt x="9789" y="13570"/>
                    <a:pt x="9472" y="13473"/>
                    <a:pt x="9643" y="13473"/>
                  </a:cubicBezTo>
                  <a:cubicBezTo>
                    <a:pt x="9683" y="13473"/>
                    <a:pt x="9752" y="13478"/>
                    <a:pt x="9856" y="13492"/>
                  </a:cubicBezTo>
                  <a:lnTo>
                    <a:pt x="9856" y="13492"/>
                  </a:lnTo>
                  <a:cubicBezTo>
                    <a:pt x="9835" y="13483"/>
                    <a:pt x="9813" y="13472"/>
                    <a:pt x="9789" y="13460"/>
                  </a:cubicBezTo>
                  <a:cubicBezTo>
                    <a:pt x="9569" y="13387"/>
                    <a:pt x="9349" y="13314"/>
                    <a:pt x="9129" y="13240"/>
                  </a:cubicBezTo>
                  <a:lnTo>
                    <a:pt x="9129" y="13240"/>
                  </a:lnTo>
                  <a:lnTo>
                    <a:pt x="8689" y="13020"/>
                  </a:lnTo>
                  <a:cubicBezTo>
                    <a:pt x="8579" y="13020"/>
                    <a:pt x="8469" y="12910"/>
                    <a:pt x="8359" y="12801"/>
                  </a:cubicBezTo>
                  <a:lnTo>
                    <a:pt x="8251" y="12746"/>
                  </a:lnTo>
                  <a:lnTo>
                    <a:pt x="8251" y="12746"/>
                  </a:lnTo>
                  <a:cubicBezTo>
                    <a:pt x="8021" y="12572"/>
                    <a:pt x="7985" y="12536"/>
                    <a:pt x="7810" y="12361"/>
                  </a:cubicBezTo>
                  <a:lnTo>
                    <a:pt x="7700" y="12251"/>
                  </a:lnTo>
                  <a:lnTo>
                    <a:pt x="7700" y="12251"/>
                  </a:lnTo>
                  <a:cubicBezTo>
                    <a:pt x="7700" y="12251"/>
                    <a:pt x="7700" y="12251"/>
                    <a:pt x="7700" y="12251"/>
                  </a:cubicBezTo>
                  <a:cubicBezTo>
                    <a:pt x="7590" y="12141"/>
                    <a:pt x="7370" y="11701"/>
                    <a:pt x="7260" y="11481"/>
                  </a:cubicBezTo>
                  <a:cubicBezTo>
                    <a:pt x="7258" y="11479"/>
                    <a:pt x="7256" y="11477"/>
                    <a:pt x="7255" y="11476"/>
                  </a:cubicBezTo>
                  <a:lnTo>
                    <a:pt x="7255" y="11476"/>
                  </a:lnTo>
                  <a:cubicBezTo>
                    <a:pt x="7246" y="11404"/>
                    <a:pt x="7221" y="11332"/>
                    <a:pt x="7150" y="11261"/>
                  </a:cubicBezTo>
                  <a:lnTo>
                    <a:pt x="7150" y="11261"/>
                  </a:lnTo>
                  <a:cubicBezTo>
                    <a:pt x="7127" y="11193"/>
                    <a:pt x="7104" y="11125"/>
                    <a:pt x="7066" y="11072"/>
                  </a:cubicBezTo>
                  <a:lnTo>
                    <a:pt x="7066"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192"/>
                    <a:pt x="7570" y="7652"/>
                    <a:pt x="7601" y="7462"/>
                  </a:cubicBezTo>
                  <a:lnTo>
                    <a:pt x="7601" y="7462"/>
                  </a:lnTo>
                  <a:cubicBezTo>
                    <a:pt x="7710" y="7346"/>
                    <a:pt x="7842" y="7269"/>
                    <a:pt x="7920" y="7191"/>
                  </a:cubicBezTo>
                  <a:lnTo>
                    <a:pt x="8140" y="7081"/>
                  </a:lnTo>
                  <a:cubicBezTo>
                    <a:pt x="8165" y="7047"/>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2"/>
                    <a:pt x="10449" y="592"/>
                    <a:pt x="8579" y="42"/>
                  </a:cubicBezTo>
                  <a:cubicBezTo>
                    <a:pt x="8359"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2" name="Google Shape;2345;p43">
              <a:extLst>
                <a:ext uri="{FF2B5EF4-FFF2-40B4-BE49-F238E27FC236}">
                  <a16:creationId xmlns:a16="http://schemas.microsoft.com/office/drawing/2014/main" id="{763F257D-ACBE-F5B7-A86A-3C916AE06A11}"/>
                </a:ext>
              </a:extLst>
            </p:cNvPr>
            <p:cNvSpPr/>
            <p:nvPr/>
          </p:nvSpPr>
          <p:spPr>
            <a:xfrm>
              <a:off x="6279225" y="1593900"/>
              <a:ext cx="452825" cy="510175"/>
            </a:xfrm>
            <a:custGeom>
              <a:avLst/>
              <a:gdLst/>
              <a:ahLst/>
              <a:cxnLst/>
              <a:rect l="l" t="t" r="r" b="b"/>
              <a:pathLst>
                <a:path w="18113" h="20407" extrusionOk="0">
                  <a:moveTo>
                    <a:pt x="7810" y="12042"/>
                  </a:moveTo>
                  <a:cubicBezTo>
                    <a:pt x="7844" y="12132"/>
                    <a:pt x="7873" y="12203"/>
                    <a:pt x="7872" y="12203"/>
                  </a:cubicBezTo>
                  <a:cubicBezTo>
                    <a:pt x="7872" y="12203"/>
                    <a:pt x="7855" y="12160"/>
                    <a:pt x="7810" y="12048"/>
                  </a:cubicBezTo>
                  <a:cubicBezTo>
                    <a:pt x="7810" y="12046"/>
                    <a:pt x="7810" y="12044"/>
                    <a:pt x="7810" y="12042"/>
                  </a:cubicBezTo>
                  <a:close/>
                  <a:moveTo>
                    <a:pt x="11056" y="0"/>
                  </a:moveTo>
                  <a:cubicBezTo>
                    <a:pt x="9864" y="0"/>
                    <a:pt x="8672" y="192"/>
                    <a:pt x="7480" y="609"/>
                  </a:cubicBezTo>
                  <a:cubicBezTo>
                    <a:pt x="5500" y="1269"/>
                    <a:pt x="3630" y="2699"/>
                    <a:pt x="2420" y="4458"/>
                  </a:cubicBezTo>
                  <a:cubicBezTo>
                    <a:pt x="221" y="7758"/>
                    <a:pt x="1" y="11938"/>
                    <a:pt x="1760" y="15457"/>
                  </a:cubicBezTo>
                  <a:cubicBezTo>
                    <a:pt x="2860" y="17437"/>
                    <a:pt x="4510" y="18977"/>
                    <a:pt x="6600" y="19967"/>
                  </a:cubicBezTo>
                  <a:cubicBezTo>
                    <a:pt x="7113" y="20260"/>
                    <a:pt x="7724" y="20407"/>
                    <a:pt x="8335" y="20407"/>
                  </a:cubicBezTo>
                  <a:cubicBezTo>
                    <a:pt x="8641" y="20407"/>
                    <a:pt x="8946" y="20370"/>
                    <a:pt x="9240" y="20297"/>
                  </a:cubicBezTo>
                  <a:cubicBezTo>
                    <a:pt x="10120" y="20077"/>
                    <a:pt x="10889" y="19417"/>
                    <a:pt x="11329" y="18647"/>
                  </a:cubicBezTo>
                  <a:cubicBezTo>
                    <a:pt x="12099" y="17217"/>
                    <a:pt x="11879" y="14797"/>
                    <a:pt x="10120" y="14027"/>
                  </a:cubicBezTo>
                  <a:cubicBezTo>
                    <a:pt x="9790" y="13917"/>
                    <a:pt x="9460" y="13697"/>
                    <a:pt x="9130" y="13477"/>
                  </a:cubicBezTo>
                  <a:lnTo>
                    <a:pt x="8800" y="13257"/>
                  </a:lnTo>
                  <a:lnTo>
                    <a:pt x="8800" y="13257"/>
                  </a:lnTo>
                  <a:cubicBezTo>
                    <a:pt x="8552" y="13009"/>
                    <a:pt x="8443" y="12901"/>
                    <a:pt x="8250" y="12708"/>
                  </a:cubicBezTo>
                  <a:lnTo>
                    <a:pt x="8250" y="12708"/>
                  </a:lnTo>
                  <a:lnTo>
                    <a:pt x="8140" y="12488"/>
                  </a:lnTo>
                  <a:cubicBezTo>
                    <a:pt x="7984" y="12332"/>
                    <a:pt x="7883" y="12120"/>
                    <a:pt x="7799" y="11932"/>
                  </a:cubicBezTo>
                  <a:lnTo>
                    <a:pt x="7799" y="11932"/>
                  </a:lnTo>
                  <a:cubicBezTo>
                    <a:pt x="7768" y="11782"/>
                    <a:pt x="7679" y="11676"/>
                    <a:pt x="7590" y="11498"/>
                  </a:cubicBezTo>
                  <a:cubicBezTo>
                    <a:pt x="7590" y="11431"/>
                    <a:pt x="7590" y="11354"/>
                    <a:pt x="7587" y="11274"/>
                  </a:cubicBezTo>
                  <a:lnTo>
                    <a:pt x="7587" y="11274"/>
                  </a:lnTo>
                  <a:cubicBezTo>
                    <a:pt x="7608" y="11386"/>
                    <a:pt x="7616" y="11430"/>
                    <a:pt x="7617" y="11430"/>
                  </a:cubicBezTo>
                  <a:cubicBezTo>
                    <a:pt x="7619" y="11430"/>
                    <a:pt x="7590" y="11229"/>
                    <a:pt x="7590" y="11058"/>
                  </a:cubicBezTo>
                  <a:cubicBezTo>
                    <a:pt x="7480" y="10728"/>
                    <a:pt x="7590" y="10728"/>
                    <a:pt x="7590" y="10508"/>
                  </a:cubicBezTo>
                  <a:lnTo>
                    <a:pt x="7590" y="9628"/>
                  </a:lnTo>
                  <a:cubicBezTo>
                    <a:pt x="7588" y="9654"/>
                    <a:pt x="7586" y="9679"/>
                    <a:pt x="7584" y="9703"/>
                  </a:cubicBezTo>
                  <a:lnTo>
                    <a:pt x="7584" y="9703"/>
                  </a:lnTo>
                  <a:cubicBezTo>
                    <a:pt x="7588" y="9630"/>
                    <a:pt x="7590" y="9565"/>
                    <a:pt x="7590" y="9518"/>
                  </a:cubicBezTo>
                  <a:cubicBezTo>
                    <a:pt x="7645" y="9353"/>
                    <a:pt x="7700" y="9215"/>
                    <a:pt x="7755" y="9078"/>
                  </a:cubicBezTo>
                  <a:lnTo>
                    <a:pt x="7755" y="9078"/>
                  </a:lnTo>
                  <a:cubicBezTo>
                    <a:pt x="7782" y="9050"/>
                    <a:pt x="7810" y="9023"/>
                    <a:pt x="7810" y="8968"/>
                  </a:cubicBezTo>
                  <a:lnTo>
                    <a:pt x="8030" y="8528"/>
                  </a:lnTo>
                  <a:cubicBezTo>
                    <a:pt x="8170" y="8318"/>
                    <a:pt x="8487" y="7930"/>
                    <a:pt x="8474" y="7930"/>
                  </a:cubicBezTo>
                  <a:lnTo>
                    <a:pt x="8474" y="7930"/>
                  </a:lnTo>
                  <a:cubicBezTo>
                    <a:pt x="8468" y="7930"/>
                    <a:pt x="8389" y="8015"/>
                    <a:pt x="8186" y="8243"/>
                  </a:cubicBezTo>
                  <a:lnTo>
                    <a:pt x="8186" y="8243"/>
                  </a:lnTo>
                  <a:cubicBezTo>
                    <a:pt x="8316" y="8081"/>
                    <a:pt x="8418" y="7920"/>
                    <a:pt x="8580" y="7758"/>
                  </a:cubicBezTo>
                  <a:lnTo>
                    <a:pt x="9020" y="7428"/>
                  </a:lnTo>
                  <a:cubicBezTo>
                    <a:pt x="9030" y="7418"/>
                    <a:pt x="9039" y="7409"/>
                    <a:pt x="9046" y="7401"/>
                  </a:cubicBezTo>
                  <a:lnTo>
                    <a:pt x="9046" y="7401"/>
                  </a:lnTo>
                  <a:cubicBezTo>
                    <a:pt x="9168" y="7329"/>
                    <a:pt x="9298" y="7249"/>
                    <a:pt x="9415" y="7182"/>
                  </a:cubicBezTo>
                  <a:lnTo>
                    <a:pt x="9415" y="7182"/>
                  </a:lnTo>
                  <a:lnTo>
                    <a:pt x="9900" y="6988"/>
                  </a:lnTo>
                  <a:lnTo>
                    <a:pt x="10361" y="6896"/>
                  </a:lnTo>
                  <a:lnTo>
                    <a:pt x="10361" y="6896"/>
                  </a:lnTo>
                  <a:cubicBezTo>
                    <a:pt x="10293" y="6904"/>
                    <a:pt x="10238" y="6910"/>
                    <a:pt x="10219" y="6910"/>
                  </a:cubicBezTo>
                  <a:cubicBezTo>
                    <a:pt x="10196" y="6910"/>
                    <a:pt x="10223" y="6901"/>
                    <a:pt x="10340" y="6878"/>
                  </a:cubicBezTo>
                  <a:lnTo>
                    <a:pt x="10450" y="6878"/>
                  </a:lnTo>
                  <a:lnTo>
                    <a:pt x="10361" y="6896"/>
                  </a:lnTo>
                  <a:lnTo>
                    <a:pt x="10361" y="6896"/>
                  </a:lnTo>
                  <a:cubicBezTo>
                    <a:pt x="10405" y="6891"/>
                    <a:pt x="10455" y="6884"/>
                    <a:pt x="10505" y="6878"/>
                  </a:cubicBezTo>
                  <a:lnTo>
                    <a:pt x="11866" y="6878"/>
                  </a:lnTo>
                  <a:cubicBezTo>
                    <a:pt x="11989" y="6906"/>
                    <a:pt x="12099" y="6933"/>
                    <a:pt x="12209" y="6988"/>
                  </a:cubicBezTo>
                  <a:cubicBezTo>
                    <a:pt x="12585" y="7089"/>
                    <a:pt x="12942" y="7136"/>
                    <a:pt x="13277" y="7136"/>
                  </a:cubicBezTo>
                  <a:cubicBezTo>
                    <a:pt x="16969" y="7136"/>
                    <a:pt x="18112" y="1498"/>
                    <a:pt x="14079" y="389"/>
                  </a:cubicBezTo>
                  <a:cubicBezTo>
                    <a:pt x="13072" y="137"/>
                    <a:pt x="12064" y="0"/>
                    <a:pt x="1105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3" name="Google Shape;2346;p43">
              <a:extLst>
                <a:ext uri="{FF2B5EF4-FFF2-40B4-BE49-F238E27FC236}">
                  <a16:creationId xmlns:a16="http://schemas.microsoft.com/office/drawing/2014/main" id="{BA5AE071-5607-2573-7B4F-A62185B6F546}"/>
                </a:ext>
              </a:extLst>
            </p:cNvPr>
            <p:cNvSpPr/>
            <p:nvPr/>
          </p:nvSpPr>
          <p:spPr>
            <a:xfrm>
              <a:off x="6961150" y="1594375"/>
              <a:ext cx="409750" cy="509925"/>
            </a:xfrm>
            <a:custGeom>
              <a:avLst/>
              <a:gdLst/>
              <a:ahLst/>
              <a:cxnLst/>
              <a:rect l="l" t="t" r="r" b="b"/>
              <a:pathLst>
                <a:path w="16390" h="20397" extrusionOk="0">
                  <a:moveTo>
                    <a:pt x="7822" y="7232"/>
                  </a:moveTo>
                  <a:cubicBezTo>
                    <a:pt x="7767" y="7272"/>
                    <a:pt x="7722" y="7299"/>
                    <a:pt x="7700" y="7299"/>
                  </a:cubicBezTo>
                  <a:cubicBezTo>
                    <a:pt x="7745" y="7277"/>
                    <a:pt x="7785" y="7254"/>
                    <a:pt x="7822" y="7232"/>
                  </a:cubicBezTo>
                  <a:close/>
                  <a:moveTo>
                    <a:pt x="6930" y="9059"/>
                  </a:moveTo>
                  <a:cubicBezTo>
                    <a:pt x="6930" y="9059"/>
                    <a:pt x="6898" y="9281"/>
                    <a:pt x="6869" y="9453"/>
                  </a:cubicBezTo>
                  <a:lnTo>
                    <a:pt x="6869" y="9453"/>
                  </a:lnTo>
                  <a:cubicBezTo>
                    <a:pt x="6868" y="9389"/>
                    <a:pt x="6820" y="9389"/>
                    <a:pt x="6820" y="9389"/>
                  </a:cubicBezTo>
                  <a:cubicBezTo>
                    <a:pt x="6857" y="9279"/>
                    <a:pt x="6893" y="9169"/>
                    <a:pt x="6930" y="9059"/>
                  </a:cubicBezTo>
                  <a:close/>
                  <a:moveTo>
                    <a:pt x="6857" y="9521"/>
                  </a:moveTo>
                  <a:cubicBezTo>
                    <a:pt x="6843" y="9595"/>
                    <a:pt x="6831" y="9648"/>
                    <a:pt x="6825" y="9648"/>
                  </a:cubicBezTo>
                  <a:cubicBezTo>
                    <a:pt x="6822" y="9648"/>
                    <a:pt x="6820" y="9636"/>
                    <a:pt x="6820" y="9609"/>
                  </a:cubicBezTo>
                  <a:cubicBezTo>
                    <a:pt x="6837" y="9574"/>
                    <a:pt x="6849" y="9545"/>
                    <a:pt x="6857" y="9521"/>
                  </a:cubicBezTo>
                  <a:close/>
                  <a:moveTo>
                    <a:pt x="8237" y="12883"/>
                  </a:moveTo>
                  <a:cubicBezTo>
                    <a:pt x="8247" y="12892"/>
                    <a:pt x="8256" y="12901"/>
                    <a:pt x="8266" y="12909"/>
                  </a:cubicBezTo>
                  <a:lnTo>
                    <a:pt x="8266" y="12909"/>
                  </a:lnTo>
                  <a:cubicBezTo>
                    <a:pt x="8260" y="12909"/>
                    <a:pt x="8255" y="12908"/>
                    <a:pt x="8250" y="12908"/>
                  </a:cubicBezTo>
                  <a:lnTo>
                    <a:pt x="8237" y="12883"/>
                  </a:lnTo>
                  <a:close/>
                  <a:moveTo>
                    <a:pt x="8304" y="12944"/>
                  </a:moveTo>
                  <a:lnTo>
                    <a:pt x="8304" y="12944"/>
                  </a:lnTo>
                  <a:cubicBezTo>
                    <a:pt x="8395" y="13026"/>
                    <a:pt x="8472" y="13093"/>
                    <a:pt x="8466" y="13093"/>
                  </a:cubicBezTo>
                  <a:cubicBezTo>
                    <a:pt x="8462" y="13093"/>
                    <a:pt x="8431" y="13072"/>
                    <a:pt x="8360" y="13018"/>
                  </a:cubicBezTo>
                  <a:cubicBezTo>
                    <a:pt x="8340" y="12992"/>
                    <a:pt x="8321" y="12967"/>
                    <a:pt x="8304" y="12944"/>
                  </a:cubicBezTo>
                  <a:close/>
                  <a:moveTo>
                    <a:pt x="8937" y="13293"/>
                  </a:moveTo>
                  <a:lnTo>
                    <a:pt x="8937" y="13293"/>
                  </a:lnTo>
                  <a:cubicBezTo>
                    <a:pt x="9054" y="13351"/>
                    <a:pt x="9164" y="13401"/>
                    <a:pt x="9157" y="13401"/>
                  </a:cubicBezTo>
                  <a:cubicBezTo>
                    <a:pt x="9153" y="13401"/>
                    <a:pt x="9113" y="13386"/>
                    <a:pt x="9020" y="13348"/>
                  </a:cubicBezTo>
                  <a:lnTo>
                    <a:pt x="8937" y="13293"/>
                  </a:lnTo>
                  <a:close/>
                  <a:moveTo>
                    <a:pt x="11440" y="13537"/>
                  </a:moveTo>
                  <a:cubicBezTo>
                    <a:pt x="11442" y="13537"/>
                    <a:pt x="11382" y="13545"/>
                    <a:pt x="11220" y="13568"/>
                  </a:cubicBezTo>
                  <a:lnTo>
                    <a:pt x="11192" y="13568"/>
                  </a:lnTo>
                  <a:cubicBezTo>
                    <a:pt x="11319" y="13553"/>
                    <a:pt x="11437" y="13537"/>
                    <a:pt x="11440" y="13537"/>
                  </a:cubicBezTo>
                  <a:close/>
                  <a:moveTo>
                    <a:pt x="7957" y="0"/>
                  </a:moveTo>
                  <a:cubicBezTo>
                    <a:pt x="7285" y="0"/>
                    <a:pt x="6612" y="144"/>
                    <a:pt x="5940" y="480"/>
                  </a:cubicBezTo>
                  <a:lnTo>
                    <a:pt x="6050" y="480"/>
                  </a:lnTo>
                  <a:cubicBezTo>
                    <a:pt x="2311" y="2130"/>
                    <a:pt x="1" y="5869"/>
                    <a:pt x="1" y="9939"/>
                  </a:cubicBezTo>
                  <a:cubicBezTo>
                    <a:pt x="1" y="13898"/>
                    <a:pt x="2201" y="17418"/>
                    <a:pt x="5720" y="19288"/>
                  </a:cubicBezTo>
                  <a:cubicBezTo>
                    <a:pt x="7301" y="20006"/>
                    <a:pt x="9023" y="20396"/>
                    <a:pt x="10763" y="20396"/>
                  </a:cubicBezTo>
                  <a:cubicBezTo>
                    <a:pt x="11686" y="20396"/>
                    <a:pt x="12614" y="20287"/>
                    <a:pt x="13529" y="20058"/>
                  </a:cubicBezTo>
                  <a:cubicBezTo>
                    <a:pt x="15399" y="19508"/>
                    <a:pt x="16389" y="17638"/>
                    <a:pt x="15949" y="15768"/>
                  </a:cubicBezTo>
                  <a:cubicBezTo>
                    <a:pt x="15496" y="14318"/>
                    <a:pt x="14147" y="13316"/>
                    <a:pt x="12639" y="13316"/>
                  </a:cubicBezTo>
                  <a:cubicBezTo>
                    <a:pt x="12318" y="13316"/>
                    <a:pt x="11989" y="13362"/>
                    <a:pt x="11660" y="13458"/>
                  </a:cubicBezTo>
                  <a:cubicBezTo>
                    <a:pt x="11440" y="13458"/>
                    <a:pt x="11220" y="13458"/>
                    <a:pt x="11000" y="13568"/>
                  </a:cubicBezTo>
                  <a:lnTo>
                    <a:pt x="10230" y="13568"/>
                  </a:lnTo>
                  <a:cubicBezTo>
                    <a:pt x="10106" y="13546"/>
                    <a:pt x="10001" y="13528"/>
                    <a:pt x="9914" y="13514"/>
                  </a:cubicBezTo>
                  <a:lnTo>
                    <a:pt x="9914" y="13514"/>
                  </a:lnTo>
                  <a:cubicBezTo>
                    <a:pt x="10056" y="13568"/>
                    <a:pt x="10143" y="13568"/>
                    <a:pt x="10230" y="13568"/>
                  </a:cubicBezTo>
                  <a:lnTo>
                    <a:pt x="10010" y="13568"/>
                  </a:lnTo>
                  <a:cubicBezTo>
                    <a:pt x="9790" y="13568"/>
                    <a:pt x="9423" y="13471"/>
                    <a:pt x="9562" y="13471"/>
                  </a:cubicBezTo>
                  <a:cubicBezTo>
                    <a:pt x="9610" y="13471"/>
                    <a:pt x="9718" y="13482"/>
                    <a:pt x="9914" y="13514"/>
                  </a:cubicBezTo>
                  <a:lnTo>
                    <a:pt x="9914" y="13514"/>
                  </a:lnTo>
                  <a:cubicBezTo>
                    <a:pt x="9877" y="13500"/>
                    <a:pt x="9836" y="13481"/>
                    <a:pt x="9790" y="13458"/>
                  </a:cubicBezTo>
                  <a:cubicBezTo>
                    <a:pt x="9460" y="13348"/>
                    <a:pt x="9130" y="13238"/>
                    <a:pt x="8800" y="13128"/>
                  </a:cubicBezTo>
                  <a:cubicBezTo>
                    <a:pt x="8749" y="13118"/>
                    <a:pt x="8714" y="13114"/>
                    <a:pt x="8692" y="13114"/>
                  </a:cubicBezTo>
                  <a:cubicBezTo>
                    <a:pt x="8681" y="13114"/>
                    <a:pt x="8673" y="13115"/>
                    <a:pt x="8668" y="13117"/>
                  </a:cubicBezTo>
                  <a:lnTo>
                    <a:pt x="8668" y="13117"/>
                  </a:lnTo>
                  <a:cubicBezTo>
                    <a:pt x="8481" y="13021"/>
                    <a:pt x="8377" y="12927"/>
                    <a:pt x="8279" y="12911"/>
                  </a:cubicBezTo>
                  <a:lnTo>
                    <a:pt x="8279" y="12911"/>
                  </a:lnTo>
                  <a:cubicBezTo>
                    <a:pt x="8249" y="12870"/>
                    <a:pt x="8222" y="12835"/>
                    <a:pt x="8197" y="12803"/>
                  </a:cubicBezTo>
                  <a:lnTo>
                    <a:pt x="8197" y="12803"/>
                  </a:lnTo>
                  <a:lnTo>
                    <a:pt x="8140" y="12689"/>
                  </a:lnTo>
                  <a:cubicBezTo>
                    <a:pt x="8117" y="12677"/>
                    <a:pt x="8099" y="12669"/>
                    <a:pt x="8084" y="12663"/>
                  </a:cubicBezTo>
                  <a:lnTo>
                    <a:pt x="8084" y="12663"/>
                  </a:lnTo>
                  <a:cubicBezTo>
                    <a:pt x="7994" y="12560"/>
                    <a:pt x="7941" y="12534"/>
                    <a:pt x="7810" y="12469"/>
                  </a:cubicBezTo>
                  <a:lnTo>
                    <a:pt x="7700" y="12249"/>
                  </a:lnTo>
                  <a:lnTo>
                    <a:pt x="7700" y="12249"/>
                  </a:lnTo>
                  <a:cubicBezTo>
                    <a:pt x="7700" y="12249"/>
                    <a:pt x="7920" y="12469"/>
                    <a:pt x="7920" y="12469"/>
                  </a:cubicBezTo>
                  <a:cubicBezTo>
                    <a:pt x="7920" y="12469"/>
                    <a:pt x="7792" y="12320"/>
                    <a:pt x="7678" y="12181"/>
                  </a:cubicBezTo>
                  <a:lnTo>
                    <a:pt x="7678" y="12181"/>
                  </a:lnTo>
                  <a:cubicBezTo>
                    <a:pt x="7692" y="12208"/>
                    <a:pt x="7700" y="12231"/>
                    <a:pt x="7700" y="12249"/>
                  </a:cubicBezTo>
                  <a:lnTo>
                    <a:pt x="7649" y="12146"/>
                  </a:lnTo>
                  <a:lnTo>
                    <a:pt x="7649" y="12146"/>
                  </a:lnTo>
                  <a:cubicBezTo>
                    <a:pt x="7658" y="12158"/>
                    <a:pt x="7668" y="12169"/>
                    <a:pt x="7678" y="12181"/>
                  </a:cubicBezTo>
                  <a:lnTo>
                    <a:pt x="7678" y="12181"/>
                  </a:lnTo>
                  <a:cubicBezTo>
                    <a:pt x="7663" y="12153"/>
                    <a:pt x="7643" y="12121"/>
                    <a:pt x="7618" y="12085"/>
                  </a:cubicBezTo>
                  <a:lnTo>
                    <a:pt x="7618" y="12085"/>
                  </a:lnTo>
                  <a:lnTo>
                    <a:pt x="7590" y="12029"/>
                  </a:lnTo>
                  <a:cubicBezTo>
                    <a:pt x="7577" y="12015"/>
                    <a:pt x="7565" y="12004"/>
                    <a:pt x="7555" y="11994"/>
                  </a:cubicBezTo>
                  <a:lnTo>
                    <a:pt x="7555" y="11994"/>
                  </a:lnTo>
                  <a:cubicBezTo>
                    <a:pt x="7452" y="11848"/>
                    <a:pt x="7322" y="11663"/>
                    <a:pt x="7260" y="11479"/>
                  </a:cubicBezTo>
                  <a:cubicBezTo>
                    <a:pt x="7260" y="11390"/>
                    <a:pt x="7189" y="11301"/>
                    <a:pt x="7103" y="11213"/>
                  </a:cubicBezTo>
                  <a:lnTo>
                    <a:pt x="7103" y="11213"/>
                  </a:lnTo>
                  <a:cubicBezTo>
                    <a:pt x="7037" y="10963"/>
                    <a:pt x="7022" y="10764"/>
                    <a:pt x="6930" y="10489"/>
                  </a:cubicBezTo>
                  <a:cubicBezTo>
                    <a:pt x="6930" y="10461"/>
                    <a:pt x="6930" y="10434"/>
                    <a:pt x="6930" y="10379"/>
                  </a:cubicBezTo>
                  <a:lnTo>
                    <a:pt x="6930" y="9499"/>
                  </a:lnTo>
                  <a:lnTo>
                    <a:pt x="6930" y="9059"/>
                  </a:lnTo>
                  <a:lnTo>
                    <a:pt x="6930" y="9059"/>
                  </a:lnTo>
                  <a:cubicBezTo>
                    <a:pt x="7003" y="8839"/>
                    <a:pt x="7077" y="8619"/>
                    <a:pt x="7150" y="8399"/>
                  </a:cubicBezTo>
                  <a:lnTo>
                    <a:pt x="7150" y="8399"/>
                  </a:lnTo>
                  <a:cubicBezTo>
                    <a:pt x="7043" y="8613"/>
                    <a:pt x="7005" y="8688"/>
                    <a:pt x="7003" y="8688"/>
                  </a:cubicBezTo>
                  <a:cubicBezTo>
                    <a:pt x="7000" y="8688"/>
                    <a:pt x="7150" y="8363"/>
                    <a:pt x="7150" y="8289"/>
                  </a:cubicBezTo>
                  <a:cubicBezTo>
                    <a:pt x="7150" y="8267"/>
                    <a:pt x="7173" y="8226"/>
                    <a:pt x="7209" y="8174"/>
                  </a:cubicBezTo>
                  <a:lnTo>
                    <a:pt x="7209" y="8174"/>
                  </a:lnTo>
                  <a:cubicBezTo>
                    <a:pt x="7182" y="8252"/>
                    <a:pt x="7150" y="8357"/>
                    <a:pt x="7150" y="8399"/>
                  </a:cubicBezTo>
                  <a:cubicBezTo>
                    <a:pt x="7193" y="8271"/>
                    <a:pt x="7219" y="8189"/>
                    <a:pt x="7233" y="8140"/>
                  </a:cubicBezTo>
                  <a:lnTo>
                    <a:pt x="7233" y="8140"/>
                  </a:lnTo>
                  <a:cubicBezTo>
                    <a:pt x="7225" y="8152"/>
                    <a:pt x="7216" y="8163"/>
                    <a:pt x="7209" y="8174"/>
                  </a:cubicBezTo>
                  <a:lnTo>
                    <a:pt x="7209" y="8174"/>
                  </a:lnTo>
                  <a:cubicBezTo>
                    <a:pt x="7228" y="8120"/>
                    <a:pt x="7244" y="8080"/>
                    <a:pt x="7247" y="8080"/>
                  </a:cubicBezTo>
                  <a:lnTo>
                    <a:pt x="7247" y="8080"/>
                  </a:lnTo>
                  <a:cubicBezTo>
                    <a:pt x="7249" y="8080"/>
                    <a:pt x="7246" y="8097"/>
                    <a:pt x="7233" y="8140"/>
                  </a:cubicBezTo>
                  <a:lnTo>
                    <a:pt x="7233" y="8140"/>
                  </a:lnTo>
                  <a:cubicBezTo>
                    <a:pt x="7387" y="7929"/>
                    <a:pt x="7700" y="7575"/>
                    <a:pt x="7700" y="7409"/>
                  </a:cubicBezTo>
                  <a:lnTo>
                    <a:pt x="7700" y="7409"/>
                  </a:lnTo>
                  <a:lnTo>
                    <a:pt x="7920" y="7189"/>
                  </a:lnTo>
                  <a:lnTo>
                    <a:pt x="8140" y="7079"/>
                  </a:lnTo>
                  <a:cubicBezTo>
                    <a:pt x="8166" y="7045"/>
                    <a:pt x="8186" y="7017"/>
                    <a:pt x="8200" y="6995"/>
                  </a:cubicBezTo>
                  <a:lnTo>
                    <a:pt x="8200" y="6995"/>
                  </a:lnTo>
                  <a:cubicBezTo>
                    <a:pt x="8216" y="6986"/>
                    <a:pt x="8233" y="6978"/>
                    <a:pt x="8250" y="6969"/>
                  </a:cubicBezTo>
                  <a:cubicBezTo>
                    <a:pt x="8580" y="6749"/>
                    <a:pt x="9020" y="6529"/>
                    <a:pt x="9460" y="6419"/>
                  </a:cubicBezTo>
                  <a:cubicBezTo>
                    <a:pt x="10230" y="5979"/>
                    <a:pt x="10780" y="5209"/>
                    <a:pt x="11000" y="4329"/>
                  </a:cubicBezTo>
                  <a:cubicBezTo>
                    <a:pt x="11550" y="2460"/>
                    <a:pt x="10450" y="590"/>
                    <a:pt x="8580" y="40"/>
                  </a:cubicBezTo>
                  <a:cubicBezTo>
                    <a:pt x="8372" y="14"/>
                    <a:pt x="8164" y="0"/>
                    <a:pt x="79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4" name="Google Shape;2347;p43">
              <a:extLst>
                <a:ext uri="{FF2B5EF4-FFF2-40B4-BE49-F238E27FC236}">
                  <a16:creationId xmlns:a16="http://schemas.microsoft.com/office/drawing/2014/main" id="{7A3D22CD-EF6A-A6DA-548B-F61E169AE1A5}"/>
                </a:ext>
              </a:extLst>
            </p:cNvPr>
            <p:cNvSpPr/>
            <p:nvPr/>
          </p:nvSpPr>
          <p:spPr>
            <a:xfrm>
              <a:off x="6620200" y="2078425"/>
              <a:ext cx="409725" cy="509600"/>
            </a:xfrm>
            <a:custGeom>
              <a:avLst/>
              <a:gdLst/>
              <a:ahLst/>
              <a:cxnLst/>
              <a:rect l="l" t="t" r="r" b="b"/>
              <a:pathLst>
                <a:path w="16389" h="20384" extrusionOk="0">
                  <a:moveTo>
                    <a:pt x="8827" y="8202"/>
                  </a:moveTo>
                  <a:lnTo>
                    <a:pt x="8909" y="8285"/>
                  </a:lnTo>
                  <a:cubicBezTo>
                    <a:pt x="8949" y="8344"/>
                    <a:pt x="8963" y="8368"/>
                    <a:pt x="8961" y="8368"/>
                  </a:cubicBezTo>
                  <a:cubicBezTo>
                    <a:pt x="8957" y="8368"/>
                    <a:pt x="8897" y="8291"/>
                    <a:pt x="8827" y="8202"/>
                  </a:cubicBezTo>
                  <a:close/>
                  <a:moveTo>
                    <a:pt x="9555" y="10244"/>
                  </a:moveTo>
                  <a:cubicBezTo>
                    <a:pt x="9563" y="10321"/>
                    <a:pt x="9569" y="10375"/>
                    <a:pt x="9569" y="10375"/>
                  </a:cubicBezTo>
                  <a:cubicBezTo>
                    <a:pt x="9569" y="10326"/>
                    <a:pt x="9564" y="10283"/>
                    <a:pt x="9555" y="10244"/>
                  </a:cubicBezTo>
                  <a:close/>
                  <a:moveTo>
                    <a:pt x="9674" y="10775"/>
                  </a:moveTo>
                  <a:cubicBezTo>
                    <a:pt x="9677" y="10775"/>
                    <a:pt x="9679" y="10787"/>
                    <a:pt x="9679" y="10815"/>
                  </a:cubicBezTo>
                  <a:cubicBezTo>
                    <a:pt x="9679" y="10815"/>
                    <a:pt x="9679" y="10925"/>
                    <a:pt x="9679" y="11035"/>
                  </a:cubicBezTo>
                  <a:cubicBezTo>
                    <a:pt x="9643" y="11144"/>
                    <a:pt x="9607" y="11253"/>
                    <a:pt x="9570" y="11358"/>
                  </a:cubicBezTo>
                  <a:lnTo>
                    <a:pt x="9570" y="11358"/>
                  </a:lnTo>
                  <a:cubicBezTo>
                    <a:pt x="9580" y="11291"/>
                    <a:pt x="9655" y="10775"/>
                    <a:pt x="9674" y="10775"/>
                  </a:cubicBezTo>
                  <a:close/>
                  <a:moveTo>
                    <a:pt x="5786" y="0"/>
                  </a:moveTo>
                  <a:cubicBezTo>
                    <a:pt x="4810" y="0"/>
                    <a:pt x="3828" y="124"/>
                    <a:pt x="2860" y="366"/>
                  </a:cubicBezTo>
                  <a:cubicBezTo>
                    <a:pt x="990" y="806"/>
                    <a:pt x="0" y="2786"/>
                    <a:pt x="440" y="4545"/>
                  </a:cubicBezTo>
                  <a:cubicBezTo>
                    <a:pt x="903" y="6118"/>
                    <a:pt x="2300" y="7069"/>
                    <a:pt x="3779" y="7069"/>
                  </a:cubicBezTo>
                  <a:cubicBezTo>
                    <a:pt x="4058" y="7069"/>
                    <a:pt x="4340" y="7035"/>
                    <a:pt x="4620" y="6965"/>
                  </a:cubicBezTo>
                  <a:lnTo>
                    <a:pt x="5280" y="6855"/>
                  </a:lnTo>
                  <a:lnTo>
                    <a:pt x="6270" y="6855"/>
                  </a:lnTo>
                  <a:cubicBezTo>
                    <a:pt x="6563" y="6855"/>
                    <a:pt x="6905" y="6953"/>
                    <a:pt x="6742" y="6953"/>
                  </a:cubicBezTo>
                  <a:cubicBezTo>
                    <a:pt x="6661" y="6953"/>
                    <a:pt x="6453" y="6928"/>
                    <a:pt x="6050" y="6855"/>
                  </a:cubicBezTo>
                  <a:lnTo>
                    <a:pt x="6050" y="6855"/>
                  </a:lnTo>
                  <a:lnTo>
                    <a:pt x="6600" y="6965"/>
                  </a:lnTo>
                  <a:cubicBezTo>
                    <a:pt x="6826" y="6965"/>
                    <a:pt x="7053" y="7017"/>
                    <a:pt x="7280" y="7085"/>
                  </a:cubicBezTo>
                  <a:lnTo>
                    <a:pt x="7280" y="7085"/>
                  </a:lnTo>
                  <a:lnTo>
                    <a:pt x="7699" y="7295"/>
                  </a:lnTo>
                  <a:lnTo>
                    <a:pt x="8029" y="7515"/>
                  </a:lnTo>
                  <a:lnTo>
                    <a:pt x="8035" y="7518"/>
                  </a:lnTo>
                  <a:lnTo>
                    <a:pt x="8035" y="7518"/>
                  </a:lnTo>
                  <a:cubicBezTo>
                    <a:pt x="8361" y="7827"/>
                    <a:pt x="8381" y="7756"/>
                    <a:pt x="8579" y="7955"/>
                  </a:cubicBezTo>
                  <a:lnTo>
                    <a:pt x="8579" y="7955"/>
                  </a:lnTo>
                  <a:lnTo>
                    <a:pt x="8579" y="7955"/>
                  </a:lnTo>
                  <a:cubicBezTo>
                    <a:pt x="8581" y="7956"/>
                    <a:pt x="8689" y="8066"/>
                    <a:pt x="8689" y="8175"/>
                  </a:cubicBezTo>
                  <a:cubicBezTo>
                    <a:pt x="8689" y="8175"/>
                    <a:pt x="9019" y="8615"/>
                    <a:pt x="9129" y="8835"/>
                  </a:cubicBezTo>
                  <a:cubicBezTo>
                    <a:pt x="9208" y="8992"/>
                    <a:pt x="9230" y="9093"/>
                    <a:pt x="9277" y="9179"/>
                  </a:cubicBezTo>
                  <a:lnTo>
                    <a:pt x="9277" y="9179"/>
                  </a:lnTo>
                  <a:cubicBezTo>
                    <a:pt x="9351" y="9444"/>
                    <a:pt x="9364" y="9648"/>
                    <a:pt x="9459" y="9935"/>
                  </a:cubicBezTo>
                  <a:cubicBezTo>
                    <a:pt x="9459" y="10020"/>
                    <a:pt x="9526" y="10106"/>
                    <a:pt x="9555" y="10244"/>
                  </a:cubicBezTo>
                  <a:lnTo>
                    <a:pt x="9555" y="10244"/>
                  </a:lnTo>
                  <a:cubicBezTo>
                    <a:pt x="9536" y="10050"/>
                    <a:pt x="9505" y="9712"/>
                    <a:pt x="9529" y="9712"/>
                  </a:cubicBezTo>
                  <a:lnTo>
                    <a:pt x="9529" y="9712"/>
                  </a:lnTo>
                  <a:cubicBezTo>
                    <a:pt x="9536" y="9712"/>
                    <a:pt x="9549" y="9745"/>
                    <a:pt x="9569" y="9825"/>
                  </a:cubicBezTo>
                  <a:lnTo>
                    <a:pt x="9569" y="10045"/>
                  </a:lnTo>
                  <a:cubicBezTo>
                    <a:pt x="9569" y="10375"/>
                    <a:pt x="9569" y="10595"/>
                    <a:pt x="9569" y="10925"/>
                  </a:cubicBezTo>
                  <a:cubicBezTo>
                    <a:pt x="9569" y="11142"/>
                    <a:pt x="9569" y="11252"/>
                    <a:pt x="9569" y="11361"/>
                  </a:cubicBezTo>
                  <a:lnTo>
                    <a:pt x="9569" y="11361"/>
                  </a:lnTo>
                  <a:cubicBezTo>
                    <a:pt x="9496" y="11572"/>
                    <a:pt x="9423" y="11768"/>
                    <a:pt x="9349" y="11915"/>
                  </a:cubicBezTo>
                  <a:cubicBezTo>
                    <a:pt x="9456" y="11700"/>
                    <a:pt x="9494" y="11625"/>
                    <a:pt x="9496" y="11625"/>
                  </a:cubicBezTo>
                  <a:lnTo>
                    <a:pt x="9496" y="11625"/>
                  </a:lnTo>
                  <a:cubicBezTo>
                    <a:pt x="9500" y="11625"/>
                    <a:pt x="9349" y="11950"/>
                    <a:pt x="9349" y="12025"/>
                  </a:cubicBezTo>
                  <a:cubicBezTo>
                    <a:pt x="9345" y="12029"/>
                    <a:pt x="9339" y="12035"/>
                    <a:pt x="9333" y="12041"/>
                  </a:cubicBezTo>
                  <a:lnTo>
                    <a:pt x="9333" y="12041"/>
                  </a:lnTo>
                  <a:cubicBezTo>
                    <a:pt x="9343" y="11997"/>
                    <a:pt x="9349" y="11953"/>
                    <a:pt x="9349" y="11915"/>
                  </a:cubicBezTo>
                  <a:lnTo>
                    <a:pt x="9349" y="11915"/>
                  </a:lnTo>
                  <a:cubicBezTo>
                    <a:pt x="9327" y="11982"/>
                    <a:pt x="9309" y="12038"/>
                    <a:pt x="9295" y="12083"/>
                  </a:cubicBezTo>
                  <a:lnTo>
                    <a:pt x="9295" y="12083"/>
                  </a:lnTo>
                  <a:cubicBezTo>
                    <a:pt x="9309" y="12067"/>
                    <a:pt x="9322" y="12053"/>
                    <a:pt x="9333" y="12041"/>
                  </a:cubicBezTo>
                  <a:lnTo>
                    <a:pt x="9333" y="12041"/>
                  </a:lnTo>
                  <a:cubicBezTo>
                    <a:pt x="9308" y="12153"/>
                    <a:pt x="9264" y="12263"/>
                    <a:pt x="9254" y="12263"/>
                  </a:cubicBezTo>
                  <a:cubicBezTo>
                    <a:pt x="9247" y="12263"/>
                    <a:pt x="9255" y="12214"/>
                    <a:pt x="9295" y="12083"/>
                  </a:cubicBezTo>
                  <a:lnTo>
                    <a:pt x="9295" y="12083"/>
                  </a:lnTo>
                  <a:cubicBezTo>
                    <a:pt x="9144" y="12254"/>
                    <a:pt x="8812" y="12679"/>
                    <a:pt x="8786" y="12917"/>
                  </a:cubicBezTo>
                  <a:lnTo>
                    <a:pt x="8786" y="12917"/>
                  </a:lnTo>
                  <a:lnTo>
                    <a:pt x="8689" y="13015"/>
                  </a:lnTo>
                  <a:lnTo>
                    <a:pt x="8689" y="13015"/>
                  </a:lnTo>
                  <a:cubicBezTo>
                    <a:pt x="8631" y="13073"/>
                    <a:pt x="8416" y="13256"/>
                    <a:pt x="8295" y="13365"/>
                  </a:cubicBezTo>
                  <a:lnTo>
                    <a:pt x="8295" y="13365"/>
                  </a:lnTo>
                  <a:cubicBezTo>
                    <a:pt x="8424" y="13279"/>
                    <a:pt x="8526" y="13178"/>
                    <a:pt x="8685" y="13019"/>
                  </a:cubicBezTo>
                  <a:lnTo>
                    <a:pt x="8685" y="13019"/>
                  </a:lnTo>
                  <a:lnTo>
                    <a:pt x="8469" y="13234"/>
                  </a:lnTo>
                  <a:lnTo>
                    <a:pt x="8359" y="13344"/>
                  </a:lnTo>
                  <a:cubicBezTo>
                    <a:pt x="8260" y="13419"/>
                    <a:pt x="8217" y="13449"/>
                    <a:pt x="8211" y="13449"/>
                  </a:cubicBezTo>
                  <a:cubicBezTo>
                    <a:pt x="8204" y="13449"/>
                    <a:pt x="8240" y="13414"/>
                    <a:pt x="8295" y="13365"/>
                  </a:cubicBezTo>
                  <a:lnTo>
                    <a:pt x="8295" y="13365"/>
                  </a:lnTo>
                  <a:cubicBezTo>
                    <a:pt x="8248" y="13396"/>
                    <a:pt x="8198" y="13425"/>
                    <a:pt x="8139" y="13454"/>
                  </a:cubicBezTo>
                  <a:cubicBezTo>
                    <a:pt x="7809" y="13674"/>
                    <a:pt x="7369" y="13784"/>
                    <a:pt x="7039" y="14004"/>
                  </a:cubicBezTo>
                  <a:cubicBezTo>
                    <a:pt x="6270" y="14444"/>
                    <a:pt x="5610" y="15214"/>
                    <a:pt x="5390" y="16094"/>
                  </a:cubicBezTo>
                  <a:cubicBezTo>
                    <a:pt x="5170" y="16974"/>
                    <a:pt x="5280" y="17854"/>
                    <a:pt x="5720" y="18734"/>
                  </a:cubicBezTo>
                  <a:cubicBezTo>
                    <a:pt x="6270" y="19504"/>
                    <a:pt x="6929" y="20054"/>
                    <a:pt x="7809" y="20274"/>
                  </a:cubicBezTo>
                  <a:cubicBezTo>
                    <a:pt x="8103" y="20347"/>
                    <a:pt x="8408" y="20384"/>
                    <a:pt x="8714" y="20384"/>
                  </a:cubicBezTo>
                  <a:cubicBezTo>
                    <a:pt x="9325" y="20384"/>
                    <a:pt x="9936" y="20237"/>
                    <a:pt x="10449" y="19944"/>
                  </a:cubicBezTo>
                  <a:lnTo>
                    <a:pt x="10339" y="19944"/>
                  </a:lnTo>
                  <a:cubicBezTo>
                    <a:pt x="14079" y="18294"/>
                    <a:pt x="16388" y="14554"/>
                    <a:pt x="16388" y="10485"/>
                  </a:cubicBezTo>
                  <a:cubicBezTo>
                    <a:pt x="16388" y="6525"/>
                    <a:pt x="14189" y="2895"/>
                    <a:pt x="10669" y="1136"/>
                  </a:cubicBezTo>
                  <a:cubicBezTo>
                    <a:pt x="9136" y="369"/>
                    <a:pt x="7471"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5" name="Google Shape;2348;p43">
              <a:extLst>
                <a:ext uri="{FF2B5EF4-FFF2-40B4-BE49-F238E27FC236}">
                  <a16:creationId xmlns:a16="http://schemas.microsoft.com/office/drawing/2014/main" id="{B7AB3EB6-13BA-A326-7A25-2E0B49C220C2}"/>
                </a:ext>
              </a:extLst>
            </p:cNvPr>
            <p:cNvSpPr/>
            <p:nvPr/>
          </p:nvSpPr>
          <p:spPr>
            <a:xfrm>
              <a:off x="5928175" y="2076550"/>
              <a:ext cx="455575" cy="512025"/>
            </a:xfrm>
            <a:custGeom>
              <a:avLst/>
              <a:gdLst/>
              <a:ahLst/>
              <a:cxnLst/>
              <a:rect l="l" t="t" r="r" b="b"/>
              <a:pathLst>
                <a:path w="18223" h="20481" extrusionOk="0">
                  <a:moveTo>
                    <a:pt x="10241" y="8314"/>
                  </a:moveTo>
                  <a:cubicBezTo>
                    <a:pt x="10241" y="8314"/>
                    <a:pt x="10258" y="8358"/>
                    <a:pt x="10303" y="8470"/>
                  </a:cubicBezTo>
                  <a:cubicBezTo>
                    <a:pt x="10303" y="8472"/>
                    <a:pt x="10303" y="8474"/>
                    <a:pt x="10303" y="8476"/>
                  </a:cubicBezTo>
                  <a:lnTo>
                    <a:pt x="10303" y="8476"/>
                  </a:lnTo>
                  <a:cubicBezTo>
                    <a:pt x="10268" y="8386"/>
                    <a:pt x="10240" y="8314"/>
                    <a:pt x="10241" y="8314"/>
                  </a:cubicBezTo>
                  <a:close/>
                  <a:moveTo>
                    <a:pt x="10463" y="9147"/>
                  </a:moveTo>
                  <a:cubicBezTo>
                    <a:pt x="10470" y="9197"/>
                    <a:pt x="10489" y="9282"/>
                    <a:pt x="10524" y="9412"/>
                  </a:cubicBezTo>
                  <a:lnTo>
                    <a:pt x="10524" y="9412"/>
                  </a:lnTo>
                  <a:cubicBezTo>
                    <a:pt x="10506" y="9321"/>
                    <a:pt x="10488" y="9230"/>
                    <a:pt x="10463" y="9147"/>
                  </a:cubicBezTo>
                  <a:close/>
                  <a:moveTo>
                    <a:pt x="10524" y="9412"/>
                  </a:moveTo>
                  <a:cubicBezTo>
                    <a:pt x="10551" y="9547"/>
                    <a:pt x="10579" y="9682"/>
                    <a:pt x="10633" y="9790"/>
                  </a:cubicBezTo>
                  <a:cubicBezTo>
                    <a:pt x="10587" y="9635"/>
                    <a:pt x="10551" y="9510"/>
                    <a:pt x="10524" y="9412"/>
                  </a:cubicBezTo>
                  <a:close/>
                  <a:moveTo>
                    <a:pt x="10413" y="11420"/>
                  </a:moveTo>
                  <a:lnTo>
                    <a:pt x="10413" y="11550"/>
                  </a:lnTo>
                  <a:cubicBezTo>
                    <a:pt x="10357" y="11605"/>
                    <a:pt x="10301" y="11689"/>
                    <a:pt x="10246" y="11773"/>
                  </a:cubicBezTo>
                  <a:lnTo>
                    <a:pt x="10246" y="11773"/>
                  </a:lnTo>
                  <a:cubicBezTo>
                    <a:pt x="10293" y="11676"/>
                    <a:pt x="10363" y="11532"/>
                    <a:pt x="10413" y="11420"/>
                  </a:cubicBezTo>
                  <a:close/>
                  <a:moveTo>
                    <a:pt x="9880" y="12330"/>
                  </a:moveTo>
                  <a:cubicBezTo>
                    <a:pt x="9718" y="12516"/>
                    <a:pt x="9662" y="12587"/>
                    <a:pt x="9667" y="12587"/>
                  </a:cubicBezTo>
                  <a:cubicBezTo>
                    <a:pt x="9672" y="12587"/>
                    <a:pt x="9776" y="12470"/>
                    <a:pt x="9880" y="12330"/>
                  </a:cubicBezTo>
                  <a:close/>
                  <a:moveTo>
                    <a:pt x="9569" y="12853"/>
                  </a:moveTo>
                  <a:cubicBezTo>
                    <a:pt x="9576" y="12853"/>
                    <a:pt x="9538" y="12888"/>
                    <a:pt x="9423" y="12979"/>
                  </a:cubicBezTo>
                  <a:cubicBezTo>
                    <a:pt x="9386" y="12992"/>
                    <a:pt x="9349" y="13006"/>
                    <a:pt x="9314" y="13021"/>
                  </a:cubicBezTo>
                  <a:lnTo>
                    <a:pt x="9314" y="13021"/>
                  </a:lnTo>
                  <a:cubicBezTo>
                    <a:pt x="9432" y="12939"/>
                    <a:pt x="9557" y="12853"/>
                    <a:pt x="9569" y="12853"/>
                  </a:cubicBezTo>
                  <a:close/>
                  <a:moveTo>
                    <a:pt x="9778" y="1"/>
                  </a:moveTo>
                  <a:cubicBezTo>
                    <a:pt x="9472" y="1"/>
                    <a:pt x="9166" y="37"/>
                    <a:pt x="8873" y="111"/>
                  </a:cubicBezTo>
                  <a:cubicBezTo>
                    <a:pt x="7993" y="331"/>
                    <a:pt x="7333" y="881"/>
                    <a:pt x="689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70" y="7616"/>
                    <a:pt x="9863" y="7810"/>
                  </a:cubicBezTo>
                  <a:lnTo>
                    <a:pt x="9863" y="7810"/>
                  </a:lnTo>
                  <a:lnTo>
                    <a:pt x="9863" y="7810"/>
                  </a:lnTo>
                  <a:lnTo>
                    <a:pt x="9973" y="8030"/>
                  </a:lnTo>
                  <a:cubicBezTo>
                    <a:pt x="10127" y="8184"/>
                    <a:pt x="10227" y="8392"/>
                    <a:pt x="10311" y="8578"/>
                  </a:cubicBezTo>
                  <a:lnTo>
                    <a:pt x="10311" y="8578"/>
                  </a:lnTo>
                  <a:cubicBezTo>
                    <a:pt x="10336" y="8759"/>
                    <a:pt x="10413" y="8928"/>
                    <a:pt x="10413" y="9020"/>
                  </a:cubicBezTo>
                  <a:cubicBezTo>
                    <a:pt x="10433" y="9059"/>
                    <a:pt x="10449" y="9102"/>
                    <a:pt x="10463" y="9147"/>
                  </a:cubicBezTo>
                  <a:lnTo>
                    <a:pt x="10463" y="9147"/>
                  </a:lnTo>
                  <a:cubicBezTo>
                    <a:pt x="10456" y="9105"/>
                    <a:pt x="10458" y="9088"/>
                    <a:pt x="10465" y="9088"/>
                  </a:cubicBezTo>
                  <a:lnTo>
                    <a:pt x="10465" y="9088"/>
                  </a:lnTo>
                  <a:cubicBezTo>
                    <a:pt x="10489" y="9088"/>
                    <a:pt x="10576" y="9289"/>
                    <a:pt x="10633" y="9460"/>
                  </a:cubicBezTo>
                  <a:cubicBezTo>
                    <a:pt x="10743" y="9900"/>
                    <a:pt x="10633" y="9900"/>
                    <a:pt x="10633" y="10010"/>
                  </a:cubicBezTo>
                  <a:lnTo>
                    <a:pt x="10633" y="10456"/>
                  </a:lnTo>
                  <a:lnTo>
                    <a:pt x="10633" y="10456"/>
                  </a:lnTo>
                  <a:cubicBezTo>
                    <a:pt x="10604" y="10640"/>
                    <a:pt x="10563" y="10879"/>
                    <a:pt x="10523" y="11000"/>
                  </a:cubicBezTo>
                  <a:cubicBezTo>
                    <a:pt x="10419" y="11310"/>
                    <a:pt x="10316" y="11524"/>
                    <a:pt x="10212" y="11823"/>
                  </a:cubicBezTo>
                  <a:lnTo>
                    <a:pt x="10212" y="11823"/>
                  </a:lnTo>
                  <a:cubicBezTo>
                    <a:pt x="10169" y="11887"/>
                    <a:pt x="10126" y="11946"/>
                    <a:pt x="10083" y="11990"/>
                  </a:cubicBezTo>
                  <a:cubicBezTo>
                    <a:pt x="10052"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6" y="13619"/>
                  </a:cubicBezTo>
                  <a:lnTo>
                    <a:pt x="7826" y="13619"/>
                  </a:lnTo>
                  <a:cubicBezTo>
                    <a:pt x="7883" y="13612"/>
                    <a:pt x="7925" y="13608"/>
                    <a:pt x="7937" y="13608"/>
                  </a:cubicBezTo>
                  <a:cubicBezTo>
                    <a:pt x="7954" y="13608"/>
                    <a:pt x="7913" y="13616"/>
                    <a:pt x="7773" y="13639"/>
                  </a:cubicBezTo>
                  <a:lnTo>
                    <a:pt x="7663" y="13639"/>
                  </a:lnTo>
                  <a:cubicBezTo>
                    <a:pt x="7724" y="13639"/>
                    <a:pt x="7777" y="13631"/>
                    <a:pt x="7826" y="13619"/>
                  </a:cubicBezTo>
                  <a:lnTo>
                    <a:pt x="7826" y="13619"/>
                  </a:lnTo>
                  <a:cubicBezTo>
                    <a:pt x="7775" y="13624"/>
                    <a:pt x="7713" y="13632"/>
                    <a:pt x="7650" y="13639"/>
                  </a:cubicBezTo>
                  <a:lnTo>
                    <a:pt x="6673" y="13639"/>
                  </a:lnTo>
                  <a:cubicBezTo>
                    <a:pt x="6673" y="13639"/>
                    <a:pt x="6013" y="13529"/>
                    <a:pt x="5903" y="13529"/>
                  </a:cubicBezTo>
                  <a:cubicBezTo>
                    <a:pt x="5537" y="13429"/>
                    <a:pt x="5188" y="13382"/>
                    <a:pt x="4858" y="13382"/>
                  </a:cubicBezTo>
                  <a:cubicBezTo>
                    <a:pt x="1236" y="13382"/>
                    <a:pt x="1" y="19020"/>
                    <a:pt x="4034" y="20129"/>
                  </a:cubicBezTo>
                  <a:cubicBezTo>
                    <a:pt x="4985" y="20366"/>
                    <a:pt x="5956" y="20481"/>
                    <a:pt x="6921" y="20481"/>
                  </a:cubicBezTo>
                  <a:cubicBezTo>
                    <a:pt x="8189" y="20481"/>
                    <a:pt x="9446" y="20283"/>
                    <a:pt x="10633" y="19909"/>
                  </a:cubicBezTo>
                  <a:cubicBezTo>
                    <a:pt x="12723" y="19139"/>
                    <a:pt x="14483" y="17819"/>
                    <a:pt x="15802" y="15949"/>
                  </a:cubicBezTo>
                  <a:cubicBezTo>
                    <a:pt x="18002" y="12649"/>
                    <a:pt x="18222" y="8470"/>
                    <a:pt x="16352" y="4950"/>
                  </a:cubicBezTo>
                  <a:cubicBezTo>
                    <a:pt x="15362" y="297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6" name="Google Shape;2349;p43">
              <a:extLst>
                <a:ext uri="{FF2B5EF4-FFF2-40B4-BE49-F238E27FC236}">
                  <a16:creationId xmlns:a16="http://schemas.microsoft.com/office/drawing/2014/main" id="{6099B8AD-B319-AE3A-46D8-669DD0705C45}"/>
                </a:ext>
              </a:extLst>
            </p:cNvPr>
            <p:cNvSpPr/>
            <p:nvPr/>
          </p:nvSpPr>
          <p:spPr>
            <a:xfrm>
              <a:off x="5289325" y="2078425"/>
              <a:ext cx="409750" cy="509600"/>
            </a:xfrm>
            <a:custGeom>
              <a:avLst/>
              <a:gdLst/>
              <a:ahLst/>
              <a:cxnLst/>
              <a:rect l="l" t="t" r="r" b="b"/>
              <a:pathLst>
                <a:path w="16390" h="20384" extrusionOk="0">
                  <a:moveTo>
                    <a:pt x="8100" y="7495"/>
                  </a:moveTo>
                  <a:lnTo>
                    <a:pt x="8140" y="7515"/>
                  </a:lnTo>
                  <a:lnTo>
                    <a:pt x="8188" y="7563"/>
                  </a:lnTo>
                  <a:lnTo>
                    <a:pt x="8188" y="7563"/>
                  </a:lnTo>
                  <a:cubicBezTo>
                    <a:pt x="8159" y="7541"/>
                    <a:pt x="8130" y="7518"/>
                    <a:pt x="8100" y="7495"/>
                  </a:cubicBezTo>
                  <a:close/>
                  <a:moveTo>
                    <a:pt x="8827" y="8202"/>
                  </a:moveTo>
                  <a:lnTo>
                    <a:pt x="8910" y="8285"/>
                  </a:lnTo>
                  <a:cubicBezTo>
                    <a:pt x="8949" y="8344"/>
                    <a:pt x="8964" y="8368"/>
                    <a:pt x="8962" y="8368"/>
                  </a:cubicBezTo>
                  <a:cubicBezTo>
                    <a:pt x="8957" y="8368"/>
                    <a:pt x="8898" y="8291"/>
                    <a:pt x="8827" y="8202"/>
                  </a:cubicBezTo>
                  <a:close/>
                  <a:moveTo>
                    <a:pt x="9556" y="10244"/>
                  </a:moveTo>
                  <a:cubicBezTo>
                    <a:pt x="9564" y="10321"/>
                    <a:pt x="9570" y="10375"/>
                    <a:pt x="9570" y="10375"/>
                  </a:cubicBezTo>
                  <a:cubicBezTo>
                    <a:pt x="9570" y="10326"/>
                    <a:pt x="9564" y="10283"/>
                    <a:pt x="9556" y="10244"/>
                  </a:cubicBezTo>
                  <a:close/>
                  <a:moveTo>
                    <a:pt x="9460" y="11915"/>
                  </a:moveTo>
                  <a:cubicBezTo>
                    <a:pt x="9460" y="12048"/>
                    <a:pt x="9338" y="12263"/>
                    <a:pt x="9316" y="12263"/>
                  </a:cubicBezTo>
                  <a:cubicBezTo>
                    <a:pt x="9302" y="12263"/>
                    <a:pt x="9330" y="12173"/>
                    <a:pt x="9460" y="11915"/>
                  </a:cubicBezTo>
                  <a:close/>
                  <a:moveTo>
                    <a:pt x="5786" y="0"/>
                  </a:moveTo>
                  <a:cubicBezTo>
                    <a:pt x="4811" y="0"/>
                    <a:pt x="3828" y="124"/>
                    <a:pt x="2860" y="366"/>
                  </a:cubicBezTo>
                  <a:cubicBezTo>
                    <a:pt x="991" y="806"/>
                    <a:pt x="1" y="2786"/>
                    <a:pt x="441" y="4545"/>
                  </a:cubicBezTo>
                  <a:cubicBezTo>
                    <a:pt x="903" y="6118"/>
                    <a:pt x="2300" y="7069"/>
                    <a:pt x="3845" y="7069"/>
                  </a:cubicBezTo>
                  <a:cubicBezTo>
                    <a:pt x="4137" y="7069"/>
                    <a:pt x="4434" y="7035"/>
                    <a:pt x="4730" y="6965"/>
                  </a:cubicBezTo>
                  <a:lnTo>
                    <a:pt x="5280" y="6855"/>
                  </a:lnTo>
                  <a:lnTo>
                    <a:pt x="6380" y="6855"/>
                  </a:lnTo>
                  <a:cubicBezTo>
                    <a:pt x="6600" y="6855"/>
                    <a:pt x="6918" y="6953"/>
                    <a:pt x="6779" y="6953"/>
                  </a:cubicBezTo>
                  <a:cubicBezTo>
                    <a:pt x="6710" y="6953"/>
                    <a:pt x="6527" y="6928"/>
                    <a:pt x="6160" y="6855"/>
                  </a:cubicBezTo>
                  <a:lnTo>
                    <a:pt x="6160" y="6855"/>
                  </a:lnTo>
                  <a:lnTo>
                    <a:pt x="6600" y="6965"/>
                  </a:lnTo>
                  <a:cubicBezTo>
                    <a:pt x="6827" y="6965"/>
                    <a:pt x="7054" y="7017"/>
                    <a:pt x="7280" y="7085"/>
                  </a:cubicBezTo>
                  <a:lnTo>
                    <a:pt x="7280" y="7085"/>
                  </a:lnTo>
                  <a:lnTo>
                    <a:pt x="7700" y="7295"/>
                  </a:lnTo>
                  <a:lnTo>
                    <a:pt x="7920" y="7405"/>
                  </a:lnTo>
                  <a:lnTo>
                    <a:pt x="7920" y="7405"/>
                  </a:lnTo>
                  <a:cubicBezTo>
                    <a:pt x="8360" y="7845"/>
                    <a:pt x="8360" y="7735"/>
                    <a:pt x="8580" y="7955"/>
                  </a:cubicBezTo>
                  <a:lnTo>
                    <a:pt x="8580" y="7955"/>
                  </a:lnTo>
                  <a:lnTo>
                    <a:pt x="8580" y="7955"/>
                  </a:lnTo>
                  <a:cubicBezTo>
                    <a:pt x="8581" y="7956"/>
                    <a:pt x="8690" y="8066"/>
                    <a:pt x="8690" y="8175"/>
                  </a:cubicBezTo>
                  <a:cubicBezTo>
                    <a:pt x="8800" y="8175"/>
                    <a:pt x="9020" y="8615"/>
                    <a:pt x="9130" y="8835"/>
                  </a:cubicBezTo>
                  <a:cubicBezTo>
                    <a:pt x="9215" y="9006"/>
                    <a:pt x="9234" y="9110"/>
                    <a:pt x="9290" y="9200"/>
                  </a:cubicBezTo>
                  <a:lnTo>
                    <a:pt x="9290" y="9200"/>
                  </a:lnTo>
                  <a:cubicBezTo>
                    <a:pt x="9381" y="9455"/>
                    <a:pt x="9460" y="9655"/>
                    <a:pt x="9460" y="9935"/>
                  </a:cubicBezTo>
                  <a:cubicBezTo>
                    <a:pt x="9460" y="10020"/>
                    <a:pt x="9526" y="10106"/>
                    <a:pt x="9556" y="10244"/>
                  </a:cubicBezTo>
                  <a:lnTo>
                    <a:pt x="9556" y="10244"/>
                  </a:lnTo>
                  <a:cubicBezTo>
                    <a:pt x="9536" y="10050"/>
                    <a:pt x="9506" y="9712"/>
                    <a:pt x="9530" y="9712"/>
                  </a:cubicBezTo>
                  <a:lnTo>
                    <a:pt x="9530" y="9712"/>
                  </a:lnTo>
                  <a:cubicBezTo>
                    <a:pt x="9537" y="9712"/>
                    <a:pt x="9550" y="9745"/>
                    <a:pt x="9570" y="9825"/>
                  </a:cubicBezTo>
                  <a:lnTo>
                    <a:pt x="9570" y="10045"/>
                  </a:lnTo>
                  <a:cubicBezTo>
                    <a:pt x="9570" y="10375"/>
                    <a:pt x="9570" y="10595"/>
                    <a:pt x="9570" y="10925"/>
                  </a:cubicBezTo>
                  <a:cubicBezTo>
                    <a:pt x="9570" y="11145"/>
                    <a:pt x="9570" y="11255"/>
                    <a:pt x="9570" y="11365"/>
                  </a:cubicBezTo>
                  <a:cubicBezTo>
                    <a:pt x="9570" y="11365"/>
                    <a:pt x="9654" y="10775"/>
                    <a:pt x="9675" y="10775"/>
                  </a:cubicBezTo>
                  <a:cubicBezTo>
                    <a:pt x="9678" y="10775"/>
                    <a:pt x="9680" y="10787"/>
                    <a:pt x="9680" y="10815"/>
                  </a:cubicBezTo>
                  <a:cubicBezTo>
                    <a:pt x="9680" y="10815"/>
                    <a:pt x="9680" y="10925"/>
                    <a:pt x="9680" y="11035"/>
                  </a:cubicBezTo>
                  <a:cubicBezTo>
                    <a:pt x="9584" y="11322"/>
                    <a:pt x="9488" y="11610"/>
                    <a:pt x="9465" y="11825"/>
                  </a:cubicBezTo>
                  <a:lnTo>
                    <a:pt x="9465" y="11825"/>
                  </a:lnTo>
                  <a:cubicBezTo>
                    <a:pt x="9427" y="11907"/>
                    <a:pt x="9383" y="11991"/>
                    <a:pt x="9350" y="12025"/>
                  </a:cubicBezTo>
                  <a:cubicBezTo>
                    <a:pt x="9258" y="12116"/>
                    <a:pt x="8939" y="12588"/>
                    <a:pt x="8834" y="12871"/>
                  </a:cubicBezTo>
                  <a:lnTo>
                    <a:pt x="8834" y="12871"/>
                  </a:lnTo>
                  <a:lnTo>
                    <a:pt x="8686" y="13018"/>
                  </a:lnTo>
                  <a:lnTo>
                    <a:pt x="8686" y="13018"/>
                  </a:lnTo>
                  <a:cubicBezTo>
                    <a:pt x="8469" y="13236"/>
                    <a:pt x="8359" y="13345"/>
                    <a:pt x="8140" y="13454"/>
                  </a:cubicBezTo>
                  <a:cubicBezTo>
                    <a:pt x="7810" y="13674"/>
                    <a:pt x="7370" y="13784"/>
                    <a:pt x="7040" y="14004"/>
                  </a:cubicBezTo>
                  <a:cubicBezTo>
                    <a:pt x="6270" y="14444"/>
                    <a:pt x="5610" y="15214"/>
                    <a:pt x="5390" y="16094"/>
                  </a:cubicBezTo>
                  <a:cubicBezTo>
                    <a:pt x="5170" y="16974"/>
                    <a:pt x="5280" y="17854"/>
                    <a:pt x="5830" y="18734"/>
                  </a:cubicBezTo>
                  <a:cubicBezTo>
                    <a:pt x="6270" y="19504"/>
                    <a:pt x="6930" y="20054"/>
                    <a:pt x="7810" y="20274"/>
                  </a:cubicBezTo>
                  <a:cubicBezTo>
                    <a:pt x="8103" y="20347"/>
                    <a:pt x="8409" y="20384"/>
                    <a:pt x="8714" y="20384"/>
                  </a:cubicBezTo>
                  <a:cubicBezTo>
                    <a:pt x="9325" y="20384"/>
                    <a:pt x="9936" y="20237"/>
                    <a:pt x="10450" y="19944"/>
                  </a:cubicBezTo>
                  <a:lnTo>
                    <a:pt x="10340" y="19944"/>
                  </a:lnTo>
                  <a:cubicBezTo>
                    <a:pt x="14079" y="18294"/>
                    <a:pt x="16389" y="14554"/>
                    <a:pt x="16389" y="10485"/>
                  </a:cubicBezTo>
                  <a:cubicBezTo>
                    <a:pt x="16389" y="6525"/>
                    <a:pt x="14189" y="2895"/>
                    <a:pt x="10670"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7" name="Google Shape;2350;p43">
              <a:extLst>
                <a:ext uri="{FF2B5EF4-FFF2-40B4-BE49-F238E27FC236}">
                  <a16:creationId xmlns:a16="http://schemas.microsoft.com/office/drawing/2014/main" id="{09BA115B-A2DD-5CC8-8FB3-0EB6176AA7E6}"/>
                </a:ext>
              </a:extLst>
            </p:cNvPr>
            <p:cNvSpPr/>
            <p:nvPr/>
          </p:nvSpPr>
          <p:spPr>
            <a:xfrm>
              <a:off x="4597325" y="2076550"/>
              <a:ext cx="455550" cy="512025"/>
            </a:xfrm>
            <a:custGeom>
              <a:avLst/>
              <a:gdLst/>
              <a:ahLst/>
              <a:cxnLst/>
              <a:rect l="l" t="t" r="r" b="b"/>
              <a:pathLst>
                <a:path w="18222" h="20481" extrusionOk="0">
                  <a:moveTo>
                    <a:pt x="10240" y="8314"/>
                  </a:moveTo>
                  <a:cubicBezTo>
                    <a:pt x="10240" y="8314"/>
                    <a:pt x="10258" y="8358"/>
                    <a:pt x="10303" y="8470"/>
                  </a:cubicBezTo>
                  <a:cubicBezTo>
                    <a:pt x="10303" y="8472"/>
                    <a:pt x="10303" y="8474"/>
                    <a:pt x="10303" y="8476"/>
                  </a:cubicBezTo>
                  <a:lnTo>
                    <a:pt x="10303" y="8476"/>
                  </a:lnTo>
                  <a:cubicBezTo>
                    <a:pt x="10268" y="8386"/>
                    <a:pt x="10240" y="8314"/>
                    <a:pt x="10240" y="8314"/>
                  </a:cubicBezTo>
                  <a:close/>
                  <a:moveTo>
                    <a:pt x="10462" y="9147"/>
                  </a:moveTo>
                  <a:cubicBezTo>
                    <a:pt x="10470" y="9197"/>
                    <a:pt x="10489" y="9282"/>
                    <a:pt x="10524" y="9412"/>
                  </a:cubicBezTo>
                  <a:lnTo>
                    <a:pt x="10524" y="9412"/>
                  </a:lnTo>
                  <a:cubicBezTo>
                    <a:pt x="10506" y="9321"/>
                    <a:pt x="10488" y="9230"/>
                    <a:pt x="10462" y="9147"/>
                  </a:cubicBezTo>
                  <a:close/>
                  <a:moveTo>
                    <a:pt x="10524" y="9412"/>
                  </a:moveTo>
                  <a:cubicBezTo>
                    <a:pt x="10551" y="9547"/>
                    <a:pt x="10579" y="9682"/>
                    <a:pt x="10633" y="9790"/>
                  </a:cubicBezTo>
                  <a:cubicBezTo>
                    <a:pt x="10586" y="9635"/>
                    <a:pt x="10551" y="9510"/>
                    <a:pt x="10524" y="9412"/>
                  </a:cubicBezTo>
                  <a:close/>
                  <a:moveTo>
                    <a:pt x="9880" y="12330"/>
                  </a:moveTo>
                  <a:cubicBezTo>
                    <a:pt x="9718" y="12516"/>
                    <a:pt x="9662" y="12587"/>
                    <a:pt x="9666" y="12587"/>
                  </a:cubicBezTo>
                  <a:cubicBezTo>
                    <a:pt x="9672" y="12587"/>
                    <a:pt x="9776" y="12470"/>
                    <a:pt x="9880" y="12330"/>
                  </a:cubicBezTo>
                  <a:close/>
                  <a:moveTo>
                    <a:pt x="9568" y="12853"/>
                  </a:moveTo>
                  <a:cubicBezTo>
                    <a:pt x="9575" y="12853"/>
                    <a:pt x="9537" y="12888"/>
                    <a:pt x="9423" y="12979"/>
                  </a:cubicBezTo>
                  <a:cubicBezTo>
                    <a:pt x="9385" y="12992"/>
                    <a:pt x="9349" y="13006"/>
                    <a:pt x="9314" y="13021"/>
                  </a:cubicBezTo>
                  <a:lnTo>
                    <a:pt x="9314" y="13021"/>
                  </a:lnTo>
                  <a:cubicBezTo>
                    <a:pt x="9431" y="12939"/>
                    <a:pt x="9557" y="12853"/>
                    <a:pt x="9568" y="12853"/>
                  </a:cubicBezTo>
                  <a:close/>
                  <a:moveTo>
                    <a:pt x="9777" y="1"/>
                  </a:moveTo>
                  <a:cubicBezTo>
                    <a:pt x="9472"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69" y="7616"/>
                    <a:pt x="9863" y="7810"/>
                  </a:cubicBezTo>
                  <a:lnTo>
                    <a:pt x="9973" y="8030"/>
                  </a:lnTo>
                  <a:cubicBezTo>
                    <a:pt x="10127" y="8184"/>
                    <a:pt x="10227" y="8392"/>
                    <a:pt x="10311" y="8578"/>
                  </a:cubicBezTo>
                  <a:lnTo>
                    <a:pt x="10311" y="8578"/>
                  </a:lnTo>
                  <a:cubicBezTo>
                    <a:pt x="10336" y="8759"/>
                    <a:pt x="10413" y="8928"/>
                    <a:pt x="10413" y="9020"/>
                  </a:cubicBezTo>
                  <a:cubicBezTo>
                    <a:pt x="10432" y="9059"/>
                    <a:pt x="10448" y="9102"/>
                    <a:pt x="10462" y="9147"/>
                  </a:cubicBezTo>
                  <a:lnTo>
                    <a:pt x="10462" y="9147"/>
                  </a:lnTo>
                  <a:cubicBezTo>
                    <a:pt x="10456"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3" y="10640"/>
                    <a:pt x="10563" y="10879"/>
                    <a:pt x="10523" y="11000"/>
                  </a:cubicBezTo>
                  <a:cubicBezTo>
                    <a:pt x="10468" y="11165"/>
                    <a:pt x="10413" y="11302"/>
                    <a:pt x="10358" y="11440"/>
                  </a:cubicBezTo>
                  <a:lnTo>
                    <a:pt x="10358" y="11440"/>
                  </a:lnTo>
                  <a:lnTo>
                    <a:pt x="10303" y="11550"/>
                  </a:lnTo>
                  <a:cubicBezTo>
                    <a:pt x="10303" y="11561"/>
                    <a:pt x="10301" y="11573"/>
                    <a:pt x="10299" y="11587"/>
                  </a:cubicBezTo>
                  <a:lnTo>
                    <a:pt x="10299" y="11587"/>
                  </a:lnTo>
                  <a:cubicBezTo>
                    <a:pt x="10274" y="11652"/>
                    <a:pt x="10249" y="11718"/>
                    <a:pt x="10223" y="11790"/>
                  </a:cubicBezTo>
                  <a:lnTo>
                    <a:pt x="10223" y="11790"/>
                  </a:lnTo>
                  <a:cubicBezTo>
                    <a:pt x="10184" y="11866"/>
                    <a:pt x="10133" y="11939"/>
                    <a:pt x="10083" y="11990"/>
                  </a:cubicBezTo>
                  <a:cubicBezTo>
                    <a:pt x="10051"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2" y="13587"/>
                    <a:pt x="7825" y="13619"/>
                  </a:cubicBezTo>
                  <a:lnTo>
                    <a:pt x="7825" y="13619"/>
                  </a:lnTo>
                  <a:cubicBezTo>
                    <a:pt x="7883" y="13612"/>
                    <a:pt x="7925" y="13608"/>
                    <a:pt x="7937" y="13608"/>
                  </a:cubicBezTo>
                  <a:cubicBezTo>
                    <a:pt x="7954" y="13608"/>
                    <a:pt x="7912" y="13616"/>
                    <a:pt x="7773" y="13639"/>
                  </a:cubicBezTo>
                  <a:lnTo>
                    <a:pt x="7663" y="13639"/>
                  </a:lnTo>
                  <a:cubicBezTo>
                    <a:pt x="7724" y="13639"/>
                    <a:pt x="7776" y="13631"/>
                    <a:pt x="7825" y="13619"/>
                  </a:cubicBezTo>
                  <a:lnTo>
                    <a:pt x="7825" y="13619"/>
                  </a:lnTo>
                  <a:cubicBezTo>
                    <a:pt x="7775" y="13624"/>
                    <a:pt x="7712" y="13632"/>
                    <a:pt x="7649" y="13639"/>
                  </a:cubicBezTo>
                  <a:lnTo>
                    <a:pt x="6673" y="13639"/>
                  </a:lnTo>
                  <a:cubicBezTo>
                    <a:pt x="6673" y="13639"/>
                    <a:pt x="6013" y="13529"/>
                    <a:pt x="5903" y="13529"/>
                  </a:cubicBezTo>
                  <a:cubicBezTo>
                    <a:pt x="5536" y="13429"/>
                    <a:pt x="5187" y="13382"/>
                    <a:pt x="4858" y="13382"/>
                  </a:cubicBezTo>
                  <a:cubicBezTo>
                    <a:pt x="1235" y="13382"/>
                    <a:pt x="0" y="19020"/>
                    <a:pt x="4033" y="20129"/>
                  </a:cubicBezTo>
                  <a:cubicBezTo>
                    <a:pt x="4984" y="20366"/>
                    <a:pt x="5955" y="20481"/>
                    <a:pt x="6921" y="20481"/>
                  </a:cubicBezTo>
                  <a:cubicBezTo>
                    <a:pt x="8189" y="20481"/>
                    <a:pt x="9446" y="20283"/>
                    <a:pt x="10633" y="19909"/>
                  </a:cubicBezTo>
                  <a:cubicBezTo>
                    <a:pt x="12722" y="19139"/>
                    <a:pt x="14482" y="17819"/>
                    <a:pt x="15692" y="15949"/>
                  </a:cubicBezTo>
                  <a:cubicBezTo>
                    <a:pt x="18002" y="12649"/>
                    <a:pt x="18222" y="8470"/>
                    <a:pt x="16352" y="4950"/>
                  </a:cubicBezTo>
                  <a:cubicBezTo>
                    <a:pt x="15362" y="297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8" name="Google Shape;2351;p43">
              <a:extLst>
                <a:ext uri="{FF2B5EF4-FFF2-40B4-BE49-F238E27FC236}">
                  <a16:creationId xmlns:a16="http://schemas.microsoft.com/office/drawing/2014/main" id="{FA4E90D8-F324-813D-0A6E-60583252433B}"/>
                </a:ext>
              </a:extLst>
            </p:cNvPr>
            <p:cNvSpPr/>
            <p:nvPr/>
          </p:nvSpPr>
          <p:spPr>
            <a:xfrm>
              <a:off x="3958475" y="20784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29" y="7518"/>
                    <a:pt x="8100" y="7495"/>
                  </a:cubicBezTo>
                  <a:close/>
                  <a:moveTo>
                    <a:pt x="8827" y="8202"/>
                  </a:moveTo>
                  <a:lnTo>
                    <a:pt x="8909" y="8285"/>
                  </a:lnTo>
                  <a:cubicBezTo>
                    <a:pt x="8949" y="8344"/>
                    <a:pt x="8963" y="8368"/>
                    <a:pt x="8961" y="8368"/>
                  </a:cubicBezTo>
                  <a:cubicBezTo>
                    <a:pt x="8957" y="8368"/>
                    <a:pt x="8898" y="8291"/>
                    <a:pt x="8827" y="8202"/>
                  </a:cubicBezTo>
                  <a:close/>
                  <a:moveTo>
                    <a:pt x="9553" y="10230"/>
                  </a:moveTo>
                  <a:cubicBezTo>
                    <a:pt x="9563" y="10273"/>
                    <a:pt x="9569" y="10320"/>
                    <a:pt x="9569" y="10375"/>
                  </a:cubicBezTo>
                  <a:cubicBezTo>
                    <a:pt x="9569" y="10375"/>
                    <a:pt x="9563" y="10314"/>
                    <a:pt x="9553" y="10230"/>
                  </a:cubicBezTo>
                  <a:close/>
                  <a:moveTo>
                    <a:pt x="9426" y="11683"/>
                  </a:moveTo>
                  <a:cubicBezTo>
                    <a:pt x="9407" y="11769"/>
                    <a:pt x="9383" y="11847"/>
                    <a:pt x="9349" y="11915"/>
                  </a:cubicBezTo>
                  <a:cubicBezTo>
                    <a:pt x="9387" y="11802"/>
                    <a:pt x="9411" y="11728"/>
                    <a:pt x="9426" y="11683"/>
                  </a:cubicBezTo>
                  <a:close/>
                  <a:moveTo>
                    <a:pt x="9349" y="11915"/>
                  </a:moveTo>
                  <a:cubicBezTo>
                    <a:pt x="9349" y="12048"/>
                    <a:pt x="9228" y="12263"/>
                    <a:pt x="9206" y="12263"/>
                  </a:cubicBezTo>
                  <a:cubicBezTo>
                    <a:pt x="9192" y="12263"/>
                    <a:pt x="9220" y="12173"/>
                    <a:pt x="9349" y="11915"/>
                  </a:cubicBezTo>
                  <a:close/>
                  <a:moveTo>
                    <a:pt x="8250" y="13344"/>
                  </a:moveTo>
                  <a:cubicBezTo>
                    <a:pt x="8150" y="13419"/>
                    <a:pt x="8113" y="13449"/>
                    <a:pt x="8114" y="13449"/>
                  </a:cubicBezTo>
                  <a:cubicBezTo>
                    <a:pt x="8115" y="13449"/>
                    <a:pt x="8174" y="13405"/>
                    <a:pt x="8250" y="13344"/>
                  </a:cubicBezTo>
                  <a:close/>
                  <a:moveTo>
                    <a:pt x="5786" y="0"/>
                  </a:moveTo>
                  <a:cubicBezTo>
                    <a:pt x="4810" y="0"/>
                    <a:pt x="3828" y="124"/>
                    <a:pt x="2860" y="366"/>
                  </a:cubicBezTo>
                  <a:cubicBezTo>
                    <a:pt x="990" y="806"/>
                    <a:pt x="0" y="2786"/>
                    <a:pt x="440" y="4545"/>
                  </a:cubicBezTo>
                  <a:cubicBezTo>
                    <a:pt x="903" y="6118"/>
                    <a:pt x="2300" y="7069"/>
                    <a:pt x="3780" y="7069"/>
                  </a:cubicBezTo>
                  <a:cubicBezTo>
                    <a:pt x="4059" y="7069"/>
                    <a:pt x="4341" y="7035"/>
                    <a:pt x="4620" y="6965"/>
                  </a:cubicBezTo>
                  <a:lnTo>
                    <a:pt x="5280" y="6855"/>
                  </a:lnTo>
                  <a:lnTo>
                    <a:pt x="6380" y="6855"/>
                  </a:lnTo>
                  <a:cubicBezTo>
                    <a:pt x="6600" y="6855"/>
                    <a:pt x="6917" y="6953"/>
                    <a:pt x="6779" y="6953"/>
                  </a:cubicBezTo>
                  <a:cubicBezTo>
                    <a:pt x="6710" y="6953"/>
                    <a:pt x="6526" y="6928"/>
                    <a:pt x="6160" y="6855"/>
                  </a:cubicBezTo>
                  <a:lnTo>
                    <a:pt x="6160" y="6855"/>
                  </a:lnTo>
                  <a:lnTo>
                    <a:pt x="6600" y="6965"/>
                  </a:lnTo>
                  <a:cubicBezTo>
                    <a:pt x="6826" y="6965"/>
                    <a:pt x="7053" y="7017"/>
                    <a:pt x="7280" y="7085"/>
                  </a:cubicBezTo>
                  <a:lnTo>
                    <a:pt x="7280" y="7085"/>
                  </a:lnTo>
                  <a:lnTo>
                    <a:pt x="7700" y="7295"/>
                  </a:lnTo>
                  <a:lnTo>
                    <a:pt x="7920" y="7405"/>
                  </a:lnTo>
                  <a:lnTo>
                    <a:pt x="7920" y="7405"/>
                  </a:lnTo>
                  <a:cubicBezTo>
                    <a:pt x="8360" y="7845"/>
                    <a:pt x="8360" y="7735"/>
                    <a:pt x="8579" y="7955"/>
                  </a:cubicBezTo>
                  <a:lnTo>
                    <a:pt x="8579" y="7955"/>
                  </a:lnTo>
                  <a:lnTo>
                    <a:pt x="8579" y="7955"/>
                  </a:lnTo>
                  <a:cubicBezTo>
                    <a:pt x="8581" y="7956"/>
                    <a:pt x="8689" y="8066"/>
                    <a:pt x="8689" y="8175"/>
                  </a:cubicBezTo>
                  <a:cubicBezTo>
                    <a:pt x="8799" y="8175"/>
                    <a:pt x="9019" y="8615"/>
                    <a:pt x="9129" y="8835"/>
                  </a:cubicBezTo>
                  <a:cubicBezTo>
                    <a:pt x="9215" y="9006"/>
                    <a:pt x="9234" y="9110"/>
                    <a:pt x="9290" y="9200"/>
                  </a:cubicBezTo>
                  <a:lnTo>
                    <a:pt x="9290" y="9200"/>
                  </a:lnTo>
                  <a:cubicBezTo>
                    <a:pt x="9381" y="9455"/>
                    <a:pt x="9459" y="9655"/>
                    <a:pt x="9459" y="9935"/>
                  </a:cubicBezTo>
                  <a:lnTo>
                    <a:pt x="9459" y="10045"/>
                  </a:lnTo>
                  <a:cubicBezTo>
                    <a:pt x="9459" y="10375"/>
                    <a:pt x="9459" y="10595"/>
                    <a:pt x="9459" y="10925"/>
                  </a:cubicBezTo>
                  <a:cubicBezTo>
                    <a:pt x="9459" y="11145"/>
                    <a:pt x="9459" y="11255"/>
                    <a:pt x="9459" y="11365"/>
                  </a:cubicBezTo>
                  <a:cubicBezTo>
                    <a:pt x="9459" y="11365"/>
                    <a:pt x="9544" y="10775"/>
                    <a:pt x="9565" y="10775"/>
                  </a:cubicBezTo>
                  <a:cubicBezTo>
                    <a:pt x="9568" y="10775"/>
                    <a:pt x="9569" y="10787"/>
                    <a:pt x="9569" y="10815"/>
                  </a:cubicBezTo>
                  <a:cubicBezTo>
                    <a:pt x="9569" y="10815"/>
                    <a:pt x="9569" y="10925"/>
                    <a:pt x="9569" y="11035"/>
                  </a:cubicBezTo>
                  <a:cubicBezTo>
                    <a:pt x="9499" y="11246"/>
                    <a:pt x="9473" y="11458"/>
                    <a:pt x="9435" y="11641"/>
                  </a:cubicBezTo>
                  <a:lnTo>
                    <a:pt x="9435" y="11641"/>
                  </a:lnTo>
                  <a:cubicBezTo>
                    <a:pt x="9406" y="11707"/>
                    <a:pt x="9304" y="11960"/>
                    <a:pt x="9239" y="12025"/>
                  </a:cubicBezTo>
                  <a:cubicBezTo>
                    <a:pt x="9148" y="12116"/>
                    <a:pt x="8828" y="12588"/>
                    <a:pt x="8723" y="12871"/>
                  </a:cubicBezTo>
                  <a:lnTo>
                    <a:pt x="8723" y="12871"/>
                  </a:lnTo>
                  <a:lnTo>
                    <a:pt x="8360" y="13234"/>
                  </a:lnTo>
                  <a:lnTo>
                    <a:pt x="8250" y="13344"/>
                  </a:lnTo>
                  <a:lnTo>
                    <a:pt x="8250" y="13344"/>
                  </a:lnTo>
                  <a:cubicBezTo>
                    <a:pt x="8349" y="13265"/>
                    <a:pt x="8476" y="13157"/>
                    <a:pt x="8540" y="13083"/>
                  </a:cubicBezTo>
                  <a:lnTo>
                    <a:pt x="8540" y="13083"/>
                  </a:lnTo>
                  <a:cubicBezTo>
                    <a:pt x="8423" y="13258"/>
                    <a:pt x="8238" y="13356"/>
                    <a:pt x="8140" y="13454"/>
                  </a:cubicBezTo>
                  <a:cubicBezTo>
                    <a:pt x="7700" y="13674"/>
                    <a:pt x="7370" y="13784"/>
                    <a:pt x="6930" y="14004"/>
                  </a:cubicBezTo>
                  <a:cubicBezTo>
                    <a:pt x="6160" y="14444"/>
                    <a:pt x="5500" y="15214"/>
                    <a:pt x="5280" y="16094"/>
                  </a:cubicBezTo>
                  <a:cubicBezTo>
                    <a:pt x="5060" y="16974"/>
                    <a:pt x="5170" y="17854"/>
                    <a:pt x="5610" y="18734"/>
                  </a:cubicBezTo>
                  <a:cubicBezTo>
                    <a:pt x="6050" y="19504"/>
                    <a:pt x="6820" y="20054"/>
                    <a:pt x="7700" y="20274"/>
                  </a:cubicBezTo>
                  <a:cubicBezTo>
                    <a:pt x="7993" y="20347"/>
                    <a:pt x="8298" y="20384"/>
                    <a:pt x="8604" y="20384"/>
                  </a:cubicBezTo>
                  <a:cubicBezTo>
                    <a:pt x="9215" y="20384"/>
                    <a:pt x="9826" y="20237"/>
                    <a:pt x="10339" y="19944"/>
                  </a:cubicBezTo>
                  <a:cubicBezTo>
                    <a:pt x="14079" y="18294"/>
                    <a:pt x="16389" y="14554"/>
                    <a:pt x="16389" y="10485"/>
                  </a:cubicBezTo>
                  <a:cubicBezTo>
                    <a:pt x="16389" y="6525"/>
                    <a:pt x="14189" y="2895"/>
                    <a:pt x="10669"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9" name="Google Shape;2352;p43">
              <a:extLst>
                <a:ext uri="{FF2B5EF4-FFF2-40B4-BE49-F238E27FC236}">
                  <a16:creationId xmlns:a16="http://schemas.microsoft.com/office/drawing/2014/main" id="{E71B441E-5568-8B21-6867-09E6312E01B2}"/>
                </a:ext>
              </a:extLst>
            </p:cNvPr>
            <p:cNvSpPr/>
            <p:nvPr/>
          </p:nvSpPr>
          <p:spPr>
            <a:xfrm>
              <a:off x="3266450" y="2076550"/>
              <a:ext cx="455575" cy="512025"/>
            </a:xfrm>
            <a:custGeom>
              <a:avLst/>
              <a:gdLst/>
              <a:ahLst/>
              <a:cxnLst/>
              <a:rect l="l" t="t" r="r" b="b"/>
              <a:pathLst>
                <a:path w="18223" h="20481" extrusionOk="0">
                  <a:moveTo>
                    <a:pt x="10241" y="8314"/>
                  </a:moveTo>
                  <a:cubicBezTo>
                    <a:pt x="10241" y="8314"/>
                    <a:pt x="10258" y="8358"/>
                    <a:pt x="10303" y="8470"/>
                  </a:cubicBezTo>
                  <a:cubicBezTo>
                    <a:pt x="10303" y="8472"/>
                    <a:pt x="10303" y="8474"/>
                    <a:pt x="10303" y="8476"/>
                  </a:cubicBezTo>
                  <a:lnTo>
                    <a:pt x="10303" y="8476"/>
                  </a:lnTo>
                  <a:cubicBezTo>
                    <a:pt x="10269" y="8386"/>
                    <a:pt x="10240" y="8314"/>
                    <a:pt x="10241" y="8314"/>
                  </a:cubicBezTo>
                  <a:close/>
                  <a:moveTo>
                    <a:pt x="10463" y="9147"/>
                  </a:moveTo>
                  <a:cubicBezTo>
                    <a:pt x="10470" y="9197"/>
                    <a:pt x="10490" y="9282"/>
                    <a:pt x="10525" y="9412"/>
                  </a:cubicBezTo>
                  <a:lnTo>
                    <a:pt x="10525" y="9412"/>
                  </a:lnTo>
                  <a:cubicBezTo>
                    <a:pt x="10506" y="9321"/>
                    <a:pt x="10488" y="9230"/>
                    <a:pt x="10463" y="9147"/>
                  </a:cubicBezTo>
                  <a:close/>
                  <a:moveTo>
                    <a:pt x="10525" y="9412"/>
                  </a:moveTo>
                  <a:cubicBezTo>
                    <a:pt x="10552" y="9547"/>
                    <a:pt x="10579" y="9682"/>
                    <a:pt x="10633" y="9790"/>
                  </a:cubicBezTo>
                  <a:cubicBezTo>
                    <a:pt x="10587" y="9635"/>
                    <a:pt x="10551" y="9510"/>
                    <a:pt x="10525" y="9412"/>
                  </a:cubicBezTo>
                  <a:close/>
                  <a:moveTo>
                    <a:pt x="9881" y="12330"/>
                  </a:moveTo>
                  <a:cubicBezTo>
                    <a:pt x="9718" y="12516"/>
                    <a:pt x="9663" y="12587"/>
                    <a:pt x="9667" y="12587"/>
                  </a:cubicBezTo>
                  <a:cubicBezTo>
                    <a:pt x="9672" y="12587"/>
                    <a:pt x="9776" y="12470"/>
                    <a:pt x="9881" y="12330"/>
                  </a:cubicBezTo>
                  <a:close/>
                  <a:moveTo>
                    <a:pt x="9569" y="12853"/>
                  </a:moveTo>
                  <a:cubicBezTo>
                    <a:pt x="9576" y="12853"/>
                    <a:pt x="9538" y="12888"/>
                    <a:pt x="9423" y="12979"/>
                  </a:cubicBezTo>
                  <a:cubicBezTo>
                    <a:pt x="9386" y="12992"/>
                    <a:pt x="9350" y="13006"/>
                    <a:pt x="9315" y="13021"/>
                  </a:cubicBezTo>
                  <a:lnTo>
                    <a:pt x="9315" y="13021"/>
                  </a:lnTo>
                  <a:cubicBezTo>
                    <a:pt x="9432" y="12939"/>
                    <a:pt x="9557" y="12853"/>
                    <a:pt x="9569" y="12853"/>
                  </a:cubicBezTo>
                  <a:close/>
                  <a:moveTo>
                    <a:pt x="9778" y="1"/>
                  </a:moveTo>
                  <a:cubicBezTo>
                    <a:pt x="9472" y="1"/>
                    <a:pt x="9167" y="37"/>
                    <a:pt x="8873" y="111"/>
                  </a:cubicBezTo>
                  <a:cubicBezTo>
                    <a:pt x="7993" y="331"/>
                    <a:pt x="7334" y="881"/>
                    <a:pt x="6784" y="1651"/>
                  </a:cubicBezTo>
                  <a:cubicBezTo>
                    <a:pt x="6014" y="3190"/>
                    <a:pt x="6344" y="5610"/>
                    <a:pt x="8103" y="6380"/>
                  </a:cubicBezTo>
                  <a:lnTo>
                    <a:pt x="7993" y="6490"/>
                  </a:lnTo>
                  <a:cubicBezTo>
                    <a:pt x="8323" y="6710"/>
                    <a:pt x="8653" y="6820"/>
                    <a:pt x="8983" y="7040"/>
                  </a:cubicBezTo>
                  <a:lnTo>
                    <a:pt x="9313" y="7260"/>
                  </a:lnTo>
                  <a:lnTo>
                    <a:pt x="9313" y="7260"/>
                  </a:lnTo>
                  <a:cubicBezTo>
                    <a:pt x="9561" y="7508"/>
                    <a:pt x="9670" y="7616"/>
                    <a:pt x="9863" y="7810"/>
                  </a:cubicBezTo>
                  <a:lnTo>
                    <a:pt x="9973" y="8030"/>
                  </a:lnTo>
                  <a:cubicBezTo>
                    <a:pt x="10127" y="8184"/>
                    <a:pt x="10227" y="8392"/>
                    <a:pt x="10311" y="8578"/>
                  </a:cubicBezTo>
                  <a:lnTo>
                    <a:pt x="10311" y="8578"/>
                  </a:lnTo>
                  <a:cubicBezTo>
                    <a:pt x="10336" y="8759"/>
                    <a:pt x="10413" y="8928"/>
                    <a:pt x="10413" y="9020"/>
                  </a:cubicBezTo>
                  <a:cubicBezTo>
                    <a:pt x="10433" y="9059"/>
                    <a:pt x="10449" y="9102"/>
                    <a:pt x="10463" y="9147"/>
                  </a:cubicBezTo>
                  <a:lnTo>
                    <a:pt x="10463" y="9147"/>
                  </a:lnTo>
                  <a:cubicBezTo>
                    <a:pt x="10457"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4" y="10640"/>
                    <a:pt x="10563" y="10879"/>
                    <a:pt x="10523" y="11000"/>
                  </a:cubicBezTo>
                  <a:cubicBezTo>
                    <a:pt x="10468" y="11165"/>
                    <a:pt x="10413" y="11302"/>
                    <a:pt x="10358" y="11440"/>
                  </a:cubicBezTo>
                  <a:lnTo>
                    <a:pt x="10358" y="11440"/>
                  </a:lnTo>
                  <a:lnTo>
                    <a:pt x="10303" y="11550"/>
                  </a:lnTo>
                  <a:cubicBezTo>
                    <a:pt x="10303" y="11561"/>
                    <a:pt x="10302" y="11573"/>
                    <a:pt x="10300" y="11587"/>
                  </a:cubicBezTo>
                  <a:lnTo>
                    <a:pt x="10300" y="11587"/>
                  </a:lnTo>
                  <a:cubicBezTo>
                    <a:pt x="10275" y="11652"/>
                    <a:pt x="10249" y="11718"/>
                    <a:pt x="10224" y="11790"/>
                  </a:cubicBezTo>
                  <a:lnTo>
                    <a:pt x="10224" y="11790"/>
                  </a:lnTo>
                  <a:cubicBezTo>
                    <a:pt x="10184" y="11866"/>
                    <a:pt x="10134" y="11939"/>
                    <a:pt x="10083" y="11990"/>
                  </a:cubicBezTo>
                  <a:cubicBezTo>
                    <a:pt x="10052" y="12084"/>
                    <a:pt x="9966" y="12215"/>
                    <a:pt x="9881" y="12330"/>
                  </a:cubicBezTo>
                  <a:lnTo>
                    <a:pt x="9881"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6" y="13619"/>
                  </a:cubicBezTo>
                  <a:lnTo>
                    <a:pt x="7826" y="13619"/>
                  </a:lnTo>
                  <a:cubicBezTo>
                    <a:pt x="7883" y="13612"/>
                    <a:pt x="7926" y="13608"/>
                    <a:pt x="7938" y="13608"/>
                  </a:cubicBezTo>
                  <a:cubicBezTo>
                    <a:pt x="7954" y="13608"/>
                    <a:pt x="7913" y="13616"/>
                    <a:pt x="7773" y="13639"/>
                  </a:cubicBezTo>
                  <a:lnTo>
                    <a:pt x="7663" y="13639"/>
                  </a:lnTo>
                  <a:cubicBezTo>
                    <a:pt x="7724" y="13639"/>
                    <a:pt x="7777" y="13631"/>
                    <a:pt x="7826" y="13619"/>
                  </a:cubicBezTo>
                  <a:lnTo>
                    <a:pt x="7826" y="13619"/>
                  </a:lnTo>
                  <a:cubicBezTo>
                    <a:pt x="7775" y="13624"/>
                    <a:pt x="7713" y="13632"/>
                    <a:pt x="7650" y="13639"/>
                  </a:cubicBezTo>
                  <a:lnTo>
                    <a:pt x="6674" y="13639"/>
                  </a:lnTo>
                  <a:cubicBezTo>
                    <a:pt x="6674" y="13639"/>
                    <a:pt x="6014" y="13529"/>
                    <a:pt x="5904" y="13529"/>
                  </a:cubicBezTo>
                  <a:cubicBezTo>
                    <a:pt x="5537" y="13429"/>
                    <a:pt x="5188" y="13382"/>
                    <a:pt x="4859" y="13382"/>
                  </a:cubicBezTo>
                  <a:cubicBezTo>
                    <a:pt x="1236" y="13382"/>
                    <a:pt x="1" y="19020"/>
                    <a:pt x="4034" y="20129"/>
                  </a:cubicBezTo>
                  <a:cubicBezTo>
                    <a:pt x="4985" y="20366"/>
                    <a:pt x="5956" y="20481"/>
                    <a:pt x="6921" y="20481"/>
                  </a:cubicBezTo>
                  <a:cubicBezTo>
                    <a:pt x="8189" y="20481"/>
                    <a:pt x="9447" y="20283"/>
                    <a:pt x="10633" y="19909"/>
                  </a:cubicBezTo>
                  <a:cubicBezTo>
                    <a:pt x="12723" y="19139"/>
                    <a:pt x="14483" y="17819"/>
                    <a:pt x="15693" y="15949"/>
                  </a:cubicBezTo>
                  <a:cubicBezTo>
                    <a:pt x="18002" y="12649"/>
                    <a:pt x="18222" y="8470"/>
                    <a:pt x="16353" y="4950"/>
                  </a:cubicBezTo>
                  <a:cubicBezTo>
                    <a:pt x="15363" y="297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0" name="Google Shape;2353;p43">
              <a:extLst>
                <a:ext uri="{FF2B5EF4-FFF2-40B4-BE49-F238E27FC236}">
                  <a16:creationId xmlns:a16="http://schemas.microsoft.com/office/drawing/2014/main" id="{A44185CE-4E77-9BE8-EE8B-9F3CE508DB27}"/>
                </a:ext>
              </a:extLst>
            </p:cNvPr>
            <p:cNvSpPr/>
            <p:nvPr/>
          </p:nvSpPr>
          <p:spPr>
            <a:xfrm>
              <a:off x="2627600" y="2078425"/>
              <a:ext cx="412500" cy="509600"/>
            </a:xfrm>
            <a:custGeom>
              <a:avLst/>
              <a:gdLst/>
              <a:ahLst/>
              <a:cxnLst/>
              <a:rect l="l" t="t" r="r" b="b"/>
              <a:pathLst>
                <a:path w="16500" h="20384" extrusionOk="0">
                  <a:moveTo>
                    <a:pt x="9460" y="11915"/>
                  </a:moveTo>
                  <a:cubicBezTo>
                    <a:pt x="9460" y="12048"/>
                    <a:pt x="9379" y="12263"/>
                    <a:pt x="9364" y="12263"/>
                  </a:cubicBezTo>
                  <a:cubicBezTo>
                    <a:pt x="9355" y="12263"/>
                    <a:pt x="9374" y="12173"/>
                    <a:pt x="9460" y="11915"/>
                  </a:cubicBezTo>
                  <a:close/>
                  <a:moveTo>
                    <a:pt x="8690" y="13014"/>
                  </a:moveTo>
                  <a:lnTo>
                    <a:pt x="8690" y="13014"/>
                  </a:lnTo>
                  <a:cubicBezTo>
                    <a:pt x="8676" y="13043"/>
                    <a:pt x="8662" y="13069"/>
                    <a:pt x="8648" y="13094"/>
                  </a:cubicBezTo>
                  <a:lnTo>
                    <a:pt x="8648" y="13094"/>
                  </a:lnTo>
                  <a:cubicBezTo>
                    <a:pt x="8674" y="13060"/>
                    <a:pt x="8690" y="13032"/>
                    <a:pt x="8690" y="13014"/>
                  </a:cubicBezTo>
                  <a:close/>
                  <a:moveTo>
                    <a:pt x="8648" y="13094"/>
                  </a:moveTo>
                  <a:lnTo>
                    <a:pt x="8648" y="13094"/>
                  </a:lnTo>
                  <a:cubicBezTo>
                    <a:pt x="8601" y="13153"/>
                    <a:pt x="8524" y="13231"/>
                    <a:pt x="8452" y="13299"/>
                  </a:cubicBezTo>
                  <a:lnTo>
                    <a:pt x="8452" y="13299"/>
                  </a:lnTo>
                  <a:lnTo>
                    <a:pt x="8524" y="13262"/>
                  </a:lnTo>
                  <a:lnTo>
                    <a:pt x="8524" y="13262"/>
                  </a:lnTo>
                  <a:cubicBezTo>
                    <a:pt x="8570" y="13214"/>
                    <a:pt x="8610" y="13160"/>
                    <a:pt x="8648" y="13094"/>
                  </a:cubicBezTo>
                  <a:close/>
                  <a:moveTo>
                    <a:pt x="5820" y="0"/>
                  </a:moveTo>
                  <a:cubicBezTo>
                    <a:pt x="4826" y="0"/>
                    <a:pt x="3828" y="124"/>
                    <a:pt x="2861" y="366"/>
                  </a:cubicBezTo>
                  <a:cubicBezTo>
                    <a:pt x="1101" y="806"/>
                    <a:pt x="1" y="2786"/>
                    <a:pt x="551" y="4545"/>
                  </a:cubicBezTo>
                  <a:cubicBezTo>
                    <a:pt x="1014" y="6118"/>
                    <a:pt x="2410" y="7069"/>
                    <a:pt x="3890" y="7069"/>
                  </a:cubicBezTo>
                  <a:cubicBezTo>
                    <a:pt x="4169" y="7069"/>
                    <a:pt x="4451" y="7035"/>
                    <a:pt x="4730" y="6965"/>
                  </a:cubicBezTo>
                  <a:lnTo>
                    <a:pt x="5390" y="6855"/>
                  </a:lnTo>
                  <a:lnTo>
                    <a:pt x="6380" y="6855"/>
                  </a:lnTo>
                  <a:cubicBezTo>
                    <a:pt x="6600" y="6855"/>
                    <a:pt x="6967" y="6953"/>
                    <a:pt x="6828" y="6953"/>
                  </a:cubicBezTo>
                  <a:cubicBezTo>
                    <a:pt x="6759" y="6953"/>
                    <a:pt x="6564" y="6928"/>
                    <a:pt x="6160" y="6855"/>
                  </a:cubicBezTo>
                  <a:lnTo>
                    <a:pt x="6160" y="6855"/>
                  </a:lnTo>
                  <a:lnTo>
                    <a:pt x="6600" y="6965"/>
                  </a:lnTo>
                  <a:cubicBezTo>
                    <a:pt x="6906" y="6965"/>
                    <a:pt x="7159" y="7018"/>
                    <a:pt x="7395" y="7088"/>
                  </a:cubicBezTo>
                  <a:lnTo>
                    <a:pt x="7395" y="7088"/>
                  </a:lnTo>
                  <a:lnTo>
                    <a:pt x="7810" y="7295"/>
                  </a:lnTo>
                  <a:lnTo>
                    <a:pt x="8089" y="7481"/>
                  </a:lnTo>
                  <a:lnTo>
                    <a:pt x="8089" y="7481"/>
                  </a:lnTo>
                  <a:cubicBezTo>
                    <a:pt x="8374" y="7833"/>
                    <a:pt x="8477" y="7749"/>
                    <a:pt x="8580" y="7955"/>
                  </a:cubicBezTo>
                  <a:lnTo>
                    <a:pt x="8800" y="8175"/>
                  </a:lnTo>
                  <a:lnTo>
                    <a:pt x="8800" y="8175"/>
                  </a:lnTo>
                  <a:cubicBezTo>
                    <a:pt x="8800" y="8175"/>
                    <a:pt x="9130" y="8615"/>
                    <a:pt x="9240" y="8835"/>
                  </a:cubicBezTo>
                  <a:lnTo>
                    <a:pt x="9240" y="8835"/>
                  </a:lnTo>
                  <a:cubicBezTo>
                    <a:pt x="9240" y="8835"/>
                    <a:pt x="9240" y="8835"/>
                    <a:pt x="9240" y="8835"/>
                  </a:cubicBezTo>
                  <a:lnTo>
                    <a:pt x="9240" y="8835"/>
                  </a:lnTo>
                  <a:cubicBezTo>
                    <a:pt x="9240" y="8981"/>
                    <a:pt x="9289" y="9079"/>
                    <a:pt x="9354" y="9161"/>
                  </a:cubicBezTo>
                  <a:lnTo>
                    <a:pt x="9354" y="9161"/>
                  </a:lnTo>
                  <a:cubicBezTo>
                    <a:pt x="9374" y="9435"/>
                    <a:pt x="9472" y="9641"/>
                    <a:pt x="9570" y="9935"/>
                  </a:cubicBezTo>
                  <a:cubicBezTo>
                    <a:pt x="9570" y="9970"/>
                    <a:pt x="9570" y="10007"/>
                    <a:pt x="9570" y="10045"/>
                  </a:cubicBezTo>
                  <a:cubicBezTo>
                    <a:pt x="9680" y="10375"/>
                    <a:pt x="9680" y="10595"/>
                    <a:pt x="9570" y="10925"/>
                  </a:cubicBezTo>
                  <a:cubicBezTo>
                    <a:pt x="9570" y="11145"/>
                    <a:pt x="9570" y="11255"/>
                    <a:pt x="9570" y="11365"/>
                  </a:cubicBezTo>
                  <a:cubicBezTo>
                    <a:pt x="9570" y="11365"/>
                    <a:pt x="9639" y="11125"/>
                    <a:pt x="9680" y="10951"/>
                  </a:cubicBezTo>
                  <a:lnTo>
                    <a:pt x="9680" y="10951"/>
                  </a:lnTo>
                  <a:cubicBezTo>
                    <a:pt x="9680" y="10978"/>
                    <a:pt x="9680" y="11006"/>
                    <a:pt x="9680" y="11035"/>
                  </a:cubicBezTo>
                  <a:cubicBezTo>
                    <a:pt x="9680" y="11284"/>
                    <a:pt x="9617" y="11532"/>
                    <a:pt x="9539" y="11734"/>
                  </a:cubicBezTo>
                  <a:lnTo>
                    <a:pt x="9539" y="11734"/>
                  </a:lnTo>
                  <a:cubicBezTo>
                    <a:pt x="9481" y="11836"/>
                    <a:pt x="9396" y="11978"/>
                    <a:pt x="9350" y="12025"/>
                  </a:cubicBezTo>
                  <a:cubicBezTo>
                    <a:pt x="9350" y="12121"/>
                    <a:pt x="8926" y="12642"/>
                    <a:pt x="8822" y="12916"/>
                  </a:cubicBezTo>
                  <a:lnTo>
                    <a:pt x="8822" y="12916"/>
                  </a:lnTo>
                  <a:cubicBezTo>
                    <a:pt x="8722" y="12996"/>
                    <a:pt x="8651" y="13092"/>
                    <a:pt x="8580" y="13234"/>
                  </a:cubicBezTo>
                  <a:lnTo>
                    <a:pt x="8524" y="13262"/>
                  </a:lnTo>
                  <a:lnTo>
                    <a:pt x="8524" y="13262"/>
                  </a:lnTo>
                  <a:cubicBezTo>
                    <a:pt x="8464" y="13325"/>
                    <a:pt x="8394" y="13377"/>
                    <a:pt x="8304" y="13426"/>
                  </a:cubicBezTo>
                  <a:lnTo>
                    <a:pt x="8304" y="13426"/>
                  </a:lnTo>
                  <a:cubicBezTo>
                    <a:pt x="8338" y="13400"/>
                    <a:pt x="8394" y="13353"/>
                    <a:pt x="8452" y="13299"/>
                  </a:cubicBezTo>
                  <a:lnTo>
                    <a:pt x="8452" y="13299"/>
                  </a:lnTo>
                  <a:lnTo>
                    <a:pt x="8360" y="13344"/>
                  </a:lnTo>
                  <a:cubicBezTo>
                    <a:pt x="8300" y="13405"/>
                    <a:pt x="8273" y="13436"/>
                    <a:pt x="8268" y="13445"/>
                  </a:cubicBezTo>
                  <a:lnTo>
                    <a:pt x="8268" y="13445"/>
                  </a:lnTo>
                  <a:cubicBezTo>
                    <a:pt x="8262" y="13448"/>
                    <a:pt x="8256" y="13451"/>
                    <a:pt x="8250" y="13454"/>
                  </a:cubicBezTo>
                  <a:cubicBezTo>
                    <a:pt x="7920" y="13674"/>
                    <a:pt x="7480" y="13784"/>
                    <a:pt x="7040" y="14004"/>
                  </a:cubicBezTo>
                  <a:cubicBezTo>
                    <a:pt x="6270" y="14444"/>
                    <a:pt x="5720" y="15214"/>
                    <a:pt x="5500" y="16094"/>
                  </a:cubicBezTo>
                  <a:cubicBezTo>
                    <a:pt x="5280" y="16974"/>
                    <a:pt x="5390" y="17854"/>
                    <a:pt x="5830" y="18734"/>
                  </a:cubicBezTo>
                  <a:cubicBezTo>
                    <a:pt x="6270" y="19504"/>
                    <a:pt x="7040" y="20054"/>
                    <a:pt x="7920" y="20274"/>
                  </a:cubicBezTo>
                  <a:cubicBezTo>
                    <a:pt x="8213" y="20347"/>
                    <a:pt x="8507" y="20384"/>
                    <a:pt x="8800" y="20384"/>
                  </a:cubicBezTo>
                  <a:cubicBezTo>
                    <a:pt x="9387" y="20384"/>
                    <a:pt x="9973" y="20237"/>
                    <a:pt x="10560" y="19944"/>
                  </a:cubicBezTo>
                  <a:lnTo>
                    <a:pt x="10450" y="19944"/>
                  </a:lnTo>
                  <a:cubicBezTo>
                    <a:pt x="14079" y="18294"/>
                    <a:pt x="16499" y="14554"/>
                    <a:pt x="16499" y="10485"/>
                  </a:cubicBezTo>
                  <a:cubicBezTo>
                    <a:pt x="16389" y="6525"/>
                    <a:pt x="14299" y="2895"/>
                    <a:pt x="10780" y="1136"/>
                  </a:cubicBezTo>
                  <a:cubicBezTo>
                    <a:pt x="9247" y="369"/>
                    <a:pt x="7538" y="0"/>
                    <a:pt x="582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1" name="Google Shape;2354;p43">
              <a:extLst>
                <a:ext uri="{FF2B5EF4-FFF2-40B4-BE49-F238E27FC236}">
                  <a16:creationId xmlns:a16="http://schemas.microsoft.com/office/drawing/2014/main" id="{0E499E55-7F19-2643-AD28-561747B38E04}"/>
                </a:ext>
              </a:extLst>
            </p:cNvPr>
            <p:cNvSpPr/>
            <p:nvPr/>
          </p:nvSpPr>
          <p:spPr>
            <a:xfrm>
              <a:off x="1935600" y="2076550"/>
              <a:ext cx="455550" cy="512025"/>
            </a:xfrm>
            <a:custGeom>
              <a:avLst/>
              <a:gdLst/>
              <a:ahLst/>
              <a:cxnLst/>
              <a:rect l="l" t="t" r="r" b="b"/>
              <a:pathLst>
                <a:path w="18222" h="20481" extrusionOk="0">
                  <a:moveTo>
                    <a:pt x="10240" y="8314"/>
                  </a:moveTo>
                  <a:lnTo>
                    <a:pt x="10240" y="8314"/>
                  </a:lnTo>
                  <a:cubicBezTo>
                    <a:pt x="10240" y="8314"/>
                    <a:pt x="10258" y="8358"/>
                    <a:pt x="10303" y="8470"/>
                  </a:cubicBezTo>
                  <a:cubicBezTo>
                    <a:pt x="10303" y="8472"/>
                    <a:pt x="10303" y="8474"/>
                    <a:pt x="10303" y="8476"/>
                  </a:cubicBezTo>
                  <a:lnTo>
                    <a:pt x="10303" y="8476"/>
                  </a:lnTo>
                  <a:cubicBezTo>
                    <a:pt x="10268" y="8386"/>
                    <a:pt x="10240" y="8314"/>
                    <a:pt x="10240" y="8314"/>
                  </a:cubicBezTo>
                  <a:close/>
                  <a:moveTo>
                    <a:pt x="10462" y="9147"/>
                  </a:moveTo>
                  <a:lnTo>
                    <a:pt x="10462" y="9147"/>
                  </a:lnTo>
                  <a:cubicBezTo>
                    <a:pt x="10470" y="9197"/>
                    <a:pt x="10489" y="9282"/>
                    <a:pt x="10524" y="9412"/>
                  </a:cubicBezTo>
                  <a:lnTo>
                    <a:pt x="10524" y="9412"/>
                  </a:lnTo>
                  <a:cubicBezTo>
                    <a:pt x="10506" y="9321"/>
                    <a:pt x="10488" y="9230"/>
                    <a:pt x="10462" y="9147"/>
                  </a:cubicBezTo>
                  <a:close/>
                  <a:moveTo>
                    <a:pt x="10524" y="9412"/>
                  </a:moveTo>
                  <a:cubicBezTo>
                    <a:pt x="10551" y="9547"/>
                    <a:pt x="10579" y="9682"/>
                    <a:pt x="10633" y="9790"/>
                  </a:cubicBezTo>
                  <a:cubicBezTo>
                    <a:pt x="10586" y="9635"/>
                    <a:pt x="10551" y="9510"/>
                    <a:pt x="10524" y="9412"/>
                  </a:cubicBezTo>
                  <a:close/>
                  <a:moveTo>
                    <a:pt x="9880" y="12330"/>
                  </a:moveTo>
                  <a:cubicBezTo>
                    <a:pt x="9718" y="12516"/>
                    <a:pt x="9662" y="12587"/>
                    <a:pt x="9666" y="12587"/>
                  </a:cubicBezTo>
                  <a:cubicBezTo>
                    <a:pt x="9672" y="12587"/>
                    <a:pt x="9776" y="12470"/>
                    <a:pt x="9880" y="12330"/>
                  </a:cubicBezTo>
                  <a:close/>
                  <a:moveTo>
                    <a:pt x="9568" y="12853"/>
                  </a:moveTo>
                  <a:cubicBezTo>
                    <a:pt x="9576" y="12853"/>
                    <a:pt x="9537" y="12888"/>
                    <a:pt x="9423" y="12979"/>
                  </a:cubicBezTo>
                  <a:cubicBezTo>
                    <a:pt x="9385" y="12992"/>
                    <a:pt x="9349" y="13006"/>
                    <a:pt x="9314" y="13021"/>
                  </a:cubicBezTo>
                  <a:lnTo>
                    <a:pt x="9314" y="13021"/>
                  </a:lnTo>
                  <a:cubicBezTo>
                    <a:pt x="9432" y="12939"/>
                    <a:pt x="9557" y="12853"/>
                    <a:pt x="9568" y="12853"/>
                  </a:cubicBezTo>
                  <a:close/>
                  <a:moveTo>
                    <a:pt x="9777" y="1"/>
                  </a:moveTo>
                  <a:cubicBezTo>
                    <a:pt x="9472"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69" y="7616"/>
                    <a:pt x="9863" y="7810"/>
                  </a:cubicBezTo>
                  <a:lnTo>
                    <a:pt x="9973" y="8030"/>
                  </a:lnTo>
                  <a:cubicBezTo>
                    <a:pt x="10127" y="8184"/>
                    <a:pt x="10227" y="8392"/>
                    <a:pt x="10311" y="8578"/>
                  </a:cubicBezTo>
                  <a:lnTo>
                    <a:pt x="10311" y="8578"/>
                  </a:lnTo>
                  <a:cubicBezTo>
                    <a:pt x="10336" y="8759"/>
                    <a:pt x="10413" y="8928"/>
                    <a:pt x="10413" y="9020"/>
                  </a:cubicBezTo>
                  <a:cubicBezTo>
                    <a:pt x="10432" y="9059"/>
                    <a:pt x="10448" y="9102"/>
                    <a:pt x="10462" y="9147"/>
                  </a:cubicBezTo>
                  <a:lnTo>
                    <a:pt x="10462" y="9147"/>
                  </a:lnTo>
                  <a:cubicBezTo>
                    <a:pt x="10456"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3" y="10640"/>
                    <a:pt x="10563" y="10879"/>
                    <a:pt x="10523" y="11000"/>
                  </a:cubicBezTo>
                  <a:cubicBezTo>
                    <a:pt x="10468" y="11165"/>
                    <a:pt x="10413" y="11302"/>
                    <a:pt x="10358" y="11440"/>
                  </a:cubicBezTo>
                  <a:lnTo>
                    <a:pt x="10358" y="11440"/>
                  </a:lnTo>
                  <a:lnTo>
                    <a:pt x="10303" y="11550"/>
                  </a:lnTo>
                  <a:cubicBezTo>
                    <a:pt x="10303" y="11561"/>
                    <a:pt x="10302" y="11573"/>
                    <a:pt x="10299" y="11587"/>
                  </a:cubicBezTo>
                  <a:lnTo>
                    <a:pt x="10299" y="11587"/>
                  </a:lnTo>
                  <a:cubicBezTo>
                    <a:pt x="10274" y="11652"/>
                    <a:pt x="10249" y="11718"/>
                    <a:pt x="10224" y="11790"/>
                  </a:cubicBezTo>
                  <a:lnTo>
                    <a:pt x="10224" y="11790"/>
                  </a:lnTo>
                  <a:cubicBezTo>
                    <a:pt x="10184" y="11866"/>
                    <a:pt x="10133" y="11939"/>
                    <a:pt x="10083" y="11990"/>
                  </a:cubicBezTo>
                  <a:cubicBezTo>
                    <a:pt x="10051"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5" y="13619"/>
                  </a:cubicBezTo>
                  <a:lnTo>
                    <a:pt x="7825" y="13619"/>
                  </a:lnTo>
                  <a:cubicBezTo>
                    <a:pt x="7883" y="13612"/>
                    <a:pt x="7925" y="13608"/>
                    <a:pt x="7937" y="13608"/>
                  </a:cubicBezTo>
                  <a:cubicBezTo>
                    <a:pt x="7954" y="13608"/>
                    <a:pt x="7913" y="13616"/>
                    <a:pt x="7773" y="13639"/>
                  </a:cubicBezTo>
                  <a:lnTo>
                    <a:pt x="7663" y="13639"/>
                  </a:lnTo>
                  <a:cubicBezTo>
                    <a:pt x="7724" y="13639"/>
                    <a:pt x="7777" y="13631"/>
                    <a:pt x="7825" y="13619"/>
                  </a:cubicBezTo>
                  <a:lnTo>
                    <a:pt x="7825" y="13619"/>
                  </a:lnTo>
                  <a:cubicBezTo>
                    <a:pt x="7775" y="13624"/>
                    <a:pt x="7713" y="13632"/>
                    <a:pt x="7649" y="13639"/>
                  </a:cubicBezTo>
                  <a:lnTo>
                    <a:pt x="6673" y="13639"/>
                  </a:lnTo>
                  <a:cubicBezTo>
                    <a:pt x="6673" y="13639"/>
                    <a:pt x="6013" y="13529"/>
                    <a:pt x="5903" y="13529"/>
                  </a:cubicBezTo>
                  <a:cubicBezTo>
                    <a:pt x="5537" y="13429"/>
                    <a:pt x="5188" y="13382"/>
                    <a:pt x="4858" y="13382"/>
                  </a:cubicBezTo>
                  <a:cubicBezTo>
                    <a:pt x="1236" y="13382"/>
                    <a:pt x="1" y="19020"/>
                    <a:pt x="4033" y="20129"/>
                  </a:cubicBezTo>
                  <a:cubicBezTo>
                    <a:pt x="4984" y="20366"/>
                    <a:pt x="5956" y="20481"/>
                    <a:pt x="6921" y="20481"/>
                  </a:cubicBezTo>
                  <a:cubicBezTo>
                    <a:pt x="8189" y="20481"/>
                    <a:pt x="9446" y="20283"/>
                    <a:pt x="10633" y="19909"/>
                  </a:cubicBezTo>
                  <a:cubicBezTo>
                    <a:pt x="12723" y="19139"/>
                    <a:pt x="14482" y="17819"/>
                    <a:pt x="15692" y="15949"/>
                  </a:cubicBezTo>
                  <a:cubicBezTo>
                    <a:pt x="18002" y="12649"/>
                    <a:pt x="18222" y="8470"/>
                    <a:pt x="16352" y="4950"/>
                  </a:cubicBezTo>
                  <a:cubicBezTo>
                    <a:pt x="15362" y="2970"/>
                    <a:pt x="13602" y="1321"/>
                    <a:pt x="11513"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2" name="Google Shape;2355;p43">
              <a:extLst>
                <a:ext uri="{FF2B5EF4-FFF2-40B4-BE49-F238E27FC236}">
                  <a16:creationId xmlns:a16="http://schemas.microsoft.com/office/drawing/2014/main" id="{ED87B98A-418F-7B20-A628-D55C1BE0E3B1}"/>
                </a:ext>
              </a:extLst>
            </p:cNvPr>
            <p:cNvSpPr/>
            <p:nvPr/>
          </p:nvSpPr>
          <p:spPr>
            <a:xfrm>
              <a:off x="1296750" y="20784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30" y="7518"/>
                    <a:pt x="8100" y="7495"/>
                  </a:cubicBezTo>
                  <a:close/>
                  <a:moveTo>
                    <a:pt x="8827" y="8202"/>
                  </a:moveTo>
                  <a:lnTo>
                    <a:pt x="8910" y="8285"/>
                  </a:lnTo>
                  <a:cubicBezTo>
                    <a:pt x="8949" y="8344"/>
                    <a:pt x="8964" y="8368"/>
                    <a:pt x="8961" y="8368"/>
                  </a:cubicBezTo>
                  <a:cubicBezTo>
                    <a:pt x="8957" y="8368"/>
                    <a:pt x="8898" y="8291"/>
                    <a:pt x="8827" y="8202"/>
                  </a:cubicBezTo>
                  <a:close/>
                  <a:moveTo>
                    <a:pt x="9556" y="10244"/>
                  </a:moveTo>
                  <a:cubicBezTo>
                    <a:pt x="9564" y="10321"/>
                    <a:pt x="9570" y="10375"/>
                    <a:pt x="9570" y="10375"/>
                  </a:cubicBezTo>
                  <a:cubicBezTo>
                    <a:pt x="9570" y="10326"/>
                    <a:pt x="9564" y="10283"/>
                    <a:pt x="9556" y="10244"/>
                  </a:cubicBezTo>
                  <a:close/>
                  <a:moveTo>
                    <a:pt x="9460" y="11915"/>
                  </a:moveTo>
                  <a:cubicBezTo>
                    <a:pt x="9460" y="12048"/>
                    <a:pt x="9338" y="12263"/>
                    <a:pt x="9316" y="12263"/>
                  </a:cubicBezTo>
                  <a:cubicBezTo>
                    <a:pt x="9302" y="12263"/>
                    <a:pt x="9330" y="12173"/>
                    <a:pt x="9460" y="11915"/>
                  </a:cubicBezTo>
                  <a:close/>
                  <a:moveTo>
                    <a:pt x="5786" y="0"/>
                  </a:moveTo>
                  <a:cubicBezTo>
                    <a:pt x="4810" y="0"/>
                    <a:pt x="3828" y="124"/>
                    <a:pt x="2860" y="366"/>
                  </a:cubicBezTo>
                  <a:cubicBezTo>
                    <a:pt x="990" y="806"/>
                    <a:pt x="1" y="2786"/>
                    <a:pt x="441" y="4545"/>
                  </a:cubicBezTo>
                  <a:cubicBezTo>
                    <a:pt x="903" y="6118"/>
                    <a:pt x="2300" y="7069"/>
                    <a:pt x="3845" y="7069"/>
                  </a:cubicBezTo>
                  <a:cubicBezTo>
                    <a:pt x="4137" y="7069"/>
                    <a:pt x="4433" y="7035"/>
                    <a:pt x="4730" y="6965"/>
                  </a:cubicBezTo>
                  <a:lnTo>
                    <a:pt x="5280" y="6855"/>
                  </a:lnTo>
                  <a:lnTo>
                    <a:pt x="6380" y="6855"/>
                  </a:lnTo>
                  <a:cubicBezTo>
                    <a:pt x="6600" y="6855"/>
                    <a:pt x="6918" y="6953"/>
                    <a:pt x="6779" y="6953"/>
                  </a:cubicBezTo>
                  <a:cubicBezTo>
                    <a:pt x="6710" y="6953"/>
                    <a:pt x="6527" y="6928"/>
                    <a:pt x="6160" y="6855"/>
                  </a:cubicBezTo>
                  <a:lnTo>
                    <a:pt x="6160" y="6855"/>
                  </a:lnTo>
                  <a:lnTo>
                    <a:pt x="6600" y="6965"/>
                  </a:lnTo>
                  <a:cubicBezTo>
                    <a:pt x="6827" y="6965"/>
                    <a:pt x="7053" y="7017"/>
                    <a:pt x="7280" y="7085"/>
                  </a:cubicBezTo>
                  <a:lnTo>
                    <a:pt x="7280" y="7085"/>
                  </a:lnTo>
                  <a:lnTo>
                    <a:pt x="7700" y="7295"/>
                  </a:lnTo>
                  <a:lnTo>
                    <a:pt x="7920" y="7405"/>
                  </a:lnTo>
                  <a:lnTo>
                    <a:pt x="7920" y="7405"/>
                  </a:lnTo>
                  <a:cubicBezTo>
                    <a:pt x="8360" y="7845"/>
                    <a:pt x="8360" y="7735"/>
                    <a:pt x="8580" y="7955"/>
                  </a:cubicBezTo>
                  <a:lnTo>
                    <a:pt x="8580" y="7955"/>
                  </a:lnTo>
                  <a:lnTo>
                    <a:pt x="8580" y="7955"/>
                  </a:lnTo>
                  <a:cubicBezTo>
                    <a:pt x="8580" y="7956"/>
                    <a:pt x="8690" y="8065"/>
                    <a:pt x="8690" y="8175"/>
                  </a:cubicBezTo>
                  <a:cubicBezTo>
                    <a:pt x="8800" y="8175"/>
                    <a:pt x="9020" y="8615"/>
                    <a:pt x="9130" y="8835"/>
                  </a:cubicBezTo>
                  <a:cubicBezTo>
                    <a:pt x="9215" y="9006"/>
                    <a:pt x="9234" y="9110"/>
                    <a:pt x="9290" y="9200"/>
                  </a:cubicBezTo>
                  <a:lnTo>
                    <a:pt x="9290" y="9200"/>
                  </a:lnTo>
                  <a:cubicBezTo>
                    <a:pt x="9381" y="9455"/>
                    <a:pt x="9460" y="9655"/>
                    <a:pt x="9460" y="9935"/>
                  </a:cubicBezTo>
                  <a:cubicBezTo>
                    <a:pt x="9460" y="10020"/>
                    <a:pt x="9526" y="10106"/>
                    <a:pt x="9556" y="10244"/>
                  </a:cubicBezTo>
                  <a:lnTo>
                    <a:pt x="9556" y="10244"/>
                  </a:lnTo>
                  <a:cubicBezTo>
                    <a:pt x="9536" y="10050"/>
                    <a:pt x="9505" y="9712"/>
                    <a:pt x="9529" y="9712"/>
                  </a:cubicBezTo>
                  <a:cubicBezTo>
                    <a:pt x="9537" y="9712"/>
                    <a:pt x="9550" y="9745"/>
                    <a:pt x="9570" y="9825"/>
                  </a:cubicBezTo>
                  <a:lnTo>
                    <a:pt x="9570" y="10045"/>
                  </a:lnTo>
                  <a:cubicBezTo>
                    <a:pt x="9570" y="10375"/>
                    <a:pt x="9570" y="10595"/>
                    <a:pt x="9570" y="10925"/>
                  </a:cubicBezTo>
                  <a:cubicBezTo>
                    <a:pt x="9570" y="11145"/>
                    <a:pt x="9570" y="11255"/>
                    <a:pt x="9570" y="11365"/>
                  </a:cubicBezTo>
                  <a:cubicBezTo>
                    <a:pt x="9570" y="11365"/>
                    <a:pt x="9654" y="10775"/>
                    <a:pt x="9675" y="10775"/>
                  </a:cubicBezTo>
                  <a:cubicBezTo>
                    <a:pt x="9678" y="10775"/>
                    <a:pt x="9680" y="10787"/>
                    <a:pt x="9680" y="10815"/>
                  </a:cubicBezTo>
                  <a:cubicBezTo>
                    <a:pt x="9680" y="10815"/>
                    <a:pt x="9680" y="10925"/>
                    <a:pt x="9680" y="11035"/>
                  </a:cubicBezTo>
                  <a:cubicBezTo>
                    <a:pt x="9584" y="11322"/>
                    <a:pt x="9488" y="11610"/>
                    <a:pt x="9465" y="11825"/>
                  </a:cubicBezTo>
                  <a:lnTo>
                    <a:pt x="9465" y="11825"/>
                  </a:lnTo>
                  <a:cubicBezTo>
                    <a:pt x="9426" y="11907"/>
                    <a:pt x="9383" y="11991"/>
                    <a:pt x="9350" y="12025"/>
                  </a:cubicBezTo>
                  <a:cubicBezTo>
                    <a:pt x="9258" y="12116"/>
                    <a:pt x="8938" y="12588"/>
                    <a:pt x="8833" y="12871"/>
                  </a:cubicBezTo>
                  <a:lnTo>
                    <a:pt x="8833" y="12871"/>
                  </a:lnTo>
                  <a:lnTo>
                    <a:pt x="8687" y="13017"/>
                  </a:lnTo>
                  <a:lnTo>
                    <a:pt x="8687" y="13017"/>
                  </a:lnTo>
                  <a:cubicBezTo>
                    <a:pt x="8469" y="13235"/>
                    <a:pt x="8359" y="13345"/>
                    <a:pt x="8140" y="13454"/>
                  </a:cubicBezTo>
                  <a:cubicBezTo>
                    <a:pt x="7810" y="13674"/>
                    <a:pt x="7370" y="13784"/>
                    <a:pt x="7040" y="14004"/>
                  </a:cubicBezTo>
                  <a:cubicBezTo>
                    <a:pt x="6270" y="14444"/>
                    <a:pt x="5610" y="15214"/>
                    <a:pt x="5390" y="16094"/>
                  </a:cubicBezTo>
                  <a:cubicBezTo>
                    <a:pt x="5170" y="16974"/>
                    <a:pt x="5280" y="17854"/>
                    <a:pt x="5830" y="18734"/>
                  </a:cubicBezTo>
                  <a:cubicBezTo>
                    <a:pt x="6270" y="19504"/>
                    <a:pt x="6930" y="20054"/>
                    <a:pt x="7810" y="20274"/>
                  </a:cubicBezTo>
                  <a:cubicBezTo>
                    <a:pt x="8103" y="20347"/>
                    <a:pt x="8409" y="20384"/>
                    <a:pt x="8714" y="20384"/>
                  </a:cubicBezTo>
                  <a:cubicBezTo>
                    <a:pt x="9325" y="20384"/>
                    <a:pt x="9936" y="20237"/>
                    <a:pt x="10449" y="19944"/>
                  </a:cubicBezTo>
                  <a:lnTo>
                    <a:pt x="10339" y="19944"/>
                  </a:lnTo>
                  <a:cubicBezTo>
                    <a:pt x="14079" y="18294"/>
                    <a:pt x="16389" y="14554"/>
                    <a:pt x="16389" y="10485"/>
                  </a:cubicBezTo>
                  <a:cubicBezTo>
                    <a:pt x="16389" y="6525"/>
                    <a:pt x="14189" y="2895"/>
                    <a:pt x="10669"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3" name="Google Shape;2356;p43">
              <a:extLst>
                <a:ext uri="{FF2B5EF4-FFF2-40B4-BE49-F238E27FC236}">
                  <a16:creationId xmlns:a16="http://schemas.microsoft.com/office/drawing/2014/main" id="{D60F3CDE-8AF0-3AC1-8C52-5E8C8478041C}"/>
                </a:ext>
              </a:extLst>
            </p:cNvPr>
            <p:cNvSpPr/>
            <p:nvPr/>
          </p:nvSpPr>
          <p:spPr>
            <a:xfrm>
              <a:off x="604750" y="2076550"/>
              <a:ext cx="455550" cy="512025"/>
            </a:xfrm>
            <a:custGeom>
              <a:avLst/>
              <a:gdLst/>
              <a:ahLst/>
              <a:cxnLst/>
              <a:rect l="l" t="t" r="r" b="b"/>
              <a:pathLst>
                <a:path w="18222" h="20481" extrusionOk="0">
                  <a:moveTo>
                    <a:pt x="10240" y="8314"/>
                  </a:moveTo>
                  <a:lnTo>
                    <a:pt x="10240" y="8314"/>
                  </a:lnTo>
                  <a:cubicBezTo>
                    <a:pt x="10240" y="8314"/>
                    <a:pt x="10257" y="8358"/>
                    <a:pt x="10302" y="8470"/>
                  </a:cubicBezTo>
                  <a:cubicBezTo>
                    <a:pt x="10302" y="8472"/>
                    <a:pt x="10302" y="8474"/>
                    <a:pt x="10302" y="8476"/>
                  </a:cubicBezTo>
                  <a:lnTo>
                    <a:pt x="10302" y="8476"/>
                  </a:lnTo>
                  <a:cubicBezTo>
                    <a:pt x="10268" y="8386"/>
                    <a:pt x="10240" y="8314"/>
                    <a:pt x="10240" y="8314"/>
                  </a:cubicBezTo>
                  <a:close/>
                  <a:moveTo>
                    <a:pt x="10462" y="9147"/>
                  </a:moveTo>
                  <a:cubicBezTo>
                    <a:pt x="10469" y="9197"/>
                    <a:pt x="10489" y="9282"/>
                    <a:pt x="10524" y="9412"/>
                  </a:cubicBezTo>
                  <a:lnTo>
                    <a:pt x="10524" y="9412"/>
                  </a:lnTo>
                  <a:cubicBezTo>
                    <a:pt x="10506" y="9321"/>
                    <a:pt x="10488" y="9230"/>
                    <a:pt x="10462" y="9147"/>
                  </a:cubicBezTo>
                  <a:close/>
                  <a:moveTo>
                    <a:pt x="10524" y="9412"/>
                  </a:moveTo>
                  <a:cubicBezTo>
                    <a:pt x="10551" y="9547"/>
                    <a:pt x="10578" y="9682"/>
                    <a:pt x="10632" y="9790"/>
                  </a:cubicBezTo>
                  <a:cubicBezTo>
                    <a:pt x="10586" y="9635"/>
                    <a:pt x="10550" y="9510"/>
                    <a:pt x="10524" y="9412"/>
                  </a:cubicBezTo>
                  <a:close/>
                  <a:moveTo>
                    <a:pt x="9880" y="12330"/>
                  </a:moveTo>
                  <a:cubicBezTo>
                    <a:pt x="9718" y="12516"/>
                    <a:pt x="9662" y="12587"/>
                    <a:pt x="9666" y="12587"/>
                  </a:cubicBezTo>
                  <a:cubicBezTo>
                    <a:pt x="9671" y="12587"/>
                    <a:pt x="9775" y="12470"/>
                    <a:pt x="9880" y="12330"/>
                  </a:cubicBezTo>
                  <a:close/>
                  <a:moveTo>
                    <a:pt x="9568" y="12853"/>
                  </a:moveTo>
                  <a:cubicBezTo>
                    <a:pt x="9575" y="12853"/>
                    <a:pt x="9537" y="12888"/>
                    <a:pt x="9422" y="12979"/>
                  </a:cubicBezTo>
                  <a:cubicBezTo>
                    <a:pt x="9385" y="12992"/>
                    <a:pt x="9349" y="13006"/>
                    <a:pt x="9314" y="13021"/>
                  </a:cubicBezTo>
                  <a:lnTo>
                    <a:pt x="9314" y="13021"/>
                  </a:lnTo>
                  <a:cubicBezTo>
                    <a:pt x="9431" y="12939"/>
                    <a:pt x="9556" y="12853"/>
                    <a:pt x="9568" y="12853"/>
                  </a:cubicBezTo>
                  <a:close/>
                  <a:moveTo>
                    <a:pt x="9777" y="1"/>
                  </a:moveTo>
                  <a:cubicBezTo>
                    <a:pt x="9471"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2" y="7260"/>
                  </a:lnTo>
                  <a:lnTo>
                    <a:pt x="9312" y="7260"/>
                  </a:lnTo>
                  <a:cubicBezTo>
                    <a:pt x="9560" y="7508"/>
                    <a:pt x="9669" y="7616"/>
                    <a:pt x="9862" y="7810"/>
                  </a:cubicBezTo>
                  <a:lnTo>
                    <a:pt x="9972" y="8030"/>
                  </a:lnTo>
                  <a:cubicBezTo>
                    <a:pt x="10126" y="8184"/>
                    <a:pt x="10226" y="8392"/>
                    <a:pt x="10310" y="8578"/>
                  </a:cubicBezTo>
                  <a:lnTo>
                    <a:pt x="10310" y="8578"/>
                  </a:lnTo>
                  <a:cubicBezTo>
                    <a:pt x="10336" y="8759"/>
                    <a:pt x="10412" y="8928"/>
                    <a:pt x="10412" y="9020"/>
                  </a:cubicBezTo>
                  <a:cubicBezTo>
                    <a:pt x="10432" y="9059"/>
                    <a:pt x="10448" y="9102"/>
                    <a:pt x="10462" y="9147"/>
                  </a:cubicBezTo>
                  <a:lnTo>
                    <a:pt x="10462" y="9147"/>
                  </a:lnTo>
                  <a:cubicBezTo>
                    <a:pt x="10456" y="9105"/>
                    <a:pt x="10457" y="9088"/>
                    <a:pt x="10464" y="9088"/>
                  </a:cubicBezTo>
                  <a:cubicBezTo>
                    <a:pt x="10489" y="9088"/>
                    <a:pt x="10575" y="9289"/>
                    <a:pt x="10632" y="9460"/>
                  </a:cubicBezTo>
                  <a:cubicBezTo>
                    <a:pt x="10742" y="9900"/>
                    <a:pt x="10632" y="9900"/>
                    <a:pt x="10632" y="10010"/>
                  </a:cubicBezTo>
                  <a:lnTo>
                    <a:pt x="10632" y="10456"/>
                  </a:lnTo>
                  <a:lnTo>
                    <a:pt x="10632" y="10456"/>
                  </a:lnTo>
                  <a:cubicBezTo>
                    <a:pt x="10603" y="10640"/>
                    <a:pt x="10563" y="10879"/>
                    <a:pt x="10522" y="11000"/>
                  </a:cubicBezTo>
                  <a:cubicBezTo>
                    <a:pt x="10467" y="11165"/>
                    <a:pt x="10412" y="11302"/>
                    <a:pt x="10357" y="11440"/>
                  </a:cubicBezTo>
                  <a:lnTo>
                    <a:pt x="10357" y="11440"/>
                  </a:lnTo>
                  <a:lnTo>
                    <a:pt x="10302" y="11550"/>
                  </a:lnTo>
                  <a:cubicBezTo>
                    <a:pt x="10302" y="11561"/>
                    <a:pt x="10301" y="11573"/>
                    <a:pt x="10299" y="11587"/>
                  </a:cubicBezTo>
                  <a:lnTo>
                    <a:pt x="10299" y="11587"/>
                  </a:lnTo>
                  <a:cubicBezTo>
                    <a:pt x="10274" y="11652"/>
                    <a:pt x="10248" y="11718"/>
                    <a:pt x="10223" y="11790"/>
                  </a:cubicBezTo>
                  <a:lnTo>
                    <a:pt x="10223" y="11790"/>
                  </a:lnTo>
                  <a:cubicBezTo>
                    <a:pt x="10183" y="11866"/>
                    <a:pt x="10133" y="11939"/>
                    <a:pt x="10082" y="11990"/>
                  </a:cubicBezTo>
                  <a:cubicBezTo>
                    <a:pt x="10051" y="12084"/>
                    <a:pt x="9965" y="12215"/>
                    <a:pt x="9880" y="12330"/>
                  </a:cubicBezTo>
                  <a:lnTo>
                    <a:pt x="9880" y="12330"/>
                  </a:lnTo>
                  <a:cubicBezTo>
                    <a:pt x="9935" y="12267"/>
                    <a:pt x="10002" y="12191"/>
                    <a:pt x="10082" y="12100"/>
                  </a:cubicBezTo>
                  <a:lnTo>
                    <a:pt x="10082" y="12100"/>
                  </a:lnTo>
                  <a:cubicBezTo>
                    <a:pt x="9972" y="12320"/>
                    <a:pt x="9752" y="12649"/>
                    <a:pt x="9532" y="12869"/>
                  </a:cubicBezTo>
                  <a:lnTo>
                    <a:pt x="9289" y="13032"/>
                  </a:lnTo>
                  <a:lnTo>
                    <a:pt x="9289" y="13032"/>
                  </a:lnTo>
                  <a:cubicBezTo>
                    <a:pt x="9116" y="13110"/>
                    <a:pt x="8969" y="13213"/>
                    <a:pt x="8808" y="13301"/>
                  </a:cubicBezTo>
                  <a:lnTo>
                    <a:pt x="8808" y="13301"/>
                  </a:lnTo>
                  <a:cubicBezTo>
                    <a:pt x="8794" y="13303"/>
                    <a:pt x="8779" y="13306"/>
                    <a:pt x="8763" y="13309"/>
                  </a:cubicBezTo>
                  <a:cubicBezTo>
                    <a:pt x="8543" y="13309"/>
                    <a:pt x="8433" y="13529"/>
                    <a:pt x="8213" y="13529"/>
                  </a:cubicBezTo>
                  <a:cubicBezTo>
                    <a:pt x="8054" y="13529"/>
                    <a:pt x="7952" y="13587"/>
                    <a:pt x="7825" y="13619"/>
                  </a:cubicBezTo>
                  <a:lnTo>
                    <a:pt x="7825" y="13619"/>
                  </a:lnTo>
                  <a:cubicBezTo>
                    <a:pt x="7882" y="13612"/>
                    <a:pt x="7925" y="13608"/>
                    <a:pt x="7937" y="13608"/>
                  </a:cubicBezTo>
                  <a:cubicBezTo>
                    <a:pt x="7953" y="13608"/>
                    <a:pt x="7912" y="13616"/>
                    <a:pt x="7773" y="13639"/>
                  </a:cubicBezTo>
                  <a:lnTo>
                    <a:pt x="7663" y="13639"/>
                  </a:lnTo>
                  <a:cubicBezTo>
                    <a:pt x="7724" y="13639"/>
                    <a:pt x="7776" y="13631"/>
                    <a:pt x="7825" y="13619"/>
                  </a:cubicBezTo>
                  <a:lnTo>
                    <a:pt x="7825" y="13619"/>
                  </a:lnTo>
                  <a:cubicBezTo>
                    <a:pt x="7774" y="13624"/>
                    <a:pt x="7712" y="13632"/>
                    <a:pt x="7649" y="13639"/>
                  </a:cubicBezTo>
                  <a:lnTo>
                    <a:pt x="6673" y="13639"/>
                  </a:lnTo>
                  <a:cubicBezTo>
                    <a:pt x="6673" y="13639"/>
                    <a:pt x="6013" y="13529"/>
                    <a:pt x="5903" y="13529"/>
                  </a:cubicBezTo>
                  <a:cubicBezTo>
                    <a:pt x="5536" y="13429"/>
                    <a:pt x="5187" y="13382"/>
                    <a:pt x="4858" y="13382"/>
                  </a:cubicBezTo>
                  <a:cubicBezTo>
                    <a:pt x="1235" y="13382"/>
                    <a:pt x="0" y="19020"/>
                    <a:pt x="4033" y="20129"/>
                  </a:cubicBezTo>
                  <a:cubicBezTo>
                    <a:pt x="4984" y="20366"/>
                    <a:pt x="5955" y="20481"/>
                    <a:pt x="6920" y="20481"/>
                  </a:cubicBezTo>
                  <a:cubicBezTo>
                    <a:pt x="8188" y="20481"/>
                    <a:pt x="9446" y="20283"/>
                    <a:pt x="10632" y="19909"/>
                  </a:cubicBezTo>
                  <a:cubicBezTo>
                    <a:pt x="12722" y="19139"/>
                    <a:pt x="14482" y="17819"/>
                    <a:pt x="15692" y="15949"/>
                  </a:cubicBezTo>
                  <a:cubicBezTo>
                    <a:pt x="18002" y="12649"/>
                    <a:pt x="18222" y="8470"/>
                    <a:pt x="16352" y="4950"/>
                  </a:cubicBezTo>
                  <a:cubicBezTo>
                    <a:pt x="15362" y="297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4" name="Google Shape;2357;p43">
              <a:extLst>
                <a:ext uri="{FF2B5EF4-FFF2-40B4-BE49-F238E27FC236}">
                  <a16:creationId xmlns:a16="http://schemas.microsoft.com/office/drawing/2014/main" id="{183C6582-A770-7DFE-7A1D-9CA4A6C1E96E}"/>
                </a:ext>
              </a:extLst>
            </p:cNvPr>
            <p:cNvSpPr/>
            <p:nvPr/>
          </p:nvSpPr>
          <p:spPr>
            <a:xfrm>
              <a:off x="306850" y="2562225"/>
              <a:ext cx="409725" cy="509975"/>
            </a:xfrm>
            <a:custGeom>
              <a:avLst/>
              <a:gdLst/>
              <a:ahLst/>
              <a:cxnLst/>
              <a:rect l="l" t="t" r="r" b="b"/>
              <a:pathLst>
                <a:path w="16389" h="20399" extrusionOk="0">
                  <a:moveTo>
                    <a:pt x="7817" y="7237"/>
                  </a:moveTo>
                  <a:cubicBezTo>
                    <a:pt x="7765" y="7275"/>
                    <a:pt x="7722" y="7301"/>
                    <a:pt x="7700" y="7301"/>
                  </a:cubicBezTo>
                  <a:cubicBezTo>
                    <a:pt x="7743" y="7280"/>
                    <a:pt x="7781" y="7258"/>
                    <a:pt x="7817" y="7237"/>
                  </a:cubicBezTo>
                  <a:close/>
                  <a:moveTo>
                    <a:pt x="7186" y="8082"/>
                  </a:moveTo>
                  <a:cubicBezTo>
                    <a:pt x="7174" y="8082"/>
                    <a:pt x="7040" y="8331"/>
                    <a:pt x="7040" y="8401"/>
                  </a:cubicBezTo>
                  <a:cubicBezTo>
                    <a:pt x="7159"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10" y="13473"/>
                  </a:moveTo>
                  <a:cubicBezTo>
                    <a:pt x="9680" y="13473"/>
                    <a:pt x="9863" y="13497"/>
                    <a:pt x="10230" y="13570"/>
                  </a:cubicBezTo>
                  <a:lnTo>
                    <a:pt x="10010" y="13570"/>
                  </a:lnTo>
                  <a:cubicBezTo>
                    <a:pt x="9790" y="13570"/>
                    <a:pt x="9472" y="13473"/>
                    <a:pt x="9610" y="13473"/>
                  </a:cubicBezTo>
                  <a:close/>
                  <a:moveTo>
                    <a:pt x="7904" y="1"/>
                  </a:moveTo>
                  <a:cubicBezTo>
                    <a:pt x="7219" y="1"/>
                    <a:pt x="6518" y="124"/>
                    <a:pt x="5940" y="372"/>
                  </a:cubicBezTo>
                  <a:lnTo>
                    <a:pt x="6050" y="482"/>
                  </a:lnTo>
                  <a:cubicBezTo>
                    <a:pt x="2310" y="2132"/>
                    <a:pt x="1" y="5871"/>
                    <a:pt x="1" y="9941"/>
                  </a:cubicBezTo>
                  <a:cubicBezTo>
                    <a:pt x="1" y="13900"/>
                    <a:pt x="2200" y="17420"/>
                    <a:pt x="5720" y="19290"/>
                  </a:cubicBezTo>
                  <a:cubicBezTo>
                    <a:pt x="7301" y="20008"/>
                    <a:pt x="9023"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8" y="13285"/>
                    <a:pt x="11659" y="13350"/>
                  </a:cubicBezTo>
                  <a:lnTo>
                    <a:pt x="11110" y="13570"/>
                  </a:lnTo>
                  <a:lnTo>
                    <a:pt x="10230" y="13570"/>
                  </a:lnTo>
                  <a:lnTo>
                    <a:pt x="9790" y="13460"/>
                  </a:lnTo>
                  <a:cubicBezTo>
                    <a:pt x="9570" y="13387"/>
                    <a:pt x="9350" y="13314"/>
                    <a:pt x="9130" y="13240"/>
                  </a:cubicBezTo>
                  <a:lnTo>
                    <a:pt x="9130" y="13240"/>
                  </a:lnTo>
                  <a:lnTo>
                    <a:pt x="8690" y="13020"/>
                  </a:lnTo>
                  <a:lnTo>
                    <a:pt x="8470" y="12910"/>
                  </a:lnTo>
                  <a:lnTo>
                    <a:pt x="8470" y="12910"/>
                  </a:lnTo>
                  <a:cubicBezTo>
                    <a:pt x="8470" y="12910"/>
                    <a:pt x="8470" y="12910"/>
                    <a:pt x="8470" y="12910"/>
                  </a:cubicBezTo>
                  <a:cubicBezTo>
                    <a:pt x="8030" y="12580"/>
                    <a:pt x="8030" y="12580"/>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cubicBezTo>
                    <a:pt x="6930" y="10051"/>
                    <a:pt x="6930" y="9721"/>
                    <a:pt x="6930" y="9391"/>
                  </a:cubicBez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92"/>
                    <a:pt x="7570" y="7652"/>
                    <a:pt x="7601" y="7462"/>
                  </a:cubicBezTo>
                  <a:lnTo>
                    <a:pt x="7601" y="7462"/>
                  </a:lnTo>
                  <a:cubicBezTo>
                    <a:pt x="7711" y="7346"/>
                    <a:pt x="7842" y="7268"/>
                    <a:pt x="7920" y="7191"/>
                  </a:cubicBezTo>
                  <a:lnTo>
                    <a:pt x="7975" y="7136"/>
                  </a:lnTo>
                  <a:lnTo>
                    <a:pt x="7975" y="7136"/>
                  </a:lnTo>
                  <a:cubicBezTo>
                    <a:pt x="8057" y="7081"/>
                    <a:pt x="8140" y="7026"/>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5" name="Google Shape;2358;p43">
              <a:extLst>
                <a:ext uri="{FF2B5EF4-FFF2-40B4-BE49-F238E27FC236}">
                  <a16:creationId xmlns:a16="http://schemas.microsoft.com/office/drawing/2014/main" id="{37EBB479-B980-08AC-6E3D-5985FCEB78F2}"/>
                </a:ext>
              </a:extLst>
            </p:cNvPr>
            <p:cNvSpPr/>
            <p:nvPr/>
          </p:nvSpPr>
          <p:spPr>
            <a:xfrm>
              <a:off x="953025" y="2562700"/>
              <a:ext cx="454975" cy="509275"/>
            </a:xfrm>
            <a:custGeom>
              <a:avLst/>
              <a:gdLst/>
              <a:ahLst/>
              <a:cxnLst/>
              <a:rect l="l" t="t" r="r" b="b"/>
              <a:pathLst>
                <a:path w="18199" h="20371" extrusionOk="0">
                  <a:moveTo>
                    <a:pt x="8909" y="7460"/>
                  </a:moveTo>
                  <a:lnTo>
                    <a:pt x="8909" y="7460"/>
                  </a:lnTo>
                  <a:cubicBezTo>
                    <a:pt x="8791" y="7542"/>
                    <a:pt x="8666" y="7628"/>
                    <a:pt x="8655" y="7628"/>
                  </a:cubicBezTo>
                  <a:cubicBezTo>
                    <a:pt x="8647" y="7628"/>
                    <a:pt x="8686" y="7594"/>
                    <a:pt x="8800" y="7502"/>
                  </a:cubicBezTo>
                  <a:cubicBezTo>
                    <a:pt x="8838" y="7489"/>
                    <a:pt x="8874" y="7475"/>
                    <a:pt x="8909" y="7460"/>
                  </a:cubicBezTo>
                  <a:close/>
                  <a:moveTo>
                    <a:pt x="7716" y="9136"/>
                  </a:moveTo>
                  <a:lnTo>
                    <a:pt x="7716" y="9136"/>
                  </a:lnTo>
                  <a:cubicBezTo>
                    <a:pt x="7695" y="9190"/>
                    <a:pt x="7680" y="9226"/>
                    <a:pt x="7678" y="9226"/>
                  </a:cubicBezTo>
                  <a:cubicBezTo>
                    <a:pt x="7676" y="9226"/>
                    <a:pt x="7683" y="9204"/>
                    <a:pt x="7700" y="9152"/>
                  </a:cubicBezTo>
                  <a:cubicBezTo>
                    <a:pt x="7706" y="9146"/>
                    <a:pt x="7711" y="9141"/>
                    <a:pt x="7716" y="9136"/>
                  </a:cubicBezTo>
                  <a:close/>
                  <a:moveTo>
                    <a:pt x="7590" y="10692"/>
                  </a:moveTo>
                  <a:cubicBezTo>
                    <a:pt x="7637" y="10847"/>
                    <a:pt x="7672" y="10971"/>
                    <a:pt x="7699" y="11069"/>
                  </a:cubicBezTo>
                  <a:lnTo>
                    <a:pt x="7699" y="11069"/>
                  </a:lnTo>
                  <a:cubicBezTo>
                    <a:pt x="7672" y="10934"/>
                    <a:pt x="7644" y="10800"/>
                    <a:pt x="7590" y="10692"/>
                  </a:cubicBezTo>
                  <a:close/>
                  <a:moveTo>
                    <a:pt x="7699" y="11069"/>
                  </a:moveTo>
                  <a:lnTo>
                    <a:pt x="7699" y="11069"/>
                  </a:lnTo>
                  <a:cubicBezTo>
                    <a:pt x="7717" y="11160"/>
                    <a:pt x="7735" y="11251"/>
                    <a:pt x="7761" y="11335"/>
                  </a:cubicBezTo>
                  <a:lnTo>
                    <a:pt x="7761" y="11335"/>
                  </a:lnTo>
                  <a:cubicBezTo>
                    <a:pt x="7753" y="11285"/>
                    <a:pt x="7734" y="11200"/>
                    <a:pt x="7699" y="11069"/>
                  </a:cubicBezTo>
                  <a:close/>
                  <a:moveTo>
                    <a:pt x="7920" y="12006"/>
                  </a:moveTo>
                  <a:cubicBezTo>
                    <a:pt x="7955" y="12096"/>
                    <a:pt x="7983" y="12167"/>
                    <a:pt x="7983" y="12167"/>
                  </a:cubicBezTo>
                  <a:cubicBezTo>
                    <a:pt x="7982" y="12167"/>
                    <a:pt x="7965" y="12124"/>
                    <a:pt x="7920" y="12011"/>
                  </a:cubicBezTo>
                  <a:cubicBezTo>
                    <a:pt x="7920" y="12010"/>
                    <a:pt x="7920" y="12008"/>
                    <a:pt x="7920" y="12006"/>
                  </a:cubicBezTo>
                  <a:close/>
                  <a:moveTo>
                    <a:pt x="11302" y="1"/>
                  </a:moveTo>
                  <a:cubicBezTo>
                    <a:pt x="10034" y="1"/>
                    <a:pt x="8777" y="198"/>
                    <a:pt x="7590" y="573"/>
                  </a:cubicBezTo>
                  <a:cubicBezTo>
                    <a:pt x="5500" y="1343"/>
                    <a:pt x="3741" y="2772"/>
                    <a:pt x="2421" y="4532"/>
                  </a:cubicBezTo>
                  <a:cubicBezTo>
                    <a:pt x="221" y="7832"/>
                    <a:pt x="1" y="12011"/>
                    <a:pt x="1761" y="15421"/>
                  </a:cubicBezTo>
                  <a:cubicBezTo>
                    <a:pt x="2861" y="17511"/>
                    <a:pt x="4621" y="19051"/>
                    <a:pt x="6710" y="19931"/>
                  </a:cubicBezTo>
                  <a:cubicBezTo>
                    <a:pt x="7224" y="20224"/>
                    <a:pt x="7786" y="20371"/>
                    <a:pt x="8397" y="20371"/>
                  </a:cubicBezTo>
                  <a:cubicBezTo>
                    <a:pt x="8702" y="20371"/>
                    <a:pt x="9020" y="20334"/>
                    <a:pt x="9350" y="20261"/>
                  </a:cubicBezTo>
                  <a:cubicBezTo>
                    <a:pt x="10120" y="20041"/>
                    <a:pt x="10890" y="19491"/>
                    <a:pt x="11330" y="18721"/>
                  </a:cubicBezTo>
                  <a:cubicBezTo>
                    <a:pt x="12100" y="17291"/>
                    <a:pt x="11880" y="14761"/>
                    <a:pt x="10120" y="13991"/>
                  </a:cubicBezTo>
                  <a:lnTo>
                    <a:pt x="10340" y="13991"/>
                  </a:lnTo>
                  <a:cubicBezTo>
                    <a:pt x="9900" y="13881"/>
                    <a:pt x="9570" y="13661"/>
                    <a:pt x="9240" y="13441"/>
                  </a:cubicBezTo>
                  <a:lnTo>
                    <a:pt x="8910" y="13221"/>
                  </a:lnTo>
                  <a:lnTo>
                    <a:pt x="8910" y="13221"/>
                  </a:lnTo>
                  <a:cubicBezTo>
                    <a:pt x="8662" y="12973"/>
                    <a:pt x="8554" y="12865"/>
                    <a:pt x="8360" y="12671"/>
                  </a:cubicBezTo>
                  <a:lnTo>
                    <a:pt x="8360" y="12671"/>
                  </a:lnTo>
                  <a:lnTo>
                    <a:pt x="8250" y="12451"/>
                  </a:lnTo>
                  <a:cubicBezTo>
                    <a:pt x="8095" y="12296"/>
                    <a:pt x="7995" y="12086"/>
                    <a:pt x="7910" y="11899"/>
                  </a:cubicBezTo>
                  <a:lnTo>
                    <a:pt x="7910" y="11899"/>
                  </a:lnTo>
                  <a:cubicBezTo>
                    <a:pt x="7883" y="11747"/>
                    <a:pt x="7810" y="11641"/>
                    <a:pt x="7810" y="11462"/>
                  </a:cubicBezTo>
                  <a:cubicBezTo>
                    <a:pt x="7791" y="11422"/>
                    <a:pt x="7774" y="11380"/>
                    <a:pt x="7761" y="11335"/>
                  </a:cubicBezTo>
                  <a:lnTo>
                    <a:pt x="7761" y="11335"/>
                  </a:lnTo>
                  <a:cubicBezTo>
                    <a:pt x="7767" y="11376"/>
                    <a:pt x="7765" y="11394"/>
                    <a:pt x="7758" y="11394"/>
                  </a:cubicBezTo>
                  <a:cubicBezTo>
                    <a:pt x="7734" y="11394"/>
                    <a:pt x="7647" y="11193"/>
                    <a:pt x="7590" y="11022"/>
                  </a:cubicBezTo>
                  <a:cubicBezTo>
                    <a:pt x="7480" y="10692"/>
                    <a:pt x="7590" y="10692"/>
                    <a:pt x="7590" y="10472"/>
                  </a:cubicBezTo>
                  <a:lnTo>
                    <a:pt x="7590" y="10025"/>
                  </a:lnTo>
                  <a:lnTo>
                    <a:pt x="7590" y="10025"/>
                  </a:lnTo>
                  <a:cubicBezTo>
                    <a:pt x="7620" y="9841"/>
                    <a:pt x="7660" y="9603"/>
                    <a:pt x="7700" y="9482"/>
                  </a:cubicBezTo>
                  <a:cubicBezTo>
                    <a:pt x="7796" y="9193"/>
                    <a:pt x="7892" y="8989"/>
                    <a:pt x="7915" y="8722"/>
                  </a:cubicBezTo>
                  <a:lnTo>
                    <a:pt x="7915" y="8722"/>
                  </a:lnTo>
                  <a:lnTo>
                    <a:pt x="8030" y="8492"/>
                  </a:lnTo>
                  <a:cubicBezTo>
                    <a:pt x="8170" y="8282"/>
                    <a:pt x="8532" y="7894"/>
                    <a:pt x="8523" y="7894"/>
                  </a:cubicBezTo>
                  <a:cubicBezTo>
                    <a:pt x="8518" y="7894"/>
                    <a:pt x="8391" y="8021"/>
                    <a:pt x="8030" y="8382"/>
                  </a:cubicBezTo>
                  <a:cubicBezTo>
                    <a:pt x="8250" y="8162"/>
                    <a:pt x="8470" y="7942"/>
                    <a:pt x="8690" y="7722"/>
                  </a:cubicBezTo>
                  <a:lnTo>
                    <a:pt x="8988" y="7424"/>
                  </a:lnTo>
                  <a:lnTo>
                    <a:pt x="8988" y="7424"/>
                  </a:lnTo>
                  <a:cubicBezTo>
                    <a:pt x="9138" y="7350"/>
                    <a:pt x="9270" y="7259"/>
                    <a:pt x="9415" y="7180"/>
                  </a:cubicBezTo>
                  <a:lnTo>
                    <a:pt x="9415" y="7180"/>
                  </a:lnTo>
                  <a:cubicBezTo>
                    <a:pt x="9428" y="7178"/>
                    <a:pt x="9443" y="7175"/>
                    <a:pt x="9460" y="7172"/>
                  </a:cubicBezTo>
                  <a:lnTo>
                    <a:pt x="10010" y="6952"/>
                  </a:lnTo>
                  <a:lnTo>
                    <a:pt x="10366" y="6863"/>
                  </a:lnTo>
                  <a:lnTo>
                    <a:pt x="10366" y="6863"/>
                  </a:lnTo>
                  <a:cubicBezTo>
                    <a:pt x="10303" y="6869"/>
                    <a:pt x="10254" y="6874"/>
                    <a:pt x="10232" y="6874"/>
                  </a:cubicBezTo>
                  <a:cubicBezTo>
                    <a:pt x="10201" y="6874"/>
                    <a:pt x="10224" y="6865"/>
                    <a:pt x="10340" y="6842"/>
                  </a:cubicBezTo>
                  <a:lnTo>
                    <a:pt x="10450" y="6842"/>
                  </a:lnTo>
                  <a:lnTo>
                    <a:pt x="10366" y="6863"/>
                  </a:lnTo>
                  <a:lnTo>
                    <a:pt x="10366" y="6863"/>
                  </a:lnTo>
                  <a:cubicBezTo>
                    <a:pt x="10423" y="6857"/>
                    <a:pt x="10491" y="6850"/>
                    <a:pt x="10560" y="6842"/>
                  </a:cubicBezTo>
                  <a:lnTo>
                    <a:pt x="11550" y="6842"/>
                  </a:lnTo>
                  <a:cubicBezTo>
                    <a:pt x="11770" y="6842"/>
                    <a:pt x="12100" y="6952"/>
                    <a:pt x="12320" y="6952"/>
                  </a:cubicBezTo>
                  <a:cubicBezTo>
                    <a:pt x="12711" y="7069"/>
                    <a:pt x="13081" y="7123"/>
                    <a:pt x="13430" y="7123"/>
                  </a:cubicBezTo>
                  <a:cubicBezTo>
                    <a:pt x="17002" y="7123"/>
                    <a:pt x="18198" y="1455"/>
                    <a:pt x="14190" y="353"/>
                  </a:cubicBezTo>
                  <a:cubicBezTo>
                    <a:pt x="13239" y="115"/>
                    <a:pt x="12267" y="1"/>
                    <a:pt x="1130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6" name="Google Shape;2359;p43">
              <a:extLst>
                <a:ext uri="{FF2B5EF4-FFF2-40B4-BE49-F238E27FC236}">
                  <a16:creationId xmlns:a16="http://schemas.microsoft.com/office/drawing/2014/main" id="{5278E6D5-F78D-30B7-3B84-2AA9A35DD1E3}"/>
                </a:ext>
              </a:extLst>
            </p:cNvPr>
            <p:cNvSpPr/>
            <p:nvPr/>
          </p:nvSpPr>
          <p:spPr>
            <a:xfrm>
              <a:off x="1634975" y="2563250"/>
              <a:ext cx="412475" cy="508950"/>
            </a:xfrm>
            <a:custGeom>
              <a:avLst/>
              <a:gdLst/>
              <a:ahLst/>
              <a:cxnLst/>
              <a:rect l="l" t="t" r="r" b="b"/>
              <a:pathLst>
                <a:path w="16499" h="20358" extrusionOk="0">
                  <a:moveTo>
                    <a:pt x="8066" y="7175"/>
                  </a:moveTo>
                  <a:cubicBezTo>
                    <a:pt x="8051" y="7189"/>
                    <a:pt x="8036" y="7204"/>
                    <a:pt x="8022" y="7220"/>
                  </a:cubicBezTo>
                  <a:lnTo>
                    <a:pt x="8022" y="7220"/>
                  </a:lnTo>
                  <a:cubicBezTo>
                    <a:pt x="8036" y="7205"/>
                    <a:pt x="8051" y="7190"/>
                    <a:pt x="8066" y="7175"/>
                  </a:cubicBezTo>
                  <a:close/>
                  <a:moveTo>
                    <a:pt x="8022" y="7220"/>
                  </a:moveTo>
                  <a:cubicBezTo>
                    <a:pt x="7963" y="7284"/>
                    <a:pt x="7919" y="7342"/>
                    <a:pt x="7919" y="7370"/>
                  </a:cubicBezTo>
                  <a:cubicBezTo>
                    <a:pt x="7948" y="7313"/>
                    <a:pt x="7983" y="7264"/>
                    <a:pt x="8022" y="7220"/>
                  </a:cubicBezTo>
                  <a:close/>
                  <a:moveTo>
                    <a:pt x="7293" y="8121"/>
                  </a:moveTo>
                  <a:cubicBezTo>
                    <a:pt x="7307" y="8121"/>
                    <a:pt x="7279" y="8211"/>
                    <a:pt x="7149" y="8470"/>
                  </a:cubicBezTo>
                  <a:cubicBezTo>
                    <a:pt x="7149" y="8336"/>
                    <a:pt x="7271" y="8121"/>
                    <a:pt x="7293" y="8121"/>
                  </a:cubicBezTo>
                  <a:close/>
                  <a:moveTo>
                    <a:pt x="7538" y="12017"/>
                  </a:moveTo>
                  <a:lnTo>
                    <a:pt x="7538" y="12017"/>
                  </a:lnTo>
                  <a:cubicBezTo>
                    <a:pt x="7542" y="12017"/>
                    <a:pt x="7601" y="12094"/>
                    <a:pt x="7672" y="12182"/>
                  </a:cubicBezTo>
                  <a:lnTo>
                    <a:pt x="7672" y="12182"/>
                  </a:lnTo>
                  <a:lnTo>
                    <a:pt x="7589" y="12099"/>
                  </a:lnTo>
                  <a:cubicBezTo>
                    <a:pt x="7550" y="12040"/>
                    <a:pt x="7535" y="12017"/>
                    <a:pt x="7538" y="12017"/>
                  </a:cubicBezTo>
                  <a:close/>
                  <a:moveTo>
                    <a:pt x="8359" y="12869"/>
                  </a:moveTo>
                  <a:cubicBezTo>
                    <a:pt x="8470" y="12962"/>
                    <a:pt x="8582" y="13055"/>
                    <a:pt x="8575" y="13055"/>
                  </a:cubicBezTo>
                  <a:cubicBezTo>
                    <a:pt x="8572" y="13055"/>
                    <a:pt x="8541" y="13033"/>
                    <a:pt x="8469" y="12979"/>
                  </a:cubicBezTo>
                  <a:cubicBezTo>
                    <a:pt x="8428" y="12938"/>
                    <a:pt x="8391" y="12902"/>
                    <a:pt x="8359" y="12869"/>
                  </a:cubicBezTo>
                  <a:close/>
                  <a:moveTo>
                    <a:pt x="9096" y="13287"/>
                  </a:moveTo>
                  <a:cubicBezTo>
                    <a:pt x="9192" y="13328"/>
                    <a:pt x="9270" y="13362"/>
                    <a:pt x="9266" y="13362"/>
                  </a:cubicBezTo>
                  <a:cubicBezTo>
                    <a:pt x="9263" y="13362"/>
                    <a:pt x="9224" y="13347"/>
                    <a:pt x="9129" y="13309"/>
                  </a:cubicBezTo>
                  <a:lnTo>
                    <a:pt x="9096" y="13287"/>
                  </a:lnTo>
                  <a:close/>
                  <a:moveTo>
                    <a:pt x="9671" y="13432"/>
                  </a:moveTo>
                  <a:cubicBezTo>
                    <a:pt x="9740" y="13432"/>
                    <a:pt x="9936" y="13456"/>
                    <a:pt x="10339" y="13529"/>
                  </a:cubicBezTo>
                  <a:lnTo>
                    <a:pt x="10119" y="13529"/>
                  </a:lnTo>
                  <a:cubicBezTo>
                    <a:pt x="9899" y="13529"/>
                    <a:pt x="9532" y="13432"/>
                    <a:pt x="9671" y="13432"/>
                  </a:cubicBezTo>
                  <a:close/>
                  <a:moveTo>
                    <a:pt x="11549" y="13498"/>
                  </a:moveTo>
                  <a:cubicBezTo>
                    <a:pt x="11551" y="13498"/>
                    <a:pt x="11492" y="13506"/>
                    <a:pt x="11329" y="13529"/>
                  </a:cubicBezTo>
                  <a:lnTo>
                    <a:pt x="11301" y="13529"/>
                  </a:lnTo>
                  <a:cubicBezTo>
                    <a:pt x="11428" y="13513"/>
                    <a:pt x="11546" y="13498"/>
                    <a:pt x="11549" y="13498"/>
                  </a:cubicBezTo>
                  <a:close/>
                  <a:moveTo>
                    <a:pt x="7809" y="1"/>
                  </a:moveTo>
                  <a:cubicBezTo>
                    <a:pt x="7223" y="1"/>
                    <a:pt x="6636" y="147"/>
                    <a:pt x="6050" y="441"/>
                  </a:cubicBezTo>
                  <a:lnTo>
                    <a:pt x="6159" y="441"/>
                  </a:lnTo>
                  <a:cubicBezTo>
                    <a:pt x="2420" y="2091"/>
                    <a:pt x="0" y="5830"/>
                    <a:pt x="110" y="9900"/>
                  </a:cubicBezTo>
                  <a:cubicBezTo>
                    <a:pt x="110" y="13859"/>
                    <a:pt x="2310" y="17379"/>
                    <a:pt x="5720" y="19249"/>
                  </a:cubicBezTo>
                  <a:cubicBezTo>
                    <a:pt x="7372" y="19967"/>
                    <a:pt x="9119" y="20357"/>
                    <a:pt x="10867" y="20357"/>
                  </a:cubicBezTo>
                  <a:cubicBezTo>
                    <a:pt x="11795" y="20357"/>
                    <a:pt x="12724" y="20247"/>
                    <a:pt x="13639" y="20019"/>
                  </a:cubicBezTo>
                  <a:cubicBezTo>
                    <a:pt x="15399" y="19469"/>
                    <a:pt x="16498" y="17599"/>
                    <a:pt x="16058" y="15729"/>
                  </a:cubicBezTo>
                  <a:cubicBezTo>
                    <a:pt x="15591" y="14232"/>
                    <a:pt x="14167" y="13212"/>
                    <a:pt x="12602" y="13212"/>
                  </a:cubicBezTo>
                  <a:cubicBezTo>
                    <a:pt x="12327" y="13212"/>
                    <a:pt x="12048" y="13244"/>
                    <a:pt x="11769" y="13309"/>
                  </a:cubicBezTo>
                  <a:lnTo>
                    <a:pt x="11109" y="13529"/>
                  </a:lnTo>
                  <a:lnTo>
                    <a:pt x="10339" y="13529"/>
                  </a:lnTo>
                  <a:lnTo>
                    <a:pt x="9899" y="13419"/>
                  </a:lnTo>
                  <a:cubicBezTo>
                    <a:pt x="9603" y="13321"/>
                    <a:pt x="9306" y="13310"/>
                    <a:pt x="9010" y="13230"/>
                  </a:cubicBezTo>
                  <a:lnTo>
                    <a:pt x="9010" y="13230"/>
                  </a:lnTo>
                  <a:lnTo>
                    <a:pt x="8799" y="13089"/>
                  </a:lnTo>
                  <a:lnTo>
                    <a:pt x="8359" y="12869"/>
                  </a:lnTo>
                  <a:lnTo>
                    <a:pt x="8359" y="12869"/>
                  </a:lnTo>
                  <a:cubicBezTo>
                    <a:pt x="8136" y="12646"/>
                    <a:pt x="8112" y="12622"/>
                    <a:pt x="7919" y="12429"/>
                  </a:cubicBezTo>
                  <a:cubicBezTo>
                    <a:pt x="7919" y="12429"/>
                    <a:pt x="7809" y="12319"/>
                    <a:pt x="7809" y="12209"/>
                  </a:cubicBezTo>
                  <a:cubicBezTo>
                    <a:pt x="7699" y="12209"/>
                    <a:pt x="7479" y="11770"/>
                    <a:pt x="7369" y="11550"/>
                  </a:cubicBezTo>
                  <a:cubicBezTo>
                    <a:pt x="7369" y="11550"/>
                    <a:pt x="7369" y="11459"/>
                    <a:pt x="7287" y="11360"/>
                  </a:cubicBezTo>
                  <a:lnTo>
                    <a:pt x="7287" y="11360"/>
                  </a:lnTo>
                  <a:cubicBezTo>
                    <a:pt x="7260" y="11290"/>
                    <a:pt x="7241" y="11235"/>
                    <a:pt x="7209" y="11185"/>
                  </a:cubicBezTo>
                  <a:lnTo>
                    <a:pt x="7209" y="11185"/>
                  </a:lnTo>
                  <a:cubicBezTo>
                    <a:pt x="7118" y="10929"/>
                    <a:pt x="7039" y="10729"/>
                    <a:pt x="7039" y="10450"/>
                  </a:cubicBezTo>
                  <a:cubicBezTo>
                    <a:pt x="7039" y="10416"/>
                    <a:pt x="7039" y="10378"/>
                    <a:pt x="7039" y="10340"/>
                  </a:cubicBezTo>
                  <a:lnTo>
                    <a:pt x="7039" y="9460"/>
                  </a:lnTo>
                  <a:lnTo>
                    <a:pt x="7039" y="9020"/>
                  </a:lnTo>
                  <a:cubicBezTo>
                    <a:pt x="7039" y="9020"/>
                    <a:pt x="6971" y="9294"/>
                    <a:pt x="6929" y="9498"/>
                  </a:cubicBezTo>
                  <a:lnTo>
                    <a:pt x="6929" y="9498"/>
                  </a:lnTo>
                  <a:cubicBezTo>
                    <a:pt x="6929" y="9393"/>
                    <a:pt x="6929" y="9431"/>
                    <a:pt x="6929" y="9350"/>
                  </a:cubicBezTo>
                  <a:cubicBezTo>
                    <a:pt x="6929" y="9101"/>
                    <a:pt x="6992" y="8852"/>
                    <a:pt x="7070" y="8650"/>
                  </a:cubicBezTo>
                  <a:lnTo>
                    <a:pt x="7070" y="8650"/>
                  </a:lnTo>
                  <a:cubicBezTo>
                    <a:pt x="7129" y="8549"/>
                    <a:pt x="7213" y="8406"/>
                    <a:pt x="7259" y="8360"/>
                  </a:cubicBezTo>
                  <a:cubicBezTo>
                    <a:pt x="7259" y="8140"/>
                    <a:pt x="7809" y="7590"/>
                    <a:pt x="7809" y="7370"/>
                  </a:cubicBezTo>
                  <a:lnTo>
                    <a:pt x="7809" y="7370"/>
                  </a:lnTo>
                  <a:lnTo>
                    <a:pt x="8029" y="7150"/>
                  </a:lnTo>
                  <a:lnTo>
                    <a:pt x="8158" y="7086"/>
                  </a:lnTo>
                  <a:lnTo>
                    <a:pt x="8158" y="7086"/>
                  </a:lnTo>
                  <a:cubicBezTo>
                    <a:pt x="8127" y="7114"/>
                    <a:pt x="8095" y="7145"/>
                    <a:pt x="8066" y="7175"/>
                  </a:cubicBezTo>
                  <a:lnTo>
                    <a:pt x="8066" y="7175"/>
                  </a:lnTo>
                  <a:cubicBezTo>
                    <a:pt x="8104" y="7137"/>
                    <a:pt x="8145" y="7104"/>
                    <a:pt x="8184" y="7073"/>
                  </a:cubicBezTo>
                  <a:lnTo>
                    <a:pt x="8184" y="7073"/>
                  </a:lnTo>
                  <a:lnTo>
                    <a:pt x="8249" y="7040"/>
                  </a:lnTo>
                  <a:cubicBezTo>
                    <a:pt x="8283" y="7006"/>
                    <a:pt x="8307" y="6981"/>
                    <a:pt x="8322" y="6964"/>
                  </a:cubicBezTo>
                  <a:lnTo>
                    <a:pt x="8322" y="6964"/>
                  </a:lnTo>
                  <a:cubicBezTo>
                    <a:pt x="8335" y="6953"/>
                    <a:pt x="8348" y="6941"/>
                    <a:pt x="8359" y="6930"/>
                  </a:cubicBezTo>
                  <a:cubicBezTo>
                    <a:pt x="8799" y="6710"/>
                    <a:pt x="9129" y="6600"/>
                    <a:pt x="9569" y="6380"/>
                  </a:cubicBezTo>
                  <a:cubicBezTo>
                    <a:pt x="10339" y="5940"/>
                    <a:pt x="10889" y="5170"/>
                    <a:pt x="11109" y="4290"/>
                  </a:cubicBezTo>
                  <a:cubicBezTo>
                    <a:pt x="11659" y="2530"/>
                    <a:pt x="10559" y="551"/>
                    <a:pt x="8689" y="111"/>
                  </a:cubicBezTo>
                  <a:cubicBezTo>
                    <a:pt x="8396" y="37"/>
                    <a:pt x="8103" y="1"/>
                    <a:pt x="780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7" name="Google Shape;2360;p43">
              <a:extLst>
                <a:ext uri="{FF2B5EF4-FFF2-40B4-BE49-F238E27FC236}">
                  <a16:creationId xmlns:a16="http://schemas.microsoft.com/office/drawing/2014/main" id="{E671F829-89F5-40B8-67C0-7E5D0B16381D}"/>
                </a:ext>
              </a:extLst>
            </p:cNvPr>
            <p:cNvSpPr/>
            <p:nvPr/>
          </p:nvSpPr>
          <p:spPr>
            <a:xfrm>
              <a:off x="2283900" y="2562700"/>
              <a:ext cx="454950" cy="509275"/>
            </a:xfrm>
            <a:custGeom>
              <a:avLst/>
              <a:gdLst/>
              <a:ahLst/>
              <a:cxnLst/>
              <a:rect l="l" t="t" r="r" b="b"/>
              <a:pathLst>
                <a:path w="18198" h="20371" extrusionOk="0">
                  <a:moveTo>
                    <a:pt x="8908" y="7460"/>
                  </a:moveTo>
                  <a:cubicBezTo>
                    <a:pt x="8791" y="7542"/>
                    <a:pt x="8666" y="7628"/>
                    <a:pt x="8654" y="7628"/>
                  </a:cubicBezTo>
                  <a:cubicBezTo>
                    <a:pt x="8647" y="7628"/>
                    <a:pt x="8685" y="7594"/>
                    <a:pt x="8799" y="7502"/>
                  </a:cubicBezTo>
                  <a:cubicBezTo>
                    <a:pt x="8837" y="7489"/>
                    <a:pt x="8873" y="7475"/>
                    <a:pt x="8908" y="7460"/>
                  </a:cubicBezTo>
                  <a:close/>
                  <a:moveTo>
                    <a:pt x="7716" y="9136"/>
                  </a:moveTo>
                  <a:cubicBezTo>
                    <a:pt x="7694" y="9190"/>
                    <a:pt x="7679" y="9226"/>
                    <a:pt x="7677" y="9226"/>
                  </a:cubicBezTo>
                  <a:cubicBezTo>
                    <a:pt x="7676" y="9226"/>
                    <a:pt x="7682" y="9204"/>
                    <a:pt x="7700" y="9152"/>
                  </a:cubicBezTo>
                  <a:cubicBezTo>
                    <a:pt x="7705" y="9146"/>
                    <a:pt x="7711" y="9141"/>
                    <a:pt x="7716" y="9136"/>
                  </a:cubicBezTo>
                  <a:close/>
                  <a:moveTo>
                    <a:pt x="7590" y="10692"/>
                  </a:moveTo>
                  <a:cubicBezTo>
                    <a:pt x="7636" y="10847"/>
                    <a:pt x="7672" y="10971"/>
                    <a:pt x="7698" y="11069"/>
                  </a:cubicBezTo>
                  <a:lnTo>
                    <a:pt x="7698" y="11069"/>
                  </a:lnTo>
                  <a:cubicBezTo>
                    <a:pt x="7671" y="10934"/>
                    <a:pt x="7644" y="10800"/>
                    <a:pt x="7590" y="10692"/>
                  </a:cubicBezTo>
                  <a:close/>
                  <a:moveTo>
                    <a:pt x="7698" y="11069"/>
                  </a:moveTo>
                  <a:cubicBezTo>
                    <a:pt x="7716" y="11160"/>
                    <a:pt x="7734" y="11251"/>
                    <a:pt x="7760" y="11335"/>
                  </a:cubicBezTo>
                  <a:lnTo>
                    <a:pt x="7760" y="11335"/>
                  </a:lnTo>
                  <a:cubicBezTo>
                    <a:pt x="7752" y="11285"/>
                    <a:pt x="7733" y="11200"/>
                    <a:pt x="7698" y="11069"/>
                  </a:cubicBezTo>
                  <a:close/>
                  <a:moveTo>
                    <a:pt x="7920" y="12006"/>
                  </a:moveTo>
                  <a:lnTo>
                    <a:pt x="7920" y="12006"/>
                  </a:lnTo>
                  <a:cubicBezTo>
                    <a:pt x="7954" y="12096"/>
                    <a:pt x="7982" y="12167"/>
                    <a:pt x="7982" y="12167"/>
                  </a:cubicBezTo>
                  <a:cubicBezTo>
                    <a:pt x="7982" y="12167"/>
                    <a:pt x="7964" y="12124"/>
                    <a:pt x="7920" y="12011"/>
                  </a:cubicBezTo>
                  <a:cubicBezTo>
                    <a:pt x="7920" y="12010"/>
                    <a:pt x="7920" y="12008"/>
                    <a:pt x="7920" y="12006"/>
                  </a:cubicBezTo>
                  <a:close/>
                  <a:moveTo>
                    <a:pt x="11301" y="1"/>
                  </a:moveTo>
                  <a:cubicBezTo>
                    <a:pt x="10034" y="1"/>
                    <a:pt x="8776" y="198"/>
                    <a:pt x="7590" y="573"/>
                  </a:cubicBezTo>
                  <a:cubicBezTo>
                    <a:pt x="5500" y="1343"/>
                    <a:pt x="3740" y="2772"/>
                    <a:pt x="2420" y="4532"/>
                  </a:cubicBezTo>
                  <a:cubicBezTo>
                    <a:pt x="220" y="7832"/>
                    <a:pt x="0" y="12011"/>
                    <a:pt x="1760" y="15421"/>
                  </a:cubicBezTo>
                  <a:cubicBezTo>
                    <a:pt x="2860" y="17511"/>
                    <a:pt x="4620" y="19051"/>
                    <a:pt x="6710" y="19931"/>
                  </a:cubicBezTo>
                  <a:cubicBezTo>
                    <a:pt x="7223" y="20224"/>
                    <a:pt x="7785" y="20371"/>
                    <a:pt x="8396" y="20371"/>
                  </a:cubicBezTo>
                  <a:cubicBezTo>
                    <a:pt x="8702" y="20371"/>
                    <a:pt x="9019" y="20334"/>
                    <a:pt x="9349" y="20261"/>
                  </a:cubicBezTo>
                  <a:cubicBezTo>
                    <a:pt x="10119" y="20041"/>
                    <a:pt x="10889" y="19491"/>
                    <a:pt x="11329" y="18721"/>
                  </a:cubicBezTo>
                  <a:cubicBezTo>
                    <a:pt x="12099" y="17291"/>
                    <a:pt x="11879" y="14761"/>
                    <a:pt x="10119" y="13991"/>
                  </a:cubicBezTo>
                  <a:lnTo>
                    <a:pt x="10339" y="13991"/>
                  </a:lnTo>
                  <a:cubicBezTo>
                    <a:pt x="9899" y="13881"/>
                    <a:pt x="9569" y="13661"/>
                    <a:pt x="9239" y="13441"/>
                  </a:cubicBezTo>
                  <a:lnTo>
                    <a:pt x="8909" y="13221"/>
                  </a:lnTo>
                  <a:lnTo>
                    <a:pt x="8909" y="13221"/>
                  </a:lnTo>
                  <a:cubicBezTo>
                    <a:pt x="8661" y="12973"/>
                    <a:pt x="8553" y="12865"/>
                    <a:pt x="8360" y="12671"/>
                  </a:cubicBezTo>
                  <a:lnTo>
                    <a:pt x="8360" y="12671"/>
                  </a:lnTo>
                  <a:lnTo>
                    <a:pt x="8250" y="12451"/>
                  </a:lnTo>
                  <a:cubicBezTo>
                    <a:pt x="8094" y="12296"/>
                    <a:pt x="7994" y="12086"/>
                    <a:pt x="7910" y="11899"/>
                  </a:cubicBezTo>
                  <a:lnTo>
                    <a:pt x="7910" y="11899"/>
                  </a:lnTo>
                  <a:cubicBezTo>
                    <a:pt x="7883" y="11747"/>
                    <a:pt x="7810" y="11641"/>
                    <a:pt x="7810" y="11462"/>
                  </a:cubicBezTo>
                  <a:cubicBezTo>
                    <a:pt x="7790" y="11422"/>
                    <a:pt x="7774" y="11380"/>
                    <a:pt x="7760" y="11335"/>
                  </a:cubicBezTo>
                  <a:lnTo>
                    <a:pt x="7760" y="11335"/>
                  </a:lnTo>
                  <a:cubicBezTo>
                    <a:pt x="7766" y="11376"/>
                    <a:pt x="7765" y="11394"/>
                    <a:pt x="7757" y="11394"/>
                  </a:cubicBezTo>
                  <a:cubicBezTo>
                    <a:pt x="7733" y="11394"/>
                    <a:pt x="7647" y="11193"/>
                    <a:pt x="7590" y="11022"/>
                  </a:cubicBezTo>
                  <a:cubicBezTo>
                    <a:pt x="7480" y="10692"/>
                    <a:pt x="7590" y="10692"/>
                    <a:pt x="7590" y="10472"/>
                  </a:cubicBezTo>
                  <a:lnTo>
                    <a:pt x="7590" y="10025"/>
                  </a:lnTo>
                  <a:lnTo>
                    <a:pt x="7590" y="10025"/>
                  </a:lnTo>
                  <a:cubicBezTo>
                    <a:pt x="7619" y="9841"/>
                    <a:pt x="7659" y="9603"/>
                    <a:pt x="7700" y="9482"/>
                  </a:cubicBezTo>
                  <a:cubicBezTo>
                    <a:pt x="7796" y="9193"/>
                    <a:pt x="7892" y="8989"/>
                    <a:pt x="7915" y="8722"/>
                  </a:cubicBezTo>
                  <a:lnTo>
                    <a:pt x="7915" y="8722"/>
                  </a:lnTo>
                  <a:lnTo>
                    <a:pt x="8030" y="8492"/>
                  </a:lnTo>
                  <a:cubicBezTo>
                    <a:pt x="8169" y="8282"/>
                    <a:pt x="8532" y="7894"/>
                    <a:pt x="8522" y="7894"/>
                  </a:cubicBezTo>
                  <a:lnTo>
                    <a:pt x="8522" y="7894"/>
                  </a:lnTo>
                  <a:cubicBezTo>
                    <a:pt x="8517" y="7894"/>
                    <a:pt x="8390" y="8021"/>
                    <a:pt x="8030" y="8382"/>
                  </a:cubicBezTo>
                  <a:cubicBezTo>
                    <a:pt x="8250" y="8162"/>
                    <a:pt x="8470" y="7942"/>
                    <a:pt x="8690" y="7722"/>
                  </a:cubicBezTo>
                  <a:lnTo>
                    <a:pt x="8988" y="7424"/>
                  </a:lnTo>
                  <a:lnTo>
                    <a:pt x="8988" y="7424"/>
                  </a:lnTo>
                  <a:cubicBezTo>
                    <a:pt x="9137" y="7350"/>
                    <a:pt x="9270" y="7259"/>
                    <a:pt x="9414" y="7180"/>
                  </a:cubicBezTo>
                  <a:lnTo>
                    <a:pt x="9414" y="7180"/>
                  </a:lnTo>
                  <a:cubicBezTo>
                    <a:pt x="9428" y="7178"/>
                    <a:pt x="9443" y="7175"/>
                    <a:pt x="9459" y="7172"/>
                  </a:cubicBezTo>
                  <a:lnTo>
                    <a:pt x="10009" y="6952"/>
                  </a:lnTo>
                  <a:lnTo>
                    <a:pt x="10365" y="6863"/>
                  </a:lnTo>
                  <a:lnTo>
                    <a:pt x="10365" y="6863"/>
                  </a:lnTo>
                  <a:cubicBezTo>
                    <a:pt x="10303" y="6869"/>
                    <a:pt x="10253" y="6874"/>
                    <a:pt x="10231" y="6874"/>
                  </a:cubicBezTo>
                  <a:cubicBezTo>
                    <a:pt x="10200" y="6874"/>
                    <a:pt x="10223" y="6865"/>
                    <a:pt x="10339" y="6842"/>
                  </a:cubicBezTo>
                  <a:lnTo>
                    <a:pt x="10449" y="6842"/>
                  </a:lnTo>
                  <a:lnTo>
                    <a:pt x="10365" y="6863"/>
                  </a:lnTo>
                  <a:lnTo>
                    <a:pt x="10365" y="6863"/>
                  </a:lnTo>
                  <a:cubicBezTo>
                    <a:pt x="10422" y="6857"/>
                    <a:pt x="10491" y="6850"/>
                    <a:pt x="10559" y="6842"/>
                  </a:cubicBezTo>
                  <a:lnTo>
                    <a:pt x="11549" y="6842"/>
                  </a:lnTo>
                  <a:cubicBezTo>
                    <a:pt x="11769" y="6842"/>
                    <a:pt x="12099" y="6952"/>
                    <a:pt x="12319" y="6952"/>
                  </a:cubicBezTo>
                  <a:cubicBezTo>
                    <a:pt x="12710" y="7069"/>
                    <a:pt x="13081" y="7123"/>
                    <a:pt x="13429" y="7123"/>
                  </a:cubicBezTo>
                  <a:cubicBezTo>
                    <a:pt x="17001" y="7123"/>
                    <a:pt x="18198" y="1455"/>
                    <a:pt x="14189" y="353"/>
                  </a:cubicBezTo>
                  <a:cubicBezTo>
                    <a:pt x="13238" y="115"/>
                    <a:pt x="12267" y="1"/>
                    <a:pt x="1130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8" name="Google Shape;2361;p43">
              <a:extLst>
                <a:ext uri="{FF2B5EF4-FFF2-40B4-BE49-F238E27FC236}">
                  <a16:creationId xmlns:a16="http://schemas.microsoft.com/office/drawing/2014/main" id="{EA0A7F92-C7AC-4957-776A-D05CE0816A29}"/>
                </a:ext>
              </a:extLst>
            </p:cNvPr>
            <p:cNvSpPr/>
            <p:nvPr/>
          </p:nvSpPr>
          <p:spPr>
            <a:xfrm>
              <a:off x="2968575" y="25622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2"/>
                  </a:moveTo>
                  <a:lnTo>
                    <a:pt x="7186" y="8082"/>
                  </a:lnTo>
                  <a:cubicBezTo>
                    <a:pt x="7192" y="8082"/>
                    <a:pt x="7159" y="8162"/>
                    <a:pt x="7040" y="8401"/>
                  </a:cubicBezTo>
                  <a:cubicBezTo>
                    <a:pt x="7040" y="8331"/>
                    <a:pt x="7174" y="8082"/>
                    <a:pt x="7186" y="8082"/>
                  </a:cubicBezTo>
                  <a:close/>
                  <a:moveTo>
                    <a:pt x="6846" y="9553"/>
                  </a:moveTo>
                  <a:cubicBezTo>
                    <a:pt x="6836" y="9610"/>
                    <a:pt x="6828" y="9646"/>
                    <a:pt x="6824" y="9646"/>
                  </a:cubicBezTo>
                  <a:cubicBezTo>
                    <a:pt x="6821" y="9646"/>
                    <a:pt x="6820" y="9635"/>
                    <a:pt x="6820" y="9611"/>
                  </a:cubicBezTo>
                  <a:cubicBezTo>
                    <a:pt x="6830" y="9590"/>
                    <a:pt x="6839" y="9571"/>
                    <a:pt x="6846"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10" y="13473"/>
                  </a:moveTo>
                  <a:cubicBezTo>
                    <a:pt x="9680" y="13473"/>
                    <a:pt x="9863" y="13497"/>
                    <a:pt x="10229" y="13570"/>
                  </a:cubicBezTo>
                  <a:lnTo>
                    <a:pt x="10009" y="13570"/>
                  </a:lnTo>
                  <a:cubicBezTo>
                    <a:pt x="9790" y="13570"/>
                    <a:pt x="9472" y="13473"/>
                    <a:pt x="9610" y="13473"/>
                  </a:cubicBezTo>
                  <a:close/>
                  <a:moveTo>
                    <a:pt x="7920" y="1"/>
                  </a:moveTo>
                  <a:cubicBezTo>
                    <a:pt x="7260" y="1"/>
                    <a:pt x="6600" y="124"/>
                    <a:pt x="5940" y="372"/>
                  </a:cubicBezTo>
                  <a:lnTo>
                    <a:pt x="6050" y="482"/>
                  </a:lnTo>
                  <a:cubicBezTo>
                    <a:pt x="2310" y="2132"/>
                    <a:pt x="1" y="5871"/>
                    <a:pt x="1" y="9941"/>
                  </a:cubicBezTo>
                  <a:cubicBezTo>
                    <a:pt x="1" y="13900"/>
                    <a:pt x="2200" y="17420"/>
                    <a:pt x="5720" y="19290"/>
                  </a:cubicBezTo>
                  <a:cubicBezTo>
                    <a:pt x="7301" y="20008"/>
                    <a:pt x="9022"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229" y="13570"/>
                  </a:lnTo>
                  <a:lnTo>
                    <a:pt x="9790" y="13460"/>
                  </a:lnTo>
                  <a:cubicBezTo>
                    <a:pt x="9570" y="13387"/>
                    <a:pt x="9350" y="13314"/>
                    <a:pt x="9130" y="13240"/>
                  </a:cubicBezTo>
                  <a:lnTo>
                    <a:pt x="8690" y="13020"/>
                  </a:lnTo>
                  <a:lnTo>
                    <a:pt x="8360"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6" y="11404"/>
                    <a:pt x="7222" y="11332"/>
                    <a:pt x="7150" y="11261"/>
                  </a:cubicBezTo>
                  <a:lnTo>
                    <a:pt x="7150" y="11261"/>
                  </a:lnTo>
                  <a:cubicBezTo>
                    <a:pt x="7127" y="11193"/>
                    <a:pt x="7105" y="11125"/>
                    <a:pt x="7067" y="11072"/>
                  </a:cubicBezTo>
                  <a:lnTo>
                    <a:pt x="7067"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07" y="9107"/>
                    <a:pt x="6925" y="8863"/>
                    <a:pt x="6983" y="8606"/>
                  </a:cubicBezTo>
                  <a:lnTo>
                    <a:pt x="6983" y="8606"/>
                  </a:lnTo>
                  <a:cubicBezTo>
                    <a:pt x="7027" y="8504"/>
                    <a:pt x="7100" y="8341"/>
                    <a:pt x="7150" y="8291"/>
                  </a:cubicBezTo>
                  <a:cubicBezTo>
                    <a:pt x="7150" y="8214"/>
                    <a:pt x="7417" y="7870"/>
                    <a:pt x="7579" y="7631"/>
                  </a:cubicBezTo>
                  <a:lnTo>
                    <a:pt x="7579" y="7631"/>
                  </a:lnTo>
                  <a:cubicBezTo>
                    <a:pt x="7583" y="7631"/>
                    <a:pt x="7586" y="7631"/>
                    <a:pt x="7590" y="7631"/>
                  </a:cubicBezTo>
                  <a:lnTo>
                    <a:pt x="8030" y="7191"/>
                  </a:lnTo>
                  <a:lnTo>
                    <a:pt x="8140" y="7081"/>
                  </a:lnTo>
                  <a:cubicBezTo>
                    <a:pt x="8174" y="7046"/>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1"/>
                    <a:pt x="10449" y="592"/>
                    <a:pt x="8580" y="42"/>
                  </a:cubicBezTo>
                  <a:cubicBezTo>
                    <a:pt x="8360" y="14"/>
                    <a:pt x="8140" y="1"/>
                    <a:pt x="79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9" name="Google Shape;2362;p43">
              <a:extLst>
                <a:ext uri="{FF2B5EF4-FFF2-40B4-BE49-F238E27FC236}">
                  <a16:creationId xmlns:a16="http://schemas.microsoft.com/office/drawing/2014/main" id="{3EF9812E-0693-8DBD-19BE-BE35E79AACD7}"/>
                </a:ext>
              </a:extLst>
            </p:cNvPr>
            <p:cNvSpPr/>
            <p:nvPr/>
          </p:nvSpPr>
          <p:spPr>
            <a:xfrm>
              <a:off x="3617500" y="2562700"/>
              <a:ext cx="452225" cy="509275"/>
            </a:xfrm>
            <a:custGeom>
              <a:avLst/>
              <a:gdLst/>
              <a:ahLst/>
              <a:cxnLst/>
              <a:rect l="l" t="t" r="r" b="b"/>
              <a:pathLst>
                <a:path w="18089" h="20371" extrusionOk="0">
                  <a:moveTo>
                    <a:pt x="7810" y="12006"/>
                  </a:moveTo>
                  <a:cubicBezTo>
                    <a:pt x="7845" y="12096"/>
                    <a:pt x="7873" y="12167"/>
                    <a:pt x="7873" y="12167"/>
                  </a:cubicBezTo>
                  <a:cubicBezTo>
                    <a:pt x="7872" y="12167"/>
                    <a:pt x="7855" y="12124"/>
                    <a:pt x="7810" y="12011"/>
                  </a:cubicBezTo>
                  <a:cubicBezTo>
                    <a:pt x="7810" y="12010"/>
                    <a:pt x="7810" y="12008"/>
                    <a:pt x="7810" y="12006"/>
                  </a:cubicBezTo>
                  <a:close/>
                  <a:moveTo>
                    <a:pt x="11227" y="1"/>
                  </a:moveTo>
                  <a:cubicBezTo>
                    <a:pt x="9978" y="1"/>
                    <a:pt x="8729" y="198"/>
                    <a:pt x="7480" y="573"/>
                  </a:cubicBezTo>
                  <a:cubicBezTo>
                    <a:pt x="5500" y="1343"/>
                    <a:pt x="3630" y="2772"/>
                    <a:pt x="2421" y="4532"/>
                  </a:cubicBezTo>
                  <a:cubicBezTo>
                    <a:pt x="221" y="7832"/>
                    <a:pt x="1" y="12011"/>
                    <a:pt x="1761" y="15421"/>
                  </a:cubicBezTo>
                  <a:cubicBezTo>
                    <a:pt x="2861" y="17511"/>
                    <a:pt x="4510" y="19051"/>
                    <a:pt x="6600" y="19931"/>
                  </a:cubicBezTo>
                  <a:cubicBezTo>
                    <a:pt x="7113" y="20224"/>
                    <a:pt x="7724" y="20371"/>
                    <a:pt x="8335" y="20371"/>
                  </a:cubicBezTo>
                  <a:cubicBezTo>
                    <a:pt x="8641" y="20371"/>
                    <a:pt x="8947" y="20334"/>
                    <a:pt x="9240" y="20261"/>
                  </a:cubicBezTo>
                  <a:cubicBezTo>
                    <a:pt x="10120" y="20041"/>
                    <a:pt x="10890" y="19491"/>
                    <a:pt x="11330" y="18721"/>
                  </a:cubicBezTo>
                  <a:cubicBezTo>
                    <a:pt x="12100" y="17291"/>
                    <a:pt x="11880" y="14761"/>
                    <a:pt x="10120" y="13991"/>
                  </a:cubicBezTo>
                  <a:lnTo>
                    <a:pt x="10230" y="13991"/>
                  </a:lnTo>
                  <a:cubicBezTo>
                    <a:pt x="9790" y="13881"/>
                    <a:pt x="9460" y="13661"/>
                    <a:pt x="9130" y="13441"/>
                  </a:cubicBezTo>
                  <a:lnTo>
                    <a:pt x="8800" y="13221"/>
                  </a:lnTo>
                  <a:lnTo>
                    <a:pt x="8800" y="13221"/>
                  </a:lnTo>
                  <a:cubicBezTo>
                    <a:pt x="8552" y="12973"/>
                    <a:pt x="8443" y="12865"/>
                    <a:pt x="8250" y="12671"/>
                  </a:cubicBezTo>
                  <a:lnTo>
                    <a:pt x="8250" y="12671"/>
                  </a:lnTo>
                  <a:lnTo>
                    <a:pt x="8140" y="12451"/>
                  </a:lnTo>
                  <a:cubicBezTo>
                    <a:pt x="7985" y="12296"/>
                    <a:pt x="7884" y="12086"/>
                    <a:pt x="7800" y="11899"/>
                  </a:cubicBezTo>
                  <a:lnTo>
                    <a:pt x="7800" y="11899"/>
                  </a:lnTo>
                  <a:cubicBezTo>
                    <a:pt x="7773" y="11747"/>
                    <a:pt x="7700" y="11641"/>
                    <a:pt x="7700" y="11462"/>
                  </a:cubicBezTo>
                  <a:cubicBezTo>
                    <a:pt x="7684" y="11430"/>
                    <a:pt x="7671" y="11397"/>
                    <a:pt x="7659" y="11362"/>
                  </a:cubicBezTo>
                  <a:lnTo>
                    <a:pt x="7659" y="11362"/>
                  </a:lnTo>
                  <a:cubicBezTo>
                    <a:pt x="7663" y="11384"/>
                    <a:pt x="7663" y="11394"/>
                    <a:pt x="7660" y="11394"/>
                  </a:cubicBezTo>
                  <a:cubicBezTo>
                    <a:pt x="7651" y="11394"/>
                    <a:pt x="7605" y="11243"/>
                    <a:pt x="7593" y="11091"/>
                  </a:cubicBezTo>
                  <a:lnTo>
                    <a:pt x="7593" y="11091"/>
                  </a:lnTo>
                  <a:cubicBezTo>
                    <a:pt x="7612" y="11185"/>
                    <a:pt x="7631" y="11278"/>
                    <a:pt x="7659" y="11362"/>
                  </a:cubicBezTo>
                  <a:lnTo>
                    <a:pt x="7659" y="11362"/>
                  </a:lnTo>
                  <a:cubicBezTo>
                    <a:pt x="7652" y="11319"/>
                    <a:pt x="7633" y="11232"/>
                    <a:pt x="7592" y="11082"/>
                  </a:cubicBezTo>
                  <a:lnTo>
                    <a:pt x="7592" y="11082"/>
                  </a:lnTo>
                  <a:cubicBezTo>
                    <a:pt x="7592" y="11085"/>
                    <a:pt x="7593" y="11088"/>
                    <a:pt x="7593" y="11091"/>
                  </a:cubicBezTo>
                  <a:lnTo>
                    <a:pt x="7593" y="11091"/>
                  </a:lnTo>
                  <a:cubicBezTo>
                    <a:pt x="7591" y="11082"/>
                    <a:pt x="7589" y="11074"/>
                    <a:pt x="7588" y="11065"/>
                  </a:cubicBezTo>
                  <a:lnTo>
                    <a:pt x="7588" y="11065"/>
                  </a:lnTo>
                  <a:cubicBezTo>
                    <a:pt x="7589" y="11071"/>
                    <a:pt x="7591" y="11076"/>
                    <a:pt x="7592" y="11082"/>
                  </a:cubicBezTo>
                  <a:lnTo>
                    <a:pt x="7592" y="11082"/>
                  </a:lnTo>
                  <a:cubicBezTo>
                    <a:pt x="7591" y="11061"/>
                    <a:pt x="7590" y="11041"/>
                    <a:pt x="7590" y="11022"/>
                  </a:cubicBezTo>
                  <a:cubicBezTo>
                    <a:pt x="7480" y="10692"/>
                    <a:pt x="7590" y="10692"/>
                    <a:pt x="7590" y="10472"/>
                  </a:cubicBezTo>
                  <a:lnTo>
                    <a:pt x="7590" y="9592"/>
                  </a:lnTo>
                  <a:cubicBezTo>
                    <a:pt x="7588" y="9618"/>
                    <a:pt x="7586" y="9643"/>
                    <a:pt x="7584" y="9667"/>
                  </a:cubicBezTo>
                  <a:lnTo>
                    <a:pt x="7584" y="9667"/>
                  </a:lnTo>
                  <a:cubicBezTo>
                    <a:pt x="7588" y="9594"/>
                    <a:pt x="7590" y="9529"/>
                    <a:pt x="7590" y="9482"/>
                  </a:cubicBezTo>
                  <a:cubicBezTo>
                    <a:pt x="7645" y="9317"/>
                    <a:pt x="7700" y="9179"/>
                    <a:pt x="7755" y="9042"/>
                  </a:cubicBezTo>
                  <a:lnTo>
                    <a:pt x="7755" y="9042"/>
                  </a:lnTo>
                  <a:cubicBezTo>
                    <a:pt x="7782" y="9014"/>
                    <a:pt x="7810" y="8987"/>
                    <a:pt x="7810" y="8932"/>
                  </a:cubicBezTo>
                  <a:lnTo>
                    <a:pt x="8030" y="8492"/>
                  </a:lnTo>
                  <a:cubicBezTo>
                    <a:pt x="8110" y="8371"/>
                    <a:pt x="8250" y="8191"/>
                    <a:pt x="8351" y="8061"/>
                  </a:cubicBezTo>
                  <a:lnTo>
                    <a:pt x="8351" y="8061"/>
                  </a:lnTo>
                  <a:cubicBezTo>
                    <a:pt x="8464" y="7948"/>
                    <a:pt x="8577" y="7835"/>
                    <a:pt x="8690" y="7722"/>
                  </a:cubicBezTo>
                  <a:lnTo>
                    <a:pt x="9020" y="7392"/>
                  </a:lnTo>
                  <a:cubicBezTo>
                    <a:pt x="9030" y="7382"/>
                    <a:pt x="9039" y="7373"/>
                    <a:pt x="9046" y="7365"/>
                  </a:cubicBezTo>
                  <a:lnTo>
                    <a:pt x="9046" y="7365"/>
                  </a:lnTo>
                  <a:cubicBezTo>
                    <a:pt x="9145" y="7307"/>
                    <a:pt x="9248" y="7244"/>
                    <a:pt x="9346" y="7186"/>
                  </a:cubicBezTo>
                  <a:lnTo>
                    <a:pt x="9346" y="7186"/>
                  </a:lnTo>
                  <a:cubicBezTo>
                    <a:pt x="9373" y="7185"/>
                    <a:pt x="9411" y="7180"/>
                    <a:pt x="9460" y="7172"/>
                  </a:cubicBezTo>
                  <a:lnTo>
                    <a:pt x="9900" y="6952"/>
                  </a:lnTo>
                  <a:lnTo>
                    <a:pt x="10328" y="6866"/>
                  </a:lnTo>
                  <a:lnTo>
                    <a:pt x="10328" y="6866"/>
                  </a:lnTo>
                  <a:cubicBezTo>
                    <a:pt x="10283" y="6871"/>
                    <a:pt x="10248" y="6874"/>
                    <a:pt x="10231" y="6874"/>
                  </a:cubicBezTo>
                  <a:cubicBezTo>
                    <a:pt x="10201" y="6874"/>
                    <a:pt x="10224" y="6865"/>
                    <a:pt x="10340" y="6842"/>
                  </a:cubicBezTo>
                  <a:lnTo>
                    <a:pt x="10450" y="6842"/>
                  </a:lnTo>
                  <a:lnTo>
                    <a:pt x="10328" y="6866"/>
                  </a:lnTo>
                  <a:lnTo>
                    <a:pt x="10328" y="6866"/>
                  </a:lnTo>
                  <a:cubicBezTo>
                    <a:pt x="10389" y="6860"/>
                    <a:pt x="10468" y="6851"/>
                    <a:pt x="10546" y="6842"/>
                  </a:cubicBezTo>
                  <a:lnTo>
                    <a:pt x="11440" y="6842"/>
                  </a:lnTo>
                  <a:cubicBezTo>
                    <a:pt x="11770" y="6842"/>
                    <a:pt x="11990" y="6952"/>
                    <a:pt x="12320" y="6952"/>
                  </a:cubicBezTo>
                  <a:cubicBezTo>
                    <a:pt x="12710" y="7069"/>
                    <a:pt x="13080" y="7123"/>
                    <a:pt x="13427" y="7123"/>
                  </a:cubicBezTo>
                  <a:cubicBezTo>
                    <a:pt x="16983" y="7123"/>
                    <a:pt x="18088" y="1455"/>
                    <a:pt x="14079" y="353"/>
                  </a:cubicBezTo>
                  <a:cubicBezTo>
                    <a:pt x="13129" y="115"/>
                    <a:pt x="12178" y="1"/>
                    <a:pt x="1122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0" name="Google Shape;2363;p43">
              <a:extLst>
                <a:ext uri="{FF2B5EF4-FFF2-40B4-BE49-F238E27FC236}">
                  <a16:creationId xmlns:a16="http://schemas.microsoft.com/office/drawing/2014/main" id="{0564C438-5A6E-DA5F-13B1-BB9B0C3F2277}"/>
                </a:ext>
              </a:extLst>
            </p:cNvPr>
            <p:cNvSpPr/>
            <p:nvPr/>
          </p:nvSpPr>
          <p:spPr>
            <a:xfrm>
              <a:off x="4299425" y="2560500"/>
              <a:ext cx="409750" cy="511700"/>
            </a:xfrm>
            <a:custGeom>
              <a:avLst/>
              <a:gdLst/>
              <a:ahLst/>
              <a:cxnLst/>
              <a:rect l="l" t="t" r="r" b="b"/>
              <a:pathLst>
                <a:path w="16390" h="20468" extrusionOk="0">
                  <a:moveTo>
                    <a:pt x="7818" y="7306"/>
                  </a:moveTo>
                  <a:cubicBezTo>
                    <a:pt x="7765" y="7344"/>
                    <a:pt x="7722" y="7370"/>
                    <a:pt x="7700" y="7370"/>
                  </a:cubicBezTo>
                  <a:cubicBezTo>
                    <a:pt x="7743" y="7349"/>
                    <a:pt x="7782" y="7327"/>
                    <a:pt x="7818" y="7306"/>
                  </a:cubicBezTo>
                  <a:close/>
                  <a:moveTo>
                    <a:pt x="7186" y="8151"/>
                  </a:moveTo>
                  <a:cubicBezTo>
                    <a:pt x="7174" y="8151"/>
                    <a:pt x="7040" y="8400"/>
                    <a:pt x="7040" y="8470"/>
                  </a:cubicBezTo>
                  <a:cubicBezTo>
                    <a:pt x="7160" y="8231"/>
                    <a:pt x="7193" y="8151"/>
                    <a:pt x="7186" y="8151"/>
                  </a:cubicBezTo>
                  <a:close/>
                  <a:moveTo>
                    <a:pt x="6846" y="9622"/>
                  </a:moveTo>
                  <a:cubicBezTo>
                    <a:pt x="6836" y="9679"/>
                    <a:pt x="6828" y="9715"/>
                    <a:pt x="6824" y="9715"/>
                  </a:cubicBezTo>
                  <a:cubicBezTo>
                    <a:pt x="6822" y="9715"/>
                    <a:pt x="6820" y="9704"/>
                    <a:pt x="6820" y="9680"/>
                  </a:cubicBezTo>
                  <a:cubicBezTo>
                    <a:pt x="6831" y="9659"/>
                    <a:pt x="6839" y="9640"/>
                    <a:pt x="6846" y="9622"/>
                  </a:cubicBezTo>
                  <a:close/>
                  <a:moveTo>
                    <a:pt x="7428" y="12017"/>
                  </a:moveTo>
                  <a:cubicBezTo>
                    <a:pt x="7431" y="12017"/>
                    <a:pt x="7472" y="12071"/>
                    <a:pt x="7526" y="12145"/>
                  </a:cubicBezTo>
                  <a:lnTo>
                    <a:pt x="7526" y="12145"/>
                  </a:lnTo>
                  <a:lnTo>
                    <a:pt x="7480" y="12099"/>
                  </a:lnTo>
                  <a:cubicBezTo>
                    <a:pt x="7441" y="12041"/>
                    <a:pt x="7427" y="12017"/>
                    <a:pt x="7428" y="12017"/>
                  </a:cubicBezTo>
                  <a:close/>
                  <a:moveTo>
                    <a:pt x="9611" y="13542"/>
                  </a:moveTo>
                  <a:cubicBezTo>
                    <a:pt x="9680" y="13542"/>
                    <a:pt x="9863" y="13566"/>
                    <a:pt x="10230" y="13639"/>
                  </a:cubicBezTo>
                  <a:lnTo>
                    <a:pt x="10010" y="13639"/>
                  </a:lnTo>
                  <a:cubicBezTo>
                    <a:pt x="9790" y="13639"/>
                    <a:pt x="9472" y="13542"/>
                    <a:pt x="9611" y="13542"/>
                  </a:cubicBezTo>
                  <a:close/>
                  <a:moveTo>
                    <a:pt x="7810" y="1"/>
                  </a:moveTo>
                  <a:cubicBezTo>
                    <a:pt x="7224" y="1"/>
                    <a:pt x="6637" y="147"/>
                    <a:pt x="6050" y="441"/>
                  </a:cubicBezTo>
                  <a:lnTo>
                    <a:pt x="6050" y="551"/>
                  </a:lnTo>
                  <a:cubicBezTo>
                    <a:pt x="2311" y="2201"/>
                    <a:pt x="1" y="5940"/>
                    <a:pt x="1" y="10010"/>
                  </a:cubicBezTo>
                  <a:cubicBezTo>
                    <a:pt x="1" y="13969"/>
                    <a:pt x="2201" y="17489"/>
                    <a:pt x="5720" y="19359"/>
                  </a:cubicBezTo>
                  <a:cubicBezTo>
                    <a:pt x="7301" y="20077"/>
                    <a:pt x="9023" y="20467"/>
                    <a:pt x="10763" y="20467"/>
                  </a:cubicBezTo>
                  <a:cubicBezTo>
                    <a:pt x="11686" y="20467"/>
                    <a:pt x="12614" y="20357"/>
                    <a:pt x="13530" y="20129"/>
                  </a:cubicBezTo>
                  <a:cubicBezTo>
                    <a:pt x="15399" y="19579"/>
                    <a:pt x="16389" y="17709"/>
                    <a:pt x="15949" y="15839"/>
                  </a:cubicBezTo>
                  <a:cubicBezTo>
                    <a:pt x="15481" y="14342"/>
                    <a:pt x="14058" y="13322"/>
                    <a:pt x="12492" y="13322"/>
                  </a:cubicBezTo>
                  <a:cubicBezTo>
                    <a:pt x="12218" y="13322"/>
                    <a:pt x="11939" y="13354"/>
                    <a:pt x="11660" y="13419"/>
                  </a:cubicBezTo>
                  <a:lnTo>
                    <a:pt x="11110" y="13639"/>
                  </a:lnTo>
                  <a:lnTo>
                    <a:pt x="10230" y="13639"/>
                  </a:lnTo>
                  <a:lnTo>
                    <a:pt x="9790" y="13529"/>
                  </a:lnTo>
                  <a:cubicBezTo>
                    <a:pt x="9570" y="13456"/>
                    <a:pt x="9350" y="13383"/>
                    <a:pt x="9130" y="13309"/>
                  </a:cubicBezTo>
                  <a:lnTo>
                    <a:pt x="8690" y="13089"/>
                  </a:lnTo>
                  <a:lnTo>
                    <a:pt x="8360" y="12869"/>
                  </a:lnTo>
                  <a:lnTo>
                    <a:pt x="8252" y="12815"/>
                  </a:lnTo>
                  <a:lnTo>
                    <a:pt x="8252" y="12815"/>
                  </a:lnTo>
                  <a:cubicBezTo>
                    <a:pt x="8021" y="12640"/>
                    <a:pt x="7986" y="12605"/>
                    <a:pt x="7810" y="12429"/>
                  </a:cubicBezTo>
                  <a:lnTo>
                    <a:pt x="7700" y="12319"/>
                  </a:lnTo>
                  <a:lnTo>
                    <a:pt x="7700" y="12319"/>
                  </a:lnTo>
                  <a:cubicBezTo>
                    <a:pt x="7700" y="12319"/>
                    <a:pt x="7700" y="12319"/>
                    <a:pt x="7700" y="12319"/>
                  </a:cubicBezTo>
                  <a:cubicBezTo>
                    <a:pt x="7590" y="12209"/>
                    <a:pt x="7370" y="11770"/>
                    <a:pt x="7260" y="11550"/>
                  </a:cubicBezTo>
                  <a:cubicBezTo>
                    <a:pt x="7160" y="11449"/>
                    <a:pt x="7151" y="11258"/>
                    <a:pt x="7067" y="11141"/>
                  </a:cubicBezTo>
                  <a:lnTo>
                    <a:pt x="7067" y="11141"/>
                  </a:lnTo>
                  <a:cubicBezTo>
                    <a:pt x="6991" y="10947"/>
                    <a:pt x="6930" y="10723"/>
                    <a:pt x="6930" y="10560"/>
                  </a:cubicBezTo>
                  <a:cubicBezTo>
                    <a:pt x="6930" y="10497"/>
                    <a:pt x="6930" y="10450"/>
                    <a:pt x="6930" y="10450"/>
                  </a:cubicBezTo>
                  <a:lnTo>
                    <a:pt x="6930" y="9460"/>
                  </a:lnTo>
                  <a:lnTo>
                    <a:pt x="6930" y="9020"/>
                  </a:lnTo>
                  <a:cubicBezTo>
                    <a:pt x="6930" y="9020"/>
                    <a:pt x="6897" y="9289"/>
                    <a:pt x="6866" y="9493"/>
                  </a:cubicBezTo>
                  <a:lnTo>
                    <a:pt x="6866" y="9493"/>
                  </a:lnTo>
                  <a:cubicBezTo>
                    <a:pt x="6856" y="9440"/>
                    <a:pt x="6820" y="9413"/>
                    <a:pt x="6820" y="9350"/>
                  </a:cubicBezTo>
                  <a:cubicBezTo>
                    <a:pt x="6930" y="9130"/>
                    <a:pt x="6930" y="8800"/>
                    <a:pt x="7040" y="8470"/>
                  </a:cubicBezTo>
                  <a:lnTo>
                    <a:pt x="7040" y="8470"/>
                  </a:lnTo>
                  <a:cubicBezTo>
                    <a:pt x="6969" y="8684"/>
                    <a:pt x="6944" y="8759"/>
                    <a:pt x="6942" y="8759"/>
                  </a:cubicBezTo>
                  <a:cubicBezTo>
                    <a:pt x="6940" y="8759"/>
                    <a:pt x="7040" y="8434"/>
                    <a:pt x="7040" y="8360"/>
                  </a:cubicBezTo>
                  <a:cubicBezTo>
                    <a:pt x="7040" y="8272"/>
                    <a:pt x="7458" y="7836"/>
                    <a:pt x="7573" y="7607"/>
                  </a:cubicBezTo>
                  <a:lnTo>
                    <a:pt x="7573" y="7607"/>
                  </a:lnTo>
                  <a:lnTo>
                    <a:pt x="7920" y="7260"/>
                  </a:lnTo>
                  <a:lnTo>
                    <a:pt x="7975" y="7205"/>
                  </a:lnTo>
                  <a:lnTo>
                    <a:pt x="7975" y="7205"/>
                  </a:lnTo>
                  <a:cubicBezTo>
                    <a:pt x="8058" y="7150"/>
                    <a:pt x="8140" y="7095"/>
                    <a:pt x="8250" y="7040"/>
                  </a:cubicBezTo>
                  <a:cubicBezTo>
                    <a:pt x="8690" y="6820"/>
                    <a:pt x="9130" y="6600"/>
                    <a:pt x="9570" y="6380"/>
                  </a:cubicBezTo>
                  <a:cubicBezTo>
                    <a:pt x="10340" y="5940"/>
                    <a:pt x="10890" y="5170"/>
                    <a:pt x="11110" y="4400"/>
                  </a:cubicBezTo>
                  <a:cubicBezTo>
                    <a:pt x="11660" y="2530"/>
                    <a:pt x="10560" y="661"/>
                    <a:pt x="8690" y="111"/>
                  </a:cubicBezTo>
                  <a:cubicBezTo>
                    <a:pt x="8397" y="37"/>
                    <a:pt x="8103" y="1"/>
                    <a:pt x="781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1" name="Google Shape;2364;p43">
              <a:extLst>
                <a:ext uri="{FF2B5EF4-FFF2-40B4-BE49-F238E27FC236}">
                  <a16:creationId xmlns:a16="http://schemas.microsoft.com/office/drawing/2014/main" id="{9F202E23-44EB-ECEC-09BE-5A51B25CBE95}"/>
                </a:ext>
              </a:extLst>
            </p:cNvPr>
            <p:cNvSpPr/>
            <p:nvPr/>
          </p:nvSpPr>
          <p:spPr>
            <a:xfrm>
              <a:off x="4948375" y="2562700"/>
              <a:ext cx="452200" cy="509275"/>
            </a:xfrm>
            <a:custGeom>
              <a:avLst/>
              <a:gdLst/>
              <a:ahLst/>
              <a:cxnLst/>
              <a:rect l="l" t="t" r="r" b="b"/>
              <a:pathLst>
                <a:path w="18088" h="20371" extrusionOk="0">
                  <a:moveTo>
                    <a:pt x="7809" y="12006"/>
                  </a:moveTo>
                  <a:cubicBezTo>
                    <a:pt x="7844" y="12096"/>
                    <a:pt x="7872" y="12167"/>
                    <a:pt x="7872" y="12167"/>
                  </a:cubicBezTo>
                  <a:cubicBezTo>
                    <a:pt x="7872" y="12167"/>
                    <a:pt x="7854" y="12124"/>
                    <a:pt x="7809" y="12011"/>
                  </a:cubicBezTo>
                  <a:cubicBezTo>
                    <a:pt x="7809" y="12010"/>
                    <a:pt x="7809" y="12008"/>
                    <a:pt x="7809" y="12006"/>
                  </a:cubicBezTo>
                  <a:close/>
                  <a:moveTo>
                    <a:pt x="11226" y="1"/>
                  </a:moveTo>
                  <a:cubicBezTo>
                    <a:pt x="9977" y="1"/>
                    <a:pt x="8728" y="198"/>
                    <a:pt x="7479" y="573"/>
                  </a:cubicBezTo>
                  <a:cubicBezTo>
                    <a:pt x="5500" y="1343"/>
                    <a:pt x="3630" y="2772"/>
                    <a:pt x="2420" y="4532"/>
                  </a:cubicBezTo>
                  <a:cubicBezTo>
                    <a:pt x="220" y="7832"/>
                    <a:pt x="0" y="12011"/>
                    <a:pt x="1760" y="15421"/>
                  </a:cubicBezTo>
                  <a:cubicBezTo>
                    <a:pt x="2860" y="17511"/>
                    <a:pt x="4510" y="19051"/>
                    <a:pt x="6600" y="19931"/>
                  </a:cubicBezTo>
                  <a:cubicBezTo>
                    <a:pt x="7113" y="20224"/>
                    <a:pt x="7724" y="20371"/>
                    <a:pt x="8335" y="20371"/>
                  </a:cubicBezTo>
                  <a:cubicBezTo>
                    <a:pt x="8640" y="20371"/>
                    <a:pt x="8946" y="20334"/>
                    <a:pt x="9239" y="20261"/>
                  </a:cubicBezTo>
                  <a:cubicBezTo>
                    <a:pt x="10119" y="20041"/>
                    <a:pt x="10889" y="19491"/>
                    <a:pt x="11329" y="18721"/>
                  </a:cubicBezTo>
                  <a:cubicBezTo>
                    <a:pt x="12099" y="17291"/>
                    <a:pt x="11879" y="14761"/>
                    <a:pt x="10119" y="13991"/>
                  </a:cubicBezTo>
                  <a:lnTo>
                    <a:pt x="10229" y="13991"/>
                  </a:lnTo>
                  <a:cubicBezTo>
                    <a:pt x="9789" y="13881"/>
                    <a:pt x="9459" y="13661"/>
                    <a:pt x="9129" y="13441"/>
                  </a:cubicBezTo>
                  <a:lnTo>
                    <a:pt x="8799" y="13221"/>
                  </a:lnTo>
                  <a:lnTo>
                    <a:pt x="8799" y="13221"/>
                  </a:lnTo>
                  <a:cubicBezTo>
                    <a:pt x="8551" y="12973"/>
                    <a:pt x="8443" y="12865"/>
                    <a:pt x="8249" y="12671"/>
                  </a:cubicBezTo>
                  <a:lnTo>
                    <a:pt x="8249" y="12671"/>
                  </a:lnTo>
                  <a:lnTo>
                    <a:pt x="8139" y="12451"/>
                  </a:lnTo>
                  <a:cubicBezTo>
                    <a:pt x="7984" y="12296"/>
                    <a:pt x="7884" y="12086"/>
                    <a:pt x="7799" y="11899"/>
                  </a:cubicBezTo>
                  <a:lnTo>
                    <a:pt x="7799" y="11899"/>
                  </a:lnTo>
                  <a:cubicBezTo>
                    <a:pt x="7772" y="11747"/>
                    <a:pt x="7699" y="11641"/>
                    <a:pt x="7699" y="11462"/>
                  </a:cubicBezTo>
                  <a:cubicBezTo>
                    <a:pt x="7684" y="11430"/>
                    <a:pt x="7670" y="11397"/>
                    <a:pt x="7659" y="11362"/>
                  </a:cubicBezTo>
                  <a:lnTo>
                    <a:pt x="7659" y="11362"/>
                  </a:lnTo>
                  <a:cubicBezTo>
                    <a:pt x="7662" y="11384"/>
                    <a:pt x="7662" y="11394"/>
                    <a:pt x="7660" y="11394"/>
                  </a:cubicBezTo>
                  <a:cubicBezTo>
                    <a:pt x="7650" y="11394"/>
                    <a:pt x="7604" y="11243"/>
                    <a:pt x="7592" y="11091"/>
                  </a:cubicBezTo>
                  <a:lnTo>
                    <a:pt x="7592" y="11091"/>
                  </a:lnTo>
                  <a:cubicBezTo>
                    <a:pt x="7611" y="11185"/>
                    <a:pt x="7630" y="11278"/>
                    <a:pt x="7659" y="11362"/>
                  </a:cubicBezTo>
                  <a:lnTo>
                    <a:pt x="7659" y="11362"/>
                  </a:lnTo>
                  <a:cubicBezTo>
                    <a:pt x="7652" y="11319"/>
                    <a:pt x="7632" y="11232"/>
                    <a:pt x="7592" y="11082"/>
                  </a:cubicBezTo>
                  <a:lnTo>
                    <a:pt x="7592" y="11082"/>
                  </a:lnTo>
                  <a:cubicBezTo>
                    <a:pt x="7592" y="11085"/>
                    <a:pt x="7592" y="11088"/>
                    <a:pt x="7592" y="11091"/>
                  </a:cubicBezTo>
                  <a:lnTo>
                    <a:pt x="7592" y="11091"/>
                  </a:lnTo>
                  <a:cubicBezTo>
                    <a:pt x="7591" y="11082"/>
                    <a:pt x="7589" y="11074"/>
                    <a:pt x="7587" y="11065"/>
                  </a:cubicBezTo>
                  <a:lnTo>
                    <a:pt x="7587" y="11065"/>
                  </a:lnTo>
                  <a:cubicBezTo>
                    <a:pt x="7589" y="11071"/>
                    <a:pt x="7590" y="11076"/>
                    <a:pt x="7592" y="11082"/>
                  </a:cubicBezTo>
                  <a:lnTo>
                    <a:pt x="7592" y="11082"/>
                  </a:lnTo>
                  <a:cubicBezTo>
                    <a:pt x="7590" y="11061"/>
                    <a:pt x="7589" y="11041"/>
                    <a:pt x="7589" y="11022"/>
                  </a:cubicBezTo>
                  <a:cubicBezTo>
                    <a:pt x="7479" y="10692"/>
                    <a:pt x="7589" y="10692"/>
                    <a:pt x="7589" y="10472"/>
                  </a:cubicBezTo>
                  <a:lnTo>
                    <a:pt x="7589" y="9592"/>
                  </a:lnTo>
                  <a:cubicBezTo>
                    <a:pt x="7587" y="9618"/>
                    <a:pt x="7585" y="9643"/>
                    <a:pt x="7584" y="9667"/>
                  </a:cubicBezTo>
                  <a:lnTo>
                    <a:pt x="7584" y="9667"/>
                  </a:lnTo>
                  <a:cubicBezTo>
                    <a:pt x="7587" y="9594"/>
                    <a:pt x="7589" y="9529"/>
                    <a:pt x="7589" y="9482"/>
                  </a:cubicBezTo>
                  <a:cubicBezTo>
                    <a:pt x="7644" y="9317"/>
                    <a:pt x="7699" y="9179"/>
                    <a:pt x="7754" y="9042"/>
                  </a:cubicBezTo>
                  <a:lnTo>
                    <a:pt x="7754" y="9042"/>
                  </a:lnTo>
                  <a:cubicBezTo>
                    <a:pt x="7782" y="9014"/>
                    <a:pt x="7809" y="8987"/>
                    <a:pt x="7809" y="8932"/>
                  </a:cubicBezTo>
                  <a:lnTo>
                    <a:pt x="8029" y="8492"/>
                  </a:lnTo>
                  <a:cubicBezTo>
                    <a:pt x="8110" y="8371"/>
                    <a:pt x="8249" y="8191"/>
                    <a:pt x="8351" y="8061"/>
                  </a:cubicBezTo>
                  <a:lnTo>
                    <a:pt x="8351" y="8061"/>
                  </a:lnTo>
                  <a:cubicBezTo>
                    <a:pt x="8464" y="7948"/>
                    <a:pt x="8576" y="7835"/>
                    <a:pt x="8689" y="7722"/>
                  </a:cubicBezTo>
                  <a:lnTo>
                    <a:pt x="9019" y="7392"/>
                  </a:lnTo>
                  <a:cubicBezTo>
                    <a:pt x="9029" y="7382"/>
                    <a:pt x="9038" y="7373"/>
                    <a:pt x="9046" y="7365"/>
                  </a:cubicBezTo>
                  <a:lnTo>
                    <a:pt x="9046" y="7365"/>
                  </a:lnTo>
                  <a:cubicBezTo>
                    <a:pt x="9144" y="7307"/>
                    <a:pt x="9247" y="7244"/>
                    <a:pt x="9345" y="7186"/>
                  </a:cubicBezTo>
                  <a:lnTo>
                    <a:pt x="9345" y="7186"/>
                  </a:lnTo>
                  <a:cubicBezTo>
                    <a:pt x="9373" y="7185"/>
                    <a:pt x="9410" y="7180"/>
                    <a:pt x="9459" y="7172"/>
                  </a:cubicBezTo>
                  <a:lnTo>
                    <a:pt x="9899" y="6952"/>
                  </a:lnTo>
                  <a:lnTo>
                    <a:pt x="10327" y="6866"/>
                  </a:lnTo>
                  <a:lnTo>
                    <a:pt x="10327" y="6866"/>
                  </a:lnTo>
                  <a:cubicBezTo>
                    <a:pt x="10282" y="6871"/>
                    <a:pt x="10247" y="6874"/>
                    <a:pt x="10230" y="6874"/>
                  </a:cubicBezTo>
                  <a:cubicBezTo>
                    <a:pt x="10200" y="6874"/>
                    <a:pt x="10223" y="6865"/>
                    <a:pt x="10339" y="6842"/>
                  </a:cubicBezTo>
                  <a:lnTo>
                    <a:pt x="10449" y="6842"/>
                  </a:lnTo>
                  <a:lnTo>
                    <a:pt x="10327" y="6866"/>
                  </a:lnTo>
                  <a:lnTo>
                    <a:pt x="10327" y="6866"/>
                  </a:lnTo>
                  <a:cubicBezTo>
                    <a:pt x="10388" y="6860"/>
                    <a:pt x="10467" y="6851"/>
                    <a:pt x="10545" y="6842"/>
                  </a:cubicBezTo>
                  <a:lnTo>
                    <a:pt x="11439" y="6842"/>
                  </a:lnTo>
                  <a:cubicBezTo>
                    <a:pt x="11769" y="6842"/>
                    <a:pt x="11989" y="6952"/>
                    <a:pt x="12319" y="6952"/>
                  </a:cubicBezTo>
                  <a:cubicBezTo>
                    <a:pt x="12710" y="7069"/>
                    <a:pt x="13080" y="7123"/>
                    <a:pt x="13427" y="7123"/>
                  </a:cubicBezTo>
                  <a:cubicBezTo>
                    <a:pt x="16983" y="7123"/>
                    <a:pt x="18087" y="1455"/>
                    <a:pt x="14079" y="353"/>
                  </a:cubicBezTo>
                  <a:cubicBezTo>
                    <a:pt x="13128" y="115"/>
                    <a:pt x="12177" y="1"/>
                    <a:pt x="1122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2" name="Google Shape;2365;p43">
              <a:extLst>
                <a:ext uri="{FF2B5EF4-FFF2-40B4-BE49-F238E27FC236}">
                  <a16:creationId xmlns:a16="http://schemas.microsoft.com/office/drawing/2014/main" id="{3522A2FE-4CDE-C9EE-852A-D751D46B0DAB}"/>
                </a:ext>
              </a:extLst>
            </p:cNvPr>
            <p:cNvSpPr/>
            <p:nvPr/>
          </p:nvSpPr>
          <p:spPr>
            <a:xfrm>
              <a:off x="5630300" y="2562225"/>
              <a:ext cx="409725" cy="509975"/>
            </a:xfrm>
            <a:custGeom>
              <a:avLst/>
              <a:gdLst/>
              <a:ahLst/>
              <a:cxnLst/>
              <a:rect l="l" t="t" r="r" b="b"/>
              <a:pathLst>
                <a:path w="16389" h="20399" extrusionOk="0">
                  <a:moveTo>
                    <a:pt x="7822" y="7234"/>
                  </a:moveTo>
                  <a:lnTo>
                    <a:pt x="7822" y="7234"/>
                  </a:lnTo>
                  <a:cubicBezTo>
                    <a:pt x="7767" y="7274"/>
                    <a:pt x="7722" y="7301"/>
                    <a:pt x="7700" y="7301"/>
                  </a:cubicBezTo>
                  <a:cubicBezTo>
                    <a:pt x="7744" y="7279"/>
                    <a:pt x="7785" y="7256"/>
                    <a:pt x="7822" y="7234"/>
                  </a:cubicBezTo>
                  <a:close/>
                  <a:moveTo>
                    <a:pt x="7185" y="8082"/>
                  </a:moveTo>
                  <a:cubicBezTo>
                    <a:pt x="7174" y="8082"/>
                    <a:pt x="7040" y="8331"/>
                    <a:pt x="7040" y="8401"/>
                  </a:cubicBezTo>
                  <a:cubicBezTo>
                    <a:pt x="7159" y="8162"/>
                    <a:pt x="7192" y="8082"/>
                    <a:pt x="7185" y="8082"/>
                  </a:cubicBezTo>
                  <a:close/>
                  <a:moveTo>
                    <a:pt x="6845" y="9553"/>
                  </a:moveTo>
                  <a:lnTo>
                    <a:pt x="6845" y="9553"/>
                  </a:lnTo>
                  <a:cubicBezTo>
                    <a:pt x="6836" y="9610"/>
                    <a:pt x="6828" y="9646"/>
                    <a:pt x="6823" y="9646"/>
                  </a:cubicBezTo>
                  <a:cubicBezTo>
                    <a:pt x="6821" y="9646"/>
                    <a:pt x="6820" y="9635"/>
                    <a:pt x="6820" y="9611"/>
                  </a:cubicBezTo>
                  <a:cubicBezTo>
                    <a:pt x="6830" y="9590"/>
                    <a:pt x="6839" y="9571"/>
                    <a:pt x="6845" y="9553"/>
                  </a:cubicBezTo>
                  <a:close/>
                  <a:moveTo>
                    <a:pt x="7428" y="11948"/>
                  </a:moveTo>
                  <a:lnTo>
                    <a:pt x="7428" y="11948"/>
                  </a:lnTo>
                  <a:cubicBezTo>
                    <a:pt x="7431" y="11948"/>
                    <a:pt x="7471" y="12002"/>
                    <a:pt x="7525" y="12076"/>
                  </a:cubicBezTo>
                  <a:lnTo>
                    <a:pt x="7525" y="12076"/>
                  </a:lnTo>
                  <a:lnTo>
                    <a:pt x="7480" y="12030"/>
                  </a:lnTo>
                  <a:cubicBezTo>
                    <a:pt x="7441" y="11972"/>
                    <a:pt x="7426" y="11948"/>
                    <a:pt x="7428" y="11948"/>
                  </a:cubicBezTo>
                  <a:close/>
                  <a:moveTo>
                    <a:pt x="9643" y="13473"/>
                  </a:moveTo>
                  <a:cubicBezTo>
                    <a:pt x="9728" y="13473"/>
                    <a:pt x="9936" y="13497"/>
                    <a:pt x="10339" y="13570"/>
                  </a:cubicBezTo>
                  <a:lnTo>
                    <a:pt x="10009" y="13570"/>
                  </a:lnTo>
                  <a:cubicBezTo>
                    <a:pt x="9789" y="13570"/>
                    <a:pt x="9472" y="13473"/>
                    <a:pt x="9643" y="13473"/>
                  </a:cubicBezTo>
                  <a:close/>
                  <a:moveTo>
                    <a:pt x="7904" y="1"/>
                  </a:moveTo>
                  <a:cubicBezTo>
                    <a:pt x="7218" y="1"/>
                    <a:pt x="6517" y="124"/>
                    <a:pt x="5940" y="372"/>
                  </a:cubicBezTo>
                  <a:lnTo>
                    <a:pt x="6050" y="482"/>
                  </a:lnTo>
                  <a:cubicBezTo>
                    <a:pt x="2310" y="2132"/>
                    <a:pt x="0" y="5871"/>
                    <a:pt x="0" y="9941"/>
                  </a:cubicBezTo>
                  <a:cubicBezTo>
                    <a:pt x="0" y="13900"/>
                    <a:pt x="2200" y="17420"/>
                    <a:pt x="5720" y="19290"/>
                  </a:cubicBezTo>
                  <a:cubicBezTo>
                    <a:pt x="7301" y="20008"/>
                    <a:pt x="9022" y="20398"/>
                    <a:pt x="10762" y="20398"/>
                  </a:cubicBezTo>
                  <a:cubicBezTo>
                    <a:pt x="11685"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339" y="13570"/>
                  </a:lnTo>
                  <a:lnTo>
                    <a:pt x="9789" y="13460"/>
                  </a:lnTo>
                  <a:cubicBezTo>
                    <a:pt x="9569" y="13387"/>
                    <a:pt x="9349" y="13314"/>
                    <a:pt x="9129" y="13240"/>
                  </a:cubicBezTo>
                  <a:lnTo>
                    <a:pt x="8689" y="13020"/>
                  </a:lnTo>
                  <a:lnTo>
                    <a:pt x="8359"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6" y="11477"/>
                    <a:pt x="7255" y="11476"/>
                  </a:cubicBezTo>
                  <a:lnTo>
                    <a:pt x="7255" y="11476"/>
                  </a:lnTo>
                  <a:cubicBezTo>
                    <a:pt x="7246" y="11404"/>
                    <a:pt x="7221" y="11332"/>
                    <a:pt x="7150" y="11261"/>
                  </a:cubicBezTo>
                  <a:lnTo>
                    <a:pt x="7150" y="11261"/>
                  </a:lnTo>
                  <a:cubicBezTo>
                    <a:pt x="7127" y="11193"/>
                    <a:pt x="7104" y="11125"/>
                    <a:pt x="7066" y="11072"/>
                  </a:cubicBezTo>
                  <a:lnTo>
                    <a:pt x="7066"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192"/>
                    <a:pt x="7570" y="7652"/>
                    <a:pt x="7601" y="7462"/>
                  </a:cubicBezTo>
                  <a:lnTo>
                    <a:pt x="7601" y="7462"/>
                  </a:lnTo>
                  <a:cubicBezTo>
                    <a:pt x="7710" y="7346"/>
                    <a:pt x="7842" y="7268"/>
                    <a:pt x="7920" y="7191"/>
                  </a:cubicBezTo>
                  <a:lnTo>
                    <a:pt x="8140" y="7081"/>
                  </a:lnTo>
                  <a:cubicBezTo>
                    <a:pt x="8165" y="7046"/>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1"/>
                    <a:pt x="10449" y="592"/>
                    <a:pt x="8579" y="42"/>
                  </a:cubicBezTo>
                  <a:cubicBezTo>
                    <a:pt x="8359"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3" name="Google Shape;2366;p43">
              <a:extLst>
                <a:ext uri="{FF2B5EF4-FFF2-40B4-BE49-F238E27FC236}">
                  <a16:creationId xmlns:a16="http://schemas.microsoft.com/office/drawing/2014/main" id="{CA15433A-51D0-46CF-E295-73456C556726}"/>
                </a:ext>
              </a:extLst>
            </p:cNvPr>
            <p:cNvSpPr/>
            <p:nvPr/>
          </p:nvSpPr>
          <p:spPr>
            <a:xfrm>
              <a:off x="6279225" y="2562700"/>
              <a:ext cx="452200" cy="509275"/>
            </a:xfrm>
            <a:custGeom>
              <a:avLst/>
              <a:gdLst/>
              <a:ahLst/>
              <a:cxnLst/>
              <a:rect l="l" t="t" r="r" b="b"/>
              <a:pathLst>
                <a:path w="18088" h="20371" extrusionOk="0">
                  <a:moveTo>
                    <a:pt x="7810" y="12006"/>
                  </a:moveTo>
                  <a:cubicBezTo>
                    <a:pt x="7844" y="12096"/>
                    <a:pt x="7873" y="12167"/>
                    <a:pt x="7872" y="12167"/>
                  </a:cubicBezTo>
                  <a:cubicBezTo>
                    <a:pt x="7872" y="12167"/>
                    <a:pt x="7855" y="12124"/>
                    <a:pt x="7810" y="12011"/>
                  </a:cubicBezTo>
                  <a:cubicBezTo>
                    <a:pt x="7810" y="12010"/>
                    <a:pt x="7810" y="12008"/>
                    <a:pt x="7810" y="12006"/>
                  </a:cubicBezTo>
                  <a:close/>
                  <a:moveTo>
                    <a:pt x="11227" y="1"/>
                  </a:moveTo>
                  <a:cubicBezTo>
                    <a:pt x="9978" y="1"/>
                    <a:pt x="8729" y="198"/>
                    <a:pt x="7480" y="573"/>
                  </a:cubicBezTo>
                  <a:cubicBezTo>
                    <a:pt x="5500" y="1343"/>
                    <a:pt x="3630" y="2772"/>
                    <a:pt x="2420" y="4532"/>
                  </a:cubicBezTo>
                  <a:cubicBezTo>
                    <a:pt x="221" y="7832"/>
                    <a:pt x="1" y="12011"/>
                    <a:pt x="1760" y="15421"/>
                  </a:cubicBezTo>
                  <a:cubicBezTo>
                    <a:pt x="2860" y="17511"/>
                    <a:pt x="4510" y="19051"/>
                    <a:pt x="6600" y="19931"/>
                  </a:cubicBezTo>
                  <a:cubicBezTo>
                    <a:pt x="7113" y="20224"/>
                    <a:pt x="7724" y="20371"/>
                    <a:pt x="8335" y="20371"/>
                  </a:cubicBezTo>
                  <a:cubicBezTo>
                    <a:pt x="8641" y="20371"/>
                    <a:pt x="8946" y="20334"/>
                    <a:pt x="9240" y="20261"/>
                  </a:cubicBezTo>
                  <a:cubicBezTo>
                    <a:pt x="10120" y="20041"/>
                    <a:pt x="10999" y="19491"/>
                    <a:pt x="11439" y="18721"/>
                  </a:cubicBezTo>
                  <a:cubicBezTo>
                    <a:pt x="12209" y="17181"/>
                    <a:pt x="11989" y="14761"/>
                    <a:pt x="10230" y="13991"/>
                  </a:cubicBezTo>
                  <a:lnTo>
                    <a:pt x="10120" y="13991"/>
                  </a:lnTo>
                  <a:cubicBezTo>
                    <a:pt x="9790" y="13881"/>
                    <a:pt x="9460" y="13661"/>
                    <a:pt x="9130" y="13441"/>
                  </a:cubicBezTo>
                  <a:lnTo>
                    <a:pt x="8800" y="13221"/>
                  </a:lnTo>
                  <a:lnTo>
                    <a:pt x="8800" y="13221"/>
                  </a:lnTo>
                  <a:cubicBezTo>
                    <a:pt x="8552" y="12973"/>
                    <a:pt x="8443" y="12865"/>
                    <a:pt x="8250" y="12671"/>
                  </a:cubicBezTo>
                  <a:lnTo>
                    <a:pt x="8250" y="12671"/>
                  </a:lnTo>
                  <a:lnTo>
                    <a:pt x="8140" y="12451"/>
                  </a:lnTo>
                  <a:cubicBezTo>
                    <a:pt x="7984" y="12295"/>
                    <a:pt x="7883" y="12084"/>
                    <a:pt x="7799" y="11896"/>
                  </a:cubicBezTo>
                  <a:lnTo>
                    <a:pt x="7799" y="11896"/>
                  </a:lnTo>
                  <a:cubicBezTo>
                    <a:pt x="7768" y="11746"/>
                    <a:pt x="7679" y="11640"/>
                    <a:pt x="7590" y="11462"/>
                  </a:cubicBezTo>
                  <a:cubicBezTo>
                    <a:pt x="7590" y="11395"/>
                    <a:pt x="7590" y="11318"/>
                    <a:pt x="7587" y="11238"/>
                  </a:cubicBezTo>
                  <a:lnTo>
                    <a:pt x="7587" y="11238"/>
                  </a:lnTo>
                  <a:cubicBezTo>
                    <a:pt x="7608" y="11349"/>
                    <a:pt x="7616" y="11394"/>
                    <a:pt x="7617" y="11394"/>
                  </a:cubicBezTo>
                  <a:cubicBezTo>
                    <a:pt x="7619" y="11394"/>
                    <a:pt x="7590" y="11193"/>
                    <a:pt x="7590" y="11022"/>
                  </a:cubicBezTo>
                  <a:cubicBezTo>
                    <a:pt x="7480" y="10692"/>
                    <a:pt x="7590" y="10692"/>
                    <a:pt x="7590" y="10472"/>
                  </a:cubicBezTo>
                  <a:lnTo>
                    <a:pt x="7590" y="9592"/>
                  </a:lnTo>
                  <a:cubicBezTo>
                    <a:pt x="7588" y="9618"/>
                    <a:pt x="7586" y="9643"/>
                    <a:pt x="7584" y="9667"/>
                  </a:cubicBezTo>
                  <a:lnTo>
                    <a:pt x="7584" y="9667"/>
                  </a:lnTo>
                  <a:cubicBezTo>
                    <a:pt x="7588" y="9594"/>
                    <a:pt x="7590" y="9529"/>
                    <a:pt x="7590" y="9482"/>
                  </a:cubicBezTo>
                  <a:cubicBezTo>
                    <a:pt x="7645" y="9317"/>
                    <a:pt x="7700" y="9179"/>
                    <a:pt x="7755" y="9042"/>
                  </a:cubicBezTo>
                  <a:lnTo>
                    <a:pt x="7755" y="9042"/>
                  </a:lnTo>
                  <a:cubicBezTo>
                    <a:pt x="7782" y="9014"/>
                    <a:pt x="7810" y="8987"/>
                    <a:pt x="7810" y="8932"/>
                  </a:cubicBezTo>
                  <a:lnTo>
                    <a:pt x="8030" y="8492"/>
                  </a:lnTo>
                  <a:cubicBezTo>
                    <a:pt x="8170" y="8282"/>
                    <a:pt x="8487" y="7894"/>
                    <a:pt x="8474" y="7894"/>
                  </a:cubicBezTo>
                  <a:lnTo>
                    <a:pt x="8474" y="7894"/>
                  </a:lnTo>
                  <a:cubicBezTo>
                    <a:pt x="8468" y="7894"/>
                    <a:pt x="8389" y="7979"/>
                    <a:pt x="8186" y="8207"/>
                  </a:cubicBezTo>
                  <a:lnTo>
                    <a:pt x="8186" y="8207"/>
                  </a:lnTo>
                  <a:cubicBezTo>
                    <a:pt x="8316" y="8045"/>
                    <a:pt x="8418" y="7884"/>
                    <a:pt x="8580" y="7722"/>
                  </a:cubicBezTo>
                  <a:lnTo>
                    <a:pt x="9020" y="7392"/>
                  </a:lnTo>
                  <a:cubicBezTo>
                    <a:pt x="9030" y="7382"/>
                    <a:pt x="9039" y="7373"/>
                    <a:pt x="9046" y="7365"/>
                  </a:cubicBezTo>
                  <a:lnTo>
                    <a:pt x="9046" y="7365"/>
                  </a:lnTo>
                  <a:cubicBezTo>
                    <a:pt x="9168" y="7293"/>
                    <a:pt x="9298" y="7213"/>
                    <a:pt x="9415" y="7146"/>
                  </a:cubicBezTo>
                  <a:lnTo>
                    <a:pt x="9415" y="7146"/>
                  </a:lnTo>
                  <a:lnTo>
                    <a:pt x="9900" y="6952"/>
                  </a:lnTo>
                  <a:lnTo>
                    <a:pt x="10361" y="6860"/>
                  </a:lnTo>
                  <a:lnTo>
                    <a:pt x="10361" y="6860"/>
                  </a:lnTo>
                  <a:cubicBezTo>
                    <a:pt x="10293" y="6868"/>
                    <a:pt x="10238" y="6874"/>
                    <a:pt x="10219" y="6874"/>
                  </a:cubicBezTo>
                  <a:cubicBezTo>
                    <a:pt x="10196" y="6874"/>
                    <a:pt x="10223" y="6865"/>
                    <a:pt x="10340" y="6842"/>
                  </a:cubicBezTo>
                  <a:lnTo>
                    <a:pt x="10450" y="6842"/>
                  </a:lnTo>
                  <a:lnTo>
                    <a:pt x="10361" y="6860"/>
                  </a:lnTo>
                  <a:lnTo>
                    <a:pt x="10361" y="6860"/>
                  </a:lnTo>
                  <a:cubicBezTo>
                    <a:pt x="10405" y="6854"/>
                    <a:pt x="10455" y="6848"/>
                    <a:pt x="10505" y="6842"/>
                  </a:cubicBezTo>
                  <a:lnTo>
                    <a:pt x="11439" y="6842"/>
                  </a:lnTo>
                  <a:cubicBezTo>
                    <a:pt x="11769" y="6842"/>
                    <a:pt x="11989" y="6952"/>
                    <a:pt x="12209" y="6952"/>
                  </a:cubicBezTo>
                  <a:cubicBezTo>
                    <a:pt x="12610" y="7069"/>
                    <a:pt x="12989" y="7123"/>
                    <a:pt x="13344" y="7123"/>
                  </a:cubicBezTo>
                  <a:cubicBezTo>
                    <a:pt x="16983" y="7123"/>
                    <a:pt x="18088" y="1455"/>
                    <a:pt x="14079" y="353"/>
                  </a:cubicBezTo>
                  <a:cubicBezTo>
                    <a:pt x="13128" y="115"/>
                    <a:pt x="12178" y="1"/>
                    <a:pt x="1122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4" name="Google Shape;2367;p43">
              <a:extLst>
                <a:ext uri="{FF2B5EF4-FFF2-40B4-BE49-F238E27FC236}">
                  <a16:creationId xmlns:a16="http://schemas.microsoft.com/office/drawing/2014/main" id="{98BDF4CA-B6CC-B41A-A5D7-1EF08F73E396}"/>
                </a:ext>
              </a:extLst>
            </p:cNvPr>
            <p:cNvSpPr/>
            <p:nvPr/>
          </p:nvSpPr>
          <p:spPr>
            <a:xfrm>
              <a:off x="6961150" y="2562225"/>
              <a:ext cx="409750" cy="509975"/>
            </a:xfrm>
            <a:custGeom>
              <a:avLst/>
              <a:gdLst/>
              <a:ahLst/>
              <a:cxnLst/>
              <a:rect l="l" t="t" r="r" b="b"/>
              <a:pathLst>
                <a:path w="16390" h="20399" extrusionOk="0">
                  <a:moveTo>
                    <a:pt x="7822" y="7234"/>
                  </a:moveTo>
                  <a:cubicBezTo>
                    <a:pt x="7767" y="7274"/>
                    <a:pt x="7722" y="7301"/>
                    <a:pt x="7700" y="7301"/>
                  </a:cubicBezTo>
                  <a:cubicBezTo>
                    <a:pt x="7745" y="7279"/>
                    <a:pt x="7785" y="7256"/>
                    <a:pt x="7822" y="7234"/>
                  </a:cubicBezTo>
                  <a:close/>
                  <a:moveTo>
                    <a:pt x="7186" y="8082"/>
                  </a:moveTo>
                  <a:cubicBezTo>
                    <a:pt x="7174" y="8082"/>
                    <a:pt x="7040" y="8331"/>
                    <a:pt x="7040" y="8401"/>
                  </a:cubicBezTo>
                  <a:cubicBezTo>
                    <a:pt x="7160"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43" y="13473"/>
                  </a:moveTo>
                  <a:cubicBezTo>
                    <a:pt x="9729" y="13473"/>
                    <a:pt x="9936" y="13497"/>
                    <a:pt x="10340" y="13570"/>
                  </a:cubicBezTo>
                  <a:lnTo>
                    <a:pt x="10010" y="13570"/>
                  </a:lnTo>
                  <a:cubicBezTo>
                    <a:pt x="9790" y="13570"/>
                    <a:pt x="9472" y="13473"/>
                    <a:pt x="9643" y="13473"/>
                  </a:cubicBezTo>
                  <a:close/>
                  <a:moveTo>
                    <a:pt x="7904" y="1"/>
                  </a:moveTo>
                  <a:cubicBezTo>
                    <a:pt x="7219" y="1"/>
                    <a:pt x="6518" y="124"/>
                    <a:pt x="5940" y="372"/>
                  </a:cubicBezTo>
                  <a:lnTo>
                    <a:pt x="6050" y="482"/>
                  </a:lnTo>
                  <a:cubicBezTo>
                    <a:pt x="2311" y="2132"/>
                    <a:pt x="1" y="5871"/>
                    <a:pt x="1" y="9941"/>
                  </a:cubicBezTo>
                  <a:cubicBezTo>
                    <a:pt x="1" y="13900"/>
                    <a:pt x="2201" y="17420"/>
                    <a:pt x="5720" y="19290"/>
                  </a:cubicBezTo>
                  <a:cubicBezTo>
                    <a:pt x="7301" y="20008"/>
                    <a:pt x="9023" y="20398"/>
                    <a:pt x="10763"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34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81"/>
                    <a:pt x="7700" y="7521"/>
                    <a:pt x="7700" y="7411"/>
                  </a:cubicBezTo>
                  <a:lnTo>
                    <a:pt x="7700" y="7411"/>
                  </a:lnTo>
                  <a:lnTo>
                    <a:pt x="7920" y="7191"/>
                  </a:lnTo>
                  <a:lnTo>
                    <a:pt x="8140" y="7081"/>
                  </a:lnTo>
                  <a:cubicBezTo>
                    <a:pt x="8166" y="7046"/>
                    <a:pt x="8186" y="7019"/>
                    <a:pt x="8200" y="6997"/>
                  </a:cubicBezTo>
                  <a:lnTo>
                    <a:pt x="8200" y="6997"/>
                  </a:lnTo>
                  <a:cubicBezTo>
                    <a:pt x="8216" y="6988"/>
                    <a:pt x="8233" y="6980"/>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5" name="Google Shape;2368;p43">
              <a:extLst>
                <a:ext uri="{FF2B5EF4-FFF2-40B4-BE49-F238E27FC236}">
                  <a16:creationId xmlns:a16="http://schemas.microsoft.com/office/drawing/2014/main" id="{A8E0BEEF-6A33-8995-297A-376EBB7BEDDB}"/>
                </a:ext>
              </a:extLst>
            </p:cNvPr>
            <p:cNvSpPr/>
            <p:nvPr/>
          </p:nvSpPr>
          <p:spPr>
            <a:xfrm>
              <a:off x="6620200" y="3047000"/>
              <a:ext cx="409725" cy="509925"/>
            </a:xfrm>
            <a:custGeom>
              <a:avLst/>
              <a:gdLst/>
              <a:ahLst/>
              <a:cxnLst/>
              <a:rect l="l" t="t" r="r" b="b"/>
              <a:pathLst>
                <a:path w="16389" h="20397" extrusionOk="0">
                  <a:moveTo>
                    <a:pt x="8864" y="8322"/>
                  </a:moveTo>
                  <a:lnTo>
                    <a:pt x="8909" y="8368"/>
                  </a:lnTo>
                  <a:cubicBezTo>
                    <a:pt x="8948" y="8426"/>
                    <a:pt x="8963" y="8450"/>
                    <a:pt x="8961" y="8450"/>
                  </a:cubicBezTo>
                  <a:cubicBezTo>
                    <a:pt x="8958" y="8450"/>
                    <a:pt x="8918" y="8396"/>
                    <a:pt x="8864" y="8322"/>
                  </a:cubicBezTo>
                  <a:close/>
                  <a:moveTo>
                    <a:pt x="9564" y="10298"/>
                  </a:moveTo>
                  <a:cubicBezTo>
                    <a:pt x="9567" y="10329"/>
                    <a:pt x="9569" y="10348"/>
                    <a:pt x="9569" y="10348"/>
                  </a:cubicBezTo>
                  <a:cubicBezTo>
                    <a:pt x="9569" y="10333"/>
                    <a:pt x="9567" y="10316"/>
                    <a:pt x="9564" y="10298"/>
                  </a:cubicBezTo>
                  <a:close/>
                  <a:moveTo>
                    <a:pt x="9675" y="10752"/>
                  </a:moveTo>
                  <a:cubicBezTo>
                    <a:pt x="9678" y="10752"/>
                    <a:pt x="9679" y="10763"/>
                    <a:pt x="9679" y="10788"/>
                  </a:cubicBezTo>
                  <a:cubicBezTo>
                    <a:pt x="9679" y="10898"/>
                    <a:pt x="9679" y="11008"/>
                    <a:pt x="9679" y="11118"/>
                  </a:cubicBezTo>
                  <a:cubicBezTo>
                    <a:pt x="9647" y="11181"/>
                    <a:pt x="9616" y="11254"/>
                    <a:pt x="9584" y="11333"/>
                  </a:cubicBezTo>
                  <a:lnTo>
                    <a:pt x="9584" y="11333"/>
                  </a:lnTo>
                  <a:cubicBezTo>
                    <a:pt x="9609" y="11136"/>
                    <a:pt x="9661" y="10752"/>
                    <a:pt x="9675" y="10752"/>
                  </a:cubicBezTo>
                  <a:close/>
                  <a:moveTo>
                    <a:pt x="8689" y="13097"/>
                  </a:moveTo>
                  <a:cubicBezTo>
                    <a:pt x="8646" y="13119"/>
                    <a:pt x="8608" y="13140"/>
                    <a:pt x="8572" y="13162"/>
                  </a:cubicBezTo>
                  <a:lnTo>
                    <a:pt x="8572" y="13162"/>
                  </a:lnTo>
                  <a:cubicBezTo>
                    <a:pt x="8624" y="13123"/>
                    <a:pt x="8667" y="13097"/>
                    <a:pt x="8689" y="13097"/>
                  </a:cubicBezTo>
                  <a:close/>
                  <a:moveTo>
                    <a:pt x="5627" y="0"/>
                  </a:moveTo>
                  <a:cubicBezTo>
                    <a:pt x="4703" y="0"/>
                    <a:pt x="3775" y="110"/>
                    <a:pt x="2860" y="339"/>
                  </a:cubicBezTo>
                  <a:cubicBezTo>
                    <a:pt x="990" y="889"/>
                    <a:pt x="0" y="2758"/>
                    <a:pt x="440" y="4628"/>
                  </a:cubicBezTo>
                  <a:cubicBezTo>
                    <a:pt x="893" y="6078"/>
                    <a:pt x="2243" y="7080"/>
                    <a:pt x="3688" y="7080"/>
                  </a:cubicBezTo>
                  <a:cubicBezTo>
                    <a:pt x="3997" y="7080"/>
                    <a:pt x="4310" y="7035"/>
                    <a:pt x="4620" y="6938"/>
                  </a:cubicBezTo>
                  <a:lnTo>
                    <a:pt x="5280" y="6828"/>
                  </a:lnTo>
                  <a:lnTo>
                    <a:pt x="6270" y="6828"/>
                  </a:lnTo>
                  <a:cubicBezTo>
                    <a:pt x="6563" y="6828"/>
                    <a:pt x="6905" y="6926"/>
                    <a:pt x="6742" y="6926"/>
                  </a:cubicBezTo>
                  <a:cubicBezTo>
                    <a:pt x="6661" y="6926"/>
                    <a:pt x="6453" y="6901"/>
                    <a:pt x="6050" y="6828"/>
                  </a:cubicBezTo>
                  <a:lnTo>
                    <a:pt x="6050" y="6828"/>
                  </a:lnTo>
                  <a:lnTo>
                    <a:pt x="6600" y="6938"/>
                  </a:lnTo>
                  <a:cubicBezTo>
                    <a:pt x="6819" y="7011"/>
                    <a:pt x="7039" y="7085"/>
                    <a:pt x="7259" y="7158"/>
                  </a:cubicBezTo>
                  <a:lnTo>
                    <a:pt x="7259" y="7158"/>
                  </a:lnTo>
                  <a:lnTo>
                    <a:pt x="7699" y="7378"/>
                  </a:lnTo>
                  <a:lnTo>
                    <a:pt x="8029" y="7598"/>
                  </a:lnTo>
                  <a:lnTo>
                    <a:pt x="8138" y="7652"/>
                  </a:lnTo>
                  <a:lnTo>
                    <a:pt x="8138" y="7652"/>
                  </a:lnTo>
                  <a:cubicBezTo>
                    <a:pt x="8368" y="7827"/>
                    <a:pt x="8404" y="7862"/>
                    <a:pt x="8579" y="8038"/>
                  </a:cubicBezTo>
                  <a:lnTo>
                    <a:pt x="8689" y="8148"/>
                  </a:lnTo>
                  <a:lnTo>
                    <a:pt x="8689" y="8148"/>
                  </a:lnTo>
                  <a:cubicBezTo>
                    <a:pt x="8689" y="8258"/>
                    <a:pt x="9019" y="8698"/>
                    <a:pt x="9129" y="8918"/>
                  </a:cubicBezTo>
                  <a:cubicBezTo>
                    <a:pt x="9216" y="9004"/>
                    <a:pt x="9234" y="9159"/>
                    <a:pt x="9292" y="9275"/>
                  </a:cubicBezTo>
                  <a:lnTo>
                    <a:pt x="9292" y="9275"/>
                  </a:lnTo>
                  <a:cubicBezTo>
                    <a:pt x="9353" y="9480"/>
                    <a:pt x="9370" y="9730"/>
                    <a:pt x="9459" y="9908"/>
                  </a:cubicBezTo>
                  <a:cubicBezTo>
                    <a:pt x="9459" y="10003"/>
                    <a:pt x="9542" y="10181"/>
                    <a:pt x="9564" y="10298"/>
                  </a:cubicBezTo>
                  <a:lnTo>
                    <a:pt x="9564" y="10298"/>
                  </a:lnTo>
                  <a:cubicBezTo>
                    <a:pt x="9548" y="10145"/>
                    <a:pt x="9501" y="9685"/>
                    <a:pt x="9529" y="9685"/>
                  </a:cubicBezTo>
                  <a:lnTo>
                    <a:pt x="9529" y="9685"/>
                  </a:lnTo>
                  <a:cubicBezTo>
                    <a:pt x="9536" y="9685"/>
                    <a:pt x="9549" y="9718"/>
                    <a:pt x="9569" y="9798"/>
                  </a:cubicBezTo>
                  <a:lnTo>
                    <a:pt x="9569" y="10018"/>
                  </a:lnTo>
                  <a:cubicBezTo>
                    <a:pt x="9569" y="10348"/>
                    <a:pt x="9569" y="10678"/>
                    <a:pt x="9569" y="11008"/>
                  </a:cubicBezTo>
                  <a:cubicBezTo>
                    <a:pt x="9569" y="11104"/>
                    <a:pt x="9569" y="11200"/>
                    <a:pt x="9569" y="11370"/>
                  </a:cubicBezTo>
                  <a:lnTo>
                    <a:pt x="9569" y="11370"/>
                  </a:lnTo>
                  <a:cubicBezTo>
                    <a:pt x="9496" y="11557"/>
                    <a:pt x="9423" y="11777"/>
                    <a:pt x="9349" y="11997"/>
                  </a:cubicBezTo>
                  <a:cubicBezTo>
                    <a:pt x="9456" y="11783"/>
                    <a:pt x="9494" y="11708"/>
                    <a:pt x="9496" y="11708"/>
                  </a:cubicBezTo>
                  <a:lnTo>
                    <a:pt x="9496" y="11708"/>
                  </a:lnTo>
                  <a:cubicBezTo>
                    <a:pt x="9500" y="11708"/>
                    <a:pt x="9349" y="12033"/>
                    <a:pt x="9349" y="12107"/>
                  </a:cubicBezTo>
                  <a:cubicBezTo>
                    <a:pt x="9341" y="12116"/>
                    <a:pt x="9330" y="12126"/>
                    <a:pt x="9317" y="12139"/>
                  </a:cubicBezTo>
                  <a:lnTo>
                    <a:pt x="9317" y="12139"/>
                  </a:lnTo>
                  <a:cubicBezTo>
                    <a:pt x="9335" y="12082"/>
                    <a:pt x="9349" y="12025"/>
                    <a:pt x="9349" y="11997"/>
                  </a:cubicBezTo>
                  <a:lnTo>
                    <a:pt x="9349" y="11997"/>
                  </a:lnTo>
                  <a:cubicBezTo>
                    <a:pt x="9327" y="12064"/>
                    <a:pt x="9309" y="12118"/>
                    <a:pt x="9295" y="12162"/>
                  </a:cubicBezTo>
                  <a:lnTo>
                    <a:pt x="9295" y="12162"/>
                  </a:lnTo>
                  <a:cubicBezTo>
                    <a:pt x="9303" y="12154"/>
                    <a:pt x="9311" y="12146"/>
                    <a:pt x="9317" y="12139"/>
                  </a:cubicBezTo>
                  <a:lnTo>
                    <a:pt x="9317" y="12139"/>
                  </a:lnTo>
                  <a:cubicBezTo>
                    <a:pt x="9291" y="12226"/>
                    <a:pt x="9257" y="12317"/>
                    <a:pt x="9252" y="12317"/>
                  </a:cubicBezTo>
                  <a:cubicBezTo>
                    <a:pt x="9249" y="12317"/>
                    <a:pt x="9259" y="12275"/>
                    <a:pt x="9295" y="12162"/>
                  </a:cubicBezTo>
                  <a:lnTo>
                    <a:pt x="9295" y="12162"/>
                  </a:lnTo>
                  <a:cubicBezTo>
                    <a:pt x="9146" y="12314"/>
                    <a:pt x="8817" y="12669"/>
                    <a:pt x="8787" y="12890"/>
                  </a:cubicBezTo>
                  <a:lnTo>
                    <a:pt x="8787" y="12890"/>
                  </a:lnTo>
                  <a:lnTo>
                    <a:pt x="8469" y="13207"/>
                  </a:lnTo>
                  <a:lnTo>
                    <a:pt x="8414" y="13262"/>
                  </a:lnTo>
                  <a:lnTo>
                    <a:pt x="8414" y="13262"/>
                  </a:lnTo>
                  <a:cubicBezTo>
                    <a:pt x="8332" y="13317"/>
                    <a:pt x="8249" y="13372"/>
                    <a:pt x="8139" y="13427"/>
                  </a:cubicBezTo>
                  <a:cubicBezTo>
                    <a:pt x="7809" y="13647"/>
                    <a:pt x="7369" y="13867"/>
                    <a:pt x="7039" y="13977"/>
                  </a:cubicBezTo>
                  <a:cubicBezTo>
                    <a:pt x="6270" y="14417"/>
                    <a:pt x="5610" y="15187"/>
                    <a:pt x="5390" y="16067"/>
                  </a:cubicBezTo>
                  <a:cubicBezTo>
                    <a:pt x="5170" y="16947"/>
                    <a:pt x="5280" y="17937"/>
                    <a:pt x="5720" y="18707"/>
                  </a:cubicBezTo>
                  <a:cubicBezTo>
                    <a:pt x="6270" y="19477"/>
                    <a:pt x="6929" y="20027"/>
                    <a:pt x="7809" y="20357"/>
                  </a:cubicBezTo>
                  <a:cubicBezTo>
                    <a:pt x="8017" y="20383"/>
                    <a:pt x="8231" y="20396"/>
                    <a:pt x="8447" y="20396"/>
                  </a:cubicBezTo>
                  <a:cubicBezTo>
                    <a:pt x="9144" y="20396"/>
                    <a:pt x="9861" y="20253"/>
                    <a:pt x="10449" y="19917"/>
                  </a:cubicBezTo>
                  <a:lnTo>
                    <a:pt x="10339" y="19917"/>
                  </a:lnTo>
                  <a:cubicBezTo>
                    <a:pt x="14079" y="18267"/>
                    <a:pt x="16388" y="14527"/>
                    <a:pt x="16388" y="10458"/>
                  </a:cubicBezTo>
                  <a:cubicBezTo>
                    <a:pt x="16388" y="6498"/>
                    <a:pt x="14189" y="2978"/>
                    <a:pt x="10669" y="1109"/>
                  </a:cubicBezTo>
                  <a:cubicBezTo>
                    <a:pt x="9088"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6" name="Google Shape;2369;p43">
              <a:extLst>
                <a:ext uri="{FF2B5EF4-FFF2-40B4-BE49-F238E27FC236}">
                  <a16:creationId xmlns:a16="http://schemas.microsoft.com/office/drawing/2014/main" id="{7BCBDDBB-0AF1-347B-ACCC-A3CDA2B60B7C}"/>
                </a:ext>
              </a:extLst>
            </p:cNvPr>
            <p:cNvSpPr/>
            <p:nvPr/>
          </p:nvSpPr>
          <p:spPr>
            <a:xfrm>
              <a:off x="5928175" y="3047200"/>
              <a:ext cx="452825" cy="509275"/>
            </a:xfrm>
            <a:custGeom>
              <a:avLst/>
              <a:gdLst/>
              <a:ahLst/>
              <a:cxnLst/>
              <a:rect l="l" t="t" r="r" b="b"/>
              <a:pathLst>
                <a:path w="18113" h="20371" extrusionOk="0">
                  <a:moveTo>
                    <a:pt x="9715" y="7338"/>
                  </a:moveTo>
                  <a:cubicBezTo>
                    <a:pt x="9719" y="7338"/>
                    <a:pt x="9731" y="7348"/>
                    <a:pt x="9753" y="7370"/>
                  </a:cubicBezTo>
                  <a:lnTo>
                    <a:pt x="9788" y="7457"/>
                  </a:lnTo>
                  <a:lnTo>
                    <a:pt x="9788" y="7457"/>
                  </a:lnTo>
                  <a:cubicBezTo>
                    <a:pt x="9738" y="7388"/>
                    <a:pt x="9706" y="7338"/>
                    <a:pt x="9715" y="7338"/>
                  </a:cubicBezTo>
                  <a:close/>
                  <a:moveTo>
                    <a:pt x="9966" y="7693"/>
                  </a:moveTo>
                  <a:lnTo>
                    <a:pt x="10083" y="7810"/>
                  </a:lnTo>
                  <a:cubicBezTo>
                    <a:pt x="10115" y="7858"/>
                    <a:pt x="10126" y="7878"/>
                    <a:pt x="10122" y="7878"/>
                  </a:cubicBezTo>
                  <a:cubicBezTo>
                    <a:pt x="10115" y="7878"/>
                    <a:pt x="10045" y="7794"/>
                    <a:pt x="9966" y="7693"/>
                  </a:cubicBezTo>
                  <a:close/>
                  <a:moveTo>
                    <a:pt x="10469" y="9003"/>
                  </a:moveTo>
                  <a:cubicBezTo>
                    <a:pt x="10483" y="9086"/>
                    <a:pt x="10513" y="9222"/>
                    <a:pt x="10566" y="9428"/>
                  </a:cubicBezTo>
                  <a:lnTo>
                    <a:pt x="10566" y="9428"/>
                  </a:lnTo>
                  <a:cubicBezTo>
                    <a:pt x="10530" y="9258"/>
                    <a:pt x="10508" y="9105"/>
                    <a:pt x="10469" y="9003"/>
                  </a:cubicBezTo>
                  <a:close/>
                  <a:moveTo>
                    <a:pt x="10566" y="9428"/>
                  </a:moveTo>
                  <a:cubicBezTo>
                    <a:pt x="10583" y="9509"/>
                    <a:pt x="10605" y="9594"/>
                    <a:pt x="10633" y="9680"/>
                  </a:cubicBezTo>
                  <a:cubicBezTo>
                    <a:pt x="10607" y="9586"/>
                    <a:pt x="10585" y="9502"/>
                    <a:pt x="10566" y="9428"/>
                  </a:cubicBezTo>
                  <a:close/>
                  <a:moveTo>
                    <a:pt x="10413" y="11220"/>
                  </a:moveTo>
                  <a:lnTo>
                    <a:pt x="10413" y="11330"/>
                  </a:lnTo>
                  <a:cubicBezTo>
                    <a:pt x="10341" y="11473"/>
                    <a:pt x="10269" y="11570"/>
                    <a:pt x="10198" y="11650"/>
                  </a:cubicBezTo>
                  <a:lnTo>
                    <a:pt x="10198" y="11650"/>
                  </a:lnTo>
                  <a:cubicBezTo>
                    <a:pt x="10222" y="11601"/>
                    <a:pt x="10339" y="11367"/>
                    <a:pt x="10413" y="11220"/>
                  </a:cubicBezTo>
                  <a:close/>
                  <a:moveTo>
                    <a:pt x="9778" y="1"/>
                  </a:moveTo>
                  <a:cubicBezTo>
                    <a:pt x="9472" y="1"/>
                    <a:pt x="9166" y="37"/>
                    <a:pt x="8873" y="111"/>
                  </a:cubicBezTo>
                  <a:cubicBezTo>
                    <a:pt x="7993" y="331"/>
                    <a:pt x="7333" y="881"/>
                    <a:pt x="689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3" y="6964"/>
                  </a:cubicBezTo>
                  <a:cubicBezTo>
                    <a:pt x="9133" y="6964"/>
                    <a:pt x="9148" y="6985"/>
                    <a:pt x="9203" y="7040"/>
                  </a:cubicBezTo>
                  <a:cubicBezTo>
                    <a:pt x="9514" y="7247"/>
                    <a:pt x="9630" y="7357"/>
                    <a:pt x="9826" y="7553"/>
                  </a:cubicBezTo>
                  <a:lnTo>
                    <a:pt x="9826" y="7553"/>
                  </a:lnTo>
                  <a:lnTo>
                    <a:pt x="9973" y="7920"/>
                  </a:lnTo>
                  <a:cubicBezTo>
                    <a:pt x="10126" y="8073"/>
                    <a:pt x="10226" y="8226"/>
                    <a:pt x="10310" y="8417"/>
                  </a:cubicBezTo>
                  <a:lnTo>
                    <a:pt x="10310" y="8417"/>
                  </a:lnTo>
                  <a:cubicBezTo>
                    <a:pt x="10334" y="8536"/>
                    <a:pt x="10413" y="8723"/>
                    <a:pt x="10413" y="8910"/>
                  </a:cubicBezTo>
                  <a:cubicBezTo>
                    <a:pt x="10435" y="8932"/>
                    <a:pt x="10453" y="8964"/>
                    <a:pt x="10469" y="9003"/>
                  </a:cubicBezTo>
                  <a:lnTo>
                    <a:pt x="10469" y="9003"/>
                  </a:lnTo>
                  <a:cubicBezTo>
                    <a:pt x="10456" y="8927"/>
                    <a:pt x="10456" y="8895"/>
                    <a:pt x="10465" y="8895"/>
                  </a:cubicBezTo>
                  <a:lnTo>
                    <a:pt x="10465" y="8895"/>
                  </a:lnTo>
                  <a:cubicBezTo>
                    <a:pt x="10490" y="8895"/>
                    <a:pt x="10576" y="9123"/>
                    <a:pt x="10633" y="9350"/>
                  </a:cubicBezTo>
                  <a:cubicBezTo>
                    <a:pt x="10743" y="9680"/>
                    <a:pt x="10633" y="9680"/>
                    <a:pt x="10633" y="9790"/>
                  </a:cubicBezTo>
                  <a:lnTo>
                    <a:pt x="10633" y="10292"/>
                  </a:lnTo>
                  <a:lnTo>
                    <a:pt x="10633" y="10292"/>
                  </a:lnTo>
                  <a:cubicBezTo>
                    <a:pt x="10604" y="10479"/>
                    <a:pt x="10563" y="10729"/>
                    <a:pt x="10523" y="10890"/>
                  </a:cubicBezTo>
                  <a:cubicBezTo>
                    <a:pt x="10415" y="11107"/>
                    <a:pt x="10306" y="11430"/>
                    <a:pt x="10198" y="11650"/>
                  </a:cubicBezTo>
                  <a:lnTo>
                    <a:pt x="10198" y="11650"/>
                  </a:lnTo>
                  <a:cubicBezTo>
                    <a:pt x="10159" y="11693"/>
                    <a:pt x="10121" y="11731"/>
                    <a:pt x="10083" y="11769"/>
                  </a:cubicBezTo>
                  <a:cubicBezTo>
                    <a:pt x="10010" y="11987"/>
                    <a:pt x="9650" y="12397"/>
                    <a:pt x="9667" y="12397"/>
                  </a:cubicBezTo>
                  <a:cubicBezTo>
                    <a:pt x="9676"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1" y="13314"/>
                    <a:pt x="8341" y="13354"/>
                    <a:pt x="8381" y="13354"/>
                  </a:cubicBezTo>
                  <a:cubicBezTo>
                    <a:pt x="8393" y="13354"/>
                    <a:pt x="8412" y="13351"/>
                    <a:pt x="8434" y="13345"/>
                  </a:cubicBezTo>
                  <a:lnTo>
                    <a:pt x="8434" y="13345"/>
                  </a:lnTo>
                  <a:cubicBezTo>
                    <a:pt x="8368" y="13386"/>
                    <a:pt x="8299" y="13419"/>
                    <a:pt x="8213" y="13419"/>
                  </a:cubicBezTo>
                  <a:cubicBezTo>
                    <a:pt x="8054" y="13419"/>
                    <a:pt x="7953" y="13477"/>
                    <a:pt x="7826" y="13509"/>
                  </a:cubicBezTo>
                  <a:lnTo>
                    <a:pt x="7826" y="13509"/>
                  </a:lnTo>
                  <a:cubicBezTo>
                    <a:pt x="7883" y="13502"/>
                    <a:pt x="7925" y="13498"/>
                    <a:pt x="7937" y="13498"/>
                  </a:cubicBezTo>
                  <a:cubicBezTo>
                    <a:pt x="7954" y="13498"/>
                    <a:pt x="7913" y="13506"/>
                    <a:pt x="7773" y="13529"/>
                  </a:cubicBezTo>
                  <a:lnTo>
                    <a:pt x="7663" y="13529"/>
                  </a:lnTo>
                  <a:cubicBezTo>
                    <a:pt x="7724" y="13529"/>
                    <a:pt x="7777" y="13521"/>
                    <a:pt x="7826" y="13509"/>
                  </a:cubicBezTo>
                  <a:lnTo>
                    <a:pt x="7826" y="13509"/>
                  </a:lnTo>
                  <a:cubicBezTo>
                    <a:pt x="7775" y="13514"/>
                    <a:pt x="7713" y="13522"/>
                    <a:pt x="7650" y="13529"/>
                  </a:cubicBezTo>
                  <a:lnTo>
                    <a:pt x="6673" y="13529"/>
                  </a:lnTo>
                  <a:cubicBezTo>
                    <a:pt x="6673" y="13419"/>
                    <a:pt x="6013" y="13419"/>
                    <a:pt x="5903" y="13419"/>
                  </a:cubicBezTo>
                  <a:cubicBezTo>
                    <a:pt x="5537" y="13318"/>
                    <a:pt x="5188" y="13272"/>
                    <a:pt x="4858" y="13272"/>
                  </a:cubicBezTo>
                  <a:cubicBezTo>
                    <a:pt x="1236" y="13272"/>
                    <a:pt x="1" y="18910"/>
                    <a:pt x="4034" y="20019"/>
                  </a:cubicBezTo>
                  <a:cubicBezTo>
                    <a:pt x="4985" y="20256"/>
                    <a:pt x="5956" y="20371"/>
                    <a:pt x="6921" y="20371"/>
                  </a:cubicBezTo>
                  <a:cubicBezTo>
                    <a:pt x="8189" y="20371"/>
                    <a:pt x="9446" y="20173"/>
                    <a:pt x="10633" y="19799"/>
                  </a:cubicBezTo>
                  <a:cubicBezTo>
                    <a:pt x="12723" y="19029"/>
                    <a:pt x="14483" y="17709"/>
                    <a:pt x="15802" y="15839"/>
                  </a:cubicBezTo>
                  <a:cubicBezTo>
                    <a:pt x="17892" y="12539"/>
                    <a:pt x="18112" y="8360"/>
                    <a:pt x="16352" y="4950"/>
                  </a:cubicBezTo>
                  <a:cubicBezTo>
                    <a:pt x="15362" y="286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7" name="Google Shape;2370;p43">
              <a:extLst>
                <a:ext uri="{FF2B5EF4-FFF2-40B4-BE49-F238E27FC236}">
                  <a16:creationId xmlns:a16="http://schemas.microsoft.com/office/drawing/2014/main" id="{F54401B6-6D75-631C-B4EE-8A77E45093E2}"/>
                </a:ext>
              </a:extLst>
            </p:cNvPr>
            <p:cNvSpPr/>
            <p:nvPr/>
          </p:nvSpPr>
          <p:spPr>
            <a:xfrm>
              <a:off x="5289325" y="3047000"/>
              <a:ext cx="409750" cy="509925"/>
            </a:xfrm>
            <a:custGeom>
              <a:avLst/>
              <a:gdLst/>
              <a:ahLst/>
              <a:cxnLst/>
              <a:rect l="l" t="t" r="r" b="b"/>
              <a:pathLst>
                <a:path w="16390" h="20397" extrusionOk="0">
                  <a:moveTo>
                    <a:pt x="8864" y="8322"/>
                  </a:moveTo>
                  <a:lnTo>
                    <a:pt x="8910" y="8368"/>
                  </a:lnTo>
                  <a:cubicBezTo>
                    <a:pt x="8949" y="8426"/>
                    <a:pt x="8964" y="8450"/>
                    <a:pt x="8962" y="8450"/>
                  </a:cubicBezTo>
                  <a:cubicBezTo>
                    <a:pt x="8959" y="8450"/>
                    <a:pt x="8918" y="8396"/>
                    <a:pt x="8864" y="8322"/>
                  </a:cubicBezTo>
                  <a:close/>
                  <a:moveTo>
                    <a:pt x="9564" y="10298"/>
                  </a:moveTo>
                  <a:cubicBezTo>
                    <a:pt x="9568" y="10329"/>
                    <a:pt x="9570" y="10348"/>
                    <a:pt x="9570" y="10348"/>
                  </a:cubicBezTo>
                  <a:cubicBezTo>
                    <a:pt x="9570" y="10333"/>
                    <a:pt x="9568" y="10316"/>
                    <a:pt x="9564" y="10298"/>
                  </a:cubicBezTo>
                  <a:close/>
                  <a:moveTo>
                    <a:pt x="9676" y="10752"/>
                  </a:moveTo>
                  <a:cubicBezTo>
                    <a:pt x="9678" y="10752"/>
                    <a:pt x="9680" y="10763"/>
                    <a:pt x="9680" y="10788"/>
                  </a:cubicBezTo>
                  <a:cubicBezTo>
                    <a:pt x="9680" y="10898"/>
                    <a:pt x="9680" y="11008"/>
                    <a:pt x="9680" y="11118"/>
                  </a:cubicBezTo>
                  <a:cubicBezTo>
                    <a:pt x="9646" y="11184"/>
                    <a:pt x="9613" y="11261"/>
                    <a:pt x="9583" y="11344"/>
                  </a:cubicBezTo>
                  <a:lnTo>
                    <a:pt x="9583" y="11344"/>
                  </a:lnTo>
                  <a:cubicBezTo>
                    <a:pt x="9608" y="11151"/>
                    <a:pt x="9661" y="10752"/>
                    <a:pt x="9676" y="10752"/>
                  </a:cubicBezTo>
                  <a:close/>
                  <a:moveTo>
                    <a:pt x="9460" y="11997"/>
                  </a:moveTo>
                  <a:lnTo>
                    <a:pt x="9460" y="11997"/>
                  </a:lnTo>
                  <a:cubicBezTo>
                    <a:pt x="9460" y="12068"/>
                    <a:pt x="9326" y="12317"/>
                    <a:pt x="9314" y="12317"/>
                  </a:cubicBezTo>
                  <a:cubicBezTo>
                    <a:pt x="9307" y="12317"/>
                    <a:pt x="9340" y="12236"/>
                    <a:pt x="9460" y="11997"/>
                  </a:cubicBezTo>
                  <a:close/>
                  <a:moveTo>
                    <a:pt x="5627" y="0"/>
                  </a:moveTo>
                  <a:cubicBezTo>
                    <a:pt x="4704" y="0"/>
                    <a:pt x="3776" y="110"/>
                    <a:pt x="2860" y="339"/>
                  </a:cubicBezTo>
                  <a:cubicBezTo>
                    <a:pt x="991" y="889"/>
                    <a:pt x="1" y="2758"/>
                    <a:pt x="441" y="4628"/>
                  </a:cubicBezTo>
                  <a:cubicBezTo>
                    <a:pt x="894" y="6078"/>
                    <a:pt x="2243" y="7080"/>
                    <a:pt x="3750" y="7080"/>
                  </a:cubicBezTo>
                  <a:cubicBezTo>
                    <a:pt x="4072" y="7080"/>
                    <a:pt x="4401" y="7035"/>
                    <a:pt x="4730" y="6938"/>
                  </a:cubicBezTo>
                  <a:lnTo>
                    <a:pt x="5280" y="6828"/>
                  </a:lnTo>
                  <a:lnTo>
                    <a:pt x="6380" y="6828"/>
                  </a:lnTo>
                  <a:cubicBezTo>
                    <a:pt x="6600" y="6828"/>
                    <a:pt x="6918" y="6926"/>
                    <a:pt x="6779" y="6926"/>
                  </a:cubicBezTo>
                  <a:cubicBezTo>
                    <a:pt x="6710" y="6926"/>
                    <a:pt x="6527" y="6901"/>
                    <a:pt x="6160" y="6828"/>
                  </a:cubicBezTo>
                  <a:lnTo>
                    <a:pt x="6160" y="6828"/>
                  </a:lnTo>
                  <a:lnTo>
                    <a:pt x="6600" y="6938"/>
                  </a:lnTo>
                  <a:cubicBezTo>
                    <a:pt x="6820" y="7011"/>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4"/>
                    <a:pt x="9460" y="9908"/>
                  </a:cubicBezTo>
                  <a:cubicBezTo>
                    <a:pt x="9460" y="10003"/>
                    <a:pt x="9543" y="10181"/>
                    <a:pt x="9564" y="10298"/>
                  </a:cubicBezTo>
                  <a:lnTo>
                    <a:pt x="9564" y="10298"/>
                  </a:lnTo>
                  <a:cubicBezTo>
                    <a:pt x="9548" y="10145"/>
                    <a:pt x="9502" y="9685"/>
                    <a:pt x="9530" y="9685"/>
                  </a:cubicBezTo>
                  <a:cubicBezTo>
                    <a:pt x="9537" y="9685"/>
                    <a:pt x="9550" y="9718"/>
                    <a:pt x="9570" y="9798"/>
                  </a:cubicBezTo>
                  <a:lnTo>
                    <a:pt x="9570" y="10018"/>
                  </a:lnTo>
                  <a:cubicBezTo>
                    <a:pt x="9570" y="10348"/>
                    <a:pt x="9570" y="10678"/>
                    <a:pt x="9570" y="11008"/>
                  </a:cubicBezTo>
                  <a:cubicBezTo>
                    <a:pt x="9570" y="11106"/>
                    <a:pt x="9570" y="11204"/>
                    <a:pt x="9570" y="11382"/>
                  </a:cubicBezTo>
                  <a:lnTo>
                    <a:pt x="9570" y="11382"/>
                  </a:lnTo>
                  <a:cubicBezTo>
                    <a:pt x="9515" y="11543"/>
                    <a:pt x="9472" y="11727"/>
                    <a:pt x="9462" y="11914"/>
                  </a:cubicBezTo>
                  <a:lnTo>
                    <a:pt x="9462" y="11914"/>
                  </a:lnTo>
                  <a:cubicBezTo>
                    <a:pt x="9425" y="11994"/>
                    <a:pt x="9382" y="12075"/>
                    <a:pt x="9350" y="12107"/>
                  </a:cubicBezTo>
                  <a:cubicBezTo>
                    <a:pt x="9260" y="12197"/>
                    <a:pt x="8950" y="12580"/>
                    <a:pt x="8840" y="12838"/>
                  </a:cubicBezTo>
                  <a:lnTo>
                    <a:pt x="8840" y="12838"/>
                  </a:lnTo>
                  <a:cubicBezTo>
                    <a:pt x="8723" y="12954"/>
                    <a:pt x="8560" y="13118"/>
                    <a:pt x="8470" y="13207"/>
                  </a:cubicBezTo>
                  <a:lnTo>
                    <a:pt x="8415" y="13262"/>
                  </a:lnTo>
                  <a:lnTo>
                    <a:pt x="8415" y="13262"/>
                  </a:lnTo>
                  <a:cubicBezTo>
                    <a:pt x="8332" y="13317"/>
                    <a:pt x="8250" y="13372"/>
                    <a:pt x="8140" y="13427"/>
                  </a:cubicBezTo>
                  <a:cubicBezTo>
                    <a:pt x="7810" y="13647"/>
                    <a:pt x="7370" y="13867"/>
                    <a:pt x="7040" y="13977"/>
                  </a:cubicBezTo>
                  <a:cubicBezTo>
                    <a:pt x="6270" y="14417"/>
                    <a:pt x="5610" y="15187"/>
                    <a:pt x="5390" y="16067"/>
                  </a:cubicBezTo>
                  <a:cubicBezTo>
                    <a:pt x="5170" y="16947"/>
                    <a:pt x="5280" y="17937"/>
                    <a:pt x="5830" y="18707"/>
                  </a:cubicBezTo>
                  <a:cubicBezTo>
                    <a:pt x="6270" y="19477"/>
                    <a:pt x="6930" y="20027"/>
                    <a:pt x="7810" y="20357"/>
                  </a:cubicBezTo>
                  <a:cubicBezTo>
                    <a:pt x="8018" y="20383"/>
                    <a:pt x="8232" y="20396"/>
                    <a:pt x="8447" y="20396"/>
                  </a:cubicBezTo>
                  <a:cubicBezTo>
                    <a:pt x="9145" y="20396"/>
                    <a:pt x="9862" y="20253"/>
                    <a:pt x="10450" y="19917"/>
                  </a:cubicBezTo>
                  <a:lnTo>
                    <a:pt x="10340" y="19917"/>
                  </a:lnTo>
                  <a:cubicBezTo>
                    <a:pt x="14079" y="18267"/>
                    <a:pt x="16389" y="14527"/>
                    <a:pt x="16389" y="10458"/>
                  </a:cubicBezTo>
                  <a:cubicBezTo>
                    <a:pt x="16389" y="6498"/>
                    <a:pt x="14189" y="2978"/>
                    <a:pt x="10670" y="1109"/>
                  </a:cubicBezTo>
                  <a:cubicBezTo>
                    <a:pt x="9089"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8" name="Google Shape;2371;p43">
              <a:extLst>
                <a:ext uri="{FF2B5EF4-FFF2-40B4-BE49-F238E27FC236}">
                  <a16:creationId xmlns:a16="http://schemas.microsoft.com/office/drawing/2014/main" id="{80DBA330-8CCD-3655-B139-20EC13A64688}"/>
                </a:ext>
              </a:extLst>
            </p:cNvPr>
            <p:cNvSpPr/>
            <p:nvPr/>
          </p:nvSpPr>
          <p:spPr>
            <a:xfrm>
              <a:off x="4597325" y="3047200"/>
              <a:ext cx="452800" cy="509275"/>
            </a:xfrm>
            <a:custGeom>
              <a:avLst/>
              <a:gdLst/>
              <a:ahLst/>
              <a:cxnLst/>
              <a:rect l="l" t="t" r="r" b="b"/>
              <a:pathLst>
                <a:path w="18112" h="20371" extrusionOk="0">
                  <a:moveTo>
                    <a:pt x="9714" y="7338"/>
                  </a:moveTo>
                  <a:cubicBezTo>
                    <a:pt x="9718" y="7338"/>
                    <a:pt x="9730" y="7348"/>
                    <a:pt x="9753" y="7370"/>
                  </a:cubicBezTo>
                  <a:lnTo>
                    <a:pt x="9788" y="7457"/>
                  </a:lnTo>
                  <a:lnTo>
                    <a:pt x="9788" y="7457"/>
                  </a:lnTo>
                  <a:cubicBezTo>
                    <a:pt x="9738" y="7388"/>
                    <a:pt x="9705" y="7338"/>
                    <a:pt x="9714" y="7338"/>
                  </a:cubicBezTo>
                  <a:close/>
                  <a:moveTo>
                    <a:pt x="9965" y="7693"/>
                  </a:moveTo>
                  <a:lnTo>
                    <a:pt x="10083" y="7810"/>
                  </a:lnTo>
                  <a:cubicBezTo>
                    <a:pt x="10115" y="7858"/>
                    <a:pt x="10126" y="7878"/>
                    <a:pt x="10122" y="7878"/>
                  </a:cubicBezTo>
                  <a:cubicBezTo>
                    <a:pt x="10114" y="7878"/>
                    <a:pt x="10045" y="7794"/>
                    <a:pt x="9965" y="7693"/>
                  </a:cubicBezTo>
                  <a:close/>
                  <a:moveTo>
                    <a:pt x="10468" y="9003"/>
                  </a:moveTo>
                  <a:cubicBezTo>
                    <a:pt x="10482" y="9086"/>
                    <a:pt x="10513" y="9222"/>
                    <a:pt x="10566" y="9428"/>
                  </a:cubicBezTo>
                  <a:lnTo>
                    <a:pt x="10566" y="9428"/>
                  </a:lnTo>
                  <a:cubicBezTo>
                    <a:pt x="10529" y="9258"/>
                    <a:pt x="10508" y="9105"/>
                    <a:pt x="10468" y="9003"/>
                  </a:cubicBezTo>
                  <a:close/>
                  <a:moveTo>
                    <a:pt x="10566" y="9428"/>
                  </a:moveTo>
                  <a:cubicBezTo>
                    <a:pt x="10583" y="9509"/>
                    <a:pt x="10604" y="9594"/>
                    <a:pt x="10633" y="9680"/>
                  </a:cubicBezTo>
                  <a:cubicBezTo>
                    <a:pt x="10607" y="9586"/>
                    <a:pt x="10585" y="9502"/>
                    <a:pt x="10566" y="9428"/>
                  </a:cubicBezTo>
                  <a:close/>
                  <a:moveTo>
                    <a:pt x="10283" y="11480"/>
                  </a:moveTo>
                  <a:lnTo>
                    <a:pt x="10283" y="11480"/>
                  </a:lnTo>
                  <a:cubicBezTo>
                    <a:pt x="10265" y="11539"/>
                    <a:pt x="10238" y="11588"/>
                    <a:pt x="10206" y="11632"/>
                  </a:cubicBezTo>
                  <a:lnTo>
                    <a:pt x="10206" y="11632"/>
                  </a:lnTo>
                  <a:cubicBezTo>
                    <a:pt x="10222" y="11601"/>
                    <a:pt x="10250" y="11544"/>
                    <a:pt x="10283" y="11480"/>
                  </a:cubicBezTo>
                  <a:close/>
                  <a:moveTo>
                    <a:pt x="9777" y="1"/>
                  </a:moveTo>
                  <a:cubicBezTo>
                    <a:pt x="9472"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2" y="6964"/>
                  </a:cubicBezTo>
                  <a:cubicBezTo>
                    <a:pt x="9132" y="6964"/>
                    <a:pt x="9148" y="6985"/>
                    <a:pt x="9203" y="7040"/>
                  </a:cubicBezTo>
                  <a:cubicBezTo>
                    <a:pt x="9514" y="7247"/>
                    <a:pt x="9629" y="7357"/>
                    <a:pt x="9826" y="7553"/>
                  </a:cubicBezTo>
                  <a:lnTo>
                    <a:pt x="9826" y="7553"/>
                  </a:lnTo>
                  <a:lnTo>
                    <a:pt x="9973" y="7920"/>
                  </a:lnTo>
                  <a:cubicBezTo>
                    <a:pt x="10126" y="8073"/>
                    <a:pt x="10226" y="8226"/>
                    <a:pt x="10309" y="8417"/>
                  </a:cubicBezTo>
                  <a:lnTo>
                    <a:pt x="10309" y="8417"/>
                  </a:lnTo>
                  <a:cubicBezTo>
                    <a:pt x="10333" y="8536"/>
                    <a:pt x="10413" y="8723"/>
                    <a:pt x="10413" y="8910"/>
                  </a:cubicBezTo>
                  <a:cubicBezTo>
                    <a:pt x="10435" y="8932"/>
                    <a:pt x="10453" y="8964"/>
                    <a:pt x="10468" y="9003"/>
                  </a:cubicBezTo>
                  <a:lnTo>
                    <a:pt x="10468" y="9003"/>
                  </a:lnTo>
                  <a:cubicBezTo>
                    <a:pt x="10455" y="8927"/>
                    <a:pt x="10456" y="8895"/>
                    <a:pt x="10465" y="8895"/>
                  </a:cubicBezTo>
                  <a:cubicBezTo>
                    <a:pt x="10490" y="8895"/>
                    <a:pt x="10576" y="9123"/>
                    <a:pt x="10633" y="9350"/>
                  </a:cubicBezTo>
                  <a:cubicBezTo>
                    <a:pt x="10743" y="9680"/>
                    <a:pt x="10633" y="9680"/>
                    <a:pt x="10633" y="9790"/>
                  </a:cubicBezTo>
                  <a:lnTo>
                    <a:pt x="10633" y="10292"/>
                  </a:lnTo>
                  <a:lnTo>
                    <a:pt x="10633" y="10292"/>
                  </a:lnTo>
                  <a:cubicBezTo>
                    <a:pt x="10603" y="10479"/>
                    <a:pt x="10563" y="10729"/>
                    <a:pt x="10523" y="10890"/>
                  </a:cubicBezTo>
                  <a:cubicBezTo>
                    <a:pt x="10468" y="11000"/>
                    <a:pt x="10413" y="11137"/>
                    <a:pt x="10358" y="11275"/>
                  </a:cubicBezTo>
                  <a:lnTo>
                    <a:pt x="10358" y="11275"/>
                  </a:lnTo>
                  <a:lnTo>
                    <a:pt x="10303" y="11330"/>
                  </a:lnTo>
                  <a:cubicBezTo>
                    <a:pt x="10303" y="11367"/>
                    <a:pt x="10299" y="11401"/>
                    <a:pt x="10294" y="11433"/>
                  </a:cubicBezTo>
                  <a:lnTo>
                    <a:pt x="10294" y="11433"/>
                  </a:lnTo>
                  <a:cubicBezTo>
                    <a:pt x="10264" y="11504"/>
                    <a:pt x="10235" y="11572"/>
                    <a:pt x="10205" y="11633"/>
                  </a:cubicBezTo>
                  <a:lnTo>
                    <a:pt x="10205" y="11633"/>
                  </a:lnTo>
                  <a:cubicBezTo>
                    <a:pt x="10169" y="11683"/>
                    <a:pt x="10126" y="11726"/>
                    <a:pt x="10083" y="11769"/>
                  </a:cubicBezTo>
                  <a:cubicBezTo>
                    <a:pt x="10010" y="11987"/>
                    <a:pt x="9650" y="12397"/>
                    <a:pt x="9667" y="12397"/>
                  </a:cubicBezTo>
                  <a:cubicBezTo>
                    <a:pt x="9675"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0" y="13314"/>
                    <a:pt x="8341" y="13354"/>
                    <a:pt x="8381" y="13354"/>
                  </a:cubicBezTo>
                  <a:cubicBezTo>
                    <a:pt x="8393" y="13354"/>
                    <a:pt x="8411" y="13351"/>
                    <a:pt x="8434" y="13345"/>
                  </a:cubicBezTo>
                  <a:lnTo>
                    <a:pt x="8434" y="13345"/>
                  </a:lnTo>
                  <a:cubicBezTo>
                    <a:pt x="8368" y="13386"/>
                    <a:pt x="8299" y="13419"/>
                    <a:pt x="8213" y="13419"/>
                  </a:cubicBezTo>
                  <a:cubicBezTo>
                    <a:pt x="8054" y="13419"/>
                    <a:pt x="7952" y="13477"/>
                    <a:pt x="7825" y="13509"/>
                  </a:cubicBezTo>
                  <a:lnTo>
                    <a:pt x="7825" y="13509"/>
                  </a:lnTo>
                  <a:cubicBezTo>
                    <a:pt x="7883" y="13502"/>
                    <a:pt x="7925" y="13498"/>
                    <a:pt x="7937" y="13498"/>
                  </a:cubicBezTo>
                  <a:cubicBezTo>
                    <a:pt x="7954" y="13498"/>
                    <a:pt x="7912" y="13506"/>
                    <a:pt x="7773" y="13529"/>
                  </a:cubicBezTo>
                  <a:lnTo>
                    <a:pt x="7663" y="13529"/>
                  </a:lnTo>
                  <a:cubicBezTo>
                    <a:pt x="7724" y="13529"/>
                    <a:pt x="7776" y="13521"/>
                    <a:pt x="7825" y="13509"/>
                  </a:cubicBezTo>
                  <a:lnTo>
                    <a:pt x="7825" y="13509"/>
                  </a:lnTo>
                  <a:cubicBezTo>
                    <a:pt x="7775" y="13514"/>
                    <a:pt x="7712" y="13522"/>
                    <a:pt x="7649" y="13529"/>
                  </a:cubicBezTo>
                  <a:lnTo>
                    <a:pt x="6673" y="13529"/>
                  </a:lnTo>
                  <a:cubicBezTo>
                    <a:pt x="6673" y="13419"/>
                    <a:pt x="6013" y="13419"/>
                    <a:pt x="5903" y="13419"/>
                  </a:cubicBezTo>
                  <a:cubicBezTo>
                    <a:pt x="5536" y="13318"/>
                    <a:pt x="5187" y="13272"/>
                    <a:pt x="4858" y="13272"/>
                  </a:cubicBezTo>
                  <a:cubicBezTo>
                    <a:pt x="1235" y="13272"/>
                    <a:pt x="0" y="18910"/>
                    <a:pt x="4033" y="20019"/>
                  </a:cubicBezTo>
                  <a:cubicBezTo>
                    <a:pt x="4984" y="20256"/>
                    <a:pt x="5955" y="20371"/>
                    <a:pt x="6921" y="20371"/>
                  </a:cubicBezTo>
                  <a:cubicBezTo>
                    <a:pt x="8189" y="20371"/>
                    <a:pt x="9446" y="20173"/>
                    <a:pt x="10633" y="19799"/>
                  </a:cubicBezTo>
                  <a:cubicBezTo>
                    <a:pt x="12722" y="19029"/>
                    <a:pt x="14482" y="17709"/>
                    <a:pt x="15692" y="15839"/>
                  </a:cubicBezTo>
                  <a:cubicBezTo>
                    <a:pt x="17892" y="12539"/>
                    <a:pt x="18112" y="8360"/>
                    <a:pt x="16352" y="4950"/>
                  </a:cubicBezTo>
                  <a:cubicBezTo>
                    <a:pt x="15362" y="286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9" name="Google Shape;2372;p43">
              <a:extLst>
                <a:ext uri="{FF2B5EF4-FFF2-40B4-BE49-F238E27FC236}">
                  <a16:creationId xmlns:a16="http://schemas.microsoft.com/office/drawing/2014/main" id="{111A001E-2091-AEFF-33BD-47B5EC98ECB0}"/>
                </a:ext>
              </a:extLst>
            </p:cNvPr>
            <p:cNvSpPr/>
            <p:nvPr/>
          </p:nvSpPr>
          <p:spPr>
            <a:xfrm>
              <a:off x="3958475" y="3047000"/>
              <a:ext cx="409725" cy="509925"/>
            </a:xfrm>
            <a:custGeom>
              <a:avLst/>
              <a:gdLst/>
              <a:ahLst/>
              <a:cxnLst/>
              <a:rect l="l" t="t" r="r" b="b"/>
              <a:pathLst>
                <a:path w="16389" h="20397" extrusionOk="0">
                  <a:moveTo>
                    <a:pt x="8864" y="8322"/>
                  </a:moveTo>
                  <a:lnTo>
                    <a:pt x="8909" y="8368"/>
                  </a:lnTo>
                  <a:cubicBezTo>
                    <a:pt x="8948" y="8426"/>
                    <a:pt x="8963" y="8450"/>
                    <a:pt x="8961" y="8450"/>
                  </a:cubicBezTo>
                  <a:cubicBezTo>
                    <a:pt x="8958" y="8450"/>
                    <a:pt x="8918" y="8396"/>
                    <a:pt x="8864" y="8322"/>
                  </a:cubicBezTo>
                  <a:close/>
                  <a:moveTo>
                    <a:pt x="9563" y="10295"/>
                  </a:moveTo>
                  <a:cubicBezTo>
                    <a:pt x="9567" y="10314"/>
                    <a:pt x="9569" y="10332"/>
                    <a:pt x="9569" y="10348"/>
                  </a:cubicBezTo>
                  <a:cubicBezTo>
                    <a:pt x="9569" y="10348"/>
                    <a:pt x="9567" y="10328"/>
                    <a:pt x="9563" y="10295"/>
                  </a:cubicBezTo>
                  <a:close/>
                  <a:moveTo>
                    <a:pt x="9349" y="11997"/>
                  </a:moveTo>
                  <a:cubicBezTo>
                    <a:pt x="9349" y="12068"/>
                    <a:pt x="9215" y="12317"/>
                    <a:pt x="9204" y="12317"/>
                  </a:cubicBezTo>
                  <a:cubicBezTo>
                    <a:pt x="9197" y="12317"/>
                    <a:pt x="9230" y="12236"/>
                    <a:pt x="9349" y="11997"/>
                  </a:cubicBezTo>
                  <a:close/>
                  <a:moveTo>
                    <a:pt x="8579" y="13097"/>
                  </a:moveTo>
                  <a:cubicBezTo>
                    <a:pt x="8557" y="13120"/>
                    <a:pt x="8530" y="13142"/>
                    <a:pt x="8501" y="13164"/>
                  </a:cubicBezTo>
                  <a:lnTo>
                    <a:pt x="8501" y="13164"/>
                  </a:lnTo>
                  <a:cubicBezTo>
                    <a:pt x="8548" y="13125"/>
                    <a:pt x="8579" y="13097"/>
                    <a:pt x="8579" y="13097"/>
                  </a:cubicBezTo>
                  <a:close/>
                  <a:moveTo>
                    <a:pt x="5627" y="0"/>
                  </a:moveTo>
                  <a:cubicBezTo>
                    <a:pt x="4704" y="0"/>
                    <a:pt x="3775" y="110"/>
                    <a:pt x="2860" y="339"/>
                  </a:cubicBezTo>
                  <a:cubicBezTo>
                    <a:pt x="990" y="889"/>
                    <a:pt x="0" y="2758"/>
                    <a:pt x="440" y="4628"/>
                  </a:cubicBezTo>
                  <a:cubicBezTo>
                    <a:pt x="894" y="6078"/>
                    <a:pt x="2243" y="7080"/>
                    <a:pt x="3689" y="7080"/>
                  </a:cubicBezTo>
                  <a:cubicBezTo>
                    <a:pt x="3997" y="7080"/>
                    <a:pt x="4310" y="7035"/>
                    <a:pt x="4620" y="6938"/>
                  </a:cubicBezTo>
                  <a:lnTo>
                    <a:pt x="5280" y="6828"/>
                  </a:lnTo>
                  <a:lnTo>
                    <a:pt x="6380" y="6828"/>
                  </a:lnTo>
                  <a:cubicBezTo>
                    <a:pt x="6600" y="6828"/>
                    <a:pt x="6917" y="6926"/>
                    <a:pt x="6779" y="6926"/>
                  </a:cubicBezTo>
                  <a:cubicBezTo>
                    <a:pt x="6710" y="6926"/>
                    <a:pt x="6526" y="6901"/>
                    <a:pt x="6160" y="6828"/>
                  </a:cubicBezTo>
                  <a:lnTo>
                    <a:pt x="6160" y="6828"/>
                  </a:lnTo>
                  <a:lnTo>
                    <a:pt x="6600" y="6938"/>
                  </a:lnTo>
                  <a:cubicBezTo>
                    <a:pt x="6820" y="7011"/>
                    <a:pt x="7040" y="7085"/>
                    <a:pt x="7260" y="7158"/>
                  </a:cubicBezTo>
                  <a:lnTo>
                    <a:pt x="7260" y="7158"/>
                  </a:lnTo>
                  <a:lnTo>
                    <a:pt x="7700" y="7378"/>
                  </a:lnTo>
                  <a:lnTo>
                    <a:pt x="7920" y="7488"/>
                  </a:lnTo>
                  <a:lnTo>
                    <a:pt x="7920" y="7488"/>
                  </a:lnTo>
                  <a:cubicBezTo>
                    <a:pt x="8360" y="7818"/>
                    <a:pt x="8360" y="7818"/>
                    <a:pt x="8579" y="8038"/>
                  </a:cubicBezTo>
                  <a:lnTo>
                    <a:pt x="8690" y="8148"/>
                  </a:lnTo>
                  <a:lnTo>
                    <a:pt x="8690" y="8148"/>
                  </a:lnTo>
                  <a:cubicBezTo>
                    <a:pt x="8800" y="8258"/>
                    <a:pt x="9019" y="8698"/>
                    <a:pt x="9129" y="8918"/>
                  </a:cubicBezTo>
                  <a:cubicBezTo>
                    <a:pt x="9230" y="9018"/>
                    <a:pt x="9239" y="9210"/>
                    <a:pt x="9323" y="9326"/>
                  </a:cubicBezTo>
                  <a:lnTo>
                    <a:pt x="9323" y="9326"/>
                  </a:lnTo>
                  <a:cubicBezTo>
                    <a:pt x="9399" y="9521"/>
                    <a:pt x="9459" y="9744"/>
                    <a:pt x="9459" y="9908"/>
                  </a:cubicBezTo>
                  <a:lnTo>
                    <a:pt x="9459" y="10018"/>
                  </a:lnTo>
                  <a:cubicBezTo>
                    <a:pt x="9459" y="10348"/>
                    <a:pt x="9459" y="10678"/>
                    <a:pt x="9459" y="11008"/>
                  </a:cubicBezTo>
                  <a:cubicBezTo>
                    <a:pt x="9459" y="11118"/>
                    <a:pt x="9459" y="11228"/>
                    <a:pt x="9459" y="11447"/>
                  </a:cubicBezTo>
                  <a:cubicBezTo>
                    <a:pt x="9459" y="11447"/>
                    <a:pt x="9546" y="10752"/>
                    <a:pt x="9566" y="10752"/>
                  </a:cubicBezTo>
                  <a:cubicBezTo>
                    <a:pt x="9568" y="10752"/>
                    <a:pt x="9569" y="10763"/>
                    <a:pt x="9569" y="10788"/>
                  </a:cubicBezTo>
                  <a:cubicBezTo>
                    <a:pt x="9569" y="10898"/>
                    <a:pt x="9569" y="11008"/>
                    <a:pt x="9569" y="11118"/>
                  </a:cubicBezTo>
                  <a:cubicBezTo>
                    <a:pt x="9482" y="11292"/>
                    <a:pt x="9464" y="11535"/>
                    <a:pt x="9406" y="11793"/>
                  </a:cubicBezTo>
                  <a:lnTo>
                    <a:pt x="9406" y="11793"/>
                  </a:lnTo>
                  <a:cubicBezTo>
                    <a:pt x="9362" y="11894"/>
                    <a:pt x="9289" y="12058"/>
                    <a:pt x="9239" y="12107"/>
                  </a:cubicBezTo>
                  <a:cubicBezTo>
                    <a:pt x="9147" y="12200"/>
                    <a:pt x="8820" y="12605"/>
                    <a:pt x="8719" y="12862"/>
                  </a:cubicBezTo>
                  <a:lnTo>
                    <a:pt x="8719" y="12862"/>
                  </a:lnTo>
                  <a:cubicBezTo>
                    <a:pt x="8631" y="12976"/>
                    <a:pt x="8527" y="13124"/>
                    <a:pt x="8360" y="13207"/>
                  </a:cubicBezTo>
                  <a:lnTo>
                    <a:pt x="8250" y="13317"/>
                  </a:lnTo>
                  <a:cubicBezTo>
                    <a:pt x="8215" y="13352"/>
                    <a:pt x="8188" y="13380"/>
                    <a:pt x="8167" y="13401"/>
                  </a:cubicBezTo>
                  <a:lnTo>
                    <a:pt x="8167" y="13401"/>
                  </a:lnTo>
                  <a:cubicBezTo>
                    <a:pt x="8157" y="13410"/>
                    <a:pt x="8148" y="13419"/>
                    <a:pt x="8140" y="13427"/>
                  </a:cubicBezTo>
                  <a:cubicBezTo>
                    <a:pt x="7700" y="13647"/>
                    <a:pt x="7370" y="13867"/>
                    <a:pt x="6930" y="13977"/>
                  </a:cubicBezTo>
                  <a:cubicBezTo>
                    <a:pt x="6160" y="14417"/>
                    <a:pt x="5610" y="15187"/>
                    <a:pt x="5390" y="16067"/>
                  </a:cubicBezTo>
                  <a:cubicBezTo>
                    <a:pt x="5170" y="16947"/>
                    <a:pt x="5280" y="17937"/>
                    <a:pt x="5720" y="18707"/>
                  </a:cubicBezTo>
                  <a:cubicBezTo>
                    <a:pt x="6160" y="19477"/>
                    <a:pt x="6930" y="20027"/>
                    <a:pt x="7810" y="20357"/>
                  </a:cubicBezTo>
                  <a:cubicBezTo>
                    <a:pt x="8017" y="20383"/>
                    <a:pt x="8225" y="20396"/>
                    <a:pt x="8433" y="20396"/>
                  </a:cubicBezTo>
                  <a:cubicBezTo>
                    <a:pt x="9105" y="20396"/>
                    <a:pt x="9777" y="20253"/>
                    <a:pt x="10449" y="19917"/>
                  </a:cubicBezTo>
                  <a:lnTo>
                    <a:pt x="10339" y="19917"/>
                  </a:lnTo>
                  <a:cubicBezTo>
                    <a:pt x="14079" y="18267"/>
                    <a:pt x="16389" y="14527"/>
                    <a:pt x="16389" y="10458"/>
                  </a:cubicBezTo>
                  <a:cubicBezTo>
                    <a:pt x="16389" y="6498"/>
                    <a:pt x="14189" y="2978"/>
                    <a:pt x="10669" y="1109"/>
                  </a:cubicBezTo>
                  <a:cubicBezTo>
                    <a:pt x="9088"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0" name="Google Shape;2373;p43">
              <a:extLst>
                <a:ext uri="{FF2B5EF4-FFF2-40B4-BE49-F238E27FC236}">
                  <a16:creationId xmlns:a16="http://schemas.microsoft.com/office/drawing/2014/main" id="{06CB0849-9170-393B-C8E4-E624516C54C0}"/>
                </a:ext>
              </a:extLst>
            </p:cNvPr>
            <p:cNvSpPr/>
            <p:nvPr/>
          </p:nvSpPr>
          <p:spPr>
            <a:xfrm>
              <a:off x="3266450" y="3047200"/>
              <a:ext cx="452825" cy="509275"/>
            </a:xfrm>
            <a:custGeom>
              <a:avLst/>
              <a:gdLst/>
              <a:ahLst/>
              <a:cxnLst/>
              <a:rect l="l" t="t" r="r" b="b"/>
              <a:pathLst>
                <a:path w="18113" h="20371" extrusionOk="0">
                  <a:moveTo>
                    <a:pt x="9715" y="7338"/>
                  </a:moveTo>
                  <a:cubicBezTo>
                    <a:pt x="9719" y="7338"/>
                    <a:pt x="9731" y="7348"/>
                    <a:pt x="9753" y="7370"/>
                  </a:cubicBezTo>
                  <a:lnTo>
                    <a:pt x="9794" y="7471"/>
                  </a:lnTo>
                  <a:lnTo>
                    <a:pt x="9794" y="7471"/>
                  </a:lnTo>
                  <a:cubicBezTo>
                    <a:pt x="9741" y="7394"/>
                    <a:pt x="9705" y="7338"/>
                    <a:pt x="9715" y="7338"/>
                  </a:cubicBezTo>
                  <a:close/>
                  <a:moveTo>
                    <a:pt x="10469" y="9003"/>
                  </a:moveTo>
                  <a:cubicBezTo>
                    <a:pt x="10483" y="9086"/>
                    <a:pt x="10513" y="9222"/>
                    <a:pt x="10566" y="9428"/>
                  </a:cubicBezTo>
                  <a:lnTo>
                    <a:pt x="10566" y="9428"/>
                  </a:lnTo>
                  <a:cubicBezTo>
                    <a:pt x="10530" y="9258"/>
                    <a:pt x="10509" y="9105"/>
                    <a:pt x="10469" y="9003"/>
                  </a:cubicBezTo>
                  <a:close/>
                  <a:moveTo>
                    <a:pt x="10566" y="9428"/>
                  </a:moveTo>
                  <a:cubicBezTo>
                    <a:pt x="10584" y="9509"/>
                    <a:pt x="10605" y="9594"/>
                    <a:pt x="10633" y="9680"/>
                  </a:cubicBezTo>
                  <a:cubicBezTo>
                    <a:pt x="10608" y="9586"/>
                    <a:pt x="10585" y="9502"/>
                    <a:pt x="10566" y="9428"/>
                  </a:cubicBezTo>
                  <a:close/>
                  <a:moveTo>
                    <a:pt x="10283" y="11480"/>
                  </a:moveTo>
                  <a:cubicBezTo>
                    <a:pt x="10266" y="11539"/>
                    <a:pt x="10239" y="11588"/>
                    <a:pt x="10207" y="11632"/>
                  </a:cubicBezTo>
                  <a:lnTo>
                    <a:pt x="10207" y="11632"/>
                  </a:lnTo>
                  <a:cubicBezTo>
                    <a:pt x="10223" y="11601"/>
                    <a:pt x="10251" y="11544"/>
                    <a:pt x="10283" y="11480"/>
                  </a:cubicBezTo>
                  <a:close/>
                  <a:moveTo>
                    <a:pt x="9778" y="1"/>
                  </a:moveTo>
                  <a:cubicBezTo>
                    <a:pt x="9472" y="1"/>
                    <a:pt x="9167" y="37"/>
                    <a:pt x="8873" y="111"/>
                  </a:cubicBezTo>
                  <a:cubicBezTo>
                    <a:pt x="7993" y="331"/>
                    <a:pt x="7334" y="881"/>
                    <a:pt x="6784" y="1651"/>
                  </a:cubicBezTo>
                  <a:cubicBezTo>
                    <a:pt x="6014" y="3190"/>
                    <a:pt x="6344" y="5610"/>
                    <a:pt x="8103" y="6380"/>
                  </a:cubicBezTo>
                  <a:lnTo>
                    <a:pt x="7993" y="6380"/>
                  </a:lnTo>
                  <a:cubicBezTo>
                    <a:pt x="8323" y="6490"/>
                    <a:pt x="8653" y="6710"/>
                    <a:pt x="8983" y="6820"/>
                  </a:cubicBezTo>
                  <a:lnTo>
                    <a:pt x="9313" y="7040"/>
                  </a:lnTo>
                  <a:cubicBezTo>
                    <a:pt x="9478" y="7177"/>
                    <a:pt x="9533" y="7226"/>
                    <a:pt x="9528" y="7226"/>
                  </a:cubicBezTo>
                  <a:cubicBezTo>
                    <a:pt x="9516" y="7226"/>
                    <a:pt x="9177" y="6964"/>
                    <a:pt x="9143" y="6964"/>
                  </a:cubicBezTo>
                  <a:cubicBezTo>
                    <a:pt x="9133" y="6964"/>
                    <a:pt x="9148" y="6985"/>
                    <a:pt x="9203" y="7040"/>
                  </a:cubicBezTo>
                  <a:cubicBezTo>
                    <a:pt x="9514" y="7247"/>
                    <a:pt x="9630" y="7357"/>
                    <a:pt x="9827" y="7553"/>
                  </a:cubicBezTo>
                  <a:lnTo>
                    <a:pt x="9827" y="7553"/>
                  </a:lnTo>
                  <a:lnTo>
                    <a:pt x="9973" y="7920"/>
                  </a:lnTo>
                  <a:cubicBezTo>
                    <a:pt x="10126" y="8073"/>
                    <a:pt x="10226" y="8226"/>
                    <a:pt x="10310" y="8417"/>
                  </a:cubicBezTo>
                  <a:lnTo>
                    <a:pt x="10310" y="8417"/>
                  </a:lnTo>
                  <a:cubicBezTo>
                    <a:pt x="10334" y="8536"/>
                    <a:pt x="10413" y="8723"/>
                    <a:pt x="10413" y="8910"/>
                  </a:cubicBezTo>
                  <a:cubicBezTo>
                    <a:pt x="10436" y="8932"/>
                    <a:pt x="10454" y="8964"/>
                    <a:pt x="10469" y="9003"/>
                  </a:cubicBezTo>
                  <a:lnTo>
                    <a:pt x="10469" y="9003"/>
                  </a:lnTo>
                  <a:cubicBezTo>
                    <a:pt x="10456" y="8927"/>
                    <a:pt x="10456" y="8895"/>
                    <a:pt x="10466" y="8895"/>
                  </a:cubicBezTo>
                  <a:cubicBezTo>
                    <a:pt x="10490" y="8895"/>
                    <a:pt x="10576" y="9123"/>
                    <a:pt x="10633" y="9350"/>
                  </a:cubicBezTo>
                  <a:cubicBezTo>
                    <a:pt x="10743" y="9680"/>
                    <a:pt x="10633" y="9680"/>
                    <a:pt x="10633" y="9790"/>
                  </a:cubicBezTo>
                  <a:lnTo>
                    <a:pt x="10633" y="10292"/>
                  </a:lnTo>
                  <a:lnTo>
                    <a:pt x="10633" y="10292"/>
                  </a:lnTo>
                  <a:cubicBezTo>
                    <a:pt x="10604" y="10479"/>
                    <a:pt x="10563" y="10729"/>
                    <a:pt x="10523" y="10890"/>
                  </a:cubicBezTo>
                  <a:cubicBezTo>
                    <a:pt x="10468" y="11000"/>
                    <a:pt x="10413" y="11137"/>
                    <a:pt x="10358" y="11275"/>
                  </a:cubicBezTo>
                  <a:lnTo>
                    <a:pt x="10358" y="11275"/>
                  </a:lnTo>
                  <a:lnTo>
                    <a:pt x="10303" y="11330"/>
                  </a:lnTo>
                  <a:cubicBezTo>
                    <a:pt x="10303" y="11367"/>
                    <a:pt x="10300" y="11401"/>
                    <a:pt x="10294" y="11433"/>
                  </a:cubicBezTo>
                  <a:lnTo>
                    <a:pt x="10294" y="11433"/>
                  </a:lnTo>
                  <a:cubicBezTo>
                    <a:pt x="10265" y="11504"/>
                    <a:pt x="10235" y="11572"/>
                    <a:pt x="10206" y="11633"/>
                  </a:cubicBezTo>
                  <a:lnTo>
                    <a:pt x="10206" y="11633"/>
                  </a:lnTo>
                  <a:cubicBezTo>
                    <a:pt x="10170" y="11683"/>
                    <a:pt x="10126" y="11726"/>
                    <a:pt x="10083" y="11769"/>
                  </a:cubicBezTo>
                  <a:cubicBezTo>
                    <a:pt x="10011" y="11987"/>
                    <a:pt x="9650" y="12397"/>
                    <a:pt x="9667" y="12397"/>
                  </a:cubicBezTo>
                  <a:cubicBezTo>
                    <a:pt x="9676"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1" y="13314"/>
                    <a:pt x="8341" y="13354"/>
                    <a:pt x="8382" y="13354"/>
                  </a:cubicBezTo>
                  <a:cubicBezTo>
                    <a:pt x="8394" y="13354"/>
                    <a:pt x="8412" y="13351"/>
                    <a:pt x="8434" y="13345"/>
                  </a:cubicBezTo>
                  <a:lnTo>
                    <a:pt x="8434" y="13345"/>
                  </a:lnTo>
                  <a:cubicBezTo>
                    <a:pt x="8369" y="13386"/>
                    <a:pt x="8299" y="13419"/>
                    <a:pt x="8213" y="13419"/>
                  </a:cubicBezTo>
                  <a:cubicBezTo>
                    <a:pt x="8054" y="13419"/>
                    <a:pt x="7953" y="13477"/>
                    <a:pt x="7826" y="13509"/>
                  </a:cubicBezTo>
                  <a:lnTo>
                    <a:pt x="7826" y="13509"/>
                  </a:lnTo>
                  <a:cubicBezTo>
                    <a:pt x="7883" y="13502"/>
                    <a:pt x="7926" y="13498"/>
                    <a:pt x="7938" y="13498"/>
                  </a:cubicBezTo>
                  <a:cubicBezTo>
                    <a:pt x="7954" y="13498"/>
                    <a:pt x="7913" y="13506"/>
                    <a:pt x="7773" y="13529"/>
                  </a:cubicBezTo>
                  <a:lnTo>
                    <a:pt x="7663" y="13529"/>
                  </a:lnTo>
                  <a:cubicBezTo>
                    <a:pt x="7724" y="13529"/>
                    <a:pt x="7777" y="13521"/>
                    <a:pt x="7826" y="13509"/>
                  </a:cubicBezTo>
                  <a:lnTo>
                    <a:pt x="7826" y="13509"/>
                  </a:lnTo>
                  <a:cubicBezTo>
                    <a:pt x="7775" y="13514"/>
                    <a:pt x="7713" y="13522"/>
                    <a:pt x="7650" y="13529"/>
                  </a:cubicBezTo>
                  <a:lnTo>
                    <a:pt x="6674" y="13529"/>
                  </a:lnTo>
                  <a:cubicBezTo>
                    <a:pt x="6674" y="13419"/>
                    <a:pt x="6014" y="13419"/>
                    <a:pt x="5904" y="13419"/>
                  </a:cubicBezTo>
                  <a:cubicBezTo>
                    <a:pt x="5537" y="13318"/>
                    <a:pt x="5188" y="13272"/>
                    <a:pt x="4859" y="13272"/>
                  </a:cubicBezTo>
                  <a:cubicBezTo>
                    <a:pt x="1236" y="13272"/>
                    <a:pt x="1" y="18910"/>
                    <a:pt x="4034" y="20019"/>
                  </a:cubicBezTo>
                  <a:cubicBezTo>
                    <a:pt x="4985" y="20256"/>
                    <a:pt x="5956" y="20371"/>
                    <a:pt x="6921" y="20371"/>
                  </a:cubicBezTo>
                  <a:cubicBezTo>
                    <a:pt x="8189" y="20371"/>
                    <a:pt x="9447" y="20173"/>
                    <a:pt x="10633" y="19799"/>
                  </a:cubicBezTo>
                  <a:cubicBezTo>
                    <a:pt x="12723" y="19029"/>
                    <a:pt x="14483" y="17709"/>
                    <a:pt x="15693" y="15839"/>
                  </a:cubicBezTo>
                  <a:cubicBezTo>
                    <a:pt x="17892" y="12539"/>
                    <a:pt x="18112" y="8360"/>
                    <a:pt x="16353" y="4950"/>
                  </a:cubicBezTo>
                  <a:cubicBezTo>
                    <a:pt x="15363" y="286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1" name="Google Shape;2374;p43">
              <a:extLst>
                <a:ext uri="{FF2B5EF4-FFF2-40B4-BE49-F238E27FC236}">
                  <a16:creationId xmlns:a16="http://schemas.microsoft.com/office/drawing/2014/main" id="{EA4A593A-C692-5777-E341-D823346A932C}"/>
                </a:ext>
              </a:extLst>
            </p:cNvPr>
            <p:cNvSpPr/>
            <p:nvPr/>
          </p:nvSpPr>
          <p:spPr>
            <a:xfrm>
              <a:off x="2627600" y="3047000"/>
              <a:ext cx="412500" cy="509925"/>
            </a:xfrm>
            <a:custGeom>
              <a:avLst/>
              <a:gdLst/>
              <a:ahLst/>
              <a:cxnLst/>
              <a:rect l="l" t="t" r="r" b="b"/>
              <a:pathLst>
                <a:path w="16500" h="20397" extrusionOk="0">
                  <a:moveTo>
                    <a:pt x="8758" y="8138"/>
                  </a:moveTo>
                  <a:lnTo>
                    <a:pt x="8758" y="8138"/>
                  </a:lnTo>
                  <a:cubicBezTo>
                    <a:pt x="8772" y="8144"/>
                    <a:pt x="8786" y="8148"/>
                    <a:pt x="8800" y="8148"/>
                  </a:cubicBezTo>
                  <a:cubicBezTo>
                    <a:pt x="8800" y="8162"/>
                    <a:pt x="8806" y="8183"/>
                    <a:pt x="8816" y="8208"/>
                  </a:cubicBezTo>
                  <a:lnTo>
                    <a:pt x="8816" y="8208"/>
                  </a:lnTo>
                  <a:cubicBezTo>
                    <a:pt x="8797" y="8184"/>
                    <a:pt x="8777" y="8161"/>
                    <a:pt x="8758" y="8138"/>
                  </a:cubicBezTo>
                  <a:close/>
                  <a:moveTo>
                    <a:pt x="9179" y="8695"/>
                  </a:moveTo>
                  <a:cubicBezTo>
                    <a:pt x="9182" y="8695"/>
                    <a:pt x="9200" y="8728"/>
                    <a:pt x="9240" y="8808"/>
                  </a:cubicBezTo>
                  <a:lnTo>
                    <a:pt x="9308" y="9011"/>
                  </a:lnTo>
                  <a:lnTo>
                    <a:pt x="9308" y="9011"/>
                  </a:lnTo>
                  <a:cubicBezTo>
                    <a:pt x="9238" y="8851"/>
                    <a:pt x="9172" y="8695"/>
                    <a:pt x="9179" y="8695"/>
                  </a:cubicBezTo>
                  <a:close/>
                  <a:moveTo>
                    <a:pt x="9460" y="11997"/>
                  </a:moveTo>
                  <a:cubicBezTo>
                    <a:pt x="9460" y="12068"/>
                    <a:pt x="9370" y="12317"/>
                    <a:pt x="9363" y="12317"/>
                  </a:cubicBezTo>
                  <a:cubicBezTo>
                    <a:pt x="9358" y="12317"/>
                    <a:pt x="9380" y="12236"/>
                    <a:pt x="9460" y="11997"/>
                  </a:cubicBezTo>
                  <a:close/>
                  <a:moveTo>
                    <a:pt x="8690" y="13097"/>
                  </a:moveTo>
                  <a:lnTo>
                    <a:pt x="8690" y="13097"/>
                  </a:lnTo>
                  <a:cubicBezTo>
                    <a:pt x="8668" y="13120"/>
                    <a:pt x="8645" y="13142"/>
                    <a:pt x="8622" y="13164"/>
                  </a:cubicBezTo>
                  <a:lnTo>
                    <a:pt x="8622" y="13164"/>
                  </a:lnTo>
                  <a:cubicBezTo>
                    <a:pt x="8662" y="13126"/>
                    <a:pt x="8689" y="13099"/>
                    <a:pt x="8690" y="13097"/>
                  </a:cubicBezTo>
                  <a:close/>
                  <a:moveTo>
                    <a:pt x="8603" y="13183"/>
                  </a:moveTo>
                  <a:cubicBezTo>
                    <a:pt x="8595" y="13192"/>
                    <a:pt x="8588" y="13200"/>
                    <a:pt x="8580" y="13207"/>
                  </a:cubicBezTo>
                  <a:lnTo>
                    <a:pt x="8576" y="13210"/>
                  </a:lnTo>
                  <a:lnTo>
                    <a:pt x="8576" y="13210"/>
                  </a:lnTo>
                  <a:cubicBezTo>
                    <a:pt x="8585" y="13201"/>
                    <a:pt x="8594" y="13192"/>
                    <a:pt x="8603" y="13183"/>
                  </a:cubicBezTo>
                  <a:close/>
                  <a:moveTo>
                    <a:pt x="5658" y="0"/>
                  </a:moveTo>
                  <a:cubicBezTo>
                    <a:pt x="4717" y="0"/>
                    <a:pt x="3776" y="110"/>
                    <a:pt x="2861" y="339"/>
                  </a:cubicBezTo>
                  <a:cubicBezTo>
                    <a:pt x="1101" y="889"/>
                    <a:pt x="1" y="2758"/>
                    <a:pt x="551" y="4628"/>
                  </a:cubicBezTo>
                  <a:cubicBezTo>
                    <a:pt x="1004" y="6078"/>
                    <a:pt x="2354" y="7080"/>
                    <a:pt x="3799" y="7080"/>
                  </a:cubicBezTo>
                  <a:cubicBezTo>
                    <a:pt x="4108" y="7080"/>
                    <a:pt x="4421" y="7035"/>
                    <a:pt x="4730" y="6938"/>
                  </a:cubicBezTo>
                  <a:lnTo>
                    <a:pt x="5390" y="6828"/>
                  </a:lnTo>
                  <a:lnTo>
                    <a:pt x="6380" y="6828"/>
                  </a:lnTo>
                  <a:cubicBezTo>
                    <a:pt x="6600" y="6828"/>
                    <a:pt x="6967" y="6926"/>
                    <a:pt x="6828" y="6926"/>
                  </a:cubicBezTo>
                  <a:cubicBezTo>
                    <a:pt x="6759" y="6926"/>
                    <a:pt x="6564" y="6901"/>
                    <a:pt x="6160" y="6828"/>
                  </a:cubicBezTo>
                  <a:lnTo>
                    <a:pt x="6160" y="6828"/>
                  </a:lnTo>
                  <a:lnTo>
                    <a:pt x="6600" y="6938"/>
                  </a:lnTo>
                  <a:cubicBezTo>
                    <a:pt x="6898" y="7013"/>
                    <a:pt x="7146" y="7087"/>
                    <a:pt x="7378" y="7162"/>
                  </a:cubicBezTo>
                  <a:lnTo>
                    <a:pt x="7378" y="7162"/>
                  </a:lnTo>
                  <a:lnTo>
                    <a:pt x="7810" y="7378"/>
                  </a:lnTo>
                  <a:lnTo>
                    <a:pt x="8140" y="7598"/>
                  </a:lnTo>
                  <a:lnTo>
                    <a:pt x="8150" y="7603"/>
                  </a:lnTo>
                  <a:lnTo>
                    <a:pt x="8150" y="7603"/>
                  </a:lnTo>
                  <a:cubicBezTo>
                    <a:pt x="8389" y="7822"/>
                    <a:pt x="8485" y="7847"/>
                    <a:pt x="8580" y="8038"/>
                  </a:cubicBezTo>
                  <a:lnTo>
                    <a:pt x="8890" y="8347"/>
                  </a:lnTo>
                  <a:lnTo>
                    <a:pt x="8890" y="8347"/>
                  </a:lnTo>
                  <a:cubicBezTo>
                    <a:pt x="8996" y="8527"/>
                    <a:pt x="9167" y="8771"/>
                    <a:pt x="9240" y="8918"/>
                  </a:cubicBezTo>
                  <a:cubicBezTo>
                    <a:pt x="9240" y="8991"/>
                    <a:pt x="9289" y="9114"/>
                    <a:pt x="9354" y="9220"/>
                  </a:cubicBezTo>
                  <a:lnTo>
                    <a:pt x="9354" y="9220"/>
                  </a:lnTo>
                  <a:cubicBezTo>
                    <a:pt x="9376" y="9434"/>
                    <a:pt x="9473" y="9714"/>
                    <a:pt x="9570" y="9908"/>
                  </a:cubicBezTo>
                  <a:cubicBezTo>
                    <a:pt x="9570" y="9943"/>
                    <a:pt x="9570" y="9980"/>
                    <a:pt x="9570" y="10018"/>
                  </a:cubicBezTo>
                  <a:cubicBezTo>
                    <a:pt x="9680" y="10348"/>
                    <a:pt x="9680" y="10678"/>
                    <a:pt x="9570" y="11008"/>
                  </a:cubicBezTo>
                  <a:cubicBezTo>
                    <a:pt x="9570" y="11118"/>
                    <a:pt x="9570" y="11228"/>
                    <a:pt x="9570" y="11447"/>
                  </a:cubicBezTo>
                  <a:cubicBezTo>
                    <a:pt x="9570" y="11447"/>
                    <a:pt x="9639" y="11173"/>
                    <a:pt x="9680" y="10969"/>
                  </a:cubicBezTo>
                  <a:lnTo>
                    <a:pt x="9680" y="10969"/>
                  </a:lnTo>
                  <a:cubicBezTo>
                    <a:pt x="9680" y="11019"/>
                    <a:pt x="9680" y="11068"/>
                    <a:pt x="9680" y="11118"/>
                  </a:cubicBezTo>
                  <a:cubicBezTo>
                    <a:pt x="9680" y="11315"/>
                    <a:pt x="9592" y="11600"/>
                    <a:pt x="9494" y="11894"/>
                  </a:cubicBezTo>
                  <a:lnTo>
                    <a:pt x="9494" y="11894"/>
                  </a:lnTo>
                  <a:cubicBezTo>
                    <a:pt x="9443" y="11981"/>
                    <a:pt x="9385" y="12072"/>
                    <a:pt x="9350" y="12107"/>
                  </a:cubicBezTo>
                  <a:cubicBezTo>
                    <a:pt x="9350" y="12209"/>
                    <a:pt x="8883" y="12683"/>
                    <a:pt x="8810" y="12929"/>
                  </a:cubicBezTo>
                  <a:lnTo>
                    <a:pt x="8810" y="12929"/>
                  </a:lnTo>
                  <a:cubicBezTo>
                    <a:pt x="8727" y="13017"/>
                    <a:pt x="8665" y="13112"/>
                    <a:pt x="8605" y="13180"/>
                  </a:cubicBezTo>
                  <a:lnTo>
                    <a:pt x="8605" y="13180"/>
                  </a:lnTo>
                  <a:cubicBezTo>
                    <a:pt x="8594" y="13191"/>
                    <a:pt x="8583" y="13201"/>
                    <a:pt x="8571" y="13212"/>
                  </a:cubicBezTo>
                  <a:lnTo>
                    <a:pt x="8571" y="13212"/>
                  </a:lnTo>
                  <a:lnTo>
                    <a:pt x="8360" y="13317"/>
                  </a:lnTo>
                  <a:cubicBezTo>
                    <a:pt x="8334" y="13352"/>
                    <a:pt x="8314" y="13380"/>
                    <a:pt x="8300" y="13401"/>
                  </a:cubicBezTo>
                  <a:lnTo>
                    <a:pt x="8300" y="13401"/>
                  </a:lnTo>
                  <a:cubicBezTo>
                    <a:pt x="8284" y="13410"/>
                    <a:pt x="8267" y="13419"/>
                    <a:pt x="8250" y="13427"/>
                  </a:cubicBezTo>
                  <a:cubicBezTo>
                    <a:pt x="7920" y="13647"/>
                    <a:pt x="7480" y="13867"/>
                    <a:pt x="7040" y="13977"/>
                  </a:cubicBezTo>
                  <a:cubicBezTo>
                    <a:pt x="6270" y="14417"/>
                    <a:pt x="5720" y="15187"/>
                    <a:pt x="5500" y="16067"/>
                  </a:cubicBezTo>
                  <a:cubicBezTo>
                    <a:pt x="5280" y="16947"/>
                    <a:pt x="5390" y="17937"/>
                    <a:pt x="5830" y="18707"/>
                  </a:cubicBezTo>
                  <a:cubicBezTo>
                    <a:pt x="6270" y="19477"/>
                    <a:pt x="7040" y="20027"/>
                    <a:pt x="7920" y="20357"/>
                  </a:cubicBezTo>
                  <a:cubicBezTo>
                    <a:pt x="8128" y="20383"/>
                    <a:pt x="8336" y="20396"/>
                    <a:pt x="8542" y="20396"/>
                  </a:cubicBezTo>
                  <a:cubicBezTo>
                    <a:pt x="9209" y="20396"/>
                    <a:pt x="9862" y="20253"/>
                    <a:pt x="10450" y="19917"/>
                  </a:cubicBezTo>
                  <a:cubicBezTo>
                    <a:pt x="14079" y="18267"/>
                    <a:pt x="16499" y="14527"/>
                    <a:pt x="16499" y="10458"/>
                  </a:cubicBezTo>
                  <a:cubicBezTo>
                    <a:pt x="16389" y="6498"/>
                    <a:pt x="14299" y="2978"/>
                    <a:pt x="10780" y="1109"/>
                  </a:cubicBezTo>
                  <a:cubicBezTo>
                    <a:pt x="9199" y="390"/>
                    <a:pt x="7430" y="0"/>
                    <a:pt x="565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2" name="Google Shape;2375;p43">
              <a:extLst>
                <a:ext uri="{FF2B5EF4-FFF2-40B4-BE49-F238E27FC236}">
                  <a16:creationId xmlns:a16="http://schemas.microsoft.com/office/drawing/2014/main" id="{E970A5C1-D494-0D33-AE29-6E875B96FD8D}"/>
                </a:ext>
              </a:extLst>
            </p:cNvPr>
            <p:cNvSpPr/>
            <p:nvPr/>
          </p:nvSpPr>
          <p:spPr>
            <a:xfrm>
              <a:off x="1935600" y="3047200"/>
              <a:ext cx="452800" cy="509275"/>
            </a:xfrm>
            <a:custGeom>
              <a:avLst/>
              <a:gdLst/>
              <a:ahLst/>
              <a:cxnLst/>
              <a:rect l="l" t="t" r="r" b="b"/>
              <a:pathLst>
                <a:path w="18112" h="20371" extrusionOk="0">
                  <a:moveTo>
                    <a:pt x="9714" y="7338"/>
                  </a:moveTo>
                  <a:cubicBezTo>
                    <a:pt x="9718" y="7338"/>
                    <a:pt x="9730" y="7348"/>
                    <a:pt x="9753" y="7370"/>
                  </a:cubicBezTo>
                  <a:lnTo>
                    <a:pt x="9788" y="7457"/>
                  </a:lnTo>
                  <a:lnTo>
                    <a:pt x="9788" y="7457"/>
                  </a:lnTo>
                  <a:cubicBezTo>
                    <a:pt x="9738" y="7388"/>
                    <a:pt x="9705" y="7338"/>
                    <a:pt x="9714" y="7338"/>
                  </a:cubicBezTo>
                  <a:close/>
                  <a:moveTo>
                    <a:pt x="9966" y="7693"/>
                  </a:moveTo>
                  <a:lnTo>
                    <a:pt x="10083" y="7810"/>
                  </a:lnTo>
                  <a:cubicBezTo>
                    <a:pt x="10115" y="7858"/>
                    <a:pt x="10126" y="7878"/>
                    <a:pt x="10122" y="7878"/>
                  </a:cubicBezTo>
                  <a:cubicBezTo>
                    <a:pt x="10114" y="7878"/>
                    <a:pt x="10045" y="7794"/>
                    <a:pt x="9966" y="7693"/>
                  </a:cubicBezTo>
                  <a:close/>
                  <a:moveTo>
                    <a:pt x="10468" y="9003"/>
                  </a:moveTo>
                  <a:cubicBezTo>
                    <a:pt x="10482" y="9086"/>
                    <a:pt x="10513" y="9222"/>
                    <a:pt x="10566" y="9428"/>
                  </a:cubicBezTo>
                  <a:lnTo>
                    <a:pt x="10566" y="9428"/>
                  </a:lnTo>
                  <a:cubicBezTo>
                    <a:pt x="10529" y="9258"/>
                    <a:pt x="10508" y="9105"/>
                    <a:pt x="10468" y="9003"/>
                  </a:cubicBezTo>
                  <a:close/>
                  <a:moveTo>
                    <a:pt x="10566" y="9428"/>
                  </a:moveTo>
                  <a:cubicBezTo>
                    <a:pt x="10583" y="9509"/>
                    <a:pt x="10604" y="9594"/>
                    <a:pt x="10633" y="9680"/>
                  </a:cubicBezTo>
                  <a:cubicBezTo>
                    <a:pt x="10607" y="9586"/>
                    <a:pt x="10585" y="9502"/>
                    <a:pt x="10566" y="9428"/>
                  </a:cubicBezTo>
                  <a:close/>
                  <a:moveTo>
                    <a:pt x="10283" y="11480"/>
                  </a:moveTo>
                  <a:cubicBezTo>
                    <a:pt x="10266" y="11539"/>
                    <a:pt x="10239" y="11588"/>
                    <a:pt x="10206" y="11632"/>
                  </a:cubicBezTo>
                  <a:lnTo>
                    <a:pt x="10206" y="11632"/>
                  </a:lnTo>
                  <a:cubicBezTo>
                    <a:pt x="10222" y="11601"/>
                    <a:pt x="10250" y="11544"/>
                    <a:pt x="10283" y="11480"/>
                  </a:cubicBezTo>
                  <a:close/>
                  <a:moveTo>
                    <a:pt x="9777" y="1"/>
                  </a:moveTo>
                  <a:cubicBezTo>
                    <a:pt x="9472"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2" y="6964"/>
                  </a:cubicBezTo>
                  <a:cubicBezTo>
                    <a:pt x="9133" y="6964"/>
                    <a:pt x="9148" y="6985"/>
                    <a:pt x="9203" y="7040"/>
                  </a:cubicBezTo>
                  <a:cubicBezTo>
                    <a:pt x="9514" y="7247"/>
                    <a:pt x="9630" y="7357"/>
                    <a:pt x="9826" y="7553"/>
                  </a:cubicBezTo>
                  <a:lnTo>
                    <a:pt x="9826" y="7553"/>
                  </a:lnTo>
                  <a:lnTo>
                    <a:pt x="9973" y="7920"/>
                  </a:lnTo>
                  <a:cubicBezTo>
                    <a:pt x="10126" y="8073"/>
                    <a:pt x="10226" y="8226"/>
                    <a:pt x="10310" y="8417"/>
                  </a:cubicBezTo>
                  <a:lnTo>
                    <a:pt x="10310" y="8417"/>
                  </a:lnTo>
                  <a:cubicBezTo>
                    <a:pt x="10333" y="8536"/>
                    <a:pt x="10413" y="8723"/>
                    <a:pt x="10413" y="8910"/>
                  </a:cubicBezTo>
                  <a:cubicBezTo>
                    <a:pt x="10435" y="8932"/>
                    <a:pt x="10453" y="8964"/>
                    <a:pt x="10468" y="9003"/>
                  </a:cubicBezTo>
                  <a:lnTo>
                    <a:pt x="10468" y="9003"/>
                  </a:lnTo>
                  <a:cubicBezTo>
                    <a:pt x="10455" y="8927"/>
                    <a:pt x="10456" y="8895"/>
                    <a:pt x="10465" y="8895"/>
                  </a:cubicBezTo>
                  <a:cubicBezTo>
                    <a:pt x="10490" y="8895"/>
                    <a:pt x="10576" y="9123"/>
                    <a:pt x="10633" y="9350"/>
                  </a:cubicBezTo>
                  <a:cubicBezTo>
                    <a:pt x="10743" y="9680"/>
                    <a:pt x="10633" y="9680"/>
                    <a:pt x="10633" y="9790"/>
                  </a:cubicBezTo>
                  <a:lnTo>
                    <a:pt x="10633" y="10292"/>
                  </a:lnTo>
                  <a:lnTo>
                    <a:pt x="10633" y="10292"/>
                  </a:lnTo>
                  <a:cubicBezTo>
                    <a:pt x="10603" y="10479"/>
                    <a:pt x="10563" y="10729"/>
                    <a:pt x="10523" y="10890"/>
                  </a:cubicBezTo>
                  <a:cubicBezTo>
                    <a:pt x="10468" y="11000"/>
                    <a:pt x="10413" y="11137"/>
                    <a:pt x="10358" y="11275"/>
                  </a:cubicBezTo>
                  <a:lnTo>
                    <a:pt x="10358" y="11275"/>
                  </a:lnTo>
                  <a:lnTo>
                    <a:pt x="10303" y="11330"/>
                  </a:lnTo>
                  <a:cubicBezTo>
                    <a:pt x="10303" y="11367"/>
                    <a:pt x="10300" y="11401"/>
                    <a:pt x="10294" y="11433"/>
                  </a:cubicBezTo>
                  <a:lnTo>
                    <a:pt x="10294" y="11433"/>
                  </a:lnTo>
                  <a:cubicBezTo>
                    <a:pt x="10264" y="11504"/>
                    <a:pt x="10235" y="11572"/>
                    <a:pt x="10206" y="11633"/>
                  </a:cubicBezTo>
                  <a:lnTo>
                    <a:pt x="10206" y="11633"/>
                  </a:lnTo>
                  <a:cubicBezTo>
                    <a:pt x="10169" y="11683"/>
                    <a:pt x="10126" y="11726"/>
                    <a:pt x="10083" y="11769"/>
                  </a:cubicBezTo>
                  <a:cubicBezTo>
                    <a:pt x="10010" y="11987"/>
                    <a:pt x="9650" y="12397"/>
                    <a:pt x="9667" y="12397"/>
                  </a:cubicBezTo>
                  <a:cubicBezTo>
                    <a:pt x="9675"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0" y="13314"/>
                    <a:pt x="8341" y="13354"/>
                    <a:pt x="8381" y="13354"/>
                  </a:cubicBezTo>
                  <a:cubicBezTo>
                    <a:pt x="8393" y="13354"/>
                    <a:pt x="8411" y="13351"/>
                    <a:pt x="8434" y="13345"/>
                  </a:cubicBezTo>
                  <a:lnTo>
                    <a:pt x="8434" y="13345"/>
                  </a:lnTo>
                  <a:cubicBezTo>
                    <a:pt x="8368" y="13386"/>
                    <a:pt x="8299" y="13419"/>
                    <a:pt x="8213" y="13419"/>
                  </a:cubicBezTo>
                  <a:cubicBezTo>
                    <a:pt x="8054" y="13419"/>
                    <a:pt x="7953" y="13477"/>
                    <a:pt x="7825" y="13509"/>
                  </a:cubicBezTo>
                  <a:lnTo>
                    <a:pt x="7825" y="13509"/>
                  </a:lnTo>
                  <a:cubicBezTo>
                    <a:pt x="7883" y="13502"/>
                    <a:pt x="7925" y="13498"/>
                    <a:pt x="7937" y="13498"/>
                  </a:cubicBezTo>
                  <a:cubicBezTo>
                    <a:pt x="7954" y="13498"/>
                    <a:pt x="7913" y="13506"/>
                    <a:pt x="7773" y="13529"/>
                  </a:cubicBezTo>
                  <a:lnTo>
                    <a:pt x="7663" y="13529"/>
                  </a:lnTo>
                  <a:cubicBezTo>
                    <a:pt x="7724" y="13529"/>
                    <a:pt x="7777" y="13521"/>
                    <a:pt x="7825" y="13509"/>
                  </a:cubicBezTo>
                  <a:lnTo>
                    <a:pt x="7825" y="13509"/>
                  </a:lnTo>
                  <a:cubicBezTo>
                    <a:pt x="7775" y="13514"/>
                    <a:pt x="7713" y="13522"/>
                    <a:pt x="7649" y="13529"/>
                  </a:cubicBezTo>
                  <a:lnTo>
                    <a:pt x="6673" y="13529"/>
                  </a:lnTo>
                  <a:cubicBezTo>
                    <a:pt x="6673" y="13419"/>
                    <a:pt x="6013" y="13419"/>
                    <a:pt x="5903" y="13419"/>
                  </a:cubicBezTo>
                  <a:cubicBezTo>
                    <a:pt x="5537" y="13318"/>
                    <a:pt x="5188" y="13272"/>
                    <a:pt x="4858" y="13272"/>
                  </a:cubicBezTo>
                  <a:cubicBezTo>
                    <a:pt x="1236" y="13272"/>
                    <a:pt x="1" y="18910"/>
                    <a:pt x="4033" y="20019"/>
                  </a:cubicBezTo>
                  <a:cubicBezTo>
                    <a:pt x="4984" y="20256"/>
                    <a:pt x="5956" y="20371"/>
                    <a:pt x="6921" y="20371"/>
                  </a:cubicBezTo>
                  <a:cubicBezTo>
                    <a:pt x="8189" y="20371"/>
                    <a:pt x="9446" y="20173"/>
                    <a:pt x="10633" y="19799"/>
                  </a:cubicBezTo>
                  <a:cubicBezTo>
                    <a:pt x="12723" y="19029"/>
                    <a:pt x="14482" y="17709"/>
                    <a:pt x="15692" y="15839"/>
                  </a:cubicBezTo>
                  <a:cubicBezTo>
                    <a:pt x="17892" y="12539"/>
                    <a:pt x="18112" y="8360"/>
                    <a:pt x="16352" y="4950"/>
                  </a:cubicBezTo>
                  <a:cubicBezTo>
                    <a:pt x="15362" y="2860"/>
                    <a:pt x="13602" y="1321"/>
                    <a:pt x="11513"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3" name="Google Shape;2376;p43">
              <a:extLst>
                <a:ext uri="{FF2B5EF4-FFF2-40B4-BE49-F238E27FC236}">
                  <a16:creationId xmlns:a16="http://schemas.microsoft.com/office/drawing/2014/main" id="{F7DD02F1-7820-2ED9-AEBB-0764D6C4FF14}"/>
                </a:ext>
              </a:extLst>
            </p:cNvPr>
            <p:cNvSpPr/>
            <p:nvPr/>
          </p:nvSpPr>
          <p:spPr>
            <a:xfrm>
              <a:off x="1294000" y="3047000"/>
              <a:ext cx="412475" cy="508925"/>
            </a:xfrm>
            <a:custGeom>
              <a:avLst/>
              <a:gdLst/>
              <a:ahLst/>
              <a:cxnLst/>
              <a:rect l="l" t="t" r="r" b="b"/>
              <a:pathLst>
                <a:path w="16499" h="20357" extrusionOk="0">
                  <a:moveTo>
                    <a:pt x="9460" y="11887"/>
                  </a:moveTo>
                  <a:cubicBezTo>
                    <a:pt x="9460" y="12021"/>
                    <a:pt x="9378" y="12236"/>
                    <a:pt x="9364" y="12236"/>
                  </a:cubicBezTo>
                  <a:cubicBezTo>
                    <a:pt x="9355" y="12236"/>
                    <a:pt x="9373" y="12146"/>
                    <a:pt x="9460" y="11887"/>
                  </a:cubicBezTo>
                  <a:close/>
                  <a:moveTo>
                    <a:pt x="5737" y="0"/>
                  </a:moveTo>
                  <a:cubicBezTo>
                    <a:pt x="4814" y="0"/>
                    <a:pt x="3885" y="110"/>
                    <a:pt x="2970" y="339"/>
                  </a:cubicBezTo>
                  <a:cubicBezTo>
                    <a:pt x="1100" y="889"/>
                    <a:pt x="1" y="2758"/>
                    <a:pt x="551" y="4518"/>
                  </a:cubicBezTo>
                  <a:cubicBezTo>
                    <a:pt x="1013" y="6091"/>
                    <a:pt x="2332" y="7042"/>
                    <a:pt x="3853" y="7042"/>
                  </a:cubicBezTo>
                  <a:cubicBezTo>
                    <a:pt x="4139" y="7042"/>
                    <a:pt x="4433" y="7008"/>
                    <a:pt x="4730" y="6938"/>
                  </a:cubicBezTo>
                  <a:lnTo>
                    <a:pt x="5390" y="6828"/>
                  </a:lnTo>
                  <a:lnTo>
                    <a:pt x="6380" y="6828"/>
                  </a:lnTo>
                  <a:cubicBezTo>
                    <a:pt x="6600" y="6828"/>
                    <a:pt x="6967" y="6877"/>
                    <a:pt x="6828" y="6877"/>
                  </a:cubicBezTo>
                  <a:cubicBezTo>
                    <a:pt x="6759" y="6877"/>
                    <a:pt x="6563" y="6865"/>
                    <a:pt x="6160" y="6828"/>
                  </a:cubicBezTo>
                  <a:lnTo>
                    <a:pt x="6160" y="6828"/>
                  </a:lnTo>
                  <a:lnTo>
                    <a:pt x="6600" y="6938"/>
                  </a:lnTo>
                  <a:cubicBezTo>
                    <a:pt x="6843" y="6938"/>
                    <a:pt x="7145" y="6998"/>
                    <a:pt x="7420" y="7073"/>
                  </a:cubicBezTo>
                  <a:lnTo>
                    <a:pt x="7420" y="7073"/>
                  </a:lnTo>
                  <a:lnTo>
                    <a:pt x="7810" y="7268"/>
                  </a:lnTo>
                  <a:lnTo>
                    <a:pt x="8140" y="7488"/>
                  </a:lnTo>
                  <a:lnTo>
                    <a:pt x="8150" y="7493"/>
                  </a:lnTo>
                  <a:lnTo>
                    <a:pt x="8150" y="7493"/>
                  </a:lnTo>
                  <a:cubicBezTo>
                    <a:pt x="8389" y="7712"/>
                    <a:pt x="8484" y="7737"/>
                    <a:pt x="8580" y="7928"/>
                  </a:cubicBezTo>
                  <a:lnTo>
                    <a:pt x="8800" y="8148"/>
                  </a:lnTo>
                  <a:lnTo>
                    <a:pt x="8800" y="8148"/>
                  </a:lnTo>
                  <a:cubicBezTo>
                    <a:pt x="8800" y="8148"/>
                    <a:pt x="9130" y="8588"/>
                    <a:pt x="9240" y="8808"/>
                  </a:cubicBezTo>
                  <a:lnTo>
                    <a:pt x="9240" y="8808"/>
                  </a:lnTo>
                  <a:cubicBezTo>
                    <a:pt x="9240" y="8808"/>
                    <a:pt x="9240" y="8808"/>
                    <a:pt x="9240" y="8808"/>
                  </a:cubicBezTo>
                  <a:lnTo>
                    <a:pt x="9240" y="8808"/>
                  </a:lnTo>
                  <a:cubicBezTo>
                    <a:pt x="9240" y="8954"/>
                    <a:pt x="9288" y="9052"/>
                    <a:pt x="9353" y="9133"/>
                  </a:cubicBezTo>
                  <a:lnTo>
                    <a:pt x="9353" y="9133"/>
                  </a:lnTo>
                  <a:cubicBezTo>
                    <a:pt x="9370" y="9362"/>
                    <a:pt x="9441" y="9543"/>
                    <a:pt x="9521" y="9767"/>
                  </a:cubicBezTo>
                  <a:lnTo>
                    <a:pt x="9521" y="9767"/>
                  </a:lnTo>
                  <a:cubicBezTo>
                    <a:pt x="9520" y="9717"/>
                    <a:pt x="9522" y="9685"/>
                    <a:pt x="9529" y="9685"/>
                  </a:cubicBezTo>
                  <a:cubicBezTo>
                    <a:pt x="9537" y="9685"/>
                    <a:pt x="9550" y="9718"/>
                    <a:pt x="9570" y="9798"/>
                  </a:cubicBezTo>
                  <a:lnTo>
                    <a:pt x="9570" y="9908"/>
                  </a:lnTo>
                  <a:cubicBezTo>
                    <a:pt x="9553" y="9859"/>
                    <a:pt x="9537" y="9812"/>
                    <a:pt x="9521" y="9767"/>
                  </a:cubicBezTo>
                  <a:lnTo>
                    <a:pt x="9521" y="9767"/>
                  </a:lnTo>
                  <a:cubicBezTo>
                    <a:pt x="9525" y="9945"/>
                    <a:pt x="9570" y="10348"/>
                    <a:pt x="9570" y="10348"/>
                  </a:cubicBezTo>
                  <a:cubicBezTo>
                    <a:pt x="9570" y="10524"/>
                    <a:pt x="9570" y="10689"/>
                    <a:pt x="9570" y="10898"/>
                  </a:cubicBezTo>
                  <a:cubicBezTo>
                    <a:pt x="9570" y="11118"/>
                    <a:pt x="9570" y="11228"/>
                    <a:pt x="9570" y="11338"/>
                  </a:cubicBezTo>
                  <a:cubicBezTo>
                    <a:pt x="9570" y="11338"/>
                    <a:pt x="9638" y="11098"/>
                    <a:pt x="9680" y="10924"/>
                  </a:cubicBezTo>
                  <a:lnTo>
                    <a:pt x="9680" y="10924"/>
                  </a:lnTo>
                  <a:cubicBezTo>
                    <a:pt x="9680" y="10950"/>
                    <a:pt x="9680" y="10979"/>
                    <a:pt x="9680" y="11008"/>
                  </a:cubicBezTo>
                  <a:cubicBezTo>
                    <a:pt x="9680" y="11256"/>
                    <a:pt x="9617" y="11505"/>
                    <a:pt x="9539" y="11707"/>
                  </a:cubicBezTo>
                  <a:lnTo>
                    <a:pt x="9539" y="11707"/>
                  </a:lnTo>
                  <a:cubicBezTo>
                    <a:pt x="9480" y="11809"/>
                    <a:pt x="9396" y="11951"/>
                    <a:pt x="9350" y="11997"/>
                  </a:cubicBezTo>
                  <a:cubicBezTo>
                    <a:pt x="9350" y="12087"/>
                    <a:pt x="8982" y="12545"/>
                    <a:pt x="8848" y="12829"/>
                  </a:cubicBezTo>
                  <a:lnTo>
                    <a:pt x="8848" y="12829"/>
                  </a:lnTo>
                  <a:cubicBezTo>
                    <a:pt x="8755" y="12922"/>
                    <a:pt x="8649" y="13028"/>
                    <a:pt x="8470" y="13207"/>
                  </a:cubicBezTo>
                  <a:lnTo>
                    <a:pt x="8404" y="13273"/>
                  </a:lnTo>
                  <a:lnTo>
                    <a:pt x="8404" y="13273"/>
                  </a:lnTo>
                  <a:cubicBezTo>
                    <a:pt x="8345" y="13303"/>
                    <a:pt x="8290" y="13317"/>
                    <a:pt x="8250" y="13317"/>
                  </a:cubicBezTo>
                  <a:cubicBezTo>
                    <a:pt x="7810" y="13647"/>
                    <a:pt x="7480" y="13757"/>
                    <a:pt x="7040" y="13977"/>
                  </a:cubicBezTo>
                  <a:cubicBezTo>
                    <a:pt x="6270" y="14417"/>
                    <a:pt x="5720" y="15187"/>
                    <a:pt x="5500" y="16067"/>
                  </a:cubicBezTo>
                  <a:cubicBezTo>
                    <a:pt x="5280" y="16947"/>
                    <a:pt x="5390" y="17827"/>
                    <a:pt x="5830" y="18707"/>
                  </a:cubicBezTo>
                  <a:cubicBezTo>
                    <a:pt x="6270" y="19477"/>
                    <a:pt x="7040" y="20027"/>
                    <a:pt x="7920" y="20247"/>
                  </a:cubicBezTo>
                  <a:cubicBezTo>
                    <a:pt x="8213" y="20320"/>
                    <a:pt x="8506" y="20357"/>
                    <a:pt x="8800" y="20357"/>
                  </a:cubicBezTo>
                  <a:cubicBezTo>
                    <a:pt x="9386" y="20357"/>
                    <a:pt x="9973" y="20210"/>
                    <a:pt x="10559" y="19917"/>
                  </a:cubicBezTo>
                  <a:lnTo>
                    <a:pt x="10449" y="19917"/>
                  </a:lnTo>
                  <a:cubicBezTo>
                    <a:pt x="14189" y="18267"/>
                    <a:pt x="16499" y="14527"/>
                    <a:pt x="16499" y="10458"/>
                  </a:cubicBezTo>
                  <a:cubicBezTo>
                    <a:pt x="16499" y="6498"/>
                    <a:pt x="14299" y="2978"/>
                    <a:pt x="10779" y="1109"/>
                  </a:cubicBezTo>
                  <a:cubicBezTo>
                    <a:pt x="9199" y="390"/>
                    <a:pt x="7477" y="0"/>
                    <a:pt x="573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4" name="Google Shape;2377;p43">
              <a:extLst>
                <a:ext uri="{FF2B5EF4-FFF2-40B4-BE49-F238E27FC236}">
                  <a16:creationId xmlns:a16="http://schemas.microsoft.com/office/drawing/2014/main" id="{642C9D1B-7650-2B36-BC54-4C17BC77B7AF}"/>
                </a:ext>
              </a:extLst>
            </p:cNvPr>
            <p:cNvSpPr/>
            <p:nvPr/>
          </p:nvSpPr>
          <p:spPr>
            <a:xfrm>
              <a:off x="604750" y="3047200"/>
              <a:ext cx="452800" cy="509275"/>
            </a:xfrm>
            <a:custGeom>
              <a:avLst/>
              <a:gdLst/>
              <a:ahLst/>
              <a:cxnLst/>
              <a:rect l="l" t="t" r="r" b="b"/>
              <a:pathLst>
                <a:path w="18112" h="20371" extrusionOk="0">
                  <a:moveTo>
                    <a:pt x="9714" y="7338"/>
                  </a:moveTo>
                  <a:cubicBezTo>
                    <a:pt x="9718" y="7338"/>
                    <a:pt x="9730" y="7348"/>
                    <a:pt x="9752" y="7370"/>
                  </a:cubicBezTo>
                  <a:lnTo>
                    <a:pt x="9787" y="7457"/>
                  </a:lnTo>
                  <a:lnTo>
                    <a:pt x="9787" y="7457"/>
                  </a:lnTo>
                  <a:cubicBezTo>
                    <a:pt x="9737" y="7388"/>
                    <a:pt x="9705" y="7338"/>
                    <a:pt x="9714" y="7338"/>
                  </a:cubicBezTo>
                  <a:close/>
                  <a:moveTo>
                    <a:pt x="9965" y="7693"/>
                  </a:moveTo>
                  <a:lnTo>
                    <a:pt x="10082" y="7810"/>
                  </a:lnTo>
                  <a:cubicBezTo>
                    <a:pt x="10114" y="7858"/>
                    <a:pt x="10125" y="7878"/>
                    <a:pt x="10122" y="7878"/>
                  </a:cubicBezTo>
                  <a:cubicBezTo>
                    <a:pt x="10114" y="7878"/>
                    <a:pt x="10045" y="7794"/>
                    <a:pt x="9965" y="7693"/>
                  </a:cubicBezTo>
                  <a:close/>
                  <a:moveTo>
                    <a:pt x="10468" y="9003"/>
                  </a:moveTo>
                  <a:cubicBezTo>
                    <a:pt x="10482" y="9086"/>
                    <a:pt x="10512" y="9222"/>
                    <a:pt x="10565" y="9428"/>
                  </a:cubicBezTo>
                  <a:lnTo>
                    <a:pt x="10565" y="9428"/>
                  </a:lnTo>
                  <a:cubicBezTo>
                    <a:pt x="10529" y="9258"/>
                    <a:pt x="10508" y="9105"/>
                    <a:pt x="10468" y="9003"/>
                  </a:cubicBezTo>
                  <a:close/>
                  <a:moveTo>
                    <a:pt x="10565" y="9428"/>
                  </a:moveTo>
                  <a:cubicBezTo>
                    <a:pt x="10583" y="9509"/>
                    <a:pt x="10604" y="9594"/>
                    <a:pt x="10632" y="9680"/>
                  </a:cubicBezTo>
                  <a:cubicBezTo>
                    <a:pt x="10607" y="9586"/>
                    <a:pt x="10585" y="9502"/>
                    <a:pt x="10565" y="9428"/>
                  </a:cubicBezTo>
                  <a:close/>
                  <a:moveTo>
                    <a:pt x="10282" y="11480"/>
                  </a:moveTo>
                  <a:cubicBezTo>
                    <a:pt x="10265" y="11539"/>
                    <a:pt x="10238" y="11588"/>
                    <a:pt x="10206" y="11632"/>
                  </a:cubicBezTo>
                  <a:lnTo>
                    <a:pt x="10206" y="11632"/>
                  </a:lnTo>
                  <a:cubicBezTo>
                    <a:pt x="10222" y="11601"/>
                    <a:pt x="10250" y="11544"/>
                    <a:pt x="10282" y="11480"/>
                  </a:cubicBezTo>
                  <a:close/>
                  <a:moveTo>
                    <a:pt x="9777" y="1"/>
                  </a:moveTo>
                  <a:cubicBezTo>
                    <a:pt x="9471"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2" y="7040"/>
                  </a:lnTo>
                  <a:cubicBezTo>
                    <a:pt x="9477" y="7177"/>
                    <a:pt x="9532" y="7226"/>
                    <a:pt x="9527" y="7226"/>
                  </a:cubicBezTo>
                  <a:cubicBezTo>
                    <a:pt x="9515" y="7226"/>
                    <a:pt x="9176" y="6964"/>
                    <a:pt x="9142" y="6964"/>
                  </a:cubicBezTo>
                  <a:cubicBezTo>
                    <a:pt x="9132" y="6964"/>
                    <a:pt x="9148" y="6985"/>
                    <a:pt x="9202" y="7040"/>
                  </a:cubicBezTo>
                  <a:cubicBezTo>
                    <a:pt x="9514" y="7247"/>
                    <a:pt x="9629" y="7357"/>
                    <a:pt x="9826" y="7553"/>
                  </a:cubicBezTo>
                  <a:lnTo>
                    <a:pt x="9826" y="7553"/>
                  </a:lnTo>
                  <a:lnTo>
                    <a:pt x="9972" y="7920"/>
                  </a:lnTo>
                  <a:cubicBezTo>
                    <a:pt x="10126" y="8073"/>
                    <a:pt x="10225" y="8226"/>
                    <a:pt x="10309" y="8417"/>
                  </a:cubicBezTo>
                  <a:lnTo>
                    <a:pt x="10309" y="8417"/>
                  </a:lnTo>
                  <a:cubicBezTo>
                    <a:pt x="10333" y="8536"/>
                    <a:pt x="10412" y="8723"/>
                    <a:pt x="10412" y="8910"/>
                  </a:cubicBezTo>
                  <a:cubicBezTo>
                    <a:pt x="10435" y="8932"/>
                    <a:pt x="10453" y="8964"/>
                    <a:pt x="10468" y="9003"/>
                  </a:cubicBezTo>
                  <a:lnTo>
                    <a:pt x="10468" y="9003"/>
                  </a:lnTo>
                  <a:cubicBezTo>
                    <a:pt x="10455" y="8927"/>
                    <a:pt x="10456" y="8895"/>
                    <a:pt x="10465" y="8895"/>
                  </a:cubicBezTo>
                  <a:cubicBezTo>
                    <a:pt x="10489" y="8895"/>
                    <a:pt x="10576" y="9123"/>
                    <a:pt x="10632" y="9350"/>
                  </a:cubicBezTo>
                  <a:cubicBezTo>
                    <a:pt x="10742" y="9680"/>
                    <a:pt x="10632" y="9680"/>
                    <a:pt x="10632" y="9790"/>
                  </a:cubicBezTo>
                  <a:lnTo>
                    <a:pt x="10632" y="10292"/>
                  </a:lnTo>
                  <a:lnTo>
                    <a:pt x="10632" y="10292"/>
                  </a:lnTo>
                  <a:cubicBezTo>
                    <a:pt x="10603" y="10479"/>
                    <a:pt x="10563" y="10729"/>
                    <a:pt x="10522" y="10890"/>
                  </a:cubicBezTo>
                  <a:cubicBezTo>
                    <a:pt x="10467" y="11000"/>
                    <a:pt x="10412" y="11137"/>
                    <a:pt x="10357" y="11275"/>
                  </a:cubicBezTo>
                  <a:lnTo>
                    <a:pt x="10357" y="11275"/>
                  </a:lnTo>
                  <a:lnTo>
                    <a:pt x="10302" y="11330"/>
                  </a:lnTo>
                  <a:cubicBezTo>
                    <a:pt x="10302" y="11367"/>
                    <a:pt x="10299" y="11401"/>
                    <a:pt x="10293" y="11433"/>
                  </a:cubicBezTo>
                  <a:lnTo>
                    <a:pt x="10293" y="11433"/>
                  </a:lnTo>
                  <a:cubicBezTo>
                    <a:pt x="10264" y="11504"/>
                    <a:pt x="10235" y="11572"/>
                    <a:pt x="10205" y="11633"/>
                  </a:cubicBezTo>
                  <a:lnTo>
                    <a:pt x="10205" y="11633"/>
                  </a:lnTo>
                  <a:cubicBezTo>
                    <a:pt x="10169" y="11683"/>
                    <a:pt x="10126" y="11726"/>
                    <a:pt x="10082" y="11769"/>
                  </a:cubicBezTo>
                  <a:cubicBezTo>
                    <a:pt x="10010" y="11987"/>
                    <a:pt x="9650" y="12397"/>
                    <a:pt x="9666" y="12397"/>
                  </a:cubicBezTo>
                  <a:cubicBezTo>
                    <a:pt x="9675" y="12397"/>
                    <a:pt x="9783" y="12288"/>
                    <a:pt x="10082" y="11989"/>
                  </a:cubicBezTo>
                  <a:lnTo>
                    <a:pt x="10082" y="11989"/>
                  </a:lnTo>
                  <a:cubicBezTo>
                    <a:pt x="9972" y="12209"/>
                    <a:pt x="9752" y="12429"/>
                    <a:pt x="9532" y="12649"/>
                  </a:cubicBezTo>
                  <a:lnTo>
                    <a:pt x="9422" y="12759"/>
                  </a:lnTo>
                  <a:lnTo>
                    <a:pt x="9422" y="12759"/>
                  </a:lnTo>
                  <a:cubicBezTo>
                    <a:pt x="9093" y="12979"/>
                    <a:pt x="8873" y="13089"/>
                    <a:pt x="8543" y="13199"/>
                  </a:cubicBezTo>
                  <a:cubicBezTo>
                    <a:pt x="8370" y="13314"/>
                    <a:pt x="8340" y="13354"/>
                    <a:pt x="8381" y="13354"/>
                  </a:cubicBezTo>
                  <a:cubicBezTo>
                    <a:pt x="8393" y="13354"/>
                    <a:pt x="8411" y="13351"/>
                    <a:pt x="8433" y="13345"/>
                  </a:cubicBezTo>
                  <a:lnTo>
                    <a:pt x="8433" y="13345"/>
                  </a:lnTo>
                  <a:cubicBezTo>
                    <a:pt x="8368" y="13386"/>
                    <a:pt x="8299" y="13419"/>
                    <a:pt x="8213" y="13419"/>
                  </a:cubicBezTo>
                  <a:cubicBezTo>
                    <a:pt x="8054" y="13419"/>
                    <a:pt x="7952" y="13477"/>
                    <a:pt x="7825" y="13509"/>
                  </a:cubicBezTo>
                  <a:lnTo>
                    <a:pt x="7825" y="13509"/>
                  </a:lnTo>
                  <a:cubicBezTo>
                    <a:pt x="7882" y="13502"/>
                    <a:pt x="7925" y="13498"/>
                    <a:pt x="7937" y="13498"/>
                  </a:cubicBezTo>
                  <a:cubicBezTo>
                    <a:pt x="7953" y="13498"/>
                    <a:pt x="7912" y="13506"/>
                    <a:pt x="7773" y="13529"/>
                  </a:cubicBezTo>
                  <a:lnTo>
                    <a:pt x="7663" y="13529"/>
                  </a:lnTo>
                  <a:cubicBezTo>
                    <a:pt x="7724" y="13529"/>
                    <a:pt x="7776" y="13521"/>
                    <a:pt x="7825" y="13509"/>
                  </a:cubicBezTo>
                  <a:lnTo>
                    <a:pt x="7825" y="13509"/>
                  </a:lnTo>
                  <a:cubicBezTo>
                    <a:pt x="7774" y="13514"/>
                    <a:pt x="7712" y="13522"/>
                    <a:pt x="7649" y="13529"/>
                  </a:cubicBezTo>
                  <a:lnTo>
                    <a:pt x="6673" y="13529"/>
                  </a:lnTo>
                  <a:cubicBezTo>
                    <a:pt x="6673" y="13419"/>
                    <a:pt x="6013" y="13419"/>
                    <a:pt x="5903" y="13419"/>
                  </a:cubicBezTo>
                  <a:cubicBezTo>
                    <a:pt x="5536" y="13318"/>
                    <a:pt x="5187" y="13272"/>
                    <a:pt x="4858" y="13272"/>
                  </a:cubicBezTo>
                  <a:cubicBezTo>
                    <a:pt x="1235" y="13272"/>
                    <a:pt x="0" y="18910"/>
                    <a:pt x="4033" y="20019"/>
                  </a:cubicBezTo>
                  <a:cubicBezTo>
                    <a:pt x="4984" y="20256"/>
                    <a:pt x="5955" y="20371"/>
                    <a:pt x="6920" y="20371"/>
                  </a:cubicBezTo>
                  <a:cubicBezTo>
                    <a:pt x="8188" y="20371"/>
                    <a:pt x="9446" y="20173"/>
                    <a:pt x="10632" y="19799"/>
                  </a:cubicBezTo>
                  <a:cubicBezTo>
                    <a:pt x="12722" y="19029"/>
                    <a:pt x="14482" y="17709"/>
                    <a:pt x="15692" y="15839"/>
                  </a:cubicBezTo>
                  <a:cubicBezTo>
                    <a:pt x="17892" y="12539"/>
                    <a:pt x="18112" y="8360"/>
                    <a:pt x="16352" y="4950"/>
                  </a:cubicBezTo>
                  <a:cubicBezTo>
                    <a:pt x="15362" y="286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5" name="Google Shape;2378;p43">
              <a:extLst>
                <a:ext uri="{FF2B5EF4-FFF2-40B4-BE49-F238E27FC236}">
                  <a16:creationId xmlns:a16="http://schemas.microsoft.com/office/drawing/2014/main" id="{BACE75C1-4C63-EF4A-18AB-C2366F8D3044}"/>
                </a:ext>
              </a:extLst>
            </p:cNvPr>
            <p:cNvSpPr/>
            <p:nvPr/>
          </p:nvSpPr>
          <p:spPr>
            <a:xfrm>
              <a:off x="306850" y="3530150"/>
              <a:ext cx="409725" cy="509950"/>
            </a:xfrm>
            <a:custGeom>
              <a:avLst/>
              <a:gdLst/>
              <a:ahLst/>
              <a:cxnLst/>
              <a:rect l="l" t="t" r="r" b="b"/>
              <a:pathLst>
                <a:path w="16389" h="20398" extrusionOk="0">
                  <a:moveTo>
                    <a:pt x="7817" y="7236"/>
                  </a:moveTo>
                  <a:cubicBezTo>
                    <a:pt x="7765" y="7274"/>
                    <a:pt x="7722" y="7300"/>
                    <a:pt x="7700" y="7300"/>
                  </a:cubicBezTo>
                  <a:cubicBezTo>
                    <a:pt x="7743" y="7278"/>
                    <a:pt x="7781" y="7257"/>
                    <a:pt x="7817" y="7236"/>
                  </a:cubicBezTo>
                  <a:close/>
                  <a:moveTo>
                    <a:pt x="7186" y="8080"/>
                  </a:moveTo>
                  <a:cubicBezTo>
                    <a:pt x="7174" y="8080"/>
                    <a:pt x="7040" y="8330"/>
                    <a:pt x="7040" y="8400"/>
                  </a:cubicBezTo>
                  <a:cubicBezTo>
                    <a:pt x="7159" y="8161"/>
                    <a:pt x="7192" y="8080"/>
                    <a:pt x="7186" y="8080"/>
                  </a:cubicBezTo>
                  <a:close/>
                  <a:moveTo>
                    <a:pt x="6846" y="9552"/>
                  </a:moveTo>
                  <a:cubicBezTo>
                    <a:pt x="6836" y="9608"/>
                    <a:pt x="6828" y="9645"/>
                    <a:pt x="6824" y="9645"/>
                  </a:cubicBezTo>
                  <a:cubicBezTo>
                    <a:pt x="6821" y="9645"/>
                    <a:pt x="6820" y="9634"/>
                    <a:pt x="6820" y="9610"/>
                  </a:cubicBezTo>
                  <a:cubicBezTo>
                    <a:pt x="6831" y="9589"/>
                    <a:pt x="6839" y="9570"/>
                    <a:pt x="6846" y="9552"/>
                  </a:cubicBezTo>
                  <a:close/>
                  <a:moveTo>
                    <a:pt x="7428" y="11947"/>
                  </a:moveTo>
                  <a:cubicBezTo>
                    <a:pt x="7431" y="11947"/>
                    <a:pt x="7472" y="12001"/>
                    <a:pt x="7525" y="12075"/>
                  </a:cubicBezTo>
                  <a:lnTo>
                    <a:pt x="7525" y="12075"/>
                  </a:lnTo>
                  <a:lnTo>
                    <a:pt x="7480" y="12029"/>
                  </a:lnTo>
                  <a:cubicBezTo>
                    <a:pt x="7441" y="11971"/>
                    <a:pt x="7426" y="11947"/>
                    <a:pt x="7428" y="11947"/>
                  </a:cubicBezTo>
                  <a:close/>
                  <a:moveTo>
                    <a:pt x="9610" y="13471"/>
                  </a:moveTo>
                  <a:cubicBezTo>
                    <a:pt x="9680" y="13471"/>
                    <a:pt x="9863" y="13496"/>
                    <a:pt x="10230" y="13569"/>
                  </a:cubicBezTo>
                  <a:lnTo>
                    <a:pt x="10010" y="13569"/>
                  </a:lnTo>
                  <a:cubicBezTo>
                    <a:pt x="9790" y="13569"/>
                    <a:pt x="9472" y="13471"/>
                    <a:pt x="9610" y="13471"/>
                  </a:cubicBezTo>
                  <a:close/>
                  <a:moveTo>
                    <a:pt x="8067" y="1"/>
                  </a:moveTo>
                  <a:cubicBezTo>
                    <a:pt x="7394" y="1"/>
                    <a:pt x="6722" y="145"/>
                    <a:pt x="6050" y="481"/>
                  </a:cubicBezTo>
                  <a:cubicBezTo>
                    <a:pt x="2310" y="2130"/>
                    <a:pt x="1" y="5870"/>
                    <a:pt x="1" y="9940"/>
                  </a:cubicBezTo>
                  <a:cubicBezTo>
                    <a:pt x="1" y="13899"/>
                    <a:pt x="2200" y="17419"/>
                    <a:pt x="5720" y="19289"/>
                  </a:cubicBezTo>
                  <a:cubicBezTo>
                    <a:pt x="7301" y="20007"/>
                    <a:pt x="9023" y="20397"/>
                    <a:pt x="10762" y="20397"/>
                  </a:cubicBezTo>
                  <a:cubicBezTo>
                    <a:pt x="11686" y="20397"/>
                    <a:pt x="12614" y="20287"/>
                    <a:pt x="13529" y="20059"/>
                  </a:cubicBezTo>
                  <a:cubicBezTo>
                    <a:pt x="15399" y="19509"/>
                    <a:pt x="16389" y="17639"/>
                    <a:pt x="15949" y="15769"/>
                  </a:cubicBezTo>
                  <a:cubicBezTo>
                    <a:pt x="15481" y="14272"/>
                    <a:pt x="14058" y="13252"/>
                    <a:pt x="12492" y="13252"/>
                  </a:cubicBezTo>
                  <a:cubicBezTo>
                    <a:pt x="12218" y="13252"/>
                    <a:pt x="11938" y="13284"/>
                    <a:pt x="11659" y="13349"/>
                  </a:cubicBezTo>
                  <a:lnTo>
                    <a:pt x="11110" y="13569"/>
                  </a:lnTo>
                  <a:lnTo>
                    <a:pt x="10230" y="13569"/>
                  </a:lnTo>
                  <a:lnTo>
                    <a:pt x="9790" y="13459"/>
                  </a:lnTo>
                  <a:cubicBezTo>
                    <a:pt x="9570" y="13386"/>
                    <a:pt x="9350" y="13313"/>
                    <a:pt x="9130" y="13239"/>
                  </a:cubicBezTo>
                  <a:lnTo>
                    <a:pt x="9130" y="13239"/>
                  </a:lnTo>
                  <a:lnTo>
                    <a:pt x="8690" y="13019"/>
                  </a:lnTo>
                  <a:lnTo>
                    <a:pt x="8470" y="12909"/>
                  </a:lnTo>
                  <a:lnTo>
                    <a:pt x="8470" y="12909"/>
                  </a:lnTo>
                  <a:cubicBezTo>
                    <a:pt x="8470" y="12909"/>
                    <a:pt x="8470" y="12909"/>
                    <a:pt x="8470" y="12909"/>
                  </a:cubicBezTo>
                  <a:cubicBezTo>
                    <a:pt x="8030" y="12579"/>
                    <a:pt x="8030" y="12579"/>
                    <a:pt x="7810" y="12359"/>
                  </a:cubicBezTo>
                  <a:lnTo>
                    <a:pt x="7700" y="12249"/>
                  </a:lnTo>
                  <a:lnTo>
                    <a:pt x="7700" y="12249"/>
                  </a:lnTo>
                  <a:cubicBezTo>
                    <a:pt x="7700" y="12249"/>
                    <a:pt x="7700" y="12249"/>
                    <a:pt x="7700" y="12249"/>
                  </a:cubicBezTo>
                  <a:cubicBezTo>
                    <a:pt x="7590" y="12139"/>
                    <a:pt x="7370" y="11699"/>
                    <a:pt x="7260" y="11479"/>
                  </a:cubicBezTo>
                  <a:cubicBezTo>
                    <a:pt x="7258" y="11478"/>
                    <a:pt x="7257" y="11476"/>
                    <a:pt x="7255" y="11475"/>
                  </a:cubicBezTo>
                  <a:lnTo>
                    <a:pt x="7255" y="11475"/>
                  </a:lnTo>
                  <a:cubicBezTo>
                    <a:pt x="7247" y="11403"/>
                    <a:pt x="7222" y="11331"/>
                    <a:pt x="7150" y="11259"/>
                  </a:cubicBezTo>
                  <a:lnTo>
                    <a:pt x="7150" y="11259"/>
                  </a:lnTo>
                  <a:cubicBezTo>
                    <a:pt x="7127" y="11192"/>
                    <a:pt x="7105" y="11124"/>
                    <a:pt x="7067" y="11071"/>
                  </a:cubicBezTo>
                  <a:lnTo>
                    <a:pt x="7067" y="11071"/>
                  </a:lnTo>
                  <a:cubicBezTo>
                    <a:pt x="6991" y="10877"/>
                    <a:pt x="6930" y="10653"/>
                    <a:pt x="6930" y="10490"/>
                  </a:cubicBezTo>
                  <a:cubicBezTo>
                    <a:pt x="6930" y="10426"/>
                    <a:pt x="6930" y="10380"/>
                    <a:pt x="6930" y="10380"/>
                  </a:cubicBezTo>
                  <a:cubicBezTo>
                    <a:pt x="6930" y="10050"/>
                    <a:pt x="6930" y="9720"/>
                    <a:pt x="6930" y="9390"/>
                  </a:cubicBezTo>
                  <a:lnTo>
                    <a:pt x="6930" y="8950"/>
                  </a:lnTo>
                  <a:cubicBezTo>
                    <a:pt x="6930" y="8950"/>
                    <a:pt x="6896" y="9219"/>
                    <a:pt x="6866" y="9422"/>
                  </a:cubicBezTo>
                  <a:lnTo>
                    <a:pt x="6866" y="9422"/>
                  </a:lnTo>
                  <a:cubicBezTo>
                    <a:pt x="6856" y="9370"/>
                    <a:pt x="6820" y="9343"/>
                    <a:pt x="6820" y="9280"/>
                  </a:cubicBezTo>
                  <a:cubicBezTo>
                    <a:pt x="6930" y="9060"/>
                    <a:pt x="6930" y="8730"/>
                    <a:pt x="7040" y="8400"/>
                  </a:cubicBezTo>
                  <a:lnTo>
                    <a:pt x="7040" y="8400"/>
                  </a:lnTo>
                  <a:cubicBezTo>
                    <a:pt x="6969" y="8614"/>
                    <a:pt x="6944" y="8689"/>
                    <a:pt x="6942" y="8689"/>
                  </a:cubicBezTo>
                  <a:cubicBezTo>
                    <a:pt x="6940" y="8689"/>
                    <a:pt x="7040" y="8364"/>
                    <a:pt x="7040" y="8290"/>
                  </a:cubicBezTo>
                  <a:cubicBezTo>
                    <a:pt x="7040" y="8236"/>
                    <a:pt x="7196" y="8053"/>
                    <a:pt x="7343" y="7866"/>
                  </a:cubicBezTo>
                  <a:lnTo>
                    <a:pt x="7343" y="7866"/>
                  </a:lnTo>
                  <a:cubicBezTo>
                    <a:pt x="7351" y="7862"/>
                    <a:pt x="7360" y="7856"/>
                    <a:pt x="7370" y="7850"/>
                  </a:cubicBezTo>
                  <a:cubicBezTo>
                    <a:pt x="7370" y="7843"/>
                    <a:pt x="7370" y="7837"/>
                    <a:pt x="7371" y="7831"/>
                  </a:cubicBezTo>
                  <a:lnTo>
                    <a:pt x="7371" y="7831"/>
                  </a:lnTo>
                  <a:cubicBezTo>
                    <a:pt x="7455" y="7723"/>
                    <a:pt x="7533" y="7617"/>
                    <a:pt x="7573" y="7537"/>
                  </a:cubicBezTo>
                  <a:lnTo>
                    <a:pt x="7573" y="7537"/>
                  </a:lnTo>
                  <a:cubicBezTo>
                    <a:pt x="7688" y="7422"/>
                    <a:pt x="7836" y="7274"/>
                    <a:pt x="7920" y="7190"/>
                  </a:cubicBezTo>
                  <a:lnTo>
                    <a:pt x="7975" y="7135"/>
                  </a:lnTo>
                  <a:lnTo>
                    <a:pt x="7975" y="7135"/>
                  </a:lnTo>
                  <a:cubicBezTo>
                    <a:pt x="8057" y="7080"/>
                    <a:pt x="8140" y="7025"/>
                    <a:pt x="8250" y="6970"/>
                  </a:cubicBezTo>
                  <a:cubicBezTo>
                    <a:pt x="8580" y="6750"/>
                    <a:pt x="9020" y="6530"/>
                    <a:pt x="9350" y="6310"/>
                  </a:cubicBezTo>
                  <a:cubicBezTo>
                    <a:pt x="10230" y="5980"/>
                    <a:pt x="10890" y="5210"/>
                    <a:pt x="11110" y="4330"/>
                  </a:cubicBezTo>
                  <a:cubicBezTo>
                    <a:pt x="11659" y="2460"/>
                    <a:pt x="10560" y="591"/>
                    <a:pt x="8690" y="41"/>
                  </a:cubicBezTo>
                  <a:cubicBezTo>
                    <a:pt x="8482" y="15"/>
                    <a:pt x="8274" y="1"/>
                    <a:pt x="806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6" name="Google Shape;2379;p43">
              <a:extLst>
                <a:ext uri="{FF2B5EF4-FFF2-40B4-BE49-F238E27FC236}">
                  <a16:creationId xmlns:a16="http://schemas.microsoft.com/office/drawing/2014/main" id="{7B56569B-42E1-2C2A-5AE2-07F623A904CE}"/>
                </a:ext>
              </a:extLst>
            </p:cNvPr>
            <p:cNvSpPr/>
            <p:nvPr/>
          </p:nvSpPr>
          <p:spPr>
            <a:xfrm>
              <a:off x="922800" y="3530600"/>
              <a:ext cx="485200" cy="509275"/>
            </a:xfrm>
            <a:custGeom>
              <a:avLst/>
              <a:gdLst/>
              <a:ahLst/>
              <a:cxnLst/>
              <a:rect l="l" t="t" r="r" b="b"/>
              <a:pathLst>
                <a:path w="19408" h="20371" extrusionOk="0">
                  <a:moveTo>
                    <a:pt x="10118" y="7460"/>
                  </a:moveTo>
                  <a:cubicBezTo>
                    <a:pt x="10000" y="7542"/>
                    <a:pt x="9875" y="7628"/>
                    <a:pt x="9864" y="7628"/>
                  </a:cubicBezTo>
                  <a:cubicBezTo>
                    <a:pt x="9856" y="7628"/>
                    <a:pt x="9895" y="7593"/>
                    <a:pt x="10009" y="7502"/>
                  </a:cubicBezTo>
                  <a:cubicBezTo>
                    <a:pt x="10047" y="7489"/>
                    <a:pt x="10083" y="7475"/>
                    <a:pt x="10118" y="7460"/>
                  </a:cubicBezTo>
                  <a:close/>
                  <a:moveTo>
                    <a:pt x="8925" y="9135"/>
                  </a:moveTo>
                  <a:cubicBezTo>
                    <a:pt x="8904" y="9190"/>
                    <a:pt x="8889" y="9226"/>
                    <a:pt x="8887" y="9226"/>
                  </a:cubicBezTo>
                  <a:cubicBezTo>
                    <a:pt x="8885" y="9226"/>
                    <a:pt x="8892" y="9204"/>
                    <a:pt x="8909" y="9152"/>
                  </a:cubicBezTo>
                  <a:cubicBezTo>
                    <a:pt x="8915" y="9146"/>
                    <a:pt x="8920" y="9141"/>
                    <a:pt x="8925" y="9135"/>
                  </a:cubicBezTo>
                  <a:close/>
                  <a:moveTo>
                    <a:pt x="8799" y="10692"/>
                  </a:moveTo>
                  <a:lnTo>
                    <a:pt x="8799" y="10692"/>
                  </a:lnTo>
                  <a:cubicBezTo>
                    <a:pt x="8846" y="10846"/>
                    <a:pt x="8881" y="10971"/>
                    <a:pt x="8908" y="11069"/>
                  </a:cubicBezTo>
                  <a:lnTo>
                    <a:pt x="8908" y="11069"/>
                  </a:lnTo>
                  <a:cubicBezTo>
                    <a:pt x="8881" y="10934"/>
                    <a:pt x="8853" y="10800"/>
                    <a:pt x="8799" y="10692"/>
                  </a:cubicBezTo>
                  <a:close/>
                  <a:moveTo>
                    <a:pt x="8908" y="11069"/>
                  </a:moveTo>
                  <a:lnTo>
                    <a:pt x="8908" y="11069"/>
                  </a:lnTo>
                  <a:cubicBezTo>
                    <a:pt x="8926" y="11160"/>
                    <a:pt x="8944" y="11251"/>
                    <a:pt x="8970" y="11335"/>
                  </a:cubicBezTo>
                  <a:lnTo>
                    <a:pt x="8970" y="11335"/>
                  </a:lnTo>
                  <a:cubicBezTo>
                    <a:pt x="8962" y="11285"/>
                    <a:pt x="8943" y="11200"/>
                    <a:pt x="8908" y="11069"/>
                  </a:cubicBezTo>
                  <a:close/>
                  <a:moveTo>
                    <a:pt x="9001" y="11623"/>
                  </a:moveTo>
                  <a:lnTo>
                    <a:pt x="9001" y="11623"/>
                  </a:lnTo>
                  <a:cubicBezTo>
                    <a:pt x="9003" y="11623"/>
                    <a:pt x="9020" y="11669"/>
                    <a:pt x="9044" y="11733"/>
                  </a:cubicBezTo>
                  <a:lnTo>
                    <a:pt x="9044" y="11733"/>
                  </a:lnTo>
                  <a:cubicBezTo>
                    <a:pt x="9036" y="11715"/>
                    <a:pt x="9028" y="11698"/>
                    <a:pt x="9019" y="11681"/>
                  </a:cubicBezTo>
                  <a:cubicBezTo>
                    <a:pt x="9006" y="11641"/>
                    <a:pt x="9000" y="11623"/>
                    <a:pt x="9001" y="11623"/>
                  </a:cubicBezTo>
                  <a:close/>
                  <a:moveTo>
                    <a:pt x="9127" y="11962"/>
                  </a:moveTo>
                  <a:lnTo>
                    <a:pt x="9127" y="11962"/>
                  </a:lnTo>
                  <a:cubicBezTo>
                    <a:pt x="9165" y="12068"/>
                    <a:pt x="9195" y="12157"/>
                    <a:pt x="9191" y="12157"/>
                  </a:cubicBezTo>
                  <a:cubicBezTo>
                    <a:pt x="9189" y="12157"/>
                    <a:pt x="9171" y="12116"/>
                    <a:pt x="9129" y="12011"/>
                  </a:cubicBezTo>
                  <a:cubicBezTo>
                    <a:pt x="9129" y="11994"/>
                    <a:pt x="9129" y="11978"/>
                    <a:pt x="9127" y="11962"/>
                  </a:cubicBezTo>
                  <a:close/>
                  <a:moveTo>
                    <a:pt x="12511" y="1"/>
                  </a:moveTo>
                  <a:cubicBezTo>
                    <a:pt x="11243" y="1"/>
                    <a:pt x="9986" y="198"/>
                    <a:pt x="8799" y="573"/>
                  </a:cubicBezTo>
                  <a:cubicBezTo>
                    <a:pt x="2750" y="2772"/>
                    <a:pt x="0" y="9812"/>
                    <a:pt x="2970" y="15421"/>
                  </a:cubicBezTo>
                  <a:cubicBezTo>
                    <a:pt x="4070" y="17511"/>
                    <a:pt x="5830" y="19051"/>
                    <a:pt x="7919" y="19931"/>
                  </a:cubicBezTo>
                  <a:cubicBezTo>
                    <a:pt x="8433" y="20224"/>
                    <a:pt x="8995" y="20370"/>
                    <a:pt x="9606" y="20370"/>
                  </a:cubicBezTo>
                  <a:cubicBezTo>
                    <a:pt x="9911" y="20370"/>
                    <a:pt x="10229" y="20334"/>
                    <a:pt x="10559" y="20261"/>
                  </a:cubicBezTo>
                  <a:cubicBezTo>
                    <a:pt x="11329" y="20041"/>
                    <a:pt x="12099" y="19491"/>
                    <a:pt x="12539" y="18721"/>
                  </a:cubicBezTo>
                  <a:cubicBezTo>
                    <a:pt x="13309" y="17291"/>
                    <a:pt x="13089" y="14761"/>
                    <a:pt x="11329" y="13991"/>
                  </a:cubicBezTo>
                  <a:lnTo>
                    <a:pt x="11549" y="13991"/>
                  </a:lnTo>
                  <a:cubicBezTo>
                    <a:pt x="11109" y="13771"/>
                    <a:pt x="10779" y="13661"/>
                    <a:pt x="10449" y="13441"/>
                  </a:cubicBezTo>
                  <a:lnTo>
                    <a:pt x="10119" y="13221"/>
                  </a:lnTo>
                  <a:lnTo>
                    <a:pt x="10119" y="13221"/>
                  </a:lnTo>
                  <a:cubicBezTo>
                    <a:pt x="9871" y="12973"/>
                    <a:pt x="9763" y="12865"/>
                    <a:pt x="9569" y="12671"/>
                  </a:cubicBezTo>
                  <a:lnTo>
                    <a:pt x="9477" y="12488"/>
                  </a:lnTo>
                  <a:lnTo>
                    <a:pt x="9459" y="12451"/>
                  </a:lnTo>
                  <a:cubicBezTo>
                    <a:pt x="9304" y="12296"/>
                    <a:pt x="9204" y="12086"/>
                    <a:pt x="9119" y="11899"/>
                  </a:cubicBezTo>
                  <a:lnTo>
                    <a:pt x="9119" y="11899"/>
                  </a:lnTo>
                  <a:cubicBezTo>
                    <a:pt x="9092" y="11747"/>
                    <a:pt x="9019" y="11641"/>
                    <a:pt x="9019" y="11461"/>
                  </a:cubicBezTo>
                  <a:cubicBezTo>
                    <a:pt x="9000" y="11422"/>
                    <a:pt x="8983" y="11380"/>
                    <a:pt x="8970" y="11335"/>
                  </a:cubicBezTo>
                  <a:lnTo>
                    <a:pt x="8970" y="11335"/>
                  </a:lnTo>
                  <a:cubicBezTo>
                    <a:pt x="8976" y="11376"/>
                    <a:pt x="8974" y="11393"/>
                    <a:pt x="8967" y="11393"/>
                  </a:cubicBezTo>
                  <a:cubicBezTo>
                    <a:pt x="8943" y="11393"/>
                    <a:pt x="8856" y="11193"/>
                    <a:pt x="8799" y="11021"/>
                  </a:cubicBezTo>
                  <a:cubicBezTo>
                    <a:pt x="8689" y="10692"/>
                    <a:pt x="8799" y="10692"/>
                    <a:pt x="8799" y="10472"/>
                  </a:cubicBezTo>
                  <a:lnTo>
                    <a:pt x="8799" y="10025"/>
                  </a:lnTo>
                  <a:lnTo>
                    <a:pt x="8799" y="10025"/>
                  </a:lnTo>
                  <a:cubicBezTo>
                    <a:pt x="8829" y="9841"/>
                    <a:pt x="8869" y="9602"/>
                    <a:pt x="8909" y="9482"/>
                  </a:cubicBezTo>
                  <a:cubicBezTo>
                    <a:pt x="9005" y="9193"/>
                    <a:pt x="9101" y="8989"/>
                    <a:pt x="9124" y="8722"/>
                  </a:cubicBezTo>
                  <a:lnTo>
                    <a:pt x="9124" y="8722"/>
                  </a:lnTo>
                  <a:lnTo>
                    <a:pt x="9239" y="8492"/>
                  </a:lnTo>
                  <a:cubicBezTo>
                    <a:pt x="9379" y="8282"/>
                    <a:pt x="9741" y="7894"/>
                    <a:pt x="9732" y="7894"/>
                  </a:cubicBezTo>
                  <a:cubicBezTo>
                    <a:pt x="9727" y="7894"/>
                    <a:pt x="9600" y="8021"/>
                    <a:pt x="9239" y="8382"/>
                  </a:cubicBezTo>
                  <a:cubicBezTo>
                    <a:pt x="9459" y="8162"/>
                    <a:pt x="9679" y="7942"/>
                    <a:pt x="9899" y="7722"/>
                  </a:cubicBezTo>
                  <a:lnTo>
                    <a:pt x="10197" y="7424"/>
                  </a:lnTo>
                  <a:lnTo>
                    <a:pt x="10197" y="7424"/>
                  </a:lnTo>
                  <a:cubicBezTo>
                    <a:pt x="10347" y="7350"/>
                    <a:pt x="10479" y="7259"/>
                    <a:pt x="10624" y="7180"/>
                  </a:cubicBezTo>
                  <a:lnTo>
                    <a:pt x="10624" y="7180"/>
                  </a:lnTo>
                  <a:cubicBezTo>
                    <a:pt x="10637" y="7178"/>
                    <a:pt x="10652" y="7175"/>
                    <a:pt x="10669" y="7172"/>
                  </a:cubicBezTo>
                  <a:lnTo>
                    <a:pt x="11219" y="6952"/>
                  </a:lnTo>
                  <a:lnTo>
                    <a:pt x="11575" y="6863"/>
                  </a:lnTo>
                  <a:lnTo>
                    <a:pt x="11575" y="6863"/>
                  </a:lnTo>
                  <a:cubicBezTo>
                    <a:pt x="11512" y="6869"/>
                    <a:pt x="11463" y="6874"/>
                    <a:pt x="11441" y="6874"/>
                  </a:cubicBezTo>
                  <a:cubicBezTo>
                    <a:pt x="11410" y="6874"/>
                    <a:pt x="11433" y="6865"/>
                    <a:pt x="11549" y="6842"/>
                  </a:cubicBezTo>
                  <a:lnTo>
                    <a:pt x="11659" y="6842"/>
                  </a:lnTo>
                  <a:lnTo>
                    <a:pt x="11575" y="6863"/>
                  </a:lnTo>
                  <a:lnTo>
                    <a:pt x="11575" y="6863"/>
                  </a:lnTo>
                  <a:cubicBezTo>
                    <a:pt x="11632" y="6857"/>
                    <a:pt x="11700" y="6850"/>
                    <a:pt x="11769" y="6842"/>
                  </a:cubicBezTo>
                  <a:lnTo>
                    <a:pt x="12759" y="6842"/>
                  </a:lnTo>
                  <a:cubicBezTo>
                    <a:pt x="12979" y="6842"/>
                    <a:pt x="13309" y="6952"/>
                    <a:pt x="13529" y="6952"/>
                  </a:cubicBezTo>
                  <a:cubicBezTo>
                    <a:pt x="13920" y="7069"/>
                    <a:pt x="14290" y="7123"/>
                    <a:pt x="14639" y="7123"/>
                  </a:cubicBezTo>
                  <a:cubicBezTo>
                    <a:pt x="18211" y="7123"/>
                    <a:pt x="19407" y="1455"/>
                    <a:pt x="15399" y="353"/>
                  </a:cubicBezTo>
                  <a:cubicBezTo>
                    <a:pt x="14448" y="115"/>
                    <a:pt x="13476" y="1"/>
                    <a:pt x="1251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7" name="Google Shape;2380;p43">
              <a:extLst>
                <a:ext uri="{FF2B5EF4-FFF2-40B4-BE49-F238E27FC236}">
                  <a16:creationId xmlns:a16="http://schemas.microsoft.com/office/drawing/2014/main" id="{D379D878-E5DA-FD84-47DE-1315976B7DE9}"/>
                </a:ext>
              </a:extLst>
            </p:cNvPr>
            <p:cNvSpPr/>
            <p:nvPr/>
          </p:nvSpPr>
          <p:spPr>
            <a:xfrm>
              <a:off x="1634975" y="3530125"/>
              <a:ext cx="412475" cy="509975"/>
            </a:xfrm>
            <a:custGeom>
              <a:avLst/>
              <a:gdLst/>
              <a:ahLst/>
              <a:cxnLst/>
              <a:rect l="l" t="t" r="r" b="b"/>
              <a:pathLst>
                <a:path w="16499" h="20399" extrusionOk="0">
                  <a:moveTo>
                    <a:pt x="7932" y="7234"/>
                  </a:moveTo>
                  <a:lnTo>
                    <a:pt x="7932" y="7234"/>
                  </a:lnTo>
                  <a:cubicBezTo>
                    <a:pt x="7877" y="7274"/>
                    <a:pt x="7832" y="7301"/>
                    <a:pt x="7809" y="7301"/>
                  </a:cubicBezTo>
                  <a:cubicBezTo>
                    <a:pt x="7854" y="7279"/>
                    <a:pt x="7894" y="7256"/>
                    <a:pt x="7932" y="7234"/>
                  </a:cubicBezTo>
                  <a:close/>
                  <a:moveTo>
                    <a:pt x="6962" y="10385"/>
                  </a:moveTo>
                  <a:cubicBezTo>
                    <a:pt x="6967" y="10441"/>
                    <a:pt x="6971" y="10498"/>
                    <a:pt x="6974" y="10547"/>
                  </a:cubicBezTo>
                  <a:lnTo>
                    <a:pt x="6974" y="10547"/>
                  </a:lnTo>
                  <a:cubicBezTo>
                    <a:pt x="7028" y="10470"/>
                    <a:pt x="7024" y="10401"/>
                    <a:pt x="6962" y="10385"/>
                  </a:cubicBezTo>
                  <a:close/>
                  <a:moveTo>
                    <a:pt x="7259" y="11353"/>
                  </a:moveTo>
                  <a:cubicBezTo>
                    <a:pt x="7259" y="11395"/>
                    <a:pt x="7259" y="11438"/>
                    <a:pt x="7259" y="11480"/>
                  </a:cubicBezTo>
                  <a:cubicBezTo>
                    <a:pt x="7278" y="11500"/>
                    <a:pt x="7298" y="11520"/>
                    <a:pt x="7316" y="11542"/>
                  </a:cubicBezTo>
                  <a:lnTo>
                    <a:pt x="7316" y="11542"/>
                  </a:lnTo>
                  <a:cubicBezTo>
                    <a:pt x="7302" y="11488"/>
                    <a:pt x="7281" y="11420"/>
                    <a:pt x="7259" y="11353"/>
                  </a:cubicBezTo>
                  <a:close/>
                  <a:moveTo>
                    <a:pt x="7691" y="12200"/>
                  </a:moveTo>
                  <a:cubicBezTo>
                    <a:pt x="7708" y="12220"/>
                    <a:pt x="7725" y="12240"/>
                    <a:pt x="7741" y="12260"/>
                  </a:cubicBezTo>
                  <a:lnTo>
                    <a:pt x="7741" y="12260"/>
                  </a:lnTo>
                  <a:cubicBezTo>
                    <a:pt x="7728" y="12254"/>
                    <a:pt x="7713" y="12250"/>
                    <a:pt x="7699" y="12250"/>
                  </a:cubicBezTo>
                  <a:cubicBezTo>
                    <a:pt x="7699" y="12238"/>
                    <a:pt x="7696" y="12220"/>
                    <a:pt x="7691" y="12200"/>
                  </a:cubicBezTo>
                  <a:close/>
                  <a:moveTo>
                    <a:pt x="9671" y="13472"/>
                  </a:moveTo>
                  <a:cubicBezTo>
                    <a:pt x="9740" y="13472"/>
                    <a:pt x="9936" y="13497"/>
                    <a:pt x="10339" y="13570"/>
                  </a:cubicBezTo>
                  <a:lnTo>
                    <a:pt x="10119" y="13570"/>
                  </a:lnTo>
                  <a:cubicBezTo>
                    <a:pt x="9899" y="13570"/>
                    <a:pt x="9532" y="13472"/>
                    <a:pt x="9671" y="13472"/>
                  </a:cubicBezTo>
                  <a:close/>
                  <a:moveTo>
                    <a:pt x="11549" y="13538"/>
                  </a:moveTo>
                  <a:cubicBezTo>
                    <a:pt x="11551" y="13538"/>
                    <a:pt x="11492" y="13547"/>
                    <a:pt x="11329" y="13570"/>
                  </a:cubicBezTo>
                  <a:lnTo>
                    <a:pt x="11301" y="13570"/>
                  </a:lnTo>
                  <a:cubicBezTo>
                    <a:pt x="11428" y="13554"/>
                    <a:pt x="11546" y="13538"/>
                    <a:pt x="11549" y="13538"/>
                  </a:cubicBezTo>
                  <a:close/>
                  <a:moveTo>
                    <a:pt x="8029" y="0"/>
                  </a:moveTo>
                  <a:cubicBezTo>
                    <a:pt x="7369" y="0"/>
                    <a:pt x="6709" y="124"/>
                    <a:pt x="6050" y="372"/>
                  </a:cubicBezTo>
                  <a:lnTo>
                    <a:pt x="6159" y="482"/>
                  </a:lnTo>
                  <a:cubicBezTo>
                    <a:pt x="2420" y="2131"/>
                    <a:pt x="0" y="5871"/>
                    <a:pt x="110" y="9941"/>
                  </a:cubicBezTo>
                  <a:cubicBezTo>
                    <a:pt x="110" y="13900"/>
                    <a:pt x="2310" y="17420"/>
                    <a:pt x="5720" y="19290"/>
                  </a:cubicBezTo>
                  <a:cubicBezTo>
                    <a:pt x="7372" y="20008"/>
                    <a:pt x="9119" y="20398"/>
                    <a:pt x="10867" y="20398"/>
                  </a:cubicBezTo>
                  <a:cubicBezTo>
                    <a:pt x="11795" y="20398"/>
                    <a:pt x="12724" y="20288"/>
                    <a:pt x="13639" y="20060"/>
                  </a:cubicBezTo>
                  <a:cubicBezTo>
                    <a:pt x="15399" y="19510"/>
                    <a:pt x="16498" y="17640"/>
                    <a:pt x="16058" y="15770"/>
                  </a:cubicBezTo>
                  <a:cubicBezTo>
                    <a:pt x="15591" y="14273"/>
                    <a:pt x="14167" y="13253"/>
                    <a:pt x="12602" y="13253"/>
                  </a:cubicBezTo>
                  <a:cubicBezTo>
                    <a:pt x="12327" y="13253"/>
                    <a:pt x="12048" y="13285"/>
                    <a:pt x="11769" y="13350"/>
                  </a:cubicBezTo>
                  <a:lnTo>
                    <a:pt x="11109" y="13570"/>
                  </a:lnTo>
                  <a:lnTo>
                    <a:pt x="10339" y="13570"/>
                  </a:lnTo>
                  <a:lnTo>
                    <a:pt x="9899" y="13460"/>
                  </a:lnTo>
                  <a:cubicBezTo>
                    <a:pt x="9629" y="13370"/>
                    <a:pt x="9359" y="13280"/>
                    <a:pt x="9029" y="13190"/>
                  </a:cubicBezTo>
                  <a:lnTo>
                    <a:pt x="9029" y="13190"/>
                  </a:lnTo>
                  <a:lnTo>
                    <a:pt x="8689" y="13020"/>
                  </a:lnTo>
                  <a:lnTo>
                    <a:pt x="8359" y="12800"/>
                  </a:lnTo>
                  <a:lnTo>
                    <a:pt x="8359" y="12800"/>
                  </a:lnTo>
                  <a:cubicBezTo>
                    <a:pt x="8136" y="12577"/>
                    <a:pt x="8112" y="12553"/>
                    <a:pt x="7919" y="12360"/>
                  </a:cubicBezTo>
                  <a:lnTo>
                    <a:pt x="7653" y="12094"/>
                  </a:lnTo>
                  <a:lnTo>
                    <a:pt x="7653" y="12094"/>
                  </a:lnTo>
                  <a:cubicBezTo>
                    <a:pt x="7586" y="11935"/>
                    <a:pt x="7455" y="11704"/>
                    <a:pt x="7316" y="11542"/>
                  </a:cubicBezTo>
                  <a:lnTo>
                    <a:pt x="7316" y="11542"/>
                  </a:lnTo>
                  <a:cubicBezTo>
                    <a:pt x="7335" y="11614"/>
                    <a:pt x="7342" y="11664"/>
                    <a:pt x="7326" y="11664"/>
                  </a:cubicBezTo>
                  <a:cubicBezTo>
                    <a:pt x="7315" y="11664"/>
                    <a:pt x="7294" y="11643"/>
                    <a:pt x="7259" y="11590"/>
                  </a:cubicBezTo>
                  <a:cubicBezTo>
                    <a:pt x="7259" y="11554"/>
                    <a:pt x="7259" y="11517"/>
                    <a:pt x="7259" y="11480"/>
                  </a:cubicBezTo>
                  <a:cubicBezTo>
                    <a:pt x="7259" y="11370"/>
                    <a:pt x="7149" y="11150"/>
                    <a:pt x="7149" y="11040"/>
                  </a:cubicBezTo>
                  <a:lnTo>
                    <a:pt x="7149" y="11040"/>
                  </a:lnTo>
                  <a:cubicBezTo>
                    <a:pt x="7149" y="11041"/>
                    <a:pt x="7208" y="11197"/>
                    <a:pt x="7259" y="11353"/>
                  </a:cubicBezTo>
                  <a:lnTo>
                    <a:pt x="7259" y="11353"/>
                  </a:lnTo>
                  <a:cubicBezTo>
                    <a:pt x="7259" y="11322"/>
                    <a:pt x="7259" y="11291"/>
                    <a:pt x="7259" y="11260"/>
                  </a:cubicBezTo>
                  <a:cubicBezTo>
                    <a:pt x="7165" y="11072"/>
                    <a:pt x="7071" y="10803"/>
                    <a:pt x="6977" y="10591"/>
                  </a:cubicBezTo>
                  <a:lnTo>
                    <a:pt x="6977" y="10591"/>
                  </a:lnTo>
                  <a:cubicBezTo>
                    <a:pt x="6980" y="10663"/>
                    <a:pt x="6979" y="10713"/>
                    <a:pt x="6970" y="10713"/>
                  </a:cubicBezTo>
                  <a:cubicBezTo>
                    <a:pt x="6962" y="10713"/>
                    <a:pt x="6949" y="10681"/>
                    <a:pt x="6929" y="10601"/>
                  </a:cubicBezTo>
                  <a:cubicBezTo>
                    <a:pt x="6942" y="10588"/>
                    <a:pt x="6954" y="10575"/>
                    <a:pt x="6964" y="10562"/>
                  </a:cubicBezTo>
                  <a:lnTo>
                    <a:pt x="6964" y="10562"/>
                  </a:lnTo>
                  <a:cubicBezTo>
                    <a:pt x="6968" y="10572"/>
                    <a:pt x="6972" y="10581"/>
                    <a:pt x="6977" y="10591"/>
                  </a:cubicBezTo>
                  <a:lnTo>
                    <a:pt x="6977" y="10591"/>
                  </a:lnTo>
                  <a:cubicBezTo>
                    <a:pt x="6976" y="10577"/>
                    <a:pt x="6975" y="10563"/>
                    <a:pt x="6974" y="10547"/>
                  </a:cubicBezTo>
                  <a:lnTo>
                    <a:pt x="6974" y="10547"/>
                  </a:lnTo>
                  <a:cubicBezTo>
                    <a:pt x="6971" y="10552"/>
                    <a:pt x="6967" y="10557"/>
                    <a:pt x="6964" y="10562"/>
                  </a:cubicBezTo>
                  <a:lnTo>
                    <a:pt x="6964" y="10562"/>
                  </a:lnTo>
                  <a:cubicBezTo>
                    <a:pt x="6952" y="10537"/>
                    <a:pt x="6941" y="10513"/>
                    <a:pt x="6929" y="10491"/>
                  </a:cubicBezTo>
                  <a:lnTo>
                    <a:pt x="6929" y="10381"/>
                  </a:lnTo>
                  <a:cubicBezTo>
                    <a:pt x="6942" y="10381"/>
                    <a:pt x="6953" y="10382"/>
                    <a:pt x="6962" y="10385"/>
                  </a:cubicBezTo>
                  <a:lnTo>
                    <a:pt x="6962" y="10385"/>
                  </a:lnTo>
                  <a:cubicBezTo>
                    <a:pt x="6948" y="10218"/>
                    <a:pt x="6929" y="10051"/>
                    <a:pt x="6929" y="10051"/>
                  </a:cubicBezTo>
                  <a:lnTo>
                    <a:pt x="6929" y="9611"/>
                  </a:lnTo>
                  <a:cubicBezTo>
                    <a:pt x="6929" y="9391"/>
                    <a:pt x="6929" y="9391"/>
                    <a:pt x="6929" y="9281"/>
                  </a:cubicBezTo>
                  <a:cubicBezTo>
                    <a:pt x="6929" y="9061"/>
                    <a:pt x="7039" y="8731"/>
                    <a:pt x="7149" y="8401"/>
                  </a:cubicBezTo>
                  <a:lnTo>
                    <a:pt x="7149" y="8401"/>
                  </a:lnTo>
                  <a:cubicBezTo>
                    <a:pt x="7042" y="8615"/>
                    <a:pt x="7005" y="8690"/>
                    <a:pt x="7003" y="8690"/>
                  </a:cubicBezTo>
                  <a:cubicBezTo>
                    <a:pt x="6999" y="8690"/>
                    <a:pt x="7149" y="8365"/>
                    <a:pt x="7149" y="8291"/>
                  </a:cubicBezTo>
                  <a:cubicBezTo>
                    <a:pt x="7158" y="8282"/>
                    <a:pt x="7169" y="8271"/>
                    <a:pt x="7182" y="8256"/>
                  </a:cubicBezTo>
                  <a:lnTo>
                    <a:pt x="7182" y="8256"/>
                  </a:lnTo>
                  <a:cubicBezTo>
                    <a:pt x="7164" y="8315"/>
                    <a:pt x="7149" y="8372"/>
                    <a:pt x="7149" y="8401"/>
                  </a:cubicBezTo>
                  <a:cubicBezTo>
                    <a:pt x="7173" y="8331"/>
                    <a:pt x="7191" y="8275"/>
                    <a:pt x="7205" y="8231"/>
                  </a:cubicBezTo>
                  <a:lnTo>
                    <a:pt x="7205" y="8231"/>
                  </a:lnTo>
                  <a:cubicBezTo>
                    <a:pt x="7197" y="8240"/>
                    <a:pt x="7189" y="8249"/>
                    <a:pt x="7182" y="8256"/>
                  </a:cubicBezTo>
                  <a:lnTo>
                    <a:pt x="7182" y="8256"/>
                  </a:lnTo>
                  <a:cubicBezTo>
                    <a:pt x="7208" y="8170"/>
                    <a:pt x="7242" y="8081"/>
                    <a:pt x="7247" y="8081"/>
                  </a:cubicBezTo>
                  <a:cubicBezTo>
                    <a:pt x="7250" y="8081"/>
                    <a:pt x="7240" y="8122"/>
                    <a:pt x="7205" y="8231"/>
                  </a:cubicBezTo>
                  <a:lnTo>
                    <a:pt x="7205" y="8231"/>
                  </a:lnTo>
                  <a:cubicBezTo>
                    <a:pt x="7381" y="8033"/>
                    <a:pt x="7809" y="7508"/>
                    <a:pt x="7809" y="7411"/>
                  </a:cubicBezTo>
                  <a:lnTo>
                    <a:pt x="7809" y="7411"/>
                  </a:lnTo>
                  <a:lnTo>
                    <a:pt x="8029" y="7191"/>
                  </a:lnTo>
                  <a:lnTo>
                    <a:pt x="8249" y="7081"/>
                  </a:lnTo>
                  <a:cubicBezTo>
                    <a:pt x="8275" y="7046"/>
                    <a:pt x="8295" y="7019"/>
                    <a:pt x="8309" y="6997"/>
                  </a:cubicBezTo>
                  <a:lnTo>
                    <a:pt x="8309" y="6997"/>
                  </a:lnTo>
                  <a:cubicBezTo>
                    <a:pt x="8325" y="6988"/>
                    <a:pt x="8342" y="6980"/>
                    <a:pt x="8359" y="6971"/>
                  </a:cubicBezTo>
                  <a:cubicBezTo>
                    <a:pt x="8689" y="6751"/>
                    <a:pt x="9129" y="6531"/>
                    <a:pt x="9569" y="6311"/>
                  </a:cubicBezTo>
                  <a:cubicBezTo>
                    <a:pt x="10339" y="5871"/>
                    <a:pt x="10889" y="5211"/>
                    <a:pt x="11109" y="4331"/>
                  </a:cubicBezTo>
                  <a:cubicBezTo>
                    <a:pt x="11659" y="2461"/>
                    <a:pt x="10559" y="592"/>
                    <a:pt x="8689" y="42"/>
                  </a:cubicBezTo>
                  <a:cubicBezTo>
                    <a:pt x="8469" y="14"/>
                    <a:pt x="8249" y="0"/>
                    <a:pt x="80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8" name="Google Shape;2381;p43">
              <a:extLst>
                <a:ext uri="{FF2B5EF4-FFF2-40B4-BE49-F238E27FC236}">
                  <a16:creationId xmlns:a16="http://schemas.microsoft.com/office/drawing/2014/main" id="{68A58AE4-B93B-3B5D-2730-6E5B8308B4F4}"/>
                </a:ext>
              </a:extLst>
            </p:cNvPr>
            <p:cNvSpPr/>
            <p:nvPr/>
          </p:nvSpPr>
          <p:spPr>
            <a:xfrm>
              <a:off x="2253650" y="3530600"/>
              <a:ext cx="485200" cy="509275"/>
            </a:xfrm>
            <a:custGeom>
              <a:avLst/>
              <a:gdLst/>
              <a:ahLst/>
              <a:cxnLst/>
              <a:rect l="l" t="t" r="r" b="b"/>
              <a:pathLst>
                <a:path w="19408" h="20371" extrusionOk="0">
                  <a:moveTo>
                    <a:pt x="10118" y="7460"/>
                  </a:moveTo>
                  <a:cubicBezTo>
                    <a:pt x="10001" y="7542"/>
                    <a:pt x="9876" y="7628"/>
                    <a:pt x="9864" y="7628"/>
                  </a:cubicBezTo>
                  <a:cubicBezTo>
                    <a:pt x="9857" y="7628"/>
                    <a:pt x="9895" y="7593"/>
                    <a:pt x="10009" y="7502"/>
                  </a:cubicBezTo>
                  <a:cubicBezTo>
                    <a:pt x="10047" y="7489"/>
                    <a:pt x="10083" y="7475"/>
                    <a:pt x="10118" y="7460"/>
                  </a:cubicBezTo>
                  <a:close/>
                  <a:moveTo>
                    <a:pt x="8926" y="9135"/>
                  </a:moveTo>
                  <a:cubicBezTo>
                    <a:pt x="8904" y="9190"/>
                    <a:pt x="8889" y="9226"/>
                    <a:pt x="8887" y="9226"/>
                  </a:cubicBezTo>
                  <a:cubicBezTo>
                    <a:pt x="8886" y="9226"/>
                    <a:pt x="8892" y="9204"/>
                    <a:pt x="8910" y="9152"/>
                  </a:cubicBezTo>
                  <a:cubicBezTo>
                    <a:pt x="8915" y="9146"/>
                    <a:pt x="8921" y="9141"/>
                    <a:pt x="8926" y="9135"/>
                  </a:cubicBezTo>
                  <a:close/>
                  <a:moveTo>
                    <a:pt x="8800" y="10692"/>
                  </a:moveTo>
                  <a:cubicBezTo>
                    <a:pt x="8846" y="10846"/>
                    <a:pt x="8882" y="10971"/>
                    <a:pt x="8908" y="11069"/>
                  </a:cubicBezTo>
                  <a:lnTo>
                    <a:pt x="8908" y="11069"/>
                  </a:lnTo>
                  <a:cubicBezTo>
                    <a:pt x="8881" y="10934"/>
                    <a:pt x="8854" y="10800"/>
                    <a:pt x="8800" y="10692"/>
                  </a:cubicBezTo>
                  <a:close/>
                  <a:moveTo>
                    <a:pt x="8908" y="11069"/>
                  </a:moveTo>
                  <a:lnTo>
                    <a:pt x="8908" y="11069"/>
                  </a:lnTo>
                  <a:cubicBezTo>
                    <a:pt x="8926" y="11160"/>
                    <a:pt x="8944" y="11251"/>
                    <a:pt x="8970" y="11335"/>
                  </a:cubicBezTo>
                  <a:lnTo>
                    <a:pt x="8970" y="11335"/>
                  </a:lnTo>
                  <a:cubicBezTo>
                    <a:pt x="8962" y="11285"/>
                    <a:pt x="8943" y="11200"/>
                    <a:pt x="8908" y="11069"/>
                  </a:cubicBezTo>
                  <a:close/>
                  <a:moveTo>
                    <a:pt x="9002" y="11623"/>
                  </a:moveTo>
                  <a:cubicBezTo>
                    <a:pt x="9003" y="11623"/>
                    <a:pt x="9021" y="11669"/>
                    <a:pt x="9045" y="11733"/>
                  </a:cubicBezTo>
                  <a:lnTo>
                    <a:pt x="9045" y="11733"/>
                  </a:lnTo>
                  <a:cubicBezTo>
                    <a:pt x="9036" y="11715"/>
                    <a:pt x="9028" y="11698"/>
                    <a:pt x="9020" y="11681"/>
                  </a:cubicBezTo>
                  <a:cubicBezTo>
                    <a:pt x="9006" y="11641"/>
                    <a:pt x="9001" y="11623"/>
                    <a:pt x="9002" y="11623"/>
                  </a:cubicBezTo>
                  <a:close/>
                  <a:moveTo>
                    <a:pt x="9128" y="11962"/>
                  </a:moveTo>
                  <a:cubicBezTo>
                    <a:pt x="9165" y="12068"/>
                    <a:pt x="9195" y="12157"/>
                    <a:pt x="9192" y="12157"/>
                  </a:cubicBezTo>
                  <a:cubicBezTo>
                    <a:pt x="9189" y="12157"/>
                    <a:pt x="9171" y="12116"/>
                    <a:pt x="9130" y="12011"/>
                  </a:cubicBezTo>
                  <a:cubicBezTo>
                    <a:pt x="9130" y="11994"/>
                    <a:pt x="9129" y="11978"/>
                    <a:pt x="9128" y="11962"/>
                  </a:cubicBezTo>
                  <a:close/>
                  <a:moveTo>
                    <a:pt x="12511" y="1"/>
                  </a:moveTo>
                  <a:cubicBezTo>
                    <a:pt x="11244" y="1"/>
                    <a:pt x="9986" y="198"/>
                    <a:pt x="8800" y="573"/>
                  </a:cubicBezTo>
                  <a:cubicBezTo>
                    <a:pt x="2750" y="2772"/>
                    <a:pt x="1" y="9812"/>
                    <a:pt x="2970" y="15421"/>
                  </a:cubicBezTo>
                  <a:cubicBezTo>
                    <a:pt x="4070" y="17511"/>
                    <a:pt x="5830" y="19051"/>
                    <a:pt x="7920" y="19931"/>
                  </a:cubicBezTo>
                  <a:cubicBezTo>
                    <a:pt x="8433" y="20224"/>
                    <a:pt x="8995" y="20370"/>
                    <a:pt x="9606" y="20370"/>
                  </a:cubicBezTo>
                  <a:cubicBezTo>
                    <a:pt x="9912" y="20370"/>
                    <a:pt x="10229" y="20334"/>
                    <a:pt x="10559" y="20261"/>
                  </a:cubicBezTo>
                  <a:cubicBezTo>
                    <a:pt x="11329" y="20041"/>
                    <a:pt x="12099" y="19491"/>
                    <a:pt x="12539" y="18721"/>
                  </a:cubicBezTo>
                  <a:cubicBezTo>
                    <a:pt x="13309" y="17291"/>
                    <a:pt x="13089" y="14761"/>
                    <a:pt x="11329" y="13991"/>
                  </a:cubicBezTo>
                  <a:lnTo>
                    <a:pt x="11549" y="13991"/>
                  </a:lnTo>
                  <a:cubicBezTo>
                    <a:pt x="11109" y="13771"/>
                    <a:pt x="10779" y="13661"/>
                    <a:pt x="10449" y="13441"/>
                  </a:cubicBezTo>
                  <a:lnTo>
                    <a:pt x="10119" y="13221"/>
                  </a:lnTo>
                  <a:lnTo>
                    <a:pt x="10119" y="13221"/>
                  </a:lnTo>
                  <a:cubicBezTo>
                    <a:pt x="9871" y="12973"/>
                    <a:pt x="9763" y="12865"/>
                    <a:pt x="9570" y="12671"/>
                  </a:cubicBezTo>
                  <a:lnTo>
                    <a:pt x="9478" y="12488"/>
                  </a:lnTo>
                  <a:lnTo>
                    <a:pt x="9478" y="12488"/>
                  </a:lnTo>
                  <a:lnTo>
                    <a:pt x="9460" y="12451"/>
                  </a:lnTo>
                  <a:cubicBezTo>
                    <a:pt x="9304" y="12296"/>
                    <a:pt x="9204" y="12086"/>
                    <a:pt x="9120" y="11899"/>
                  </a:cubicBezTo>
                  <a:lnTo>
                    <a:pt x="9120" y="11899"/>
                  </a:lnTo>
                  <a:cubicBezTo>
                    <a:pt x="9093" y="11747"/>
                    <a:pt x="9020" y="11641"/>
                    <a:pt x="9020" y="11461"/>
                  </a:cubicBezTo>
                  <a:cubicBezTo>
                    <a:pt x="9000" y="11422"/>
                    <a:pt x="8984" y="11380"/>
                    <a:pt x="8970" y="11335"/>
                  </a:cubicBezTo>
                  <a:lnTo>
                    <a:pt x="8970" y="11335"/>
                  </a:lnTo>
                  <a:cubicBezTo>
                    <a:pt x="8976" y="11376"/>
                    <a:pt x="8975" y="11393"/>
                    <a:pt x="8967" y="11393"/>
                  </a:cubicBezTo>
                  <a:cubicBezTo>
                    <a:pt x="8943" y="11393"/>
                    <a:pt x="8857" y="11193"/>
                    <a:pt x="8800" y="11021"/>
                  </a:cubicBezTo>
                  <a:cubicBezTo>
                    <a:pt x="8690" y="10692"/>
                    <a:pt x="8800" y="10692"/>
                    <a:pt x="8800" y="10472"/>
                  </a:cubicBezTo>
                  <a:lnTo>
                    <a:pt x="8800" y="10025"/>
                  </a:lnTo>
                  <a:lnTo>
                    <a:pt x="8800" y="10025"/>
                  </a:lnTo>
                  <a:cubicBezTo>
                    <a:pt x="8829" y="9841"/>
                    <a:pt x="8869" y="9602"/>
                    <a:pt x="8910" y="9482"/>
                  </a:cubicBezTo>
                  <a:cubicBezTo>
                    <a:pt x="9006" y="9193"/>
                    <a:pt x="9102" y="8989"/>
                    <a:pt x="9125" y="8722"/>
                  </a:cubicBezTo>
                  <a:lnTo>
                    <a:pt x="9125" y="8722"/>
                  </a:lnTo>
                  <a:lnTo>
                    <a:pt x="9240" y="8492"/>
                  </a:lnTo>
                  <a:cubicBezTo>
                    <a:pt x="9379" y="8282"/>
                    <a:pt x="9742" y="7894"/>
                    <a:pt x="9732" y="7894"/>
                  </a:cubicBezTo>
                  <a:lnTo>
                    <a:pt x="9732" y="7894"/>
                  </a:lnTo>
                  <a:cubicBezTo>
                    <a:pt x="9727" y="7894"/>
                    <a:pt x="9600" y="8021"/>
                    <a:pt x="9240" y="8382"/>
                  </a:cubicBezTo>
                  <a:cubicBezTo>
                    <a:pt x="9460" y="8162"/>
                    <a:pt x="9680" y="7942"/>
                    <a:pt x="9900" y="7722"/>
                  </a:cubicBezTo>
                  <a:lnTo>
                    <a:pt x="10198" y="7424"/>
                  </a:lnTo>
                  <a:lnTo>
                    <a:pt x="10198" y="7424"/>
                  </a:lnTo>
                  <a:cubicBezTo>
                    <a:pt x="10347" y="7350"/>
                    <a:pt x="10480" y="7259"/>
                    <a:pt x="10624" y="7180"/>
                  </a:cubicBezTo>
                  <a:lnTo>
                    <a:pt x="10624" y="7180"/>
                  </a:lnTo>
                  <a:cubicBezTo>
                    <a:pt x="10638" y="7178"/>
                    <a:pt x="10653" y="7175"/>
                    <a:pt x="10669" y="7172"/>
                  </a:cubicBezTo>
                  <a:lnTo>
                    <a:pt x="11219" y="6952"/>
                  </a:lnTo>
                  <a:lnTo>
                    <a:pt x="11575" y="6863"/>
                  </a:lnTo>
                  <a:lnTo>
                    <a:pt x="11575" y="6863"/>
                  </a:lnTo>
                  <a:cubicBezTo>
                    <a:pt x="11513" y="6869"/>
                    <a:pt x="11463" y="6874"/>
                    <a:pt x="11441" y="6874"/>
                  </a:cubicBezTo>
                  <a:cubicBezTo>
                    <a:pt x="11410" y="6874"/>
                    <a:pt x="11433" y="6865"/>
                    <a:pt x="11549" y="6842"/>
                  </a:cubicBezTo>
                  <a:lnTo>
                    <a:pt x="11659" y="6842"/>
                  </a:lnTo>
                  <a:lnTo>
                    <a:pt x="11575" y="6863"/>
                  </a:lnTo>
                  <a:lnTo>
                    <a:pt x="11575" y="6863"/>
                  </a:lnTo>
                  <a:cubicBezTo>
                    <a:pt x="11632" y="6857"/>
                    <a:pt x="11701" y="6850"/>
                    <a:pt x="11769" y="6842"/>
                  </a:cubicBezTo>
                  <a:lnTo>
                    <a:pt x="12759" y="6842"/>
                  </a:lnTo>
                  <a:cubicBezTo>
                    <a:pt x="12979" y="6842"/>
                    <a:pt x="13309" y="6952"/>
                    <a:pt x="13529" y="6952"/>
                  </a:cubicBezTo>
                  <a:cubicBezTo>
                    <a:pt x="13920" y="7069"/>
                    <a:pt x="14291" y="7123"/>
                    <a:pt x="14639" y="7123"/>
                  </a:cubicBezTo>
                  <a:cubicBezTo>
                    <a:pt x="18211" y="7123"/>
                    <a:pt x="19408" y="1455"/>
                    <a:pt x="15399" y="353"/>
                  </a:cubicBezTo>
                  <a:cubicBezTo>
                    <a:pt x="14448" y="115"/>
                    <a:pt x="13477" y="1"/>
                    <a:pt x="1251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9" name="Google Shape;2382;p43">
              <a:extLst>
                <a:ext uri="{FF2B5EF4-FFF2-40B4-BE49-F238E27FC236}">
                  <a16:creationId xmlns:a16="http://schemas.microsoft.com/office/drawing/2014/main" id="{4B4D60FF-6D97-0C3C-EF4C-7894B3ED9A2D}"/>
                </a:ext>
              </a:extLst>
            </p:cNvPr>
            <p:cNvSpPr/>
            <p:nvPr/>
          </p:nvSpPr>
          <p:spPr>
            <a:xfrm>
              <a:off x="2968575" y="35301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1"/>
                  </a:moveTo>
                  <a:cubicBezTo>
                    <a:pt x="7192" y="8081"/>
                    <a:pt x="7159" y="8162"/>
                    <a:pt x="7040" y="8401"/>
                  </a:cubicBezTo>
                  <a:cubicBezTo>
                    <a:pt x="7040" y="8331"/>
                    <a:pt x="7174" y="8081"/>
                    <a:pt x="7186" y="8081"/>
                  </a:cubicBezTo>
                  <a:close/>
                  <a:moveTo>
                    <a:pt x="6846" y="9553"/>
                  </a:moveTo>
                  <a:cubicBezTo>
                    <a:pt x="6836" y="9609"/>
                    <a:pt x="6828" y="9646"/>
                    <a:pt x="6824" y="9646"/>
                  </a:cubicBezTo>
                  <a:cubicBezTo>
                    <a:pt x="6821" y="9646"/>
                    <a:pt x="6820" y="9635"/>
                    <a:pt x="6820" y="9611"/>
                  </a:cubicBezTo>
                  <a:cubicBezTo>
                    <a:pt x="6830" y="9590"/>
                    <a:pt x="6839" y="9571"/>
                    <a:pt x="6846"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10" y="13472"/>
                  </a:moveTo>
                  <a:cubicBezTo>
                    <a:pt x="9680" y="13472"/>
                    <a:pt x="9863" y="13497"/>
                    <a:pt x="10229" y="13570"/>
                  </a:cubicBezTo>
                  <a:lnTo>
                    <a:pt x="10009" y="13570"/>
                  </a:lnTo>
                  <a:cubicBezTo>
                    <a:pt x="9790" y="13570"/>
                    <a:pt x="9472" y="13472"/>
                    <a:pt x="9610" y="13472"/>
                  </a:cubicBezTo>
                  <a:close/>
                  <a:moveTo>
                    <a:pt x="7920" y="0"/>
                  </a:moveTo>
                  <a:cubicBezTo>
                    <a:pt x="7260" y="0"/>
                    <a:pt x="6600" y="124"/>
                    <a:pt x="5940" y="372"/>
                  </a:cubicBezTo>
                  <a:lnTo>
                    <a:pt x="6050" y="482"/>
                  </a:lnTo>
                  <a:cubicBezTo>
                    <a:pt x="2310" y="2131"/>
                    <a:pt x="1" y="5871"/>
                    <a:pt x="1" y="9941"/>
                  </a:cubicBezTo>
                  <a:cubicBezTo>
                    <a:pt x="1" y="13900"/>
                    <a:pt x="2200" y="17420"/>
                    <a:pt x="5720" y="19290"/>
                  </a:cubicBezTo>
                  <a:cubicBezTo>
                    <a:pt x="7301" y="20008"/>
                    <a:pt x="9022"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229" y="13570"/>
                  </a:lnTo>
                  <a:lnTo>
                    <a:pt x="9790" y="13460"/>
                  </a:lnTo>
                  <a:cubicBezTo>
                    <a:pt x="9570" y="13387"/>
                    <a:pt x="9350" y="13314"/>
                    <a:pt x="9130" y="13240"/>
                  </a:cubicBezTo>
                  <a:lnTo>
                    <a:pt x="9130" y="13240"/>
                  </a:lnTo>
                  <a:lnTo>
                    <a:pt x="8690" y="13020"/>
                  </a:lnTo>
                  <a:lnTo>
                    <a:pt x="8360"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7" y="11477"/>
                    <a:pt x="7255" y="11476"/>
                  </a:cubicBezTo>
                  <a:lnTo>
                    <a:pt x="7255" y="11476"/>
                  </a:lnTo>
                  <a:cubicBezTo>
                    <a:pt x="7246" y="11404"/>
                    <a:pt x="7222" y="11332"/>
                    <a:pt x="7150" y="11260"/>
                  </a:cubicBezTo>
                  <a:lnTo>
                    <a:pt x="7150" y="11260"/>
                  </a:lnTo>
                  <a:cubicBezTo>
                    <a:pt x="7127" y="11193"/>
                    <a:pt x="7105" y="11125"/>
                    <a:pt x="7067" y="11072"/>
                  </a:cubicBezTo>
                  <a:lnTo>
                    <a:pt x="7067" y="11072"/>
                  </a:lnTo>
                  <a:cubicBezTo>
                    <a:pt x="6990"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07" y="9106"/>
                    <a:pt x="6925" y="8863"/>
                    <a:pt x="6983" y="8606"/>
                  </a:cubicBezTo>
                  <a:lnTo>
                    <a:pt x="6983" y="8606"/>
                  </a:lnTo>
                  <a:cubicBezTo>
                    <a:pt x="7027" y="8504"/>
                    <a:pt x="7100" y="8341"/>
                    <a:pt x="7150" y="8291"/>
                  </a:cubicBezTo>
                  <a:cubicBezTo>
                    <a:pt x="7150" y="8217"/>
                    <a:pt x="7394" y="7900"/>
                    <a:pt x="7557" y="7663"/>
                  </a:cubicBezTo>
                  <a:lnTo>
                    <a:pt x="7557" y="7663"/>
                  </a:lnTo>
                  <a:cubicBezTo>
                    <a:pt x="7567" y="7654"/>
                    <a:pt x="7578" y="7643"/>
                    <a:pt x="7590" y="7631"/>
                  </a:cubicBezTo>
                  <a:lnTo>
                    <a:pt x="8030" y="7191"/>
                  </a:lnTo>
                  <a:lnTo>
                    <a:pt x="8140" y="7081"/>
                  </a:lnTo>
                  <a:cubicBezTo>
                    <a:pt x="8174" y="7046"/>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1"/>
                    <a:pt x="10449" y="592"/>
                    <a:pt x="8580" y="42"/>
                  </a:cubicBezTo>
                  <a:cubicBezTo>
                    <a:pt x="8360" y="14"/>
                    <a:pt x="8140" y="0"/>
                    <a:pt x="792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0" name="Google Shape;2383;p43">
              <a:extLst>
                <a:ext uri="{FF2B5EF4-FFF2-40B4-BE49-F238E27FC236}">
                  <a16:creationId xmlns:a16="http://schemas.microsoft.com/office/drawing/2014/main" id="{D93F1463-0185-9A08-D745-2147D22D2D8D}"/>
                </a:ext>
              </a:extLst>
            </p:cNvPr>
            <p:cNvSpPr/>
            <p:nvPr/>
          </p:nvSpPr>
          <p:spPr>
            <a:xfrm>
              <a:off x="3587250" y="3530600"/>
              <a:ext cx="482475" cy="509275"/>
            </a:xfrm>
            <a:custGeom>
              <a:avLst/>
              <a:gdLst/>
              <a:ahLst/>
              <a:cxnLst/>
              <a:rect l="l" t="t" r="r" b="b"/>
              <a:pathLst>
                <a:path w="19299" h="20371" extrusionOk="0">
                  <a:moveTo>
                    <a:pt x="8892" y="11623"/>
                  </a:moveTo>
                  <a:cubicBezTo>
                    <a:pt x="8894" y="11623"/>
                    <a:pt x="8911" y="11669"/>
                    <a:pt x="8935" y="11733"/>
                  </a:cubicBezTo>
                  <a:lnTo>
                    <a:pt x="8935" y="11733"/>
                  </a:lnTo>
                  <a:cubicBezTo>
                    <a:pt x="8927" y="11715"/>
                    <a:pt x="8918" y="11698"/>
                    <a:pt x="8910" y="11681"/>
                  </a:cubicBezTo>
                  <a:cubicBezTo>
                    <a:pt x="8896" y="11641"/>
                    <a:pt x="8891" y="11623"/>
                    <a:pt x="8892" y="11623"/>
                  </a:cubicBezTo>
                  <a:close/>
                  <a:moveTo>
                    <a:pt x="9018" y="11962"/>
                  </a:moveTo>
                  <a:lnTo>
                    <a:pt x="9018" y="11962"/>
                  </a:lnTo>
                  <a:cubicBezTo>
                    <a:pt x="9056" y="12068"/>
                    <a:pt x="9086" y="12157"/>
                    <a:pt x="9082" y="12157"/>
                  </a:cubicBezTo>
                  <a:cubicBezTo>
                    <a:pt x="9080" y="12157"/>
                    <a:pt x="9062" y="12116"/>
                    <a:pt x="9020" y="12011"/>
                  </a:cubicBezTo>
                  <a:cubicBezTo>
                    <a:pt x="9020" y="11994"/>
                    <a:pt x="9019" y="11978"/>
                    <a:pt x="9018" y="11962"/>
                  </a:cubicBezTo>
                  <a:close/>
                  <a:moveTo>
                    <a:pt x="12437" y="1"/>
                  </a:moveTo>
                  <a:cubicBezTo>
                    <a:pt x="11188" y="1"/>
                    <a:pt x="9939" y="198"/>
                    <a:pt x="8690" y="573"/>
                  </a:cubicBezTo>
                  <a:cubicBezTo>
                    <a:pt x="2641" y="2772"/>
                    <a:pt x="1" y="9812"/>
                    <a:pt x="2971" y="15421"/>
                  </a:cubicBezTo>
                  <a:cubicBezTo>
                    <a:pt x="4071" y="17511"/>
                    <a:pt x="5720" y="19051"/>
                    <a:pt x="7810" y="19931"/>
                  </a:cubicBezTo>
                  <a:cubicBezTo>
                    <a:pt x="8323" y="20224"/>
                    <a:pt x="8934" y="20370"/>
                    <a:pt x="9545" y="20370"/>
                  </a:cubicBezTo>
                  <a:cubicBezTo>
                    <a:pt x="9851" y="20370"/>
                    <a:pt x="10157" y="20334"/>
                    <a:pt x="10450" y="20261"/>
                  </a:cubicBezTo>
                  <a:cubicBezTo>
                    <a:pt x="11330" y="20041"/>
                    <a:pt x="12100" y="19491"/>
                    <a:pt x="12540" y="18721"/>
                  </a:cubicBezTo>
                  <a:cubicBezTo>
                    <a:pt x="13310" y="17291"/>
                    <a:pt x="13090" y="14761"/>
                    <a:pt x="11330" y="13991"/>
                  </a:cubicBezTo>
                  <a:lnTo>
                    <a:pt x="11440" y="13991"/>
                  </a:lnTo>
                  <a:cubicBezTo>
                    <a:pt x="11000" y="13771"/>
                    <a:pt x="10670" y="13661"/>
                    <a:pt x="10340" y="13441"/>
                  </a:cubicBezTo>
                  <a:lnTo>
                    <a:pt x="10010" y="13221"/>
                  </a:lnTo>
                  <a:lnTo>
                    <a:pt x="10010" y="13221"/>
                  </a:lnTo>
                  <a:cubicBezTo>
                    <a:pt x="9762" y="12973"/>
                    <a:pt x="9653" y="12865"/>
                    <a:pt x="9460" y="12671"/>
                  </a:cubicBezTo>
                  <a:lnTo>
                    <a:pt x="9350" y="12451"/>
                  </a:lnTo>
                  <a:cubicBezTo>
                    <a:pt x="9195" y="12296"/>
                    <a:pt x="9094" y="12086"/>
                    <a:pt x="9010" y="11899"/>
                  </a:cubicBezTo>
                  <a:lnTo>
                    <a:pt x="9010" y="11899"/>
                  </a:lnTo>
                  <a:cubicBezTo>
                    <a:pt x="8983" y="11747"/>
                    <a:pt x="8910" y="11641"/>
                    <a:pt x="8910" y="11461"/>
                  </a:cubicBezTo>
                  <a:cubicBezTo>
                    <a:pt x="8894" y="11430"/>
                    <a:pt x="8881" y="11397"/>
                    <a:pt x="8869" y="11362"/>
                  </a:cubicBezTo>
                  <a:lnTo>
                    <a:pt x="8869" y="11362"/>
                  </a:lnTo>
                  <a:cubicBezTo>
                    <a:pt x="8873" y="11384"/>
                    <a:pt x="8873" y="11393"/>
                    <a:pt x="8870" y="11393"/>
                  </a:cubicBezTo>
                  <a:cubicBezTo>
                    <a:pt x="8861" y="11393"/>
                    <a:pt x="8815" y="11243"/>
                    <a:pt x="8803" y="11091"/>
                  </a:cubicBezTo>
                  <a:lnTo>
                    <a:pt x="8803" y="11091"/>
                  </a:lnTo>
                  <a:cubicBezTo>
                    <a:pt x="8822" y="11185"/>
                    <a:pt x="8841" y="11278"/>
                    <a:pt x="8869" y="11362"/>
                  </a:cubicBezTo>
                  <a:lnTo>
                    <a:pt x="8869" y="11362"/>
                  </a:lnTo>
                  <a:cubicBezTo>
                    <a:pt x="8862" y="11319"/>
                    <a:pt x="8843" y="11232"/>
                    <a:pt x="8802" y="11082"/>
                  </a:cubicBezTo>
                  <a:lnTo>
                    <a:pt x="8802" y="11082"/>
                  </a:lnTo>
                  <a:cubicBezTo>
                    <a:pt x="8802" y="11085"/>
                    <a:pt x="8803" y="11088"/>
                    <a:pt x="8803" y="11091"/>
                  </a:cubicBezTo>
                  <a:lnTo>
                    <a:pt x="8803" y="11091"/>
                  </a:lnTo>
                  <a:cubicBezTo>
                    <a:pt x="8801" y="11082"/>
                    <a:pt x="8799" y="11074"/>
                    <a:pt x="8798" y="11065"/>
                  </a:cubicBezTo>
                  <a:lnTo>
                    <a:pt x="8798" y="11065"/>
                  </a:lnTo>
                  <a:cubicBezTo>
                    <a:pt x="8799" y="11071"/>
                    <a:pt x="8801" y="11076"/>
                    <a:pt x="8802" y="11082"/>
                  </a:cubicBezTo>
                  <a:lnTo>
                    <a:pt x="8802" y="11082"/>
                  </a:lnTo>
                  <a:cubicBezTo>
                    <a:pt x="8801" y="11061"/>
                    <a:pt x="8800" y="11041"/>
                    <a:pt x="8800" y="11021"/>
                  </a:cubicBezTo>
                  <a:cubicBezTo>
                    <a:pt x="8690" y="10692"/>
                    <a:pt x="8800" y="10692"/>
                    <a:pt x="8800" y="10472"/>
                  </a:cubicBezTo>
                  <a:lnTo>
                    <a:pt x="8800" y="9592"/>
                  </a:lnTo>
                  <a:cubicBezTo>
                    <a:pt x="8798" y="9618"/>
                    <a:pt x="8796" y="9643"/>
                    <a:pt x="8794" y="9667"/>
                  </a:cubicBezTo>
                  <a:lnTo>
                    <a:pt x="8794" y="9667"/>
                  </a:lnTo>
                  <a:cubicBezTo>
                    <a:pt x="8798" y="9594"/>
                    <a:pt x="8800" y="9529"/>
                    <a:pt x="8800" y="9482"/>
                  </a:cubicBezTo>
                  <a:cubicBezTo>
                    <a:pt x="8855" y="9317"/>
                    <a:pt x="8910" y="9179"/>
                    <a:pt x="8965" y="9042"/>
                  </a:cubicBezTo>
                  <a:lnTo>
                    <a:pt x="8965" y="9042"/>
                  </a:lnTo>
                  <a:cubicBezTo>
                    <a:pt x="8992" y="9014"/>
                    <a:pt x="9020" y="8987"/>
                    <a:pt x="9020" y="8932"/>
                  </a:cubicBezTo>
                  <a:lnTo>
                    <a:pt x="9240" y="8492"/>
                  </a:lnTo>
                  <a:cubicBezTo>
                    <a:pt x="9320" y="8371"/>
                    <a:pt x="9460" y="8191"/>
                    <a:pt x="9561" y="8060"/>
                  </a:cubicBezTo>
                  <a:lnTo>
                    <a:pt x="9561" y="8060"/>
                  </a:lnTo>
                  <a:cubicBezTo>
                    <a:pt x="9674" y="7948"/>
                    <a:pt x="9787" y="7835"/>
                    <a:pt x="9900" y="7722"/>
                  </a:cubicBezTo>
                  <a:lnTo>
                    <a:pt x="10230" y="7392"/>
                  </a:lnTo>
                  <a:cubicBezTo>
                    <a:pt x="10240" y="7382"/>
                    <a:pt x="10249" y="7373"/>
                    <a:pt x="10256" y="7365"/>
                  </a:cubicBezTo>
                  <a:lnTo>
                    <a:pt x="10256" y="7365"/>
                  </a:lnTo>
                  <a:cubicBezTo>
                    <a:pt x="10355" y="7307"/>
                    <a:pt x="10458" y="7243"/>
                    <a:pt x="10556" y="7186"/>
                  </a:cubicBezTo>
                  <a:lnTo>
                    <a:pt x="10556" y="7186"/>
                  </a:lnTo>
                  <a:cubicBezTo>
                    <a:pt x="10583" y="7185"/>
                    <a:pt x="10621" y="7180"/>
                    <a:pt x="10670" y="7172"/>
                  </a:cubicBezTo>
                  <a:lnTo>
                    <a:pt x="11110" y="6952"/>
                  </a:lnTo>
                  <a:lnTo>
                    <a:pt x="11538" y="6866"/>
                  </a:lnTo>
                  <a:lnTo>
                    <a:pt x="11538" y="6866"/>
                  </a:lnTo>
                  <a:cubicBezTo>
                    <a:pt x="11493" y="6871"/>
                    <a:pt x="11458" y="6874"/>
                    <a:pt x="11441" y="6874"/>
                  </a:cubicBezTo>
                  <a:cubicBezTo>
                    <a:pt x="11411" y="6874"/>
                    <a:pt x="11434" y="6865"/>
                    <a:pt x="11550" y="6842"/>
                  </a:cubicBezTo>
                  <a:lnTo>
                    <a:pt x="11660" y="6842"/>
                  </a:lnTo>
                  <a:lnTo>
                    <a:pt x="11538" y="6866"/>
                  </a:lnTo>
                  <a:lnTo>
                    <a:pt x="11538" y="6866"/>
                  </a:lnTo>
                  <a:cubicBezTo>
                    <a:pt x="11599" y="6860"/>
                    <a:pt x="11678" y="6851"/>
                    <a:pt x="11756" y="6842"/>
                  </a:cubicBezTo>
                  <a:lnTo>
                    <a:pt x="12650" y="6842"/>
                  </a:lnTo>
                  <a:cubicBezTo>
                    <a:pt x="12980" y="6842"/>
                    <a:pt x="13200" y="6952"/>
                    <a:pt x="13530" y="6952"/>
                  </a:cubicBezTo>
                  <a:cubicBezTo>
                    <a:pt x="13920" y="7069"/>
                    <a:pt x="14290" y="7123"/>
                    <a:pt x="14637" y="7123"/>
                  </a:cubicBezTo>
                  <a:cubicBezTo>
                    <a:pt x="18193" y="7123"/>
                    <a:pt x="19298" y="1455"/>
                    <a:pt x="15289" y="353"/>
                  </a:cubicBezTo>
                  <a:cubicBezTo>
                    <a:pt x="14339" y="115"/>
                    <a:pt x="13388" y="1"/>
                    <a:pt x="1243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1" name="Google Shape;2384;p43">
              <a:extLst>
                <a:ext uri="{FF2B5EF4-FFF2-40B4-BE49-F238E27FC236}">
                  <a16:creationId xmlns:a16="http://schemas.microsoft.com/office/drawing/2014/main" id="{130E91BD-0D91-96BE-1CDE-022B5A39257E}"/>
                </a:ext>
              </a:extLst>
            </p:cNvPr>
            <p:cNvSpPr/>
            <p:nvPr/>
          </p:nvSpPr>
          <p:spPr>
            <a:xfrm>
              <a:off x="4299425" y="3530125"/>
              <a:ext cx="409750" cy="509975"/>
            </a:xfrm>
            <a:custGeom>
              <a:avLst/>
              <a:gdLst/>
              <a:ahLst/>
              <a:cxnLst/>
              <a:rect l="l" t="t" r="r" b="b"/>
              <a:pathLst>
                <a:path w="16390" h="20399" extrusionOk="0">
                  <a:moveTo>
                    <a:pt x="7818" y="7237"/>
                  </a:moveTo>
                  <a:cubicBezTo>
                    <a:pt x="7765" y="7275"/>
                    <a:pt x="7722" y="7301"/>
                    <a:pt x="7700" y="7301"/>
                  </a:cubicBezTo>
                  <a:cubicBezTo>
                    <a:pt x="7743" y="7279"/>
                    <a:pt x="7782" y="7258"/>
                    <a:pt x="7818" y="7237"/>
                  </a:cubicBezTo>
                  <a:close/>
                  <a:moveTo>
                    <a:pt x="7186" y="8081"/>
                  </a:moveTo>
                  <a:cubicBezTo>
                    <a:pt x="7174" y="8081"/>
                    <a:pt x="7040" y="8331"/>
                    <a:pt x="7040" y="8401"/>
                  </a:cubicBezTo>
                  <a:cubicBezTo>
                    <a:pt x="7160" y="8162"/>
                    <a:pt x="7193" y="8081"/>
                    <a:pt x="7186" y="8081"/>
                  </a:cubicBezTo>
                  <a:close/>
                  <a:moveTo>
                    <a:pt x="6846" y="9553"/>
                  </a:moveTo>
                  <a:cubicBezTo>
                    <a:pt x="6836" y="9609"/>
                    <a:pt x="6828" y="9646"/>
                    <a:pt x="6824" y="9646"/>
                  </a:cubicBezTo>
                  <a:cubicBezTo>
                    <a:pt x="6822" y="9646"/>
                    <a:pt x="6820" y="9635"/>
                    <a:pt x="6820" y="9611"/>
                  </a:cubicBezTo>
                  <a:cubicBezTo>
                    <a:pt x="6831" y="9590"/>
                    <a:pt x="6839" y="9571"/>
                    <a:pt x="6846" y="9553"/>
                  </a:cubicBezTo>
                  <a:close/>
                  <a:moveTo>
                    <a:pt x="7428" y="11948"/>
                  </a:moveTo>
                  <a:cubicBezTo>
                    <a:pt x="7431" y="11948"/>
                    <a:pt x="7472" y="12002"/>
                    <a:pt x="7526" y="12076"/>
                  </a:cubicBezTo>
                  <a:lnTo>
                    <a:pt x="7526" y="12076"/>
                  </a:lnTo>
                  <a:lnTo>
                    <a:pt x="7480" y="12030"/>
                  </a:lnTo>
                  <a:cubicBezTo>
                    <a:pt x="7441" y="11972"/>
                    <a:pt x="7427" y="11948"/>
                    <a:pt x="7428" y="11948"/>
                  </a:cubicBezTo>
                  <a:close/>
                  <a:moveTo>
                    <a:pt x="9611" y="13472"/>
                  </a:moveTo>
                  <a:cubicBezTo>
                    <a:pt x="9680" y="13472"/>
                    <a:pt x="9863" y="13497"/>
                    <a:pt x="10230" y="13570"/>
                  </a:cubicBezTo>
                  <a:lnTo>
                    <a:pt x="10010" y="13570"/>
                  </a:lnTo>
                  <a:cubicBezTo>
                    <a:pt x="9790" y="13570"/>
                    <a:pt x="9472" y="13472"/>
                    <a:pt x="9611" y="13472"/>
                  </a:cubicBezTo>
                  <a:close/>
                  <a:moveTo>
                    <a:pt x="7905" y="0"/>
                  </a:moveTo>
                  <a:cubicBezTo>
                    <a:pt x="7219" y="0"/>
                    <a:pt x="6518" y="124"/>
                    <a:pt x="5940" y="372"/>
                  </a:cubicBezTo>
                  <a:lnTo>
                    <a:pt x="6050" y="482"/>
                  </a:lnTo>
                  <a:cubicBezTo>
                    <a:pt x="2311" y="2131"/>
                    <a:pt x="1" y="5871"/>
                    <a:pt x="1" y="9941"/>
                  </a:cubicBezTo>
                  <a:cubicBezTo>
                    <a:pt x="1" y="13900"/>
                    <a:pt x="2201" y="17420"/>
                    <a:pt x="5720" y="19290"/>
                  </a:cubicBezTo>
                  <a:cubicBezTo>
                    <a:pt x="7301" y="20008"/>
                    <a:pt x="9023" y="20398"/>
                    <a:pt x="10763" y="20398"/>
                  </a:cubicBezTo>
                  <a:cubicBezTo>
                    <a:pt x="11686" y="20398"/>
                    <a:pt x="12614" y="20288"/>
                    <a:pt x="13530"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23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0"/>
                    <a:pt x="7260" y="11480"/>
                  </a:cubicBezTo>
                  <a:cubicBezTo>
                    <a:pt x="7160" y="11380"/>
                    <a:pt x="7151" y="11189"/>
                    <a:pt x="7067" y="11072"/>
                  </a:cubicBezTo>
                  <a:lnTo>
                    <a:pt x="7067" y="11072"/>
                  </a:lnTo>
                  <a:cubicBezTo>
                    <a:pt x="6991" y="10878"/>
                    <a:pt x="6930" y="10654"/>
                    <a:pt x="6930" y="10491"/>
                  </a:cubicBezTo>
                  <a:cubicBezTo>
                    <a:pt x="6930" y="10427"/>
                    <a:pt x="6930" y="10381"/>
                    <a:pt x="6930" y="10381"/>
                  </a:cubicBezTo>
                  <a:lnTo>
                    <a:pt x="6930" y="9391"/>
                  </a:lnTo>
                  <a:lnTo>
                    <a:pt x="6930" y="8951"/>
                  </a:lnTo>
                  <a:cubicBezTo>
                    <a:pt x="6930" y="8951"/>
                    <a:pt x="6897" y="9220"/>
                    <a:pt x="6866" y="9423"/>
                  </a:cubicBezTo>
                  <a:lnTo>
                    <a:pt x="6866" y="9423"/>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237"/>
                    <a:pt x="7196" y="8054"/>
                    <a:pt x="7343" y="7867"/>
                  </a:cubicBezTo>
                  <a:lnTo>
                    <a:pt x="7343" y="7867"/>
                  </a:lnTo>
                  <a:cubicBezTo>
                    <a:pt x="7352" y="7863"/>
                    <a:pt x="7360" y="7857"/>
                    <a:pt x="7370" y="7851"/>
                  </a:cubicBezTo>
                  <a:cubicBezTo>
                    <a:pt x="7370" y="7844"/>
                    <a:pt x="7371" y="7838"/>
                    <a:pt x="7371" y="7832"/>
                  </a:cubicBezTo>
                  <a:lnTo>
                    <a:pt x="7371" y="7832"/>
                  </a:lnTo>
                  <a:cubicBezTo>
                    <a:pt x="7455" y="7724"/>
                    <a:pt x="7533" y="7618"/>
                    <a:pt x="7573" y="7538"/>
                  </a:cubicBezTo>
                  <a:lnTo>
                    <a:pt x="7573" y="7538"/>
                  </a:lnTo>
                  <a:lnTo>
                    <a:pt x="7920" y="7191"/>
                  </a:lnTo>
                  <a:lnTo>
                    <a:pt x="7975" y="7136"/>
                  </a:lnTo>
                  <a:lnTo>
                    <a:pt x="7975" y="7136"/>
                  </a:lnTo>
                  <a:cubicBezTo>
                    <a:pt x="8058" y="7081"/>
                    <a:pt x="8140" y="7026"/>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0"/>
                    <a:pt x="790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2" name="Google Shape;2385;p43">
              <a:extLst>
                <a:ext uri="{FF2B5EF4-FFF2-40B4-BE49-F238E27FC236}">
                  <a16:creationId xmlns:a16="http://schemas.microsoft.com/office/drawing/2014/main" id="{C5FF8560-6560-DFCD-B6C7-10CF702CD6AC}"/>
                </a:ext>
              </a:extLst>
            </p:cNvPr>
            <p:cNvSpPr/>
            <p:nvPr/>
          </p:nvSpPr>
          <p:spPr>
            <a:xfrm>
              <a:off x="4918125" y="3530600"/>
              <a:ext cx="482450" cy="509275"/>
            </a:xfrm>
            <a:custGeom>
              <a:avLst/>
              <a:gdLst/>
              <a:ahLst/>
              <a:cxnLst/>
              <a:rect l="l" t="t" r="r" b="b"/>
              <a:pathLst>
                <a:path w="19298" h="20371" extrusionOk="0">
                  <a:moveTo>
                    <a:pt x="8892" y="11623"/>
                  </a:moveTo>
                  <a:lnTo>
                    <a:pt x="8892" y="11623"/>
                  </a:lnTo>
                  <a:cubicBezTo>
                    <a:pt x="8893" y="11623"/>
                    <a:pt x="8911" y="11669"/>
                    <a:pt x="8935" y="11733"/>
                  </a:cubicBezTo>
                  <a:lnTo>
                    <a:pt x="8935" y="11733"/>
                  </a:lnTo>
                  <a:cubicBezTo>
                    <a:pt x="8926" y="11715"/>
                    <a:pt x="8918" y="11698"/>
                    <a:pt x="8909" y="11681"/>
                  </a:cubicBezTo>
                  <a:cubicBezTo>
                    <a:pt x="8896" y="11641"/>
                    <a:pt x="8891" y="11623"/>
                    <a:pt x="8892" y="11623"/>
                  </a:cubicBezTo>
                  <a:close/>
                  <a:moveTo>
                    <a:pt x="9018" y="11962"/>
                  </a:moveTo>
                  <a:lnTo>
                    <a:pt x="9018" y="11962"/>
                  </a:lnTo>
                  <a:cubicBezTo>
                    <a:pt x="9055" y="12068"/>
                    <a:pt x="9085" y="12157"/>
                    <a:pt x="9082" y="12157"/>
                  </a:cubicBezTo>
                  <a:cubicBezTo>
                    <a:pt x="9079" y="12157"/>
                    <a:pt x="9061" y="12116"/>
                    <a:pt x="9019" y="12011"/>
                  </a:cubicBezTo>
                  <a:cubicBezTo>
                    <a:pt x="9019" y="11994"/>
                    <a:pt x="9019" y="11978"/>
                    <a:pt x="9018" y="11962"/>
                  </a:cubicBezTo>
                  <a:close/>
                  <a:moveTo>
                    <a:pt x="12436" y="1"/>
                  </a:moveTo>
                  <a:cubicBezTo>
                    <a:pt x="11187" y="1"/>
                    <a:pt x="9938" y="198"/>
                    <a:pt x="8689" y="573"/>
                  </a:cubicBezTo>
                  <a:cubicBezTo>
                    <a:pt x="2640" y="2772"/>
                    <a:pt x="0" y="9812"/>
                    <a:pt x="2970" y="15421"/>
                  </a:cubicBezTo>
                  <a:cubicBezTo>
                    <a:pt x="4070" y="17511"/>
                    <a:pt x="5720" y="19051"/>
                    <a:pt x="7810" y="19931"/>
                  </a:cubicBezTo>
                  <a:cubicBezTo>
                    <a:pt x="8323" y="20224"/>
                    <a:pt x="8934" y="20370"/>
                    <a:pt x="9545" y="20370"/>
                  </a:cubicBezTo>
                  <a:cubicBezTo>
                    <a:pt x="9850" y="20370"/>
                    <a:pt x="10156" y="20334"/>
                    <a:pt x="10449" y="20261"/>
                  </a:cubicBezTo>
                  <a:cubicBezTo>
                    <a:pt x="11329" y="20041"/>
                    <a:pt x="12099" y="19491"/>
                    <a:pt x="12539" y="18721"/>
                  </a:cubicBezTo>
                  <a:cubicBezTo>
                    <a:pt x="13309" y="17291"/>
                    <a:pt x="13089" y="14761"/>
                    <a:pt x="11329" y="13991"/>
                  </a:cubicBezTo>
                  <a:lnTo>
                    <a:pt x="11439" y="13991"/>
                  </a:lnTo>
                  <a:cubicBezTo>
                    <a:pt x="10999" y="13771"/>
                    <a:pt x="10669" y="13661"/>
                    <a:pt x="10339" y="13441"/>
                  </a:cubicBezTo>
                  <a:lnTo>
                    <a:pt x="10009" y="13221"/>
                  </a:lnTo>
                  <a:lnTo>
                    <a:pt x="10009" y="13221"/>
                  </a:lnTo>
                  <a:cubicBezTo>
                    <a:pt x="9761" y="12973"/>
                    <a:pt x="9653" y="12865"/>
                    <a:pt x="9459" y="12671"/>
                  </a:cubicBezTo>
                  <a:lnTo>
                    <a:pt x="9459" y="12671"/>
                  </a:lnTo>
                  <a:lnTo>
                    <a:pt x="9349" y="12451"/>
                  </a:lnTo>
                  <a:cubicBezTo>
                    <a:pt x="9194" y="12296"/>
                    <a:pt x="9094" y="12086"/>
                    <a:pt x="9009" y="11899"/>
                  </a:cubicBezTo>
                  <a:lnTo>
                    <a:pt x="9009" y="11899"/>
                  </a:lnTo>
                  <a:cubicBezTo>
                    <a:pt x="8982" y="11747"/>
                    <a:pt x="8909" y="11641"/>
                    <a:pt x="8909" y="11461"/>
                  </a:cubicBezTo>
                  <a:cubicBezTo>
                    <a:pt x="8894" y="11430"/>
                    <a:pt x="8880" y="11397"/>
                    <a:pt x="8869" y="11362"/>
                  </a:cubicBezTo>
                  <a:lnTo>
                    <a:pt x="8869" y="11362"/>
                  </a:lnTo>
                  <a:cubicBezTo>
                    <a:pt x="8872" y="11384"/>
                    <a:pt x="8872" y="11393"/>
                    <a:pt x="8870" y="11393"/>
                  </a:cubicBezTo>
                  <a:cubicBezTo>
                    <a:pt x="8860" y="11393"/>
                    <a:pt x="8814" y="11243"/>
                    <a:pt x="8802" y="11091"/>
                  </a:cubicBezTo>
                  <a:lnTo>
                    <a:pt x="8802" y="11091"/>
                  </a:lnTo>
                  <a:cubicBezTo>
                    <a:pt x="8821" y="11185"/>
                    <a:pt x="8840" y="11278"/>
                    <a:pt x="8869" y="11362"/>
                  </a:cubicBezTo>
                  <a:lnTo>
                    <a:pt x="8869" y="11362"/>
                  </a:lnTo>
                  <a:cubicBezTo>
                    <a:pt x="8862" y="11319"/>
                    <a:pt x="8842" y="11232"/>
                    <a:pt x="8802" y="11082"/>
                  </a:cubicBezTo>
                  <a:lnTo>
                    <a:pt x="8802" y="11082"/>
                  </a:lnTo>
                  <a:cubicBezTo>
                    <a:pt x="8802" y="11085"/>
                    <a:pt x="8802" y="11088"/>
                    <a:pt x="8802" y="11091"/>
                  </a:cubicBezTo>
                  <a:lnTo>
                    <a:pt x="8802" y="11091"/>
                  </a:lnTo>
                  <a:cubicBezTo>
                    <a:pt x="8801" y="11082"/>
                    <a:pt x="8799" y="11074"/>
                    <a:pt x="8797" y="11065"/>
                  </a:cubicBezTo>
                  <a:lnTo>
                    <a:pt x="8797" y="11065"/>
                  </a:lnTo>
                  <a:cubicBezTo>
                    <a:pt x="8799" y="11071"/>
                    <a:pt x="8800" y="11076"/>
                    <a:pt x="8802" y="11082"/>
                  </a:cubicBezTo>
                  <a:lnTo>
                    <a:pt x="8802" y="11082"/>
                  </a:lnTo>
                  <a:cubicBezTo>
                    <a:pt x="8800" y="11061"/>
                    <a:pt x="8799" y="11041"/>
                    <a:pt x="8799" y="11021"/>
                  </a:cubicBezTo>
                  <a:cubicBezTo>
                    <a:pt x="8689" y="10692"/>
                    <a:pt x="8799" y="10692"/>
                    <a:pt x="8799" y="10472"/>
                  </a:cubicBezTo>
                  <a:lnTo>
                    <a:pt x="8799" y="9592"/>
                  </a:lnTo>
                  <a:cubicBezTo>
                    <a:pt x="8797" y="9618"/>
                    <a:pt x="8795" y="9643"/>
                    <a:pt x="8794" y="9667"/>
                  </a:cubicBezTo>
                  <a:lnTo>
                    <a:pt x="8794" y="9667"/>
                  </a:lnTo>
                  <a:cubicBezTo>
                    <a:pt x="8797" y="9594"/>
                    <a:pt x="8799" y="9529"/>
                    <a:pt x="8799" y="9482"/>
                  </a:cubicBezTo>
                  <a:cubicBezTo>
                    <a:pt x="8854" y="9317"/>
                    <a:pt x="8909" y="9179"/>
                    <a:pt x="8964" y="9042"/>
                  </a:cubicBezTo>
                  <a:lnTo>
                    <a:pt x="8964" y="9042"/>
                  </a:lnTo>
                  <a:cubicBezTo>
                    <a:pt x="8992" y="9014"/>
                    <a:pt x="9019" y="8987"/>
                    <a:pt x="9019" y="8932"/>
                  </a:cubicBezTo>
                  <a:lnTo>
                    <a:pt x="9239" y="8492"/>
                  </a:lnTo>
                  <a:cubicBezTo>
                    <a:pt x="9320" y="8371"/>
                    <a:pt x="9459" y="8191"/>
                    <a:pt x="9561" y="8060"/>
                  </a:cubicBezTo>
                  <a:lnTo>
                    <a:pt x="9561" y="8060"/>
                  </a:lnTo>
                  <a:cubicBezTo>
                    <a:pt x="9674" y="7948"/>
                    <a:pt x="9786" y="7835"/>
                    <a:pt x="9899" y="7722"/>
                  </a:cubicBezTo>
                  <a:lnTo>
                    <a:pt x="10229" y="7392"/>
                  </a:lnTo>
                  <a:cubicBezTo>
                    <a:pt x="10239" y="7382"/>
                    <a:pt x="10248" y="7373"/>
                    <a:pt x="10256" y="7365"/>
                  </a:cubicBezTo>
                  <a:lnTo>
                    <a:pt x="10256" y="7365"/>
                  </a:lnTo>
                  <a:cubicBezTo>
                    <a:pt x="10354" y="7307"/>
                    <a:pt x="10457" y="7243"/>
                    <a:pt x="10555" y="7186"/>
                  </a:cubicBezTo>
                  <a:lnTo>
                    <a:pt x="10555" y="7186"/>
                  </a:lnTo>
                  <a:cubicBezTo>
                    <a:pt x="10583" y="7185"/>
                    <a:pt x="10620" y="7180"/>
                    <a:pt x="10669" y="7172"/>
                  </a:cubicBezTo>
                  <a:lnTo>
                    <a:pt x="11109" y="6952"/>
                  </a:lnTo>
                  <a:lnTo>
                    <a:pt x="11537" y="6866"/>
                  </a:lnTo>
                  <a:lnTo>
                    <a:pt x="11537" y="6866"/>
                  </a:lnTo>
                  <a:cubicBezTo>
                    <a:pt x="11492" y="6871"/>
                    <a:pt x="11457" y="6874"/>
                    <a:pt x="11440" y="6874"/>
                  </a:cubicBezTo>
                  <a:cubicBezTo>
                    <a:pt x="11410" y="6874"/>
                    <a:pt x="11433" y="6865"/>
                    <a:pt x="11549" y="6842"/>
                  </a:cubicBezTo>
                  <a:lnTo>
                    <a:pt x="11659" y="6842"/>
                  </a:lnTo>
                  <a:lnTo>
                    <a:pt x="11537" y="6866"/>
                  </a:lnTo>
                  <a:lnTo>
                    <a:pt x="11537" y="6866"/>
                  </a:lnTo>
                  <a:cubicBezTo>
                    <a:pt x="11598" y="6860"/>
                    <a:pt x="11677" y="6851"/>
                    <a:pt x="11755" y="6842"/>
                  </a:cubicBezTo>
                  <a:lnTo>
                    <a:pt x="12649" y="6842"/>
                  </a:lnTo>
                  <a:cubicBezTo>
                    <a:pt x="12979" y="6842"/>
                    <a:pt x="13199" y="6952"/>
                    <a:pt x="13529" y="6952"/>
                  </a:cubicBezTo>
                  <a:cubicBezTo>
                    <a:pt x="13920" y="7069"/>
                    <a:pt x="14290" y="7123"/>
                    <a:pt x="14637" y="7123"/>
                  </a:cubicBezTo>
                  <a:cubicBezTo>
                    <a:pt x="18193" y="7123"/>
                    <a:pt x="19297" y="1455"/>
                    <a:pt x="15289" y="353"/>
                  </a:cubicBezTo>
                  <a:cubicBezTo>
                    <a:pt x="14338" y="115"/>
                    <a:pt x="13387" y="1"/>
                    <a:pt x="1243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3" name="Google Shape;2386;p43">
              <a:extLst>
                <a:ext uri="{FF2B5EF4-FFF2-40B4-BE49-F238E27FC236}">
                  <a16:creationId xmlns:a16="http://schemas.microsoft.com/office/drawing/2014/main" id="{728489A5-0D74-6BA1-AEC7-CB2181A6A4CF}"/>
                </a:ext>
              </a:extLst>
            </p:cNvPr>
            <p:cNvSpPr/>
            <p:nvPr/>
          </p:nvSpPr>
          <p:spPr>
            <a:xfrm>
              <a:off x="5630300" y="3530125"/>
              <a:ext cx="409725" cy="509975"/>
            </a:xfrm>
            <a:custGeom>
              <a:avLst/>
              <a:gdLst/>
              <a:ahLst/>
              <a:cxnLst/>
              <a:rect l="l" t="t" r="r" b="b"/>
              <a:pathLst>
                <a:path w="16389" h="20399" extrusionOk="0">
                  <a:moveTo>
                    <a:pt x="7822" y="7234"/>
                  </a:moveTo>
                  <a:cubicBezTo>
                    <a:pt x="7767" y="7274"/>
                    <a:pt x="7722" y="7301"/>
                    <a:pt x="7700" y="7301"/>
                  </a:cubicBezTo>
                  <a:cubicBezTo>
                    <a:pt x="7744" y="7279"/>
                    <a:pt x="7785" y="7256"/>
                    <a:pt x="7822" y="7234"/>
                  </a:cubicBezTo>
                  <a:close/>
                  <a:moveTo>
                    <a:pt x="7185" y="8081"/>
                  </a:moveTo>
                  <a:cubicBezTo>
                    <a:pt x="7174" y="8081"/>
                    <a:pt x="7040" y="8331"/>
                    <a:pt x="7040" y="8401"/>
                  </a:cubicBezTo>
                  <a:cubicBezTo>
                    <a:pt x="7159" y="8162"/>
                    <a:pt x="7192" y="8081"/>
                    <a:pt x="7185" y="8081"/>
                  </a:cubicBezTo>
                  <a:close/>
                  <a:moveTo>
                    <a:pt x="6845" y="9553"/>
                  </a:moveTo>
                  <a:lnTo>
                    <a:pt x="6845" y="9553"/>
                  </a:lnTo>
                  <a:cubicBezTo>
                    <a:pt x="6836" y="9609"/>
                    <a:pt x="6828" y="9646"/>
                    <a:pt x="6823" y="9646"/>
                  </a:cubicBezTo>
                  <a:cubicBezTo>
                    <a:pt x="6821" y="9646"/>
                    <a:pt x="6820" y="9635"/>
                    <a:pt x="6820" y="9611"/>
                  </a:cubicBezTo>
                  <a:cubicBezTo>
                    <a:pt x="6830" y="9590"/>
                    <a:pt x="6839" y="9571"/>
                    <a:pt x="6845"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43" y="13472"/>
                  </a:moveTo>
                  <a:cubicBezTo>
                    <a:pt x="9728" y="13472"/>
                    <a:pt x="9936" y="13497"/>
                    <a:pt x="10339" y="13570"/>
                  </a:cubicBezTo>
                  <a:lnTo>
                    <a:pt x="10009" y="13570"/>
                  </a:lnTo>
                  <a:cubicBezTo>
                    <a:pt x="9789" y="13570"/>
                    <a:pt x="9472" y="13472"/>
                    <a:pt x="9643" y="13472"/>
                  </a:cubicBezTo>
                  <a:close/>
                  <a:moveTo>
                    <a:pt x="7904" y="0"/>
                  </a:moveTo>
                  <a:cubicBezTo>
                    <a:pt x="7218" y="0"/>
                    <a:pt x="6517" y="124"/>
                    <a:pt x="5940" y="372"/>
                  </a:cubicBezTo>
                  <a:lnTo>
                    <a:pt x="6050" y="482"/>
                  </a:lnTo>
                  <a:cubicBezTo>
                    <a:pt x="2310" y="2131"/>
                    <a:pt x="0" y="5871"/>
                    <a:pt x="0" y="9941"/>
                  </a:cubicBezTo>
                  <a:cubicBezTo>
                    <a:pt x="0" y="13900"/>
                    <a:pt x="2200" y="17420"/>
                    <a:pt x="5720" y="19290"/>
                  </a:cubicBezTo>
                  <a:cubicBezTo>
                    <a:pt x="7301" y="20008"/>
                    <a:pt x="9022" y="20398"/>
                    <a:pt x="10762" y="20398"/>
                  </a:cubicBezTo>
                  <a:cubicBezTo>
                    <a:pt x="11685"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339" y="13570"/>
                  </a:lnTo>
                  <a:lnTo>
                    <a:pt x="9789" y="13460"/>
                  </a:lnTo>
                  <a:cubicBezTo>
                    <a:pt x="9569" y="13387"/>
                    <a:pt x="9349" y="13314"/>
                    <a:pt x="9129" y="13240"/>
                  </a:cubicBezTo>
                  <a:lnTo>
                    <a:pt x="9129" y="13240"/>
                  </a:lnTo>
                  <a:lnTo>
                    <a:pt x="8689" y="13020"/>
                  </a:lnTo>
                  <a:lnTo>
                    <a:pt x="8359"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6" y="11477"/>
                    <a:pt x="7255" y="11476"/>
                  </a:cubicBezTo>
                  <a:lnTo>
                    <a:pt x="7255" y="11476"/>
                  </a:lnTo>
                  <a:cubicBezTo>
                    <a:pt x="7246" y="11404"/>
                    <a:pt x="7221" y="11332"/>
                    <a:pt x="7150" y="11260"/>
                  </a:cubicBezTo>
                  <a:lnTo>
                    <a:pt x="7150" y="11260"/>
                  </a:lnTo>
                  <a:cubicBezTo>
                    <a:pt x="7127" y="11193"/>
                    <a:pt x="7104" y="11125"/>
                    <a:pt x="7066" y="11072"/>
                  </a:cubicBezTo>
                  <a:lnTo>
                    <a:pt x="7066" y="11072"/>
                  </a:lnTo>
                  <a:cubicBezTo>
                    <a:pt x="6990"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237"/>
                    <a:pt x="7195" y="8054"/>
                    <a:pt x="7343" y="7867"/>
                  </a:cubicBezTo>
                  <a:lnTo>
                    <a:pt x="7343" y="7867"/>
                  </a:lnTo>
                  <a:cubicBezTo>
                    <a:pt x="7351" y="7863"/>
                    <a:pt x="7360" y="7857"/>
                    <a:pt x="7370" y="7851"/>
                  </a:cubicBezTo>
                  <a:cubicBezTo>
                    <a:pt x="7370" y="7844"/>
                    <a:pt x="7370" y="7838"/>
                    <a:pt x="7371" y="7832"/>
                  </a:cubicBezTo>
                  <a:lnTo>
                    <a:pt x="7371" y="7832"/>
                  </a:lnTo>
                  <a:cubicBezTo>
                    <a:pt x="7455" y="7724"/>
                    <a:pt x="7532" y="7618"/>
                    <a:pt x="7573" y="7538"/>
                  </a:cubicBezTo>
                  <a:lnTo>
                    <a:pt x="7573" y="7538"/>
                  </a:lnTo>
                  <a:cubicBezTo>
                    <a:pt x="7687" y="7423"/>
                    <a:pt x="7835" y="7275"/>
                    <a:pt x="7920" y="7191"/>
                  </a:cubicBezTo>
                  <a:lnTo>
                    <a:pt x="8140" y="7081"/>
                  </a:lnTo>
                  <a:cubicBezTo>
                    <a:pt x="8165" y="7046"/>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1"/>
                    <a:pt x="10449" y="592"/>
                    <a:pt x="8579" y="42"/>
                  </a:cubicBezTo>
                  <a:cubicBezTo>
                    <a:pt x="8359" y="14"/>
                    <a:pt x="8133" y="0"/>
                    <a:pt x="790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4" name="Google Shape;2387;p43">
              <a:extLst>
                <a:ext uri="{FF2B5EF4-FFF2-40B4-BE49-F238E27FC236}">
                  <a16:creationId xmlns:a16="http://schemas.microsoft.com/office/drawing/2014/main" id="{C1BDD28E-07BB-48A6-1CE5-29C4F055DE78}"/>
                </a:ext>
              </a:extLst>
            </p:cNvPr>
            <p:cNvSpPr/>
            <p:nvPr/>
          </p:nvSpPr>
          <p:spPr>
            <a:xfrm>
              <a:off x="6248975" y="3530600"/>
              <a:ext cx="482450" cy="509275"/>
            </a:xfrm>
            <a:custGeom>
              <a:avLst/>
              <a:gdLst/>
              <a:ahLst/>
              <a:cxnLst/>
              <a:rect l="l" t="t" r="r" b="b"/>
              <a:pathLst>
                <a:path w="19298" h="20371" extrusionOk="0">
                  <a:moveTo>
                    <a:pt x="9018" y="11962"/>
                  </a:moveTo>
                  <a:lnTo>
                    <a:pt x="9018" y="11962"/>
                  </a:lnTo>
                  <a:cubicBezTo>
                    <a:pt x="9055" y="12068"/>
                    <a:pt x="9086" y="12157"/>
                    <a:pt x="9082" y="12157"/>
                  </a:cubicBezTo>
                  <a:cubicBezTo>
                    <a:pt x="9080" y="12157"/>
                    <a:pt x="9062" y="12116"/>
                    <a:pt x="9020" y="12011"/>
                  </a:cubicBezTo>
                  <a:cubicBezTo>
                    <a:pt x="9020" y="11994"/>
                    <a:pt x="9019" y="11978"/>
                    <a:pt x="9018" y="11962"/>
                  </a:cubicBezTo>
                  <a:close/>
                  <a:moveTo>
                    <a:pt x="12437" y="1"/>
                  </a:moveTo>
                  <a:cubicBezTo>
                    <a:pt x="11188" y="1"/>
                    <a:pt x="9939" y="198"/>
                    <a:pt x="8690" y="573"/>
                  </a:cubicBezTo>
                  <a:cubicBezTo>
                    <a:pt x="2640" y="2772"/>
                    <a:pt x="1" y="9812"/>
                    <a:pt x="2970" y="15421"/>
                  </a:cubicBezTo>
                  <a:cubicBezTo>
                    <a:pt x="4070" y="17511"/>
                    <a:pt x="5720" y="19051"/>
                    <a:pt x="7810" y="19931"/>
                  </a:cubicBezTo>
                  <a:cubicBezTo>
                    <a:pt x="8323" y="20224"/>
                    <a:pt x="8934" y="20370"/>
                    <a:pt x="9545" y="20370"/>
                  </a:cubicBezTo>
                  <a:cubicBezTo>
                    <a:pt x="9851" y="20370"/>
                    <a:pt x="10156" y="20334"/>
                    <a:pt x="10450" y="20261"/>
                  </a:cubicBezTo>
                  <a:cubicBezTo>
                    <a:pt x="11330" y="20041"/>
                    <a:pt x="12099" y="19491"/>
                    <a:pt x="12539" y="18721"/>
                  </a:cubicBezTo>
                  <a:cubicBezTo>
                    <a:pt x="13309" y="17291"/>
                    <a:pt x="13089" y="14761"/>
                    <a:pt x="11330" y="13991"/>
                  </a:cubicBezTo>
                  <a:cubicBezTo>
                    <a:pt x="11000" y="13771"/>
                    <a:pt x="10670" y="13661"/>
                    <a:pt x="10340" y="13441"/>
                  </a:cubicBezTo>
                  <a:lnTo>
                    <a:pt x="10010" y="13221"/>
                  </a:lnTo>
                  <a:lnTo>
                    <a:pt x="10010" y="13221"/>
                  </a:lnTo>
                  <a:cubicBezTo>
                    <a:pt x="9762" y="12973"/>
                    <a:pt x="9653" y="12865"/>
                    <a:pt x="9460" y="12671"/>
                  </a:cubicBezTo>
                  <a:lnTo>
                    <a:pt x="9460" y="12671"/>
                  </a:lnTo>
                  <a:lnTo>
                    <a:pt x="9350" y="12451"/>
                  </a:lnTo>
                  <a:cubicBezTo>
                    <a:pt x="9194" y="12295"/>
                    <a:pt x="9093" y="12084"/>
                    <a:pt x="9009" y="11896"/>
                  </a:cubicBezTo>
                  <a:lnTo>
                    <a:pt x="9009" y="11896"/>
                  </a:lnTo>
                  <a:cubicBezTo>
                    <a:pt x="8990" y="11805"/>
                    <a:pt x="8950" y="11730"/>
                    <a:pt x="8902" y="11646"/>
                  </a:cubicBezTo>
                  <a:lnTo>
                    <a:pt x="8902" y="11646"/>
                  </a:lnTo>
                  <a:cubicBezTo>
                    <a:pt x="8910" y="11666"/>
                    <a:pt x="8921" y="11696"/>
                    <a:pt x="8935" y="11733"/>
                  </a:cubicBezTo>
                  <a:lnTo>
                    <a:pt x="8935" y="11733"/>
                  </a:lnTo>
                  <a:cubicBezTo>
                    <a:pt x="8927" y="11715"/>
                    <a:pt x="8918" y="11698"/>
                    <a:pt x="8910" y="11681"/>
                  </a:cubicBezTo>
                  <a:cubicBezTo>
                    <a:pt x="8902" y="11657"/>
                    <a:pt x="8897" y="11642"/>
                    <a:pt x="8894" y="11633"/>
                  </a:cubicBezTo>
                  <a:lnTo>
                    <a:pt x="8894" y="11633"/>
                  </a:lnTo>
                  <a:cubicBezTo>
                    <a:pt x="8897" y="11637"/>
                    <a:pt x="8899" y="11642"/>
                    <a:pt x="8902" y="11646"/>
                  </a:cubicBezTo>
                  <a:lnTo>
                    <a:pt x="8902" y="11646"/>
                  </a:lnTo>
                  <a:cubicBezTo>
                    <a:pt x="8896" y="11632"/>
                    <a:pt x="8893" y="11623"/>
                    <a:pt x="8892" y="11623"/>
                  </a:cubicBezTo>
                  <a:lnTo>
                    <a:pt x="8892" y="11623"/>
                  </a:lnTo>
                  <a:cubicBezTo>
                    <a:pt x="8892" y="11623"/>
                    <a:pt x="8892" y="11626"/>
                    <a:pt x="8894" y="11633"/>
                  </a:cubicBezTo>
                  <a:lnTo>
                    <a:pt x="8894" y="11633"/>
                  </a:lnTo>
                  <a:cubicBezTo>
                    <a:pt x="8865" y="11581"/>
                    <a:pt x="8832" y="11526"/>
                    <a:pt x="8800" y="11461"/>
                  </a:cubicBezTo>
                  <a:cubicBezTo>
                    <a:pt x="8800" y="11395"/>
                    <a:pt x="8800" y="11318"/>
                    <a:pt x="8797" y="11237"/>
                  </a:cubicBezTo>
                  <a:lnTo>
                    <a:pt x="8797" y="11237"/>
                  </a:lnTo>
                  <a:cubicBezTo>
                    <a:pt x="8818" y="11349"/>
                    <a:pt x="8826" y="11393"/>
                    <a:pt x="8827" y="11393"/>
                  </a:cubicBezTo>
                  <a:cubicBezTo>
                    <a:pt x="8829" y="11393"/>
                    <a:pt x="8800" y="11193"/>
                    <a:pt x="8800" y="11021"/>
                  </a:cubicBezTo>
                  <a:cubicBezTo>
                    <a:pt x="8690" y="10692"/>
                    <a:pt x="8800" y="10692"/>
                    <a:pt x="8800" y="10472"/>
                  </a:cubicBezTo>
                  <a:lnTo>
                    <a:pt x="8800" y="9592"/>
                  </a:lnTo>
                  <a:cubicBezTo>
                    <a:pt x="8798" y="9618"/>
                    <a:pt x="8796" y="9643"/>
                    <a:pt x="8794" y="9667"/>
                  </a:cubicBezTo>
                  <a:lnTo>
                    <a:pt x="8794" y="9667"/>
                  </a:lnTo>
                  <a:cubicBezTo>
                    <a:pt x="8798" y="9594"/>
                    <a:pt x="8800" y="9529"/>
                    <a:pt x="8800" y="9482"/>
                  </a:cubicBezTo>
                  <a:cubicBezTo>
                    <a:pt x="8855" y="9317"/>
                    <a:pt x="8910" y="9179"/>
                    <a:pt x="8965" y="9042"/>
                  </a:cubicBezTo>
                  <a:lnTo>
                    <a:pt x="8965" y="9042"/>
                  </a:lnTo>
                  <a:cubicBezTo>
                    <a:pt x="8992" y="9014"/>
                    <a:pt x="9020" y="8987"/>
                    <a:pt x="9020" y="8932"/>
                  </a:cubicBezTo>
                  <a:lnTo>
                    <a:pt x="9240" y="8492"/>
                  </a:lnTo>
                  <a:cubicBezTo>
                    <a:pt x="9380" y="8282"/>
                    <a:pt x="9697" y="7894"/>
                    <a:pt x="9684" y="7894"/>
                  </a:cubicBezTo>
                  <a:lnTo>
                    <a:pt x="9684" y="7894"/>
                  </a:lnTo>
                  <a:cubicBezTo>
                    <a:pt x="9678" y="7894"/>
                    <a:pt x="9599" y="7979"/>
                    <a:pt x="9396" y="8207"/>
                  </a:cubicBezTo>
                  <a:lnTo>
                    <a:pt x="9396" y="8207"/>
                  </a:lnTo>
                  <a:cubicBezTo>
                    <a:pt x="9526" y="8045"/>
                    <a:pt x="9628" y="7883"/>
                    <a:pt x="9790" y="7722"/>
                  </a:cubicBezTo>
                  <a:lnTo>
                    <a:pt x="10230" y="7392"/>
                  </a:lnTo>
                  <a:cubicBezTo>
                    <a:pt x="10240" y="7382"/>
                    <a:pt x="10249" y="7373"/>
                    <a:pt x="10256" y="7365"/>
                  </a:cubicBezTo>
                  <a:lnTo>
                    <a:pt x="10256" y="7365"/>
                  </a:lnTo>
                  <a:cubicBezTo>
                    <a:pt x="10378" y="7293"/>
                    <a:pt x="10508" y="7213"/>
                    <a:pt x="10625" y="7146"/>
                  </a:cubicBezTo>
                  <a:lnTo>
                    <a:pt x="10625" y="7146"/>
                  </a:lnTo>
                  <a:lnTo>
                    <a:pt x="11110" y="6952"/>
                  </a:lnTo>
                  <a:lnTo>
                    <a:pt x="11571" y="6860"/>
                  </a:lnTo>
                  <a:lnTo>
                    <a:pt x="11571" y="6860"/>
                  </a:lnTo>
                  <a:cubicBezTo>
                    <a:pt x="11503" y="6868"/>
                    <a:pt x="11448" y="6874"/>
                    <a:pt x="11429" y="6874"/>
                  </a:cubicBezTo>
                  <a:cubicBezTo>
                    <a:pt x="11406" y="6874"/>
                    <a:pt x="11433" y="6865"/>
                    <a:pt x="11550" y="6842"/>
                  </a:cubicBezTo>
                  <a:lnTo>
                    <a:pt x="11660" y="6842"/>
                  </a:lnTo>
                  <a:lnTo>
                    <a:pt x="11571" y="6860"/>
                  </a:lnTo>
                  <a:lnTo>
                    <a:pt x="11571" y="6860"/>
                  </a:lnTo>
                  <a:cubicBezTo>
                    <a:pt x="11615" y="6854"/>
                    <a:pt x="11665" y="6848"/>
                    <a:pt x="11715" y="6842"/>
                  </a:cubicBezTo>
                  <a:lnTo>
                    <a:pt x="12649" y="6842"/>
                  </a:lnTo>
                  <a:cubicBezTo>
                    <a:pt x="12979" y="6842"/>
                    <a:pt x="13199" y="6952"/>
                    <a:pt x="13419" y="6952"/>
                  </a:cubicBezTo>
                  <a:cubicBezTo>
                    <a:pt x="13820" y="7069"/>
                    <a:pt x="14199" y="7123"/>
                    <a:pt x="14554" y="7123"/>
                  </a:cubicBezTo>
                  <a:cubicBezTo>
                    <a:pt x="18193" y="7123"/>
                    <a:pt x="19298" y="1455"/>
                    <a:pt x="15289" y="353"/>
                  </a:cubicBezTo>
                  <a:cubicBezTo>
                    <a:pt x="14338" y="115"/>
                    <a:pt x="13388" y="1"/>
                    <a:pt x="1243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5" name="Google Shape;2388;p43">
              <a:extLst>
                <a:ext uri="{FF2B5EF4-FFF2-40B4-BE49-F238E27FC236}">
                  <a16:creationId xmlns:a16="http://schemas.microsoft.com/office/drawing/2014/main" id="{F8E597D2-08C2-5697-CDB4-DBCC4C0C0BBD}"/>
                </a:ext>
              </a:extLst>
            </p:cNvPr>
            <p:cNvSpPr/>
            <p:nvPr/>
          </p:nvSpPr>
          <p:spPr>
            <a:xfrm>
              <a:off x="6961150" y="3530125"/>
              <a:ext cx="409750" cy="509975"/>
            </a:xfrm>
            <a:custGeom>
              <a:avLst/>
              <a:gdLst/>
              <a:ahLst/>
              <a:cxnLst/>
              <a:rect l="l" t="t" r="r" b="b"/>
              <a:pathLst>
                <a:path w="16390" h="20399" extrusionOk="0">
                  <a:moveTo>
                    <a:pt x="7822" y="7234"/>
                  </a:moveTo>
                  <a:cubicBezTo>
                    <a:pt x="7767" y="7274"/>
                    <a:pt x="7722" y="7301"/>
                    <a:pt x="7700" y="7301"/>
                  </a:cubicBezTo>
                  <a:cubicBezTo>
                    <a:pt x="7745" y="7279"/>
                    <a:pt x="7785" y="7256"/>
                    <a:pt x="7822" y="7234"/>
                  </a:cubicBezTo>
                  <a:close/>
                  <a:moveTo>
                    <a:pt x="7186" y="8081"/>
                  </a:moveTo>
                  <a:cubicBezTo>
                    <a:pt x="7174" y="8081"/>
                    <a:pt x="7040" y="8331"/>
                    <a:pt x="7040" y="8401"/>
                  </a:cubicBezTo>
                  <a:cubicBezTo>
                    <a:pt x="7160" y="8162"/>
                    <a:pt x="7192" y="8081"/>
                    <a:pt x="7186" y="8081"/>
                  </a:cubicBezTo>
                  <a:close/>
                  <a:moveTo>
                    <a:pt x="6846" y="9553"/>
                  </a:moveTo>
                  <a:cubicBezTo>
                    <a:pt x="6836" y="9609"/>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43" y="13472"/>
                  </a:moveTo>
                  <a:cubicBezTo>
                    <a:pt x="9729" y="13472"/>
                    <a:pt x="9936" y="13497"/>
                    <a:pt x="10340" y="13570"/>
                  </a:cubicBezTo>
                  <a:lnTo>
                    <a:pt x="10010" y="13570"/>
                  </a:lnTo>
                  <a:cubicBezTo>
                    <a:pt x="9790" y="13570"/>
                    <a:pt x="9472" y="13472"/>
                    <a:pt x="9643" y="13472"/>
                  </a:cubicBezTo>
                  <a:close/>
                  <a:moveTo>
                    <a:pt x="7904" y="0"/>
                  </a:moveTo>
                  <a:cubicBezTo>
                    <a:pt x="7219" y="0"/>
                    <a:pt x="6518" y="124"/>
                    <a:pt x="5940" y="372"/>
                  </a:cubicBezTo>
                  <a:lnTo>
                    <a:pt x="6050" y="482"/>
                  </a:lnTo>
                  <a:cubicBezTo>
                    <a:pt x="2311" y="2131"/>
                    <a:pt x="1" y="5871"/>
                    <a:pt x="1" y="9941"/>
                  </a:cubicBezTo>
                  <a:cubicBezTo>
                    <a:pt x="1" y="13900"/>
                    <a:pt x="2201" y="17420"/>
                    <a:pt x="5720" y="19290"/>
                  </a:cubicBezTo>
                  <a:cubicBezTo>
                    <a:pt x="7301" y="20008"/>
                    <a:pt x="9023" y="20398"/>
                    <a:pt x="10763"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34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7" y="11477"/>
                    <a:pt x="7255" y="11476"/>
                  </a:cubicBezTo>
                  <a:lnTo>
                    <a:pt x="7255" y="11476"/>
                  </a:lnTo>
                  <a:cubicBezTo>
                    <a:pt x="7247" y="11404"/>
                    <a:pt x="7222" y="11332"/>
                    <a:pt x="7150" y="11260"/>
                  </a:cubicBezTo>
                  <a:lnTo>
                    <a:pt x="7150" y="11260"/>
                  </a:lnTo>
                  <a:cubicBezTo>
                    <a:pt x="7127" y="11193"/>
                    <a:pt x="7105" y="11125"/>
                    <a:pt x="7067" y="11072"/>
                  </a:cubicBezTo>
                  <a:lnTo>
                    <a:pt x="7067" y="11072"/>
                  </a:lnTo>
                  <a:cubicBezTo>
                    <a:pt x="6991"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81"/>
                    <a:pt x="7700" y="7521"/>
                    <a:pt x="7700" y="7411"/>
                  </a:cubicBezTo>
                  <a:lnTo>
                    <a:pt x="7700" y="7411"/>
                  </a:lnTo>
                  <a:lnTo>
                    <a:pt x="7920" y="7191"/>
                  </a:lnTo>
                  <a:lnTo>
                    <a:pt x="8140" y="7081"/>
                  </a:lnTo>
                  <a:cubicBezTo>
                    <a:pt x="8166" y="7046"/>
                    <a:pt x="8186" y="7019"/>
                    <a:pt x="8200" y="6997"/>
                  </a:cubicBezTo>
                  <a:lnTo>
                    <a:pt x="8200" y="6997"/>
                  </a:lnTo>
                  <a:cubicBezTo>
                    <a:pt x="8216" y="6988"/>
                    <a:pt x="8233" y="6980"/>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0"/>
                    <a:pt x="790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6" name="Google Shape;2389;p43">
              <a:extLst>
                <a:ext uri="{FF2B5EF4-FFF2-40B4-BE49-F238E27FC236}">
                  <a16:creationId xmlns:a16="http://schemas.microsoft.com/office/drawing/2014/main" id="{BF1D7452-6DCC-89F7-098E-3B7E983FDF41}"/>
                </a:ext>
              </a:extLst>
            </p:cNvPr>
            <p:cNvSpPr/>
            <p:nvPr/>
          </p:nvSpPr>
          <p:spPr>
            <a:xfrm>
              <a:off x="238125" y="1559625"/>
              <a:ext cx="409725" cy="509600"/>
            </a:xfrm>
            <a:custGeom>
              <a:avLst/>
              <a:gdLst/>
              <a:ahLst/>
              <a:cxnLst/>
              <a:rect l="l" t="t" r="r" b="b"/>
              <a:pathLst>
                <a:path w="16389" h="20384" extrusionOk="0">
                  <a:moveTo>
                    <a:pt x="8094" y="7019"/>
                  </a:moveTo>
                  <a:lnTo>
                    <a:pt x="8094" y="7019"/>
                  </a:lnTo>
                  <a:cubicBezTo>
                    <a:pt x="8030" y="7061"/>
                    <a:pt x="7973" y="7107"/>
                    <a:pt x="7913" y="7161"/>
                  </a:cubicBezTo>
                  <a:lnTo>
                    <a:pt x="7913" y="7161"/>
                  </a:lnTo>
                  <a:cubicBezTo>
                    <a:pt x="7907" y="7172"/>
                    <a:pt x="7901" y="7183"/>
                    <a:pt x="7895" y="7194"/>
                  </a:cubicBezTo>
                  <a:lnTo>
                    <a:pt x="7895" y="7194"/>
                  </a:lnTo>
                  <a:cubicBezTo>
                    <a:pt x="7965" y="7132"/>
                    <a:pt x="8039" y="7068"/>
                    <a:pt x="8094" y="7019"/>
                  </a:cubicBezTo>
                  <a:close/>
                  <a:moveTo>
                    <a:pt x="7039" y="8469"/>
                  </a:moveTo>
                  <a:lnTo>
                    <a:pt x="7039" y="8469"/>
                  </a:lnTo>
                  <a:cubicBezTo>
                    <a:pt x="7006" y="8536"/>
                    <a:pt x="6983" y="8612"/>
                    <a:pt x="6964" y="8695"/>
                  </a:cubicBezTo>
                  <a:lnTo>
                    <a:pt x="6964" y="8695"/>
                  </a:lnTo>
                  <a:cubicBezTo>
                    <a:pt x="6979" y="8650"/>
                    <a:pt x="7003" y="8577"/>
                    <a:pt x="7039" y="8469"/>
                  </a:cubicBezTo>
                  <a:close/>
                  <a:moveTo>
                    <a:pt x="8202" y="12821"/>
                  </a:moveTo>
                  <a:cubicBezTo>
                    <a:pt x="8221" y="12837"/>
                    <a:pt x="8242" y="12853"/>
                    <a:pt x="8263" y="12869"/>
                  </a:cubicBezTo>
                  <a:lnTo>
                    <a:pt x="8263" y="12869"/>
                  </a:lnTo>
                  <a:cubicBezTo>
                    <a:pt x="8258" y="12869"/>
                    <a:pt x="8254" y="12869"/>
                    <a:pt x="8249" y="12869"/>
                  </a:cubicBezTo>
                  <a:lnTo>
                    <a:pt x="8202" y="12821"/>
                  </a:lnTo>
                  <a:close/>
                  <a:moveTo>
                    <a:pt x="8671" y="13146"/>
                  </a:moveTo>
                  <a:cubicBezTo>
                    <a:pt x="8676" y="13146"/>
                    <a:pt x="8813" y="13197"/>
                    <a:pt x="8954" y="13250"/>
                  </a:cubicBezTo>
                  <a:lnTo>
                    <a:pt x="8954" y="13250"/>
                  </a:lnTo>
                  <a:cubicBezTo>
                    <a:pt x="8902" y="13233"/>
                    <a:pt x="8851" y="13216"/>
                    <a:pt x="8799" y="13199"/>
                  </a:cubicBezTo>
                  <a:cubicBezTo>
                    <a:pt x="8704" y="13161"/>
                    <a:pt x="8668" y="13146"/>
                    <a:pt x="8671" y="13146"/>
                  </a:cubicBezTo>
                  <a:close/>
                  <a:moveTo>
                    <a:pt x="7675" y="0"/>
                  </a:moveTo>
                  <a:cubicBezTo>
                    <a:pt x="7064" y="0"/>
                    <a:pt x="6453" y="147"/>
                    <a:pt x="5939" y="440"/>
                  </a:cubicBezTo>
                  <a:lnTo>
                    <a:pt x="6049" y="440"/>
                  </a:lnTo>
                  <a:cubicBezTo>
                    <a:pt x="2310" y="2090"/>
                    <a:pt x="0" y="5829"/>
                    <a:pt x="0" y="9899"/>
                  </a:cubicBezTo>
                  <a:cubicBezTo>
                    <a:pt x="0" y="13859"/>
                    <a:pt x="2200" y="17488"/>
                    <a:pt x="5719" y="19248"/>
                  </a:cubicBezTo>
                  <a:cubicBezTo>
                    <a:pt x="7252" y="20014"/>
                    <a:pt x="8917" y="20383"/>
                    <a:pt x="10603" y="20383"/>
                  </a:cubicBezTo>
                  <a:cubicBezTo>
                    <a:pt x="11578" y="20383"/>
                    <a:pt x="12561" y="20260"/>
                    <a:pt x="13529" y="20018"/>
                  </a:cubicBezTo>
                  <a:cubicBezTo>
                    <a:pt x="15398" y="19578"/>
                    <a:pt x="16388" y="17598"/>
                    <a:pt x="15948" y="15838"/>
                  </a:cubicBezTo>
                  <a:cubicBezTo>
                    <a:pt x="15486" y="14265"/>
                    <a:pt x="14089" y="13315"/>
                    <a:pt x="12544" y="13315"/>
                  </a:cubicBezTo>
                  <a:cubicBezTo>
                    <a:pt x="12252" y="13315"/>
                    <a:pt x="11955" y="13349"/>
                    <a:pt x="11659" y="13419"/>
                  </a:cubicBezTo>
                  <a:cubicBezTo>
                    <a:pt x="11549" y="13419"/>
                    <a:pt x="11329" y="13529"/>
                    <a:pt x="11109" y="13529"/>
                  </a:cubicBezTo>
                  <a:lnTo>
                    <a:pt x="10229" y="13529"/>
                  </a:lnTo>
                  <a:cubicBezTo>
                    <a:pt x="10152" y="13521"/>
                    <a:pt x="10084" y="13514"/>
                    <a:pt x="10022" y="13509"/>
                  </a:cubicBezTo>
                  <a:lnTo>
                    <a:pt x="10022" y="13509"/>
                  </a:lnTo>
                  <a:cubicBezTo>
                    <a:pt x="10105" y="13529"/>
                    <a:pt x="10167" y="13529"/>
                    <a:pt x="10229" y="13529"/>
                  </a:cubicBezTo>
                  <a:lnTo>
                    <a:pt x="10009" y="13529"/>
                  </a:lnTo>
                  <a:cubicBezTo>
                    <a:pt x="9789" y="13529"/>
                    <a:pt x="9471" y="13480"/>
                    <a:pt x="9610" y="13480"/>
                  </a:cubicBezTo>
                  <a:cubicBezTo>
                    <a:pt x="9665" y="13480"/>
                    <a:pt x="9791" y="13487"/>
                    <a:pt x="10022" y="13509"/>
                  </a:cubicBezTo>
                  <a:lnTo>
                    <a:pt x="10022" y="13509"/>
                  </a:lnTo>
                  <a:cubicBezTo>
                    <a:pt x="9959" y="13493"/>
                    <a:pt x="9885" y="13466"/>
                    <a:pt x="9789" y="13419"/>
                  </a:cubicBezTo>
                  <a:cubicBezTo>
                    <a:pt x="9562" y="13419"/>
                    <a:pt x="9336" y="13367"/>
                    <a:pt x="9109" y="13298"/>
                  </a:cubicBezTo>
                  <a:lnTo>
                    <a:pt x="9109" y="13298"/>
                  </a:lnTo>
                  <a:lnTo>
                    <a:pt x="8689" y="13089"/>
                  </a:lnTo>
                  <a:cubicBezTo>
                    <a:pt x="8602" y="13001"/>
                    <a:pt x="8514" y="12914"/>
                    <a:pt x="8372" y="12882"/>
                  </a:cubicBezTo>
                  <a:lnTo>
                    <a:pt x="8372" y="12882"/>
                  </a:lnTo>
                  <a:cubicBezTo>
                    <a:pt x="8028" y="12538"/>
                    <a:pt x="8012" y="12530"/>
                    <a:pt x="7809" y="12429"/>
                  </a:cubicBezTo>
                  <a:lnTo>
                    <a:pt x="7738" y="12334"/>
                  </a:lnTo>
                  <a:lnTo>
                    <a:pt x="7738" y="12334"/>
                  </a:lnTo>
                  <a:cubicBezTo>
                    <a:pt x="7717" y="12297"/>
                    <a:pt x="7699" y="12253"/>
                    <a:pt x="7699" y="12209"/>
                  </a:cubicBezTo>
                  <a:cubicBezTo>
                    <a:pt x="7589" y="12209"/>
                    <a:pt x="7369" y="11769"/>
                    <a:pt x="7259" y="11549"/>
                  </a:cubicBezTo>
                  <a:cubicBezTo>
                    <a:pt x="7259" y="11549"/>
                    <a:pt x="7259" y="11458"/>
                    <a:pt x="7177" y="11359"/>
                  </a:cubicBezTo>
                  <a:lnTo>
                    <a:pt x="7177" y="11359"/>
                  </a:lnTo>
                  <a:cubicBezTo>
                    <a:pt x="7150" y="11290"/>
                    <a:pt x="7130" y="11234"/>
                    <a:pt x="7099" y="11184"/>
                  </a:cubicBezTo>
                  <a:lnTo>
                    <a:pt x="7099" y="11184"/>
                  </a:lnTo>
                  <a:cubicBezTo>
                    <a:pt x="7008" y="10929"/>
                    <a:pt x="6929" y="10728"/>
                    <a:pt x="6929" y="10449"/>
                  </a:cubicBezTo>
                  <a:cubicBezTo>
                    <a:pt x="6929" y="10415"/>
                    <a:pt x="6929" y="10377"/>
                    <a:pt x="6929" y="10339"/>
                  </a:cubicBezTo>
                  <a:cubicBezTo>
                    <a:pt x="6929" y="10009"/>
                    <a:pt x="6929" y="9789"/>
                    <a:pt x="6929" y="9459"/>
                  </a:cubicBezTo>
                  <a:lnTo>
                    <a:pt x="6929" y="9019"/>
                  </a:lnTo>
                  <a:cubicBezTo>
                    <a:pt x="6929" y="9019"/>
                    <a:pt x="6851" y="9643"/>
                    <a:pt x="6827" y="9643"/>
                  </a:cubicBezTo>
                  <a:cubicBezTo>
                    <a:pt x="6822" y="9643"/>
                    <a:pt x="6819" y="9621"/>
                    <a:pt x="6819" y="9569"/>
                  </a:cubicBezTo>
                  <a:cubicBezTo>
                    <a:pt x="6929" y="9349"/>
                    <a:pt x="6819" y="9459"/>
                    <a:pt x="6819" y="9349"/>
                  </a:cubicBezTo>
                  <a:cubicBezTo>
                    <a:pt x="6896" y="9119"/>
                    <a:pt x="6919" y="8888"/>
                    <a:pt x="6964" y="8695"/>
                  </a:cubicBezTo>
                  <a:lnTo>
                    <a:pt x="6964" y="8695"/>
                  </a:lnTo>
                  <a:cubicBezTo>
                    <a:pt x="6949" y="8740"/>
                    <a:pt x="6942" y="8758"/>
                    <a:pt x="6942" y="8758"/>
                  </a:cubicBezTo>
                  <a:cubicBezTo>
                    <a:pt x="6939" y="8758"/>
                    <a:pt x="7039" y="8433"/>
                    <a:pt x="7039" y="8359"/>
                  </a:cubicBezTo>
                  <a:cubicBezTo>
                    <a:pt x="7039" y="8306"/>
                    <a:pt x="7078" y="8233"/>
                    <a:pt x="7135" y="8150"/>
                  </a:cubicBezTo>
                  <a:lnTo>
                    <a:pt x="7135" y="8150"/>
                  </a:lnTo>
                  <a:cubicBezTo>
                    <a:pt x="7093" y="8238"/>
                    <a:pt x="7039" y="8380"/>
                    <a:pt x="7039" y="8469"/>
                  </a:cubicBezTo>
                  <a:cubicBezTo>
                    <a:pt x="7146" y="8220"/>
                    <a:pt x="7184" y="8109"/>
                    <a:pt x="7186" y="8081"/>
                  </a:cubicBezTo>
                  <a:lnTo>
                    <a:pt x="7186" y="8081"/>
                  </a:lnTo>
                  <a:cubicBezTo>
                    <a:pt x="7168" y="8104"/>
                    <a:pt x="7151" y="8128"/>
                    <a:pt x="7135" y="8150"/>
                  </a:cubicBezTo>
                  <a:lnTo>
                    <a:pt x="7135" y="8150"/>
                  </a:lnTo>
                  <a:cubicBezTo>
                    <a:pt x="7158" y="8104"/>
                    <a:pt x="7177" y="8073"/>
                    <a:pt x="7184" y="8073"/>
                  </a:cubicBezTo>
                  <a:cubicBezTo>
                    <a:pt x="7185" y="8073"/>
                    <a:pt x="7186" y="8075"/>
                    <a:pt x="7186" y="8081"/>
                  </a:cubicBezTo>
                  <a:lnTo>
                    <a:pt x="7186" y="8081"/>
                  </a:lnTo>
                  <a:cubicBezTo>
                    <a:pt x="7330" y="7889"/>
                    <a:pt x="7536" y="7661"/>
                    <a:pt x="7589" y="7497"/>
                  </a:cubicBezTo>
                  <a:lnTo>
                    <a:pt x="7589" y="7497"/>
                  </a:lnTo>
                  <a:cubicBezTo>
                    <a:pt x="7690" y="7420"/>
                    <a:pt x="7813" y="7329"/>
                    <a:pt x="7895" y="7194"/>
                  </a:cubicBezTo>
                  <a:lnTo>
                    <a:pt x="7895" y="7194"/>
                  </a:lnTo>
                  <a:cubicBezTo>
                    <a:pt x="7810" y="7268"/>
                    <a:pt x="7731" y="7337"/>
                    <a:pt x="7699" y="7369"/>
                  </a:cubicBezTo>
                  <a:cubicBezTo>
                    <a:pt x="7782" y="7286"/>
                    <a:pt x="7849" y="7219"/>
                    <a:pt x="7913" y="7161"/>
                  </a:cubicBezTo>
                  <a:lnTo>
                    <a:pt x="7913" y="7161"/>
                  </a:lnTo>
                  <a:cubicBezTo>
                    <a:pt x="7915" y="7157"/>
                    <a:pt x="7917" y="7153"/>
                    <a:pt x="7919" y="7149"/>
                  </a:cubicBezTo>
                  <a:lnTo>
                    <a:pt x="8029" y="7039"/>
                  </a:lnTo>
                  <a:cubicBezTo>
                    <a:pt x="8128" y="6965"/>
                    <a:pt x="8172" y="6935"/>
                    <a:pt x="8178" y="6935"/>
                  </a:cubicBezTo>
                  <a:cubicBezTo>
                    <a:pt x="8185" y="6935"/>
                    <a:pt x="8149" y="6969"/>
                    <a:pt x="8094" y="7019"/>
                  </a:cubicBezTo>
                  <a:lnTo>
                    <a:pt x="8094" y="7019"/>
                  </a:lnTo>
                  <a:cubicBezTo>
                    <a:pt x="8140" y="6987"/>
                    <a:pt x="8191" y="6958"/>
                    <a:pt x="8249" y="6929"/>
                  </a:cubicBezTo>
                  <a:cubicBezTo>
                    <a:pt x="8579" y="6709"/>
                    <a:pt x="9019" y="6489"/>
                    <a:pt x="9349" y="6379"/>
                  </a:cubicBezTo>
                  <a:cubicBezTo>
                    <a:pt x="10119" y="5939"/>
                    <a:pt x="10779" y="5169"/>
                    <a:pt x="10999" y="4290"/>
                  </a:cubicBezTo>
                  <a:cubicBezTo>
                    <a:pt x="11439" y="2530"/>
                    <a:pt x="10449" y="550"/>
                    <a:pt x="8579" y="110"/>
                  </a:cubicBezTo>
                  <a:cubicBezTo>
                    <a:pt x="8286" y="37"/>
                    <a:pt x="7980" y="0"/>
                    <a:pt x="7675"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7" name="Google Shape;2390;p43">
              <a:extLst>
                <a:ext uri="{FF2B5EF4-FFF2-40B4-BE49-F238E27FC236}">
                  <a16:creationId xmlns:a16="http://schemas.microsoft.com/office/drawing/2014/main" id="{079A3E79-9EB8-DDBD-1613-1F4FA339BA83}"/>
                </a:ext>
              </a:extLst>
            </p:cNvPr>
            <p:cNvSpPr/>
            <p:nvPr/>
          </p:nvSpPr>
          <p:spPr>
            <a:xfrm>
              <a:off x="884300" y="1559050"/>
              <a:ext cx="455550" cy="509275"/>
            </a:xfrm>
            <a:custGeom>
              <a:avLst/>
              <a:gdLst/>
              <a:ahLst/>
              <a:cxnLst/>
              <a:rect l="l" t="t" r="r" b="b"/>
              <a:pathLst>
                <a:path w="18222" h="20371" extrusionOk="0">
                  <a:moveTo>
                    <a:pt x="11549" y="6842"/>
                  </a:moveTo>
                  <a:cubicBezTo>
                    <a:pt x="11634" y="6842"/>
                    <a:pt x="11736" y="6859"/>
                    <a:pt x="11842" y="6879"/>
                  </a:cubicBezTo>
                  <a:lnTo>
                    <a:pt x="11842" y="6879"/>
                  </a:lnTo>
                  <a:cubicBezTo>
                    <a:pt x="11698" y="6859"/>
                    <a:pt x="11549" y="6842"/>
                    <a:pt x="11549" y="6842"/>
                  </a:cubicBezTo>
                  <a:close/>
                  <a:moveTo>
                    <a:pt x="7749" y="9143"/>
                  </a:moveTo>
                  <a:cubicBezTo>
                    <a:pt x="7716" y="9219"/>
                    <a:pt x="7689" y="9275"/>
                    <a:pt x="7680" y="9275"/>
                  </a:cubicBezTo>
                  <a:cubicBezTo>
                    <a:pt x="7673" y="9275"/>
                    <a:pt x="7677" y="9240"/>
                    <a:pt x="7699" y="9152"/>
                  </a:cubicBezTo>
                  <a:cubicBezTo>
                    <a:pt x="7719" y="9152"/>
                    <a:pt x="7736" y="9148"/>
                    <a:pt x="7749" y="9143"/>
                  </a:cubicBezTo>
                  <a:close/>
                  <a:moveTo>
                    <a:pt x="7589" y="10692"/>
                  </a:moveTo>
                  <a:cubicBezTo>
                    <a:pt x="7615" y="10785"/>
                    <a:pt x="7637" y="10869"/>
                    <a:pt x="7657" y="10944"/>
                  </a:cubicBezTo>
                  <a:lnTo>
                    <a:pt x="7657" y="10944"/>
                  </a:lnTo>
                  <a:cubicBezTo>
                    <a:pt x="7639" y="10862"/>
                    <a:pt x="7618" y="10777"/>
                    <a:pt x="7589" y="10692"/>
                  </a:cubicBezTo>
                  <a:close/>
                  <a:moveTo>
                    <a:pt x="7657" y="10944"/>
                  </a:moveTo>
                  <a:cubicBezTo>
                    <a:pt x="7693" y="11113"/>
                    <a:pt x="7714" y="11266"/>
                    <a:pt x="7754" y="11369"/>
                  </a:cubicBezTo>
                  <a:lnTo>
                    <a:pt x="7754" y="11369"/>
                  </a:lnTo>
                  <a:cubicBezTo>
                    <a:pt x="7740" y="11285"/>
                    <a:pt x="7709" y="11149"/>
                    <a:pt x="7657" y="10944"/>
                  </a:cubicBezTo>
                  <a:close/>
                  <a:moveTo>
                    <a:pt x="8429" y="12900"/>
                  </a:moveTo>
                  <a:lnTo>
                    <a:pt x="8429" y="12900"/>
                  </a:lnTo>
                  <a:cubicBezTo>
                    <a:pt x="8481" y="12977"/>
                    <a:pt x="8518" y="13034"/>
                    <a:pt x="8508" y="13034"/>
                  </a:cubicBezTo>
                  <a:cubicBezTo>
                    <a:pt x="8504" y="13034"/>
                    <a:pt x="8492" y="13024"/>
                    <a:pt x="8469" y="13002"/>
                  </a:cubicBezTo>
                  <a:lnTo>
                    <a:pt x="8429" y="12900"/>
                  </a:lnTo>
                  <a:close/>
                  <a:moveTo>
                    <a:pt x="11301" y="1"/>
                  </a:moveTo>
                  <a:cubicBezTo>
                    <a:pt x="10033" y="1"/>
                    <a:pt x="8776" y="198"/>
                    <a:pt x="7589" y="573"/>
                  </a:cubicBezTo>
                  <a:cubicBezTo>
                    <a:pt x="5500" y="1343"/>
                    <a:pt x="3740" y="2773"/>
                    <a:pt x="2420" y="4533"/>
                  </a:cubicBezTo>
                  <a:cubicBezTo>
                    <a:pt x="220" y="7832"/>
                    <a:pt x="0" y="12012"/>
                    <a:pt x="1760" y="15421"/>
                  </a:cubicBezTo>
                  <a:cubicBezTo>
                    <a:pt x="2860" y="17511"/>
                    <a:pt x="4620" y="19051"/>
                    <a:pt x="6710" y="19931"/>
                  </a:cubicBezTo>
                  <a:cubicBezTo>
                    <a:pt x="7223" y="20224"/>
                    <a:pt x="7785" y="20371"/>
                    <a:pt x="8396" y="20371"/>
                  </a:cubicBezTo>
                  <a:cubicBezTo>
                    <a:pt x="8702" y="20371"/>
                    <a:pt x="9019" y="20334"/>
                    <a:pt x="9349" y="20261"/>
                  </a:cubicBezTo>
                  <a:cubicBezTo>
                    <a:pt x="10119" y="20041"/>
                    <a:pt x="10889" y="19491"/>
                    <a:pt x="11329" y="18721"/>
                  </a:cubicBezTo>
                  <a:cubicBezTo>
                    <a:pt x="12099" y="17291"/>
                    <a:pt x="11879" y="14761"/>
                    <a:pt x="10119" y="13992"/>
                  </a:cubicBezTo>
                  <a:lnTo>
                    <a:pt x="10339" y="13992"/>
                  </a:lnTo>
                  <a:cubicBezTo>
                    <a:pt x="9899" y="13882"/>
                    <a:pt x="9569" y="13772"/>
                    <a:pt x="9239" y="13552"/>
                  </a:cubicBezTo>
                  <a:lnTo>
                    <a:pt x="8909" y="13222"/>
                  </a:lnTo>
                  <a:cubicBezTo>
                    <a:pt x="8792" y="13143"/>
                    <a:pt x="8730" y="13107"/>
                    <a:pt x="8706" y="13098"/>
                  </a:cubicBezTo>
                  <a:lnTo>
                    <a:pt x="8706" y="13098"/>
                  </a:lnTo>
                  <a:cubicBezTo>
                    <a:pt x="8583" y="12987"/>
                    <a:pt x="8491" y="12869"/>
                    <a:pt x="8359" y="12672"/>
                  </a:cubicBezTo>
                  <a:lnTo>
                    <a:pt x="8323" y="12635"/>
                  </a:lnTo>
                  <a:lnTo>
                    <a:pt x="8323" y="12635"/>
                  </a:lnTo>
                  <a:lnTo>
                    <a:pt x="8249" y="12452"/>
                  </a:lnTo>
                  <a:cubicBezTo>
                    <a:pt x="8096" y="12299"/>
                    <a:pt x="7996" y="12145"/>
                    <a:pt x="7913" y="11955"/>
                  </a:cubicBezTo>
                  <a:lnTo>
                    <a:pt x="7913" y="11955"/>
                  </a:lnTo>
                  <a:cubicBezTo>
                    <a:pt x="7889" y="11836"/>
                    <a:pt x="7809" y="11649"/>
                    <a:pt x="7809" y="11462"/>
                  </a:cubicBezTo>
                  <a:cubicBezTo>
                    <a:pt x="7787" y="11439"/>
                    <a:pt x="7769" y="11408"/>
                    <a:pt x="7754" y="11369"/>
                  </a:cubicBezTo>
                  <a:lnTo>
                    <a:pt x="7754" y="11369"/>
                  </a:lnTo>
                  <a:cubicBezTo>
                    <a:pt x="7767" y="11444"/>
                    <a:pt x="7766" y="11476"/>
                    <a:pt x="7757" y="11476"/>
                  </a:cubicBezTo>
                  <a:cubicBezTo>
                    <a:pt x="7732" y="11476"/>
                    <a:pt x="7646" y="11249"/>
                    <a:pt x="7589" y="11022"/>
                  </a:cubicBezTo>
                  <a:cubicBezTo>
                    <a:pt x="7480" y="10692"/>
                    <a:pt x="7589" y="10692"/>
                    <a:pt x="7589" y="10582"/>
                  </a:cubicBezTo>
                  <a:lnTo>
                    <a:pt x="7589" y="10079"/>
                  </a:lnTo>
                  <a:lnTo>
                    <a:pt x="7589" y="10079"/>
                  </a:lnTo>
                  <a:cubicBezTo>
                    <a:pt x="7619" y="9892"/>
                    <a:pt x="7659" y="9643"/>
                    <a:pt x="7699" y="9482"/>
                  </a:cubicBezTo>
                  <a:cubicBezTo>
                    <a:pt x="7789" y="9302"/>
                    <a:pt x="7879" y="9049"/>
                    <a:pt x="7909" y="8843"/>
                  </a:cubicBezTo>
                  <a:lnTo>
                    <a:pt x="7909" y="8843"/>
                  </a:lnTo>
                  <a:lnTo>
                    <a:pt x="8029" y="8602"/>
                  </a:lnTo>
                  <a:cubicBezTo>
                    <a:pt x="8175" y="8384"/>
                    <a:pt x="8560" y="7975"/>
                    <a:pt x="8520" y="7975"/>
                  </a:cubicBezTo>
                  <a:cubicBezTo>
                    <a:pt x="8499" y="7975"/>
                    <a:pt x="8366" y="8083"/>
                    <a:pt x="8029" y="8382"/>
                  </a:cubicBezTo>
                  <a:cubicBezTo>
                    <a:pt x="8249" y="8162"/>
                    <a:pt x="8469" y="7942"/>
                    <a:pt x="8689" y="7722"/>
                  </a:cubicBezTo>
                  <a:lnTo>
                    <a:pt x="8799" y="7612"/>
                  </a:lnTo>
                  <a:lnTo>
                    <a:pt x="8799" y="7612"/>
                  </a:lnTo>
                  <a:cubicBezTo>
                    <a:pt x="9129" y="7392"/>
                    <a:pt x="9349" y="7282"/>
                    <a:pt x="9679" y="7172"/>
                  </a:cubicBezTo>
                  <a:cubicBezTo>
                    <a:pt x="9715" y="7149"/>
                    <a:pt x="9744" y="7128"/>
                    <a:pt x="9768" y="7110"/>
                  </a:cubicBezTo>
                  <a:lnTo>
                    <a:pt x="9768" y="7110"/>
                  </a:lnTo>
                  <a:lnTo>
                    <a:pt x="10009" y="7062"/>
                  </a:lnTo>
                  <a:lnTo>
                    <a:pt x="10449" y="6952"/>
                  </a:lnTo>
                  <a:lnTo>
                    <a:pt x="10779" y="6952"/>
                  </a:lnTo>
                  <a:cubicBezTo>
                    <a:pt x="10880" y="6912"/>
                    <a:pt x="10911" y="6886"/>
                    <a:pt x="10897" y="6871"/>
                  </a:cubicBezTo>
                  <a:lnTo>
                    <a:pt x="10897" y="6871"/>
                  </a:lnTo>
                  <a:cubicBezTo>
                    <a:pt x="10926" y="6870"/>
                    <a:pt x="10956" y="6870"/>
                    <a:pt x="10985" y="6870"/>
                  </a:cubicBezTo>
                  <a:cubicBezTo>
                    <a:pt x="11192" y="6870"/>
                    <a:pt x="11384" y="6897"/>
                    <a:pt x="11549" y="6952"/>
                  </a:cubicBezTo>
                  <a:lnTo>
                    <a:pt x="11879" y="6952"/>
                  </a:lnTo>
                  <a:cubicBezTo>
                    <a:pt x="12075" y="6952"/>
                    <a:pt x="12126" y="6943"/>
                    <a:pt x="12100" y="6929"/>
                  </a:cubicBezTo>
                  <a:lnTo>
                    <a:pt x="12100" y="6929"/>
                  </a:lnTo>
                  <a:cubicBezTo>
                    <a:pt x="12179" y="6943"/>
                    <a:pt x="12254" y="6952"/>
                    <a:pt x="12319" y="6952"/>
                  </a:cubicBezTo>
                  <a:cubicBezTo>
                    <a:pt x="12686" y="7053"/>
                    <a:pt x="13035" y="7100"/>
                    <a:pt x="13364" y="7100"/>
                  </a:cubicBezTo>
                  <a:cubicBezTo>
                    <a:pt x="16987" y="7100"/>
                    <a:pt x="18222" y="1462"/>
                    <a:pt x="14189" y="353"/>
                  </a:cubicBezTo>
                  <a:cubicBezTo>
                    <a:pt x="13238" y="115"/>
                    <a:pt x="12267" y="1"/>
                    <a:pt x="1130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8" name="Google Shape;2391;p43">
              <a:extLst>
                <a:ext uri="{FF2B5EF4-FFF2-40B4-BE49-F238E27FC236}">
                  <a16:creationId xmlns:a16="http://schemas.microsoft.com/office/drawing/2014/main" id="{B591DC22-D330-7EAF-B0A9-B2BA69B11155}"/>
                </a:ext>
              </a:extLst>
            </p:cNvPr>
            <p:cNvSpPr/>
            <p:nvPr/>
          </p:nvSpPr>
          <p:spPr>
            <a:xfrm>
              <a:off x="1566225" y="1559625"/>
              <a:ext cx="412475" cy="509600"/>
            </a:xfrm>
            <a:custGeom>
              <a:avLst/>
              <a:gdLst/>
              <a:ahLst/>
              <a:cxnLst/>
              <a:rect l="l" t="t" r="r" b="b"/>
              <a:pathLst>
                <a:path w="16499" h="20384" extrusionOk="0">
                  <a:moveTo>
                    <a:pt x="6966" y="10380"/>
                  </a:moveTo>
                  <a:cubicBezTo>
                    <a:pt x="6971" y="10441"/>
                    <a:pt x="6975" y="10500"/>
                    <a:pt x="6977" y="10550"/>
                  </a:cubicBezTo>
                  <a:lnTo>
                    <a:pt x="6977" y="10550"/>
                  </a:lnTo>
                  <a:cubicBezTo>
                    <a:pt x="7027" y="10525"/>
                    <a:pt x="7024" y="10456"/>
                    <a:pt x="6966" y="10380"/>
                  </a:cubicBezTo>
                  <a:close/>
                  <a:moveTo>
                    <a:pt x="8042" y="12683"/>
                  </a:moveTo>
                  <a:lnTo>
                    <a:pt x="8042" y="12683"/>
                  </a:lnTo>
                  <a:cubicBezTo>
                    <a:pt x="8044" y="12683"/>
                    <a:pt x="8100" y="12723"/>
                    <a:pt x="8176" y="12777"/>
                  </a:cubicBezTo>
                  <a:lnTo>
                    <a:pt x="8176" y="12777"/>
                  </a:lnTo>
                  <a:lnTo>
                    <a:pt x="8140" y="12759"/>
                  </a:lnTo>
                  <a:cubicBezTo>
                    <a:pt x="8068" y="12705"/>
                    <a:pt x="8040" y="12683"/>
                    <a:pt x="8042" y="12683"/>
                  </a:cubicBezTo>
                  <a:close/>
                  <a:moveTo>
                    <a:pt x="8710" y="13146"/>
                  </a:moveTo>
                  <a:cubicBezTo>
                    <a:pt x="8729" y="13146"/>
                    <a:pt x="8861" y="13196"/>
                    <a:pt x="8992" y="13248"/>
                  </a:cubicBezTo>
                  <a:lnTo>
                    <a:pt x="8992" y="13248"/>
                  </a:lnTo>
                  <a:cubicBezTo>
                    <a:pt x="8930" y="13232"/>
                    <a:pt x="8866" y="13215"/>
                    <a:pt x="8800" y="13199"/>
                  </a:cubicBezTo>
                  <a:cubicBezTo>
                    <a:pt x="8724" y="13161"/>
                    <a:pt x="8700" y="13146"/>
                    <a:pt x="8710" y="13146"/>
                  </a:cubicBezTo>
                  <a:close/>
                  <a:moveTo>
                    <a:pt x="9077" y="13282"/>
                  </a:moveTo>
                  <a:cubicBezTo>
                    <a:pt x="9182" y="13325"/>
                    <a:pt x="9269" y="13362"/>
                    <a:pt x="9266" y="13362"/>
                  </a:cubicBezTo>
                  <a:cubicBezTo>
                    <a:pt x="9264" y="13362"/>
                    <a:pt x="9224" y="13347"/>
                    <a:pt x="9129" y="13309"/>
                  </a:cubicBezTo>
                  <a:lnTo>
                    <a:pt x="9077" y="13282"/>
                  </a:lnTo>
                  <a:close/>
                  <a:moveTo>
                    <a:pt x="11549" y="13497"/>
                  </a:moveTo>
                  <a:cubicBezTo>
                    <a:pt x="11551" y="13497"/>
                    <a:pt x="11492" y="13505"/>
                    <a:pt x="11329" y="13529"/>
                  </a:cubicBezTo>
                  <a:lnTo>
                    <a:pt x="11302" y="13529"/>
                  </a:lnTo>
                  <a:cubicBezTo>
                    <a:pt x="11429" y="13513"/>
                    <a:pt x="11547" y="13497"/>
                    <a:pt x="11549" y="13497"/>
                  </a:cubicBezTo>
                  <a:close/>
                  <a:moveTo>
                    <a:pt x="8005" y="0"/>
                  </a:moveTo>
                  <a:cubicBezTo>
                    <a:pt x="7394" y="0"/>
                    <a:pt x="6783" y="147"/>
                    <a:pt x="6270" y="440"/>
                  </a:cubicBezTo>
                  <a:lnTo>
                    <a:pt x="6160" y="440"/>
                  </a:lnTo>
                  <a:cubicBezTo>
                    <a:pt x="2420" y="2090"/>
                    <a:pt x="0" y="5829"/>
                    <a:pt x="110" y="9899"/>
                  </a:cubicBezTo>
                  <a:cubicBezTo>
                    <a:pt x="110" y="13859"/>
                    <a:pt x="2310" y="17488"/>
                    <a:pt x="5720" y="19248"/>
                  </a:cubicBezTo>
                  <a:cubicBezTo>
                    <a:pt x="7322" y="20014"/>
                    <a:pt x="9013" y="20383"/>
                    <a:pt x="10708" y="20383"/>
                  </a:cubicBezTo>
                  <a:cubicBezTo>
                    <a:pt x="11689" y="20383"/>
                    <a:pt x="12671" y="20260"/>
                    <a:pt x="13639" y="20018"/>
                  </a:cubicBezTo>
                  <a:cubicBezTo>
                    <a:pt x="15399" y="19578"/>
                    <a:pt x="16499" y="17598"/>
                    <a:pt x="16059" y="15838"/>
                  </a:cubicBezTo>
                  <a:cubicBezTo>
                    <a:pt x="15596" y="14265"/>
                    <a:pt x="14199" y="13315"/>
                    <a:pt x="12654" y="13315"/>
                  </a:cubicBezTo>
                  <a:cubicBezTo>
                    <a:pt x="12363" y="13315"/>
                    <a:pt x="12066" y="13349"/>
                    <a:pt x="11769" y="13419"/>
                  </a:cubicBezTo>
                  <a:cubicBezTo>
                    <a:pt x="11549" y="13419"/>
                    <a:pt x="11329" y="13529"/>
                    <a:pt x="11109" y="13529"/>
                  </a:cubicBezTo>
                  <a:lnTo>
                    <a:pt x="10339" y="13529"/>
                  </a:lnTo>
                  <a:cubicBezTo>
                    <a:pt x="10237" y="13519"/>
                    <a:pt x="10149" y="13512"/>
                    <a:pt x="10072" y="13505"/>
                  </a:cubicBezTo>
                  <a:lnTo>
                    <a:pt x="10072" y="13505"/>
                  </a:lnTo>
                  <a:cubicBezTo>
                    <a:pt x="10169" y="13529"/>
                    <a:pt x="10274" y="13529"/>
                    <a:pt x="10339" y="13529"/>
                  </a:cubicBezTo>
                  <a:lnTo>
                    <a:pt x="10119" y="13529"/>
                  </a:lnTo>
                  <a:cubicBezTo>
                    <a:pt x="9899" y="13529"/>
                    <a:pt x="9533" y="13480"/>
                    <a:pt x="9671" y="13480"/>
                  </a:cubicBezTo>
                  <a:cubicBezTo>
                    <a:pt x="9723" y="13480"/>
                    <a:pt x="9845" y="13487"/>
                    <a:pt x="10072" y="13505"/>
                  </a:cubicBezTo>
                  <a:lnTo>
                    <a:pt x="10072" y="13505"/>
                  </a:lnTo>
                  <a:cubicBezTo>
                    <a:pt x="10006" y="13489"/>
                    <a:pt x="9944" y="13463"/>
                    <a:pt x="9899" y="13419"/>
                  </a:cubicBezTo>
                  <a:cubicBezTo>
                    <a:pt x="9629" y="13419"/>
                    <a:pt x="9358" y="13345"/>
                    <a:pt x="9027" y="13257"/>
                  </a:cubicBezTo>
                  <a:lnTo>
                    <a:pt x="9027" y="13257"/>
                  </a:lnTo>
                  <a:lnTo>
                    <a:pt x="8690" y="13089"/>
                  </a:lnTo>
                  <a:cubicBezTo>
                    <a:pt x="8589" y="12988"/>
                    <a:pt x="8489" y="12888"/>
                    <a:pt x="8389" y="12871"/>
                  </a:cubicBezTo>
                  <a:lnTo>
                    <a:pt x="8389" y="12871"/>
                  </a:lnTo>
                  <a:cubicBezTo>
                    <a:pt x="8138" y="12538"/>
                    <a:pt x="8120" y="12529"/>
                    <a:pt x="7920" y="12429"/>
                  </a:cubicBezTo>
                  <a:lnTo>
                    <a:pt x="7590" y="11989"/>
                  </a:lnTo>
                  <a:cubicBezTo>
                    <a:pt x="7583" y="11984"/>
                    <a:pt x="7577" y="11981"/>
                    <a:pt x="7572" y="11977"/>
                  </a:cubicBezTo>
                  <a:lnTo>
                    <a:pt x="7572" y="11977"/>
                  </a:lnTo>
                  <a:cubicBezTo>
                    <a:pt x="7505" y="11864"/>
                    <a:pt x="7418" y="11730"/>
                    <a:pt x="7327" y="11622"/>
                  </a:cubicBezTo>
                  <a:lnTo>
                    <a:pt x="7327" y="11622"/>
                  </a:lnTo>
                  <a:cubicBezTo>
                    <a:pt x="7335" y="11653"/>
                    <a:pt x="7338" y="11672"/>
                    <a:pt x="7333" y="11672"/>
                  </a:cubicBezTo>
                  <a:cubicBezTo>
                    <a:pt x="7326" y="11672"/>
                    <a:pt x="7304" y="11637"/>
                    <a:pt x="7260" y="11549"/>
                  </a:cubicBezTo>
                  <a:lnTo>
                    <a:pt x="7260" y="11549"/>
                  </a:lnTo>
                  <a:cubicBezTo>
                    <a:pt x="7282" y="11571"/>
                    <a:pt x="7305" y="11596"/>
                    <a:pt x="7327" y="11622"/>
                  </a:cubicBezTo>
                  <a:lnTo>
                    <a:pt x="7327" y="11622"/>
                  </a:lnTo>
                  <a:cubicBezTo>
                    <a:pt x="7314" y="11574"/>
                    <a:pt x="7288" y="11495"/>
                    <a:pt x="7260" y="11413"/>
                  </a:cubicBezTo>
                  <a:lnTo>
                    <a:pt x="7260" y="11413"/>
                  </a:lnTo>
                  <a:cubicBezTo>
                    <a:pt x="7260" y="11489"/>
                    <a:pt x="7260" y="11549"/>
                    <a:pt x="7260" y="11549"/>
                  </a:cubicBezTo>
                  <a:cubicBezTo>
                    <a:pt x="7260" y="11329"/>
                    <a:pt x="7150" y="11219"/>
                    <a:pt x="7150" y="11109"/>
                  </a:cubicBezTo>
                  <a:lnTo>
                    <a:pt x="7150" y="11109"/>
                  </a:lnTo>
                  <a:cubicBezTo>
                    <a:pt x="7150" y="11109"/>
                    <a:pt x="7208" y="11265"/>
                    <a:pt x="7260" y="11413"/>
                  </a:cubicBezTo>
                  <a:lnTo>
                    <a:pt x="7260" y="11413"/>
                  </a:lnTo>
                  <a:cubicBezTo>
                    <a:pt x="7260" y="11386"/>
                    <a:pt x="7260" y="11358"/>
                    <a:pt x="7260" y="11329"/>
                  </a:cubicBezTo>
                  <a:cubicBezTo>
                    <a:pt x="7166" y="11047"/>
                    <a:pt x="7072" y="10846"/>
                    <a:pt x="6978" y="10588"/>
                  </a:cubicBezTo>
                  <a:lnTo>
                    <a:pt x="6978" y="10588"/>
                  </a:lnTo>
                  <a:cubicBezTo>
                    <a:pt x="6979" y="10639"/>
                    <a:pt x="6977" y="10672"/>
                    <a:pt x="6970" y="10672"/>
                  </a:cubicBezTo>
                  <a:cubicBezTo>
                    <a:pt x="6962" y="10672"/>
                    <a:pt x="6950" y="10639"/>
                    <a:pt x="6930" y="10559"/>
                  </a:cubicBezTo>
                  <a:cubicBezTo>
                    <a:pt x="6944" y="10559"/>
                    <a:pt x="6956" y="10557"/>
                    <a:pt x="6966" y="10554"/>
                  </a:cubicBezTo>
                  <a:lnTo>
                    <a:pt x="6966" y="10554"/>
                  </a:lnTo>
                  <a:cubicBezTo>
                    <a:pt x="6970" y="10565"/>
                    <a:pt x="6974" y="10577"/>
                    <a:pt x="6978" y="10588"/>
                  </a:cubicBezTo>
                  <a:lnTo>
                    <a:pt x="6978" y="10588"/>
                  </a:lnTo>
                  <a:cubicBezTo>
                    <a:pt x="6978" y="10576"/>
                    <a:pt x="6978" y="10563"/>
                    <a:pt x="6977" y="10550"/>
                  </a:cubicBezTo>
                  <a:lnTo>
                    <a:pt x="6977" y="10550"/>
                  </a:lnTo>
                  <a:cubicBezTo>
                    <a:pt x="6974" y="10551"/>
                    <a:pt x="6970" y="10553"/>
                    <a:pt x="6966" y="10554"/>
                  </a:cubicBezTo>
                  <a:lnTo>
                    <a:pt x="6966" y="10554"/>
                  </a:lnTo>
                  <a:cubicBezTo>
                    <a:pt x="6954" y="10520"/>
                    <a:pt x="6942" y="10485"/>
                    <a:pt x="6930" y="10449"/>
                  </a:cubicBezTo>
                  <a:lnTo>
                    <a:pt x="6930" y="10339"/>
                  </a:lnTo>
                  <a:cubicBezTo>
                    <a:pt x="6943" y="10353"/>
                    <a:pt x="6955" y="10366"/>
                    <a:pt x="6966" y="10380"/>
                  </a:cubicBezTo>
                  <a:lnTo>
                    <a:pt x="6966" y="10380"/>
                  </a:lnTo>
                  <a:cubicBezTo>
                    <a:pt x="6951" y="10202"/>
                    <a:pt x="6930" y="10009"/>
                    <a:pt x="6930" y="10009"/>
                  </a:cubicBezTo>
                  <a:lnTo>
                    <a:pt x="6930" y="9569"/>
                  </a:lnTo>
                  <a:cubicBezTo>
                    <a:pt x="6930" y="9349"/>
                    <a:pt x="6930" y="9459"/>
                    <a:pt x="6930" y="9349"/>
                  </a:cubicBezTo>
                  <a:cubicBezTo>
                    <a:pt x="6930" y="9019"/>
                    <a:pt x="7040" y="8689"/>
                    <a:pt x="7150" y="8469"/>
                  </a:cubicBezTo>
                  <a:lnTo>
                    <a:pt x="7150" y="8469"/>
                  </a:lnTo>
                  <a:cubicBezTo>
                    <a:pt x="7043" y="8683"/>
                    <a:pt x="7005" y="8758"/>
                    <a:pt x="7003" y="8758"/>
                  </a:cubicBezTo>
                  <a:cubicBezTo>
                    <a:pt x="6999" y="8758"/>
                    <a:pt x="7150" y="8433"/>
                    <a:pt x="7150" y="8359"/>
                  </a:cubicBezTo>
                  <a:cubicBezTo>
                    <a:pt x="7155" y="8349"/>
                    <a:pt x="7161" y="8338"/>
                    <a:pt x="7167" y="8327"/>
                  </a:cubicBezTo>
                  <a:lnTo>
                    <a:pt x="7167" y="8327"/>
                  </a:lnTo>
                  <a:cubicBezTo>
                    <a:pt x="7157" y="8379"/>
                    <a:pt x="7150" y="8429"/>
                    <a:pt x="7150" y="8469"/>
                  </a:cubicBezTo>
                  <a:cubicBezTo>
                    <a:pt x="7173" y="8389"/>
                    <a:pt x="7191" y="8323"/>
                    <a:pt x="7205" y="8269"/>
                  </a:cubicBezTo>
                  <a:lnTo>
                    <a:pt x="7205" y="8269"/>
                  </a:lnTo>
                  <a:cubicBezTo>
                    <a:pt x="7191" y="8290"/>
                    <a:pt x="7178" y="8309"/>
                    <a:pt x="7167" y="8327"/>
                  </a:cubicBezTo>
                  <a:lnTo>
                    <a:pt x="7167" y="8327"/>
                  </a:lnTo>
                  <a:cubicBezTo>
                    <a:pt x="7193" y="8203"/>
                    <a:pt x="7237" y="8073"/>
                    <a:pt x="7246" y="8073"/>
                  </a:cubicBezTo>
                  <a:cubicBezTo>
                    <a:pt x="7252" y="8073"/>
                    <a:pt x="7243" y="8126"/>
                    <a:pt x="7205" y="8269"/>
                  </a:cubicBezTo>
                  <a:lnTo>
                    <a:pt x="7205" y="8269"/>
                  </a:lnTo>
                  <a:cubicBezTo>
                    <a:pt x="7355" y="8052"/>
                    <a:pt x="7690" y="7691"/>
                    <a:pt x="7784" y="7470"/>
                  </a:cubicBezTo>
                  <a:lnTo>
                    <a:pt x="7784" y="7470"/>
                  </a:lnTo>
                  <a:cubicBezTo>
                    <a:pt x="7875" y="7398"/>
                    <a:pt x="7942" y="7314"/>
                    <a:pt x="8006" y="7196"/>
                  </a:cubicBezTo>
                  <a:lnTo>
                    <a:pt x="8006" y="7196"/>
                  </a:lnTo>
                  <a:cubicBezTo>
                    <a:pt x="7919" y="7269"/>
                    <a:pt x="7841" y="7337"/>
                    <a:pt x="7810" y="7369"/>
                  </a:cubicBezTo>
                  <a:cubicBezTo>
                    <a:pt x="7893" y="7286"/>
                    <a:pt x="7960" y="7219"/>
                    <a:pt x="8024" y="7161"/>
                  </a:cubicBezTo>
                  <a:lnTo>
                    <a:pt x="8024" y="7161"/>
                  </a:lnTo>
                  <a:cubicBezTo>
                    <a:pt x="8026" y="7157"/>
                    <a:pt x="8028" y="7153"/>
                    <a:pt x="8030" y="7149"/>
                  </a:cubicBezTo>
                  <a:lnTo>
                    <a:pt x="8046" y="7141"/>
                  </a:lnTo>
                  <a:lnTo>
                    <a:pt x="8046" y="7141"/>
                  </a:lnTo>
                  <a:cubicBezTo>
                    <a:pt x="8039" y="7148"/>
                    <a:pt x="8031" y="7154"/>
                    <a:pt x="8024" y="7161"/>
                  </a:cubicBezTo>
                  <a:lnTo>
                    <a:pt x="8024" y="7161"/>
                  </a:lnTo>
                  <a:cubicBezTo>
                    <a:pt x="8018" y="7173"/>
                    <a:pt x="8012" y="7184"/>
                    <a:pt x="8006" y="7196"/>
                  </a:cubicBezTo>
                  <a:lnTo>
                    <a:pt x="8006" y="7196"/>
                  </a:lnTo>
                  <a:cubicBezTo>
                    <a:pt x="8039" y="7167"/>
                    <a:pt x="8073" y="7138"/>
                    <a:pt x="8107" y="7111"/>
                  </a:cubicBezTo>
                  <a:lnTo>
                    <a:pt x="8107" y="7111"/>
                  </a:lnTo>
                  <a:lnTo>
                    <a:pt x="8046" y="7141"/>
                  </a:lnTo>
                  <a:lnTo>
                    <a:pt x="8046" y="7141"/>
                  </a:lnTo>
                  <a:cubicBezTo>
                    <a:pt x="8123" y="7073"/>
                    <a:pt x="8196" y="7019"/>
                    <a:pt x="8287" y="6968"/>
                  </a:cubicBezTo>
                  <a:lnTo>
                    <a:pt x="8287" y="6968"/>
                  </a:lnTo>
                  <a:cubicBezTo>
                    <a:pt x="8243" y="7000"/>
                    <a:pt x="8177" y="7053"/>
                    <a:pt x="8107" y="7111"/>
                  </a:cubicBezTo>
                  <a:lnTo>
                    <a:pt x="8107" y="7111"/>
                  </a:lnTo>
                  <a:lnTo>
                    <a:pt x="8250" y="7039"/>
                  </a:lnTo>
                  <a:cubicBezTo>
                    <a:pt x="8309" y="6980"/>
                    <a:pt x="8336" y="6949"/>
                    <a:pt x="8340" y="6939"/>
                  </a:cubicBezTo>
                  <a:lnTo>
                    <a:pt x="8340" y="6939"/>
                  </a:lnTo>
                  <a:cubicBezTo>
                    <a:pt x="8347" y="6936"/>
                    <a:pt x="8353" y="6932"/>
                    <a:pt x="8360" y="6929"/>
                  </a:cubicBezTo>
                  <a:cubicBezTo>
                    <a:pt x="8690" y="6709"/>
                    <a:pt x="9129" y="6489"/>
                    <a:pt x="9569" y="6379"/>
                  </a:cubicBezTo>
                  <a:cubicBezTo>
                    <a:pt x="10339" y="5939"/>
                    <a:pt x="10889" y="5169"/>
                    <a:pt x="11109" y="4290"/>
                  </a:cubicBezTo>
                  <a:cubicBezTo>
                    <a:pt x="11659" y="2530"/>
                    <a:pt x="10669" y="660"/>
                    <a:pt x="8909" y="110"/>
                  </a:cubicBezTo>
                  <a:cubicBezTo>
                    <a:pt x="8616" y="37"/>
                    <a:pt x="8311" y="0"/>
                    <a:pt x="8005"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9" name="Google Shape;2392;p43">
              <a:extLst>
                <a:ext uri="{FF2B5EF4-FFF2-40B4-BE49-F238E27FC236}">
                  <a16:creationId xmlns:a16="http://schemas.microsoft.com/office/drawing/2014/main" id="{F5C02309-1D72-488F-9B37-81DB3DFDE90D}"/>
                </a:ext>
              </a:extLst>
            </p:cNvPr>
            <p:cNvSpPr/>
            <p:nvPr/>
          </p:nvSpPr>
          <p:spPr>
            <a:xfrm>
              <a:off x="2215150" y="1559050"/>
              <a:ext cx="455575" cy="509275"/>
            </a:xfrm>
            <a:custGeom>
              <a:avLst/>
              <a:gdLst/>
              <a:ahLst/>
              <a:cxnLst/>
              <a:rect l="l" t="t" r="r" b="b"/>
              <a:pathLst>
                <a:path w="18223" h="20371" extrusionOk="0">
                  <a:moveTo>
                    <a:pt x="11549" y="6842"/>
                  </a:moveTo>
                  <a:cubicBezTo>
                    <a:pt x="11635" y="6842"/>
                    <a:pt x="11737" y="6859"/>
                    <a:pt x="11842" y="6879"/>
                  </a:cubicBezTo>
                  <a:lnTo>
                    <a:pt x="11842" y="6879"/>
                  </a:lnTo>
                  <a:cubicBezTo>
                    <a:pt x="11699" y="6859"/>
                    <a:pt x="11549" y="6842"/>
                    <a:pt x="11549" y="6842"/>
                  </a:cubicBezTo>
                  <a:close/>
                  <a:moveTo>
                    <a:pt x="7749" y="9143"/>
                  </a:moveTo>
                  <a:lnTo>
                    <a:pt x="7749" y="9143"/>
                  </a:lnTo>
                  <a:cubicBezTo>
                    <a:pt x="7716" y="9219"/>
                    <a:pt x="7689" y="9275"/>
                    <a:pt x="7681" y="9275"/>
                  </a:cubicBezTo>
                  <a:cubicBezTo>
                    <a:pt x="7673" y="9275"/>
                    <a:pt x="7678" y="9240"/>
                    <a:pt x="7700" y="9152"/>
                  </a:cubicBezTo>
                  <a:cubicBezTo>
                    <a:pt x="7720" y="9152"/>
                    <a:pt x="7736" y="9148"/>
                    <a:pt x="7749" y="9143"/>
                  </a:cubicBezTo>
                  <a:close/>
                  <a:moveTo>
                    <a:pt x="7590" y="10692"/>
                  </a:moveTo>
                  <a:lnTo>
                    <a:pt x="7590" y="10692"/>
                  </a:lnTo>
                  <a:cubicBezTo>
                    <a:pt x="7615" y="10785"/>
                    <a:pt x="7638" y="10869"/>
                    <a:pt x="7657" y="10944"/>
                  </a:cubicBezTo>
                  <a:lnTo>
                    <a:pt x="7657" y="10944"/>
                  </a:lnTo>
                  <a:cubicBezTo>
                    <a:pt x="7639" y="10862"/>
                    <a:pt x="7618" y="10777"/>
                    <a:pt x="7590" y="10692"/>
                  </a:cubicBezTo>
                  <a:close/>
                  <a:moveTo>
                    <a:pt x="7657" y="10944"/>
                  </a:moveTo>
                  <a:lnTo>
                    <a:pt x="7657" y="10944"/>
                  </a:lnTo>
                  <a:cubicBezTo>
                    <a:pt x="7693" y="11113"/>
                    <a:pt x="7714" y="11266"/>
                    <a:pt x="7754" y="11369"/>
                  </a:cubicBezTo>
                  <a:lnTo>
                    <a:pt x="7754" y="11369"/>
                  </a:lnTo>
                  <a:cubicBezTo>
                    <a:pt x="7740" y="11285"/>
                    <a:pt x="7710" y="11149"/>
                    <a:pt x="7657" y="10944"/>
                  </a:cubicBezTo>
                  <a:close/>
                  <a:moveTo>
                    <a:pt x="8429" y="12900"/>
                  </a:moveTo>
                  <a:cubicBezTo>
                    <a:pt x="8482" y="12977"/>
                    <a:pt x="8518" y="13034"/>
                    <a:pt x="8508" y="13034"/>
                  </a:cubicBezTo>
                  <a:cubicBezTo>
                    <a:pt x="8504" y="13034"/>
                    <a:pt x="8492" y="13024"/>
                    <a:pt x="8470" y="13002"/>
                  </a:cubicBezTo>
                  <a:lnTo>
                    <a:pt x="8429" y="12900"/>
                  </a:lnTo>
                  <a:close/>
                  <a:moveTo>
                    <a:pt x="11302" y="1"/>
                  </a:moveTo>
                  <a:cubicBezTo>
                    <a:pt x="10034" y="1"/>
                    <a:pt x="8776" y="198"/>
                    <a:pt x="7590" y="573"/>
                  </a:cubicBezTo>
                  <a:cubicBezTo>
                    <a:pt x="5500" y="1343"/>
                    <a:pt x="3740" y="2773"/>
                    <a:pt x="2420" y="4533"/>
                  </a:cubicBezTo>
                  <a:cubicBezTo>
                    <a:pt x="221" y="7832"/>
                    <a:pt x="1" y="12012"/>
                    <a:pt x="1761" y="15421"/>
                  </a:cubicBezTo>
                  <a:cubicBezTo>
                    <a:pt x="2860" y="17511"/>
                    <a:pt x="4620" y="19051"/>
                    <a:pt x="6710" y="19931"/>
                  </a:cubicBezTo>
                  <a:cubicBezTo>
                    <a:pt x="7223" y="20224"/>
                    <a:pt x="7785" y="20371"/>
                    <a:pt x="8396" y="20371"/>
                  </a:cubicBezTo>
                  <a:cubicBezTo>
                    <a:pt x="8702" y="20371"/>
                    <a:pt x="9020" y="20334"/>
                    <a:pt x="9350" y="20261"/>
                  </a:cubicBezTo>
                  <a:cubicBezTo>
                    <a:pt x="10120" y="20041"/>
                    <a:pt x="10890" y="19491"/>
                    <a:pt x="11330" y="18721"/>
                  </a:cubicBezTo>
                  <a:cubicBezTo>
                    <a:pt x="12099" y="17291"/>
                    <a:pt x="11879" y="14761"/>
                    <a:pt x="10120" y="13992"/>
                  </a:cubicBezTo>
                  <a:lnTo>
                    <a:pt x="10340" y="13992"/>
                  </a:lnTo>
                  <a:cubicBezTo>
                    <a:pt x="9900" y="13882"/>
                    <a:pt x="9570" y="13772"/>
                    <a:pt x="9240" y="13552"/>
                  </a:cubicBezTo>
                  <a:lnTo>
                    <a:pt x="8910" y="13222"/>
                  </a:lnTo>
                  <a:cubicBezTo>
                    <a:pt x="8792" y="13143"/>
                    <a:pt x="8731" y="13107"/>
                    <a:pt x="8707" y="13098"/>
                  </a:cubicBezTo>
                  <a:lnTo>
                    <a:pt x="8707" y="13098"/>
                  </a:lnTo>
                  <a:cubicBezTo>
                    <a:pt x="8583" y="12987"/>
                    <a:pt x="8491" y="12869"/>
                    <a:pt x="8360" y="12672"/>
                  </a:cubicBezTo>
                  <a:lnTo>
                    <a:pt x="8323" y="12635"/>
                  </a:lnTo>
                  <a:lnTo>
                    <a:pt x="8323" y="12635"/>
                  </a:lnTo>
                  <a:lnTo>
                    <a:pt x="8250" y="12452"/>
                  </a:lnTo>
                  <a:cubicBezTo>
                    <a:pt x="8097" y="12299"/>
                    <a:pt x="7997" y="12145"/>
                    <a:pt x="7913" y="11955"/>
                  </a:cubicBezTo>
                  <a:lnTo>
                    <a:pt x="7913" y="11955"/>
                  </a:lnTo>
                  <a:cubicBezTo>
                    <a:pt x="7889" y="11836"/>
                    <a:pt x="7810" y="11649"/>
                    <a:pt x="7810" y="11462"/>
                  </a:cubicBezTo>
                  <a:cubicBezTo>
                    <a:pt x="7787" y="11439"/>
                    <a:pt x="7770" y="11408"/>
                    <a:pt x="7754" y="11369"/>
                  </a:cubicBezTo>
                  <a:lnTo>
                    <a:pt x="7754" y="11369"/>
                  </a:lnTo>
                  <a:cubicBezTo>
                    <a:pt x="7767" y="11444"/>
                    <a:pt x="7767" y="11476"/>
                    <a:pt x="7757" y="11476"/>
                  </a:cubicBezTo>
                  <a:cubicBezTo>
                    <a:pt x="7733" y="11476"/>
                    <a:pt x="7647" y="11249"/>
                    <a:pt x="7590" y="11022"/>
                  </a:cubicBezTo>
                  <a:cubicBezTo>
                    <a:pt x="7480" y="10692"/>
                    <a:pt x="7590" y="10692"/>
                    <a:pt x="7590" y="10582"/>
                  </a:cubicBezTo>
                  <a:lnTo>
                    <a:pt x="7590" y="10079"/>
                  </a:lnTo>
                  <a:lnTo>
                    <a:pt x="7590" y="10079"/>
                  </a:lnTo>
                  <a:cubicBezTo>
                    <a:pt x="7619" y="9892"/>
                    <a:pt x="7660" y="9643"/>
                    <a:pt x="7700" y="9482"/>
                  </a:cubicBezTo>
                  <a:cubicBezTo>
                    <a:pt x="7790" y="9302"/>
                    <a:pt x="7880" y="9049"/>
                    <a:pt x="7909" y="8843"/>
                  </a:cubicBezTo>
                  <a:lnTo>
                    <a:pt x="7909" y="8843"/>
                  </a:lnTo>
                  <a:lnTo>
                    <a:pt x="8030" y="8602"/>
                  </a:lnTo>
                  <a:cubicBezTo>
                    <a:pt x="8175" y="8384"/>
                    <a:pt x="8560" y="7975"/>
                    <a:pt x="8520" y="7975"/>
                  </a:cubicBezTo>
                  <a:cubicBezTo>
                    <a:pt x="8499" y="7975"/>
                    <a:pt x="8366" y="8083"/>
                    <a:pt x="8030" y="8382"/>
                  </a:cubicBezTo>
                  <a:cubicBezTo>
                    <a:pt x="8250" y="8162"/>
                    <a:pt x="8470" y="7942"/>
                    <a:pt x="8690" y="7722"/>
                  </a:cubicBezTo>
                  <a:lnTo>
                    <a:pt x="8800" y="7612"/>
                  </a:lnTo>
                  <a:cubicBezTo>
                    <a:pt x="9130" y="7392"/>
                    <a:pt x="9350" y="7282"/>
                    <a:pt x="9680" y="7172"/>
                  </a:cubicBezTo>
                  <a:cubicBezTo>
                    <a:pt x="9715" y="7149"/>
                    <a:pt x="9745" y="7128"/>
                    <a:pt x="9769" y="7110"/>
                  </a:cubicBezTo>
                  <a:lnTo>
                    <a:pt x="9769" y="7110"/>
                  </a:lnTo>
                  <a:lnTo>
                    <a:pt x="10010" y="7062"/>
                  </a:lnTo>
                  <a:lnTo>
                    <a:pt x="10450" y="6952"/>
                  </a:lnTo>
                  <a:lnTo>
                    <a:pt x="10780" y="6952"/>
                  </a:lnTo>
                  <a:cubicBezTo>
                    <a:pt x="10881" y="6912"/>
                    <a:pt x="10911" y="6886"/>
                    <a:pt x="10897" y="6871"/>
                  </a:cubicBezTo>
                  <a:lnTo>
                    <a:pt x="10897" y="6871"/>
                  </a:lnTo>
                  <a:cubicBezTo>
                    <a:pt x="10927" y="6870"/>
                    <a:pt x="10956" y="6870"/>
                    <a:pt x="10986" y="6870"/>
                  </a:cubicBezTo>
                  <a:cubicBezTo>
                    <a:pt x="11192" y="6870"/>
                    <a:pt x="11385" y="6897"/>
                    <a:pt x="11549" y="6952"/>
                  </a:cubicBezTo>
                  <a:lnTo>
                    <a:pt x="11879" y="6952"/>
                  </a:lnTo>
                  <a:cubicBezTo>
                    <a:pt x="12076" y="6952"/>
                    <a:pt x="12126" y="6943"/>
                    <a:pt x="12100" y="6929"/>
                  </a:cubicBezTo>
                  <a:lnTo>
                    <a:pt x="12100" y="6929"/>
                  </a:lnTo>
                  <a:cubicBezTo>
                    <a:pt x="12179" y="6943"/>
                    <a:pt x="12254" y="6952"/>
                    <a:pt x="12319" y="6952"/>
                  </a:cubicBezTo>
                  <a:cubicBezTo>
                    <a:pt x="12686" y="7053"/>
                    <a:pt x="13035" y="7100"/>
                    <a:pt x="13364" y="7100"/>
                  </a:cubicBezTo>
                  <a:cubicBezTo>
                    <a:pt x="16987" y="7100"/>
                    <a:pt x="18222" y="1462"/>
                    <a:pt x="14189" y="353"/>
                  </a:cubicBezTo>
                  <a:cubicBezTo>
                    <a:pt x="13238" y="115"/>
                    <a:pt x="12267" y="1"/>
                    <a:pt x="11302"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0" name="Google Shape;2393;p43">
              <a:extLst>
                <a:ext uri="{FF2B5EF4-FFF2-40B4-BE49-F238E27FC236}">
                  <a16:creationId xmlns:a16="http://schemas.microsoft.com/office/drawing/2014/main" id="{829318B4-75DA-A74F-514E-6A30BB7A7B29}"/>
                </a:ext>
              </a:extLst>
            </p:cNvPr>
            <p:cNvSpPr/>
            <p:nvPr/>
          </p:nvSpPr>
          <p:spPr>
            <a:xfrm>
              <a:off x="2899825" y="1559625"/>
              <a:ext cx="409750" cy="509600"/>
            </a:xfrm>
            <a:custGeom>
              <a:avLst/>
              <a:gdLst/>
              <a:ahLst/>
              <a:cxnLst/>
              <a:rect l="l" t="t" r="r" b="b"/>
              <a:pathLst>
                <a:path w="16390" h="20384" extrusionOk="0">
                  <a:moveTo>
                    <a:pt x="8276" y="6935"/>
                  </a:moveTo>
                  <a:cubicBezTo>
                    <a:pt x="8274" y="6935"/>
                    <a:pt x="8215" y="6979"/>
                    <a:pt x="8140" y="7039"/>
                  </a:cubicBezTo>
                  <a:lnTo>
                    <a:pt x="8140" y="7039"/>
                  </a:lnTo>
                  <a:cubicBezTo>
                    <a:pt x="8239" y="6965"/>
                    <a:pt x="8277" y="6935"/>
                    <a:pt x="8276" y="6935"/>
                  </a:cubicBezTo>
                  <a:close/>
                  <a:moveTo>
                    <a:pt x="7184" y="8073"/>
                  </a:moveTo>
                  <a:cubicBezTo>
                    <a:pt x="7196" y="8073"/>
                    <a:pt x="7167" y="8174"/>
                    <a:pt x="7040" y="8469"/>
                  </a:cubicBezTo>
                  <a:cubicBezTo>
                    <a:pt x="7040" y="8334"/>
                    <a:pt x="7165" y="8073"/>
                    <a:pt x="7184" y="8073"/>
                  </a:cubicBezTo>
                  <a:close/>
                  <a:moveTo>
                    <a:pt x="7040" y="8469"/>
                  </a:moveTo>
                  <a:cubicBezTo>
                    <a:pt x="7003" y="8581"/>
                    <a:pt x="6978" y="8655"/>
                    <a:pt x="6963" y="8700"/>
                  </a:cubicBezTo>
                  <a:lnTo>
                    <a:pt x="6963" y="8700"/>
                  </a:lnTo>
                  <a:cubicBezTo>
                    <a:pt x="6983" y="8615"/>
                    <a:pt x="7006" y="8537"/>
                    <a:pt x="7040" y="8469"/>
                  </a:cubicBezTo>
                  <a:close/>
                  <a:moveTo>
                    <a:pt x="8672" y="13146"/>
                  </a:moveTo>
                  <a:cubicBezTo>
                    <a:pt x="8677" y="13146"/>
                    <a:pt x="8814" y="13197"/>
                    <a:pt x="8955" y="13250"/>
                  </a:cubicBezTo>
                  <a:lnTo>
                    <a:pt x="8955" y="13250"/>
                  </a:lnTo>
                  <a:cubicBezTo>
                    <a:pt x="8903" y="13233"/>
                    <a:pt x="8852" y="13216"/>
                    <a:pt x="8800" y="13199"/>
                  </a:cubicBezTo>
                  <a:cubicBezTo>
                    <a:pt x="8705" y="13161"/>
                    <a:pt x="8669" y="13146"/>
                    <a:pt x="8672" y="13146"/>
                  </a:cubicBezTo>
                  <a:close/>
                  <a:moveTo>
                    <a:pt x="7700" y="0"/>
                  </a:moveTo>
                  <a:cubicBezTo>
                    <a:pt x="7113" y="0"/>
                    <a:pt x="6527" y="147"/>
                    <a:pt x="5940" y="440"/>
                  </a:cubicBezTo>
                  <a:lnTo>
                    <a:pt x="6050" y="440"/>
                  </a:lnTo>
                  <a:cubicBezTo>
                    <a:pt x="2311" y="2090"/>
                    <a:pt x="1" y="5829"/>
                    <a:pt x="1" y="9899"/>
                  </a:cubicBezTo>
                  <a:cubicBezTo>
                    <a:pt x="1" y="13859"/>
                    <a:pt x="2201" y="17488"/>
                    <a:pt x="5720" y="19248"/>
                  </a:cubicBezTo>
                  <a:cubicBezTo>
                    <a:pt x="7253" y="20014"/>
                    <a:pt x="8918" y="20383"/>
                    <a:pt x="10604" y="20383"/>
                  </a:cubicBezTo>
                  <a:cubicBezTo>
                    <a:pt x="11579" y="20383"/>
                    <a:pt x="12562" y="20260"/>
                    <a:pt x="13529" y="20018"/>
                  </a:cubicBezTo>
                  <a:cubicBezTo>
                    <a:pt x="15399" y="19578"/>
                    <a:pt x="16389" y="17598"/>
                    <a:pt x="15949" y="15838"/>
                  </a:cubicBezTo>
                  <a:cubicBezTo>
                    <a:pt x="15486" y="14265"/>
                    <a:pt x="14090" y="13315"/>
                    <a:pt x="12544" y="13315"/>
                  </a:cubicBezTo>
                  <a:cubicBezTo>
                    <a:pt x="12253" y="13315"/>
                    <a:pt x="11956" y="13349"/>
                    <a:pt x="11660" y="13419"/>
                  </a:cubicBezTo>
                  <a:cubicBezTo>
                    <a:pt x="11550" y="13419"/>
                    <a:pt x="11330" y="13529"/>
                    <a:pt x="11110" y="13529"/>
                  </a:cubicBezTo>
                  <a:lnTo>
                    <a:pt x="10230" y="13529"/>
                  </a:lnTo>
                  <a:cubicBezTo>
                    <a:pt x="10153" y="13521"/>
                    <a:pt x="10084" y="13514"/>
                    <a:pt x="10023" y="13509"/>
                  </a:cubicBezTo>
                  <a:lnTo>
                    <a:pt x="10023" y="13509"/>
                  </a:lnTo>
                  <a:cubicBezTo>
                    <a:pt x="10105" y="13529"/>
                    <a:pt x="10168" y="13529"/>
                    <a:pt x="10230" y="13529"/>
                  </a:cubicBezTo>
                  <a:lnTo>
                    <a:pt x="10010" y="13529"/>
                  </a:lnTo>
                  <a:cubicBezTo>
                    <a:pt x="9790" y="13529"/>
                    <a:pt x="9472" y="13480"/>
                    <a:pt x="9611" y="13480"/>
                  </a:cubicBezTo>
                  <a:cubicBezTo>
                    <a:pt x="9665" y="13480"/>
                    <a:pt x="9791" y="13487"/>
                    <a:pt x="10023" y="13509"/>
                  </a:cubicBezTo>
                  <a:lnTo>
                    <a:pt x="10023" y="13509"/>
                  </a:lnTo>
                  <a:cubicBezTo>
                    <a:pt x="9960" y="13493"/>
                    <a:pt x="9885" y="13466"/>
                    <a:pt x="9790" y="13419"/>
                  </a:cubicBezTo>
                  <a:cubicBezTo>
                    <a:pt x="9563" y="13419"/>
                    <a:pt x="9336" y="13367"/>
                    <a:pt x="9110" y="13298"/>
                  </a:cubicBezTo>
                  <a:lnTo>
                    <a:pt x="9110" y="13298"/>
                  </a:lnTo>
                  <a:lnTo>
                    <a:pt x="8690" y="13089"/>
                  </a:lnTo>
                  <a:cubicBezTo>
                    <a:pt x="8580" y="12979"/>
                    <a:pt x="8470" y="12869"/>
                    <a:pt x="8360" y="12869"/>
                  </a:cubicBezTo>
                  <a:lnTo>
                    <a:pt x="8360" y="12869"/>
                  </a:lnTo>
                  <a:lnTo>
                    <a:pt x="8360" y="12869"/>
                  </a:lnTo>
                  <a:cubicBezTo>
                    <a:pt x="8028" y="12538"/>
                    <a:pt x="8010" y="12529"/>
                    <a:pt x="7810" y="12429"/>
                  </a:cubicBezTo>
                  <a:lnTo>
                    <a:pt x="7739" y="12334"/>
                  </a:lnTo>
                  <a:lnTo>
                    <a:pt x="7739" y="12334"/>
                  </a:lnTo>
                  <a:cubicBezTo>
                    <a:pt x="7718" y="12297"/>
                    <a:pt x="7700" y="12253"/>
                    <a:pt x="7700" y="12209"/>
                  </a:cubicBezTo>
                  <a:cubicBezTo>
                    <a:pt x="7590" y="12209"/>
                    <a:pt x="7370" y="11769"/>
                    <a:pt x="7260" y="11549"/>
                  </a:cubicBezTo>
                  <a:cubicBezTo>
                    <a:pt x="7260" y="11549"/>
                    <a:pt x="7260" y="11458"/>
                    <a:pt x="7178" y="11359"/>
                  </a:cubicBezTo>
                  <a:lnTo>
                    <a:pt x="7178" y="11359"/>
                  </a:lnTo>
                  <a:cubicBezTo>
                    <a:pt x="7151" y="11290"/>
                    <a:pt x="7131" y="11234"/>
                    <a:pt x="7100" y="11184"/>
                  </a:cubicBezTo>
                  <a:lnTo>
                    <a:pt x="7100" y="11184"/>
                  </a:lnTo>
                  <a:cubicBezTo>
                    <a:pt x="7009" y="10929"/>
                    <a:pt x="6930" y="10728"/>
                    <a:pt x="6930" y="10449"/>
                  </a:cubicBezTo>
                  <a:cubicBezTo>
                    <a:pt x="6930" y="10415"/>
                    <a:pt x="6930" y="10377"/>
                    <a:pt x="6930" y="10339"/>
                  </a:cubicBezTo>
                  <a:lnTo>
                    <a:pt x="6930" y="9459"/>
                  </a:lnTo>
                  <a:lnTo>
                    <a:pt x="6930" y="9019"/>
                  </a:lnTo>
                  <a:cubicBezTo>
                    <a:pt x="6930" y="9019"/>
                    <a:pt x="6852" y="9643"/>
                    <a:pt x="6827" y="9643"/>
                  </a:cubicBezTo>
                  <a:cubicBezTo>
                    <a:pt x="6823" y="9643"/>
                    <a:pt x="6820" y="9621"/>
                    <a:pt x="6820" y="9569"/>
                  </a:cubicBezTo>
                  <a:cubicBezTo>
                    <a:pt x="6930" y="9349"/>
                    <a:pt x="6820" y="9459"/>
                    <a:pt x="6820" y="9349"/>
                  </a:cubicBezTo>
                  <a:cubicBezTo>
                    <a:pt x="6891" y="9137"/>
                    <a:pt x="6916" y="8925"/>
                    <a:pt x="6954" y="8743"/>
                  </a:cubicBezTo>
                  <a:lnTo>
                    <a:pt x="6954" y="8743"/>
                  </a:lnTo>
                  <a:cubicBezTo>
                    <a:pt x="6984" y="8676"/>
                    <a:pt x="7086" y="8424"/>
                    <a:pt x="7150" y="8359"/>
                  </a:cubicBezTo>
                  <a:cubicBezTo>
                    <a:pt x="7150" y="8184"/>
                    <a:pt x="7500" y="7798"/>
                    <a:pt x="7642" y="7537"/>
                  </a:cubicBezTo>
                  <a:lnTo>
                    <a:pt x="7642" y="7537"/>
                  </a:lnTo>
                  <a:cubicBezTo>
                    <a:pt x="7737" y="7442"/>
                    <a:pt x="7844" y="7335"/>
                    <a:pt x="8030" y="7149"/>
                  </a:cubicBezTo>
                  <a:lnTo>
                    <a:pt x="8140" y="7039"/>
                  </a:lnTo>
                  <a:lnTo>
                    <a:pt x="8140" y="7039"/>
                  </a:lnTo>
                  <a:cubicBezTo>
                    <a:pt x="8041" y="7119"/>
                    <a:pt x="7913" y="7226"/>
                    <a:pt x="7850" y="7301"/>
                  </a:cubicBezTo>
                  <a:lnTo>
                    <a:pt x="7850" y="7301"/>
                  </a:lnTo>
                  <a:cubicBezTo>
                    <a:pt x="7967" y="7125"/>
                    <a:pt x="8152" y="7027"/>
                    <a:pt x="8250" y="6929"/>
                  </a:cubicBezTo>
                  <a:cubicBezTo>
                    <a:pt x="8690" y="6709"/>
                    <a:pt x="9020" y="6489"/>
                    <a:pt x="9460" y="6379"/>
                  </a:cubicBezTo>
                  <a:cubicBezTo>
                    <a:pt x="10230" y="5939"/>
                    <a:pt x="10780" y="5169"/>
                    <a:pt x="11000" y="4290"/>
                  </a:cubicBezTo>
                  <a:cubicBezTo>
                    <a:pt x="11550" y="2530"/>
                    <a:pt x="10450" y="550"/>
                    <a:pt x="8580" y="110"/>
                  </a:cubicBezTo>
                  <a:cubicBezTo>
                    <a:pt x="8287" y="37"/>
                    <a:pt x="7993" y="0"/>
                    <a:pt x="7700"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1" name="Google Shape;2394;p43">
              <a:extLst>
                <a:ext uri="{FF2B5EF4-FFF2-40B4-BE49-F238E27FC236}">
                  <a16:creationId xmlns:a16="http://schemas.microsoft.com/office/drawing/2014/main" id="{6FD882A5-D133-14B1-675B-CF360DAD4F53}"/>
                </a:ext>
              </a:extLst>
            </p:cNvPr>
            <p:cNvSpPr/>
            <p:nvPr/>
          </p:nvSpPr>
          <p:spPr>
            <a:xfrm>
              <a:off x="3548775" y="1559050"/>
              <a:ext cx="452800" cy="511950"/>
            </a:xfrm>
            <a:custGeom>
              <a:avLst/>
              <a:gdLst/>
              <a:ahLst/>
              <a:cxnLst/>
              <a:rect l="l" t="t" r="r" b="b"/>
              <a:pathLst>
                <a:path w="18112" h="20478" extrusionOk="0">
                  <a:moveTo>
                    <a:pt x="11439" y="6842"/>
                  </a:moveTo>
                  <a:cubicBezTo>
                    <a:pt x="11542" y="6842"/>
                    <a:pt x="11635" y="6853"/>
                    <a:pt x="11723" y="6868"/>
                  </a:cubicBezTo>
                  <a:lnTo>
                    <a:pt x="11723" y="6868"/>
                  </a:lnTo>
                  <a:cubicBezTo>
                    <a:pt x="11594" y="6853"/>
                    <a:pt x="11473" y="6842"/>
                    <a:pt x="11439" y="6842"/>
                  </a:cubicBezTo>
                  <a:close/>
                  <a:moveTo>
                    <a:pt x="8319" y="12900"/>
                  </a:moveTo>
                  <a:lnTo>
                    <a:pt x="8319" y="12900"/>
                  </a:lnTo>
                  <a:cubicBezTo>
                    <a:pt x="8371" y="12977"/>
                    <a:pt x="8408" y="13034"/>
                    <a:pt x="8398" y="13034"/>
                  </a:cubicBezTo>
                  <a:cubicBezTo>
                    <a:pt x="8394" y="13034"/>
                    <a:pt x="8382" y="13024"/>
                    <a:pt x="8359" y="13002"/>
                  </a:cubicBezTo>
                  <a:lnTo>
                    <a:pt x="8319" y="12900"/>
                  </a:lnTo>
                  <a:close/>
                  <a:moveTo>
                    <a:pt x="11226" y="1"/>
                  </a:moveTo>
                  <a:cubicBezTo>
                    <a:pt x="9977" y="1"/>
                    <a:pt x="8728" y="198"/>
                    <a:pt x="7479" y="573"/>
                  </a:cubicBezTo>
                  <a:cubicBezTo>
                    <a:pt x="5500" y="1343"/>
                    <a:pt x="3630" y="2773"/>
                    <a:pt x="2420" y="4533"/>
                  </a:cubicBezTo>
                  <a:cubicBezTo>
                    <a:pt x="220" y="7832"/>
                    <a:pt x="0" y="12012"/>
                    <a:pt x="1760" y="15421"/>
                  </a:cubicBezTo>
                  <a:cubicBezTo>
                    <a:pt x="2860" y="17511"/>
                    <a:pt x="4510" y="19051"/>
                    <a:pt x="6599" y="19931"/>
                  </a:cubicBezTo>
                  <a:cubicBezTo>
                    <a:pt x="7201" y="20307"/>
                    <a:pt x="7802" y="20477"/>
                    <a:pt x="8438" y="20477"/>
                  </a:cubicBezTo>
                  <a:cubicBezTo>
                    <a:pt x="8733" y="20477"/>
                    <a:pt x="9036" y="20440"/>
                    <a:pt x="9349" y="20371"/>
                  </a:cubicBezTo>
                  <a:cubicBezTo>
                    <a:pt x="10119" y="20151"/>
                    <a:pt x="10889" y="19491"/>
                    <a:pt x="11329" y="18721"/>
                  </a:cubicBezTo>
                  <a:cubicBezTo>
                    <a:pt x="12209" y="17291"/>
                    <a:pt x="11879" y="14871"/>
                    <a:pt x="10119" y="14102"/>
                  </a:cubicBezTo>
                  <a:lnTo>
                    <a:pt x="10229" y="13992"/>
                  </a:lnTo>
                  <a:cubicBezTo>
                    <a:pt x="9789" y="13882"/>
                    <a:pt x="9459" y="13772"/>
                    <a:pt x="9129" y="13552"/>
                  </a:cubicBezTo>
                  <a:lnTo>
                    <a:pt x="8799" y="13222"/>
                  </a:lnTo>
                  <a:cubicBezTo>
                    <a:pt x="8682" y="13143"/>
                    <a:pt x="8620" y="13107"/>
                    <a:pt x="8596" y="13098"/>
                  </a:cubicBezTo>
                  <a:lnTo>
                    <a:pt x="8596" y="13098"/>
                  </a:lnTo>
                  <a:cubicBezTo>
                    <a:pt x="8473" y="12987"/>
                    <a:pt x="8381" y="12869"/>
                    <a:pt x="8249" y="12672"/>
                  </a:cubicBezTo>
                  <a:lnTo>
                    <a:pt x="8213" y="12635"/>
                  </a:lnTo>
                  <a:lnTo>
                    <a:pt x="8139" y="12452"/>
                  </a:lnTo>
                  <a:cubicBezTo>
                    <a:pt x="7986" y="12299"/>
                    <a:pt x="7886" y="12145"/>
                    <a:pt x="7803" y="11955"/>
                  </a:cubicBezTo>
                  <a:lnTo>
                    <a:pt x="7803" y="11955"/>
                  </a:lnTo>
                  <a:cubicBezTo>
                    <a:pt x="7779" y="11836"/>
                    <a:pt x="7699" y="11649"/>
                    <a:pt x="7699" y="11462"/>
                  </a:cubicBezTo>
                  <a:cubicBezTo>
                    <a:pt x="7679" y="11442"/>
                    <a:pt x="7663" y="11414"/>
                    <a:pt x="7649" y="11381"/>
                  </a:cubicBezTo>
                  <a:lnTo>
                    <a:pt x="7649" y="11381"/>
                  </a:lnTo>
                  <a:cubicBezTo>
                    <a:pt x="7661" y="11448"/>
                    <a:pt x="7663" y="11476"/>
                    <a:pt x="7659" y="11476"/>
                  </a:cubicBezTo>
                  <a:cubicBezTo>
                    <a:pt x="7651" y="11476"/>
                    <a:pt x="7621" y="11367"/>
                    <a:pt x="7603" y="11223"/>
                  </a:cubicBezTo>
                  <a:lnTo>
                    <a:pt x="7603" y="11223"/>
                  </a:lnTo>
                  <a:cubicBezTo>
                    <a:pt x="7616" y="11284"/>
                    <a:pt x="7630" y="11338"/>
                    <a:pt x="7649" y="11381"/>
                  </a:cubicBezTo>
                  <a:lnTo>
                    <a:pt x="7649" y="11381"/>
                  </a:lnTo>
                  <a:cubicBezTo>
                    <a:pt x="7639" y="11326"/>
                    <a:pt x="7621" y="11245"/>
                    <a:pt x="7593" y="11131"/>
                  </a:cubicBezTo>
                  <a:lnTo>
                    <a:pt x="7593" y="11131"/>
                  </a:lnTo>
                  <a:cubicBezTo>
                    <a:pt x="7596" y="11163"/>
                    <a:pt x="7599" y="11194"/>
                    <a:pt x="7603" y="11223"/>
                  </a:cubicBezTo>
                  <a:lnTo>
                    <a:pt x="7603" y="11223"/>
                  </a:lnTo>
                  <a:cubicBezTo>
                    <a:pt x="7584" y="11141"/>
                    <a:pt x="7568" y="11045"/>
                    <a:pt x="7546" y="10943"/>
                  </a:cubicBezTo>
                  <a:lnTo>
                    <a:pt x="7546" y="10943"/>
                  </a:lnTo>
                  <a:cubicBezTo>
                    <a:pt x="7564" y="11014"/>
                    <a:pt x="7580" y="11076"/>
                    <a:pt x="7593" y="11131"/>
                  </a:cubicBezTo>
                  <a:lnTo>
                    <a:pt x="7593" y="11131"/>
                  </a:lnTo>
                  <a:cubicBezTo>
                    <a:pt x="7591" y="11095"/>
                    <a:pt x="7589" y="11059"/>
                    <a:pt x="7589" y="11022"/>
                  </a:cubicBezTo>
                  <a:cubicBezTo>
                    <a:pt x="7479" y="10692"/>
                    <a:pt x="7589" y="10692"/>
                    <a:pt x="7589" y="10582"/>
                  </a:cubicBezTo>
                  <a:lnTo>
                    <a:pt x="7589" y="9702"/>
                  </a:lnTo>
                  <a:cubicBezTo>
                    <a:pt x="7583" y="9773"/>
                    <a:pt x="7578" y="9836"/>
                    <a:pt x="7573" y="9894"/>
                  </a:cubicBezTo>
                  <a:lnTo>
                    <a:pt x="7573" y="9894"/>
                  </a:lnTo>
                  <a:cubicBezTo>
                    <a:pt x="7582" y="9748"/>
                    <a:pt x="7589" y="9594"/>
                    <a:pt x="7589" y="9482"/>
                  </a:cubicBezTo>
                  <a:cubicBezTo>
                    <a:pt x="7644" y="9372"/>
                    <a:pt x="7699" y="9235"/>
                    <a:pt x="7754" y="9097"/>
                  </a:cubicBezTo>
                  <a:lnTo>
                    <a:pt x="7754" y="9097"/>
                  </a:lnTo>
                  <a:cubicBezTo>
                    <a:pt x="7782" y="9070"/>
                    <a:pt x="7809" y="9042"/>
                    <a:pt x="7809" y="9042"/>
                  </a:cubicBezTo>
                  <a:lnTo>
                    <a:pt x="8029" y="8602"/>
                  </a:lnTo>
                  <a:cubicBezTo>
                    <a:pt x="8174" y="8384"/>
                    <a:pt x="8511" y="7975"/>
                    <a:pt x="8471" y="7975"/>
                  </a:cubicBezTo>
                  <a:cubicBezTo>
                    <a:pt x="8449" y="7975"/>
                    <a:pt x="8328" y="8083"/>
                    <a:pt x="8029" y="8382"/>
                  </a:cubicBezTo>
                  <a:cubicBezTo>
                    <a:pt x="8249" y="8162"/>
                    <a:pt x="8469" y="7942"/>
                    <a:pt x="8689" y="7722"/>
                  </a:cubicBezTo>
                  <a:lnTo>
                    <a:pt x="8799" y="7612"/>
                  </a:lnTo>
                  <a:cubicBezTo>
                    <a:pt x="9019" y="7392"/>
                    <a:pt x="9349" y="7282"/>
                    <a:pt x="9569" y="7172"/>
                  </a:cubicBezTo>
                  <a:cubicBezTo>
                    <a:pt x="9593" y="7156"/>
                    <a:pt x="9614" y="7142"/>
                    <a:pt x="9632" y="7129"/>
                  </a:cubicBezTo>
                  <a:lnTo>
                    <a:pt x="9632" y="7129"/>
                  </a:lnTo>
                  <a:lnTo>
                    <a:pt x="9899" y="7062"/>
                  </a:lnTo>
                  <a:lnTo>
                    <a:pt x="10449" y="6952"/>
                  </a:lnTo>
                  <a:lnTo>
                    <a:pt x="10669" y="6952"/>
                  </a:lnTo>
                  <a:cubicBezTo>
                    <a:pt x="10787" y="6913"/>
                    <a:pt x="10835" y="6888"/>
                    <a:pt x="10837" y="6873"/>
                  </a:cubicBezTo>
                  <a:lnTo>
                    <a:pt x="10837" y="6873"/>
                  </a:lnTo>
                  <a:cubicBezTo>
                    <a:pt x="10872" y="6871"/>
                    <a:pt x="10908" y="6870"/>
                    <a:pt x="10944" y="6870"/>
                  </a:cubicBezTo>
                  <a:cubicBezTo>
                    <a:pt x="11136" y="6870"/>
                    <a:pt x="11329" y="6897"/>
                    <a:pt x="11549" y="6952"/>
                  </a:cubicBezTo>
                  <a:lnTo>
                    <a:pt x="11879" y="6952"/>
                  </a:lnTo>
                  <a:cubicBezTo>
                    <a:pt x="12033" y="6952"/>
                    <a:pt x="12097" y="6946"/>
                    <a:pt x="12103" y="6937"/>
                  </a:cubicBezTo>
                  <a:lnTo>
                    <a:pt x="12103" y="6937"/>
                  </a:lnTo>
                  <a:cubicBezTo>
                    <a:pt x="12171" y="6946"/>
                    <a:pt x="12242" y="6952"/>
                    <a:pt x="12319" y="6952"/>
                  </a:cubicBezTo>
                  <a:cubicBezTo>
                    <a:pt x="12685" y="7053"/>
                    <a:pt x="13034" y="7100"/>
                    <a:pt x="13362" y="7100"/>
                  </a:cubicBezTo>
                  <a:cubicBezTo>
                    <a:pt x="16969" y="7100"/>
                    <a:pt x="18112" y="1462"/>
                    <a:pt x="14079" y="353"/>
                  </a:cubicBezTo>
                  <a:cubicBezTo>
                    <a:pt x="13128" y="115"/>
                    <a:pt x="12177" y="1"/>
                    <a:pt x="11226"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2" name="Google Shape;2395;p43">
              <a:extLst>
                <a:ext uri="{FF2B5EF4-FFF2-40B4-BE49-F238E27FC236}">
                  <a16:creationId xmlns:a16="http://schemas.microsoft.com/office/drawing/2014/main" id="{51918228-4517-C87C-D179-3DBD44EF9326}"/>
                </a:ext>
              </a:extLst>
            </p:cNvPr>
            <p:cNvSpPr/>
            <p:nvPr/>
          </p:nvSpPr>
          <p:spPr>
            <a:xfrm>
              <a:off x="4230700" y="1559625"/>
              <a:ext cx="409725" cy="509600"/>
            </a:xfrm>
            <a:custGeom>
              <a:avLst/>
              <a:gdLst/>
              <a:ahLst/>
              <a:cxnLst/>
              <a:rect l="l" t="t" r="r" b="b"/>
              <a:pathLst>
                <a:path w="16389" h="20384" extrusionOk="0">
                  <a:moveTo>
                    <a:pt x="8094" y="7019"/>
                  </a:moveTo>
                  <a:lnTo>
                    <a:pt x="8094" y="7019"/>
                  </a:lnTo>
                  <a:cubicBezTo>
                    <a:pt x="7963" y="7105"/>
                    <a:pt x="7861" y="7207"/>
                    <a:pt x="7699" y="7369"/>
                  </a:cubicBezTo>
                  <a:cubicBezTo>
                    <a:pt x="7758" y="7311"/>
                    <a:pt x="7972" y="7127"/>
                    <a:pt x="8094" y="7019"/>
                  </a:cubicBezTo>
                  <a:close/>
                  <a:moveTo>
                    <a:pt x="7040" y="8469"/>
                  </a:moveTo>
                  <a:lnTo>
                    <a:pt x="7040" y="8469"/>
                  </a:lnTo>
                  <a:cubicBezTo>
                    <a:pt x="7006" y="8536"/>
                    <a:pt x="6983" y="8612"/>
                    <a:pt x="6964" y="8695"/>
                  </a:cubicBezTo>
                  <a:lnTo>
                    <a:pt x="6964" y="8695"/>
                  </a:lnTo>
                  <a:cubicBezTo>
                    <a:pt x="6979" y="8650"/>
                    <a:pt x="7003" y="8577"/>
                    <a:pt x="7040" y="8469"/>
                  </a:cubicBezTo>
                  <a:close/>
                  <a:moveTo>
                    <a:pt x="8671" y="13146"/>
                  </a:moveTo>
                  <a:cubicBezTo>
                    <a:pt x="8676" y="13146"/>
                    <a:pt x="8814" y="13197"/>
                    <a:pt x="8954" y="13250"/>
                  </a:cubicBezTo>
                  <a:lnTo>
                    <a:pt x="8954" y="13250"/>
                  </a:lnTo>
                  <a:cubicBezTo>
                    <a:pt x="8903" y="13233"/>
                    <a:pt x="8851" y="13216"/>
                    <a:pt x="8799" y="13199"/>
                  </a:cubicBezTo>
                  <a:cubicBezTo>
                    <a:pt x="8704" y="13161"/>
                    <a:pt x="8668" y="13146"/>
                    <a:pt x="8671" y="13146"/>
                  </a:cubicBezTo>
                  <a:close/>
                  <a:moveTo>
                    <a:pt x="7675" y="0"/>
                  </a:moveTo>
                  <a:cubicBezTo>
                    <a:pt x="7064" y="0"/>
                    <a:pt x="6453" y="147"/>
                    <a:pt x="5940" y="440"/>
                  </a:cubicBezTo>
                  <a:lnTo>
                    <a:pt x="6050" y="440"/>
                  </a:lnTo>
                  <a:cubicBezTo>
                    <a:pt x="2310" y="2090"/>
                    <a:pt x="0" y="5829"/>
                    <a:pt x="0" y="9899"/>
                  </a:cubicBezTo>
                  <a:cubicBezTo>
                    <a:pt x="0" y="13859"/>
                    <a:pt x="2200" y="17488"/>
                    <a:pt x="5720" y="19248"/>
                  </a:cubicBezTo>
                  <a:cubicBezTo>
                    <a:pt x="7252" y="20014"/>
                    <a:pt x="8917" y="20383"/>
                    <a:pt x="10603" y="20383"/>
                  </a:cubicBezTo>
                  <a:cubicBezTo>
                    <a:pt x="11579" y="20383"/>
                    <a:pt x="12561" y="20260"/>
                    <a:pt x="13529" y="20018"/>
                  </a:cubicBezTo>
                  <a:cubicBezTo>
                    <a:pt x="15399" y="19578"/>
                    <a:pt x="16389" y="17598"/>
                    <a:pt x="15949" y="15838"/>
                  </a:cubicBezTo>
                  <a:cubicBezTo>
                    <a:pt x="15486" y="14265"/>
                    <a:pt x="14089" y="13315"/>
                    <a:pt x="12544" y="13315"/>
                  </a:cubicBezTo>
                  <a:cubicBezTo>
                    <a:pt x="12252" y="13315"/>
                    <a:pt x="11956" y="13349"/>
                    <a:pt x="11659" y="13419"/>
                  </a:cubicBezTo>
                  <a:cubicBezTo>
                    <a:pt x="11549" y="13419"/>
                    <a:pt x="11329" y="13529"/>
                    <a:pt x="11109" y="13529"/>
                  </a:cubicBezTo>
                  <a:lnTo>
                    <a:pt x="10229" y="13529"/>
                  </a:lnTo>
                  <a:cubicBezTo>
                    <a:pt x="10153" y="13521"/>
                    <a:pt x="10084" y="13514"/>
                    <a:pt x="10023" y="13509"/>
                  </a:cubicBezTo>
                  <a:lnTo>
                    <a:pt x="10023" y="13509"/>
                  </a:lnTo>
                  <a:cubicBezTo>
                    <a:pt x="10105" y="13529"/>
                    <a:pt x="10167" y="13529"/>
                    <a:pt x="10229" y="13529"/>
                  </a:cubicBezTo>
                  <a:lnTo>
                    <a:pt x="10009" y="13529"/>
                  </a:lnTo>
                  <a:cubicBezTo>
                    <a:pt x="9789" y="13529"/>
                    <a:pt x="9471" y="13480"/>
                    <a:pt x="9610" y="13480"/>
                  </a:cubicBezTo>
                  <a:cubicBezTo>
                    <a:pt x="9665" y="13480"/>
                    <a:pt x="9791" y="13487"/>
                    <a:pt x="10023" y="13509"/>
                  </a:cubicBezTo>
                  <a:lnTo>
                    <a:pt x="10023" y="13509"/>
                  </a:lnTo>
                  <a:cubicBezTo>
                    <a:pt x="9960" y="13493"/>
                    <a:pt x="9885" y="13466"/>
                    <a:pt x="9789" y="13419"/>
                  </a:cubicBezTo>
                  <a:cubicBezTo>
                    <a:pt x="9562" y="13419"/>
                    <a:pt x="9336" y="13367"/>
                    <a:pt x="9109" y="13298"/>
                  </a:cubicBezTo>
                  <a:lnTo>
                    <a:pt x="9109" y="13298"/>
                  </a:lnTo>
                  <a:lnTo>
                    <a:pt x="8689" y="13089"/>
                  </a:lnTo>
                  <a:cubicBezTo>
                    <a:pt x="8579" y="12979"/>
                    <a:pt x="8469" y="12869"/>
                    <a:pt x="8359" y="12869"/>
                  </a:cubicBezTo>
                  <a:lnTo>
                    <a:pt x="8359" y="12869"/>
                  </a:lnTo>
                  <a:lnTo>
                    <a:pt x="8359" y="12869"/>
                  </a:lnTo>
                  <a:cubicBezTo>
                    <a:pt x="8028" y="12538"/>
                    <a:pt x="8009" y="12529"/>
                    <a:pt x="7809" y="12429"/>
                  </a:cubicBezTo>
                  <a:lnTo>
                    <a:pt x="7738" y="12334"/>
                  </a:lnTo>
                  <a:lnTo>
                    <a:pt x="7738" y="12334"/>
                  </a:lnTo>
                  <a:cubicBezTo>
                    <a:pt x="7717" y="12297"/>
                    <a:pt x="7699" y="12253"/>
                    <a:pt x="7699" y="12209"/>
                  </a:cubicBezTo>
                  <a:cubicBezTo>
                    <a:pt x="7589" y="12209"/>
                    <a:pt x="7369" y="11769"/>
                    <a:pt x="7259" y="11549"/>
                  </a:cubicBezTo>
                  <a:cubicBezTo>
                    <a:pt x="7174" y="11378"/>
                    <a:pt x="7155" y="11273"/>
                    <a:pt x="7099" y="11184"/>
                  </a:cubicBezTo>
                  <a:lnTo>
                    <a:pt x="7099" y="11184"/>
                  </a:lnTo>
                  <a:cubicBezTo>
                    <a:pt x="7008" y="10929"/>
                    <a:pt x="6930" y="10728"/>
                    <a:pt x="6930" y="10449"/>
                  </a:cubicBezTo>
                  <a:cubicBezTo>
                    <a:pt x="6930" y="10415"/>
                    <a:pt x="6930" y="10377"/>
                    <a:pt x="6930" y="10339"/>
                  </a:cubicBezTo>
                  <a:lnTo>
                    <a:pt x="6930" y="9459"/>
                  </a:lnTo>
                  <a:lnTo>
                    <a:pt x="6930" y="9019"/>
                  </a:lnTo>
                  <a:cubicBezTo>
                    <a:pt x="6930" y="9019"/>
                    <a:pt x="6852" y="9643"/>
                    <a:pt x="6827" y="9643"/>
                  </a:cubicBezTo>
                  <a:cubicBezTo>
                    <a:pt x="6822" y="9643"/>
                    <a:pt x="6820" y="9621"/>
                    <a:pt x="6820" y="9569"/>
                  </a:cubicBezTo>
                  <a:cubicBezTo>
                    <a:pt x="6930" y="9349"/>
                    <a:pt x="6820" y="9459"/>
                    <a:pt x="6820" y="9349"/>
                  </a:cubicBezTo>
                  <a:cubicBezTo>
                    <a:pt x="6896" y="9119"/>
                    <a:pt x="6919" y="8888"/>
                    <a:pt x="6964" y="8695"/>
                  </a:cubicBezTo>
                  <a:lnTo>
                    <a:pt x="6964" y="8695"/>
                  </a:lnTo>
                  <a:cubicBezTo>
                    <a:pt x="6949" y="8740"/>
                    <a:pt x="6942" y="8758"/>
                    <a:pt x="6942" y="8758"/>
                  </a:cubicBezTo>
                  <a:cubicBezTo>
                    <a:pt x="6939" y="8758"/>
                    <a:pt x="7040" y="8433"/>
                    <a:pt x="7040" y="8359"/>
                  </a:cubicBezTo>
                  <a:cubicBezTo>
                    <a:pt x="7040" y="8306"/>
                    <a:pt x="7078" y="8233"/>
                    <a:pt x="7135" y="8150"/>
                  </a:cubicBezTo>
                  <a:lnTo>
                    <a:pt x="7135" y="8150"/>
                  </a:lnTo>
                  <a:cubicBezTo>
                    <a:pt x="7093" y="8238"/>
                    <a:pt x="7040" y="8380"/>
                    <a:pt x="7040" y="8469"/>
                  </a:cubicBezTo>
                  <a:cubicBezTo>
                    <a:pt x="7146" y="8220"/>
                    <a:pt x="7184" y="8109"/>
                    <a:pt x="7186" y="8081"/>
                  </a:cubicBezTo>
                  <a:lnTo>
                    <a:pt x="7186" y="8081"/>
                  </a:lnTo>
                  <a:cubicBezTo>
                    <a:pt x="7168" y="8104"/>
                    <a:pt x="7151" y="8128"/>
                    <a:pt x="7135" y="8150"/>
                  </a:cubicBezTo>
                  <a:lnTo>
                    <a:pt x="7135" y="8150"/>
                  </a:lnTo>
                  <a:cubicBezTo>
                    <a:pt x="7158" y="8104"/>
                    <a:pt x="7177" y="8073"/>
                    <a:pt x="7184" y="8073"/>
                  </a:cubicBezTo>
                  <a:lnTo>
                    <a:pt x="7184" y="8073"/>
                  </a:lnTo>
                  <a:cubicBezTo>
                    <a:pt x="7186" y="8073"/>
                    <a:pt x="7186" y="8075"/>
                    <a:pt x="7186" y="8081"/>
                  </a:cubicBezTo>
                  <a:lnTo>
                    <a:pt x="7186" y="8081"/>
                  </a:lnTo>
                  <a:cubicBezTo>
                    <a:pt x="7338" y="7879"/>
                    <a:pt x="7557" y="7638"/>
                    <a:pt x="7596" y="7473"/>
                  </a:cubicBezTo>
                  <a:lnTo>
                    <a:pt x="7596" y="7473"/>
                  </a:lnTo>
                  <a:lnTo>
                    <a:pt x="7919" y="7149"/>
                  </a:lnTo>
                  <a:lnTo>
                    <a:pt x="8029" y="7039"/>
                  </a:lnTo>
                  <a:cubicBezTo>
                    <a:pt x="8129" y="6965"/>
                    <a:pt x="8172" y="6935"/>
                    <a:pt x="8178" y="6935"/>
                  </a:cubicBezTo>
                  <a:lnTo>
                    <a:pt x="8178" y="6935"/>
                  </a:lnTo>
                  <a:cubicBezTo>
                    <a:pt x="8185" y="6935"/>
                    <a:pt x="8149" y="6969"/>
                    <a:pt x="8094" y="7019"/>
                  </a:cubicBezTo>
                  <a:lnTo>
                    <a:pt x="8094" y="7019"/>
                  </a:lnTo>
                  <a:cubicBezTo>
                    <a:pt x="8141" y="6987"/>
                    <a:pt x="8191" y="6958"/>
                    <a:pt x="8249" y="6929"/>
                  </a:cubicBezTo>
                  <a:cubicBezTo>
                    <a:pt x="8579" y="6709"/>
                    <a:pt x="9019" y="6489"/>
                    <a:pt x="9349" y="6379"/>
                  </a:cubicBezTo>
                  <a:cubicBezTo>
                    <a:pt x="10119" y="5939"/>
                    <a:pt x="10779" y="5169"/>
                    <a:pt x="10999" y="4290"/>
                  </a:cubicBezTo>
                  <a:cubicBezTo>
                    <a:pt x="11439" y="2530"/>
                    <a:pt x="10449" y="550"/>
                    <a:pt x="8579" y="110"/>
                  </a:cubicBezTo>
                  <a:cubicBezTo>
                    <a:pt x="8286" y="37"/>
                    <a:pt x="7981" y="0"/>
                    <a:pt x="767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3" name="Google Shape;2396;p43">
              <a:extLst>
                <a:ext uri="{FF2B5EF4-FFF2-40B4-BE49-F238E27FC236}">
                  <a16:creationId xmlns:a16="http://schemas.microsoft.com/office/drawing/2014/main" id="{791ECC5B-5FEE-EBCB-A6A7-707B911FB35A}"/>
                </a:ext>
              </a:extLst>
            </p:cNvPr>
            <p:cNvSpPr/>
            <p:nvPr/>
          </p:nvSpPr>
          <p:spPr>
            <a:xfrm>
              <a:off x="4879625" y="1559050"/>
              <a:ext cx="452800" cy="509275"/>
            </a:xfrm>
            <a:custGeom>
              <a:avLst/>
              <a:gdLst/>
              <a:ahLst/>
              <a:cxnLst/>
              <a:rect l="l" t="t" r="r" b="b"/>
              <a:pathLst>
                <a:path w="18112" h="20371" extrusionOk="0">
                  <a:moveTo>
                    <a:pt x="11439" y="6842"/>
                  </a:moveTo>
                  <a:cubicBezTo>
                    <a:pt x="11543" y="6842"/>
                    <a:pt x="11635" y="6853"/>
                    <a:pt x="11723" y="6868"/>
                  </a:cubicBezTo>
                  <a:lnTo>
                    <a:pt x="11723" y="6868"/>
                  </a:lnTo>
                  <a:cubicBezTo>
                    <a:pt x="11594" y="6853"/>
                    <a:pt x="11474" y="6842"/>
                    <a:pt x="11439" y="6842"/>
                  </a:cubicBezTo>
                  <a:close/>
                  <a:moveTo>
                    <a:pt x="8319" y="12900"/>
                  </a:moveTo>
                  <a:cubicBezTo>
                    <a:pt x="8372" y="12977"/>
                    <a:pt x="8408" y="13034"/>
                    <a:pt x="8398" y="13034"/>
                  </a:cubicBezTo>
                  <a:cubicBezTo>
                    <a:pt x="8394" y="13034"/>
                    <a:pt x="8382" y="13024"/>
                    <a:pt x="8360" y="13002"/>
                  </a:cubicBezTo>
                  <a:lnTo>
                    <a:pt x="8319" y="12900"/>
                  </a:lnTo>
                  <a:close/>
                  <a:moveTo>
                    <a:pt x="11227" y="1"/>
                  </a:moveTo>
                  <a:cubicBezTo>
                    <a:pt x="9978" y="1"/>
                    <a:pt x="8729" y="198"/>
                    <a:pt x="7480" y="573"/>
                  </a:cubicBezTo>
                  <a:cubicBezTo>
                    <a:pt x="5500" y="1343"/>
                    <a:pt x="3630" y="2773"/>
                    <a:pt x="2420" y="4533"/>
                  </a:cubicBezTo>
                  <a:cubicBezTo>
                    <a:pt x="220" y="7832"/>
                    <a:pt x="1" y="12012"/>
                    <a:pt x="1760" y="15421"/>
                  </a:cubicBezTo>
                  <a:cubicBezTo>
                    <a:pt x="2860" y="17511"/>
                    <a:pt x="4510" y="19051"/>
                    <a:pt x="6600" y="19931"/>
                  </a:cubicBezTo>
                  <a:cubicBezTo>
                    <a:pt x="7113" y="20224"/>
                    <a:pt x="7724" y="20371"/>
                    <a:pt x="8335" y="20371"/>
                  </a:cubicBezTo>
                  <a:cubicBezTo>
                    <a:pt x="8641" y="20371"/>
                    <a:pt x="8946" y="20334"/>
                    <a:pt x="9240" y="20261"/>
                  </a:cubicBezTo>
                  <a:cubicBezTo>
                    <a:pt x="10119" y="20041"/>
                    <a:pt x="10889" y="19491"/>
                    <a:pt x="11329" y="18721"/>
                  </a:cubicBezTo>
                  <a:cubicBezTo>
                    <a:pt x="12099" y="17291"/>
                    <a:pt x="11879" y="14761"/>
                    <a:pt x="10119" y="13992"/>
                  </a:cubicBezTo>
                  <a:lnTo>
                    <a:pt x="10229" y="13992"/>
                  </a:lnTo>
                  <a:cubicBezTo>
                    <a:pt x="9789" y="13882"/>
                    <a:pt x="9460" y="13772"/>
                    <a:pt x="9130" y="13552"/>
                  </a:cubicBezTo>
                  <a:lnTo>
                    <a:pt x="8800" y="13222"/>
                  </a:lnTo>
                  <a:cubicBezTo>
                    <a:pt x="8682" y="13143"/>
                    <a:pt x="8620" y="13107"/>
                    <a:pt x="8596" y="13098"/>
                  </a:cubicBezTo>
                  <a:lnTo>
                    <a:pt x="8596" y="13098"/>
                  </a:lnTo>
                  <a:cubicBezTo>
                    <a:pt x="8473" y="12987"/>
                    <a:pt x="8381" y="12869"/>
                    <a:pt x="8250" y="12672"/>
                  </a:cubicBezTo>
                  <a:lnTo>
                    <a:pt x="8213" y="12635"/>
                  </a:lnTo>
                  <a:lnTo>
                    <a:pt x="8140" y="12452"/>
                  </a:lnTo>
                  <a:cubicBezTo>
                    <a:pt x="7986" y="12299"/>
                    <a:pt x="7887" y="12145"/>
                    <a:pt x="7803" y="11955"/>
                  </a:cubicBezTo>
                  <a:lnTo>
                    <a:pt x="7803" y="11955"/>
                  </a:lnTo>
                  <a:cubicBezTo>
                    <a:pt x="7779" y="11836"/>
                    <a:pt x="7700" y="11649"/>
                    <a:pt x="7700" y="11462"/>
                  </a:cubicBezTo>
                  <a:cubicBezTo>
                    <a:pt x="7680" y="11442"/>
                    <a:pt x="7663" y="11414"/>
                    <a:pt x="7649" y="11381"/>
                  </a:cubicBezTo>
                  <a:lnTo>
                    <a:pt x="7649" y="11381"/>
                  </a:lnTo>
                  <a:cubicBezTo>
                    <a:pt x="7662" y="11448"/>
                    <a:pt x="7664" y="11476"/>
                    <a:pt x="7660" y="11476"/>
                  </a:cubicBezTo>
                  <a:cubicBezTo>
                    <a:pt x="7652" y="11476"/>
                    <a:pt x="7621" y="11367"/>
                    <a:pt x="7603" y="11223"/>
                  </a:cubicBezTo>
                  <a:lnTo>
                    <a:pt x="7603" y="11223"/>
                  </a:lnTo>
                  <a:cubicBezTo>
                    <a:pt x="7617" y="11284"/>
                    <a:pt x="7631" y="11338"/>
                    <a:pt x="7649" y="11381"/>
                  </a:cubicBezTo>
                  <a:lnTo>
                    <a:pt x="7649" y="11381"/>
                  </a:lnTo>
                  <a:cubicBezTo>
                    <a:pt x="7639" y="11326"/>
                    <a:pt x="7621" y="11245"/>
                    <a:pt x="7594" y="11131"/>
                  </a:cubicBezTo>
                  <a:lnTo>
                    <a:pt x="7594" y="11131"/>
                  </a:lnTo>
                  <a:cubicBezTo>
                    <a:pt x="7596" y="11163"/>
                    <a:pt x="7599" y="11194"/>
                    <a:pt x="7603" y="11223"/>
                  </a:cubicBezTo>
                  <a:lnTo>
                    <a:pt x="7603" y="11223"/>
                  </a:lnTo>
                  <a:cubicBezTo>
                    <a:pt x="7585" y="11141"/>
                    <a:pt x="7568" y="11045"/>
                    <a:pt x="7547" y="10943"/>
                  </a:cubicBezTo>
                  <a:lnTo>
                    <a:pt x="7547" y="10943"/>
                  </a:lnTo>
                  <a:cubicBezTo>
                    <a:pt x="7565" y="11014"/>
                    <a:pt x="7581" y="11076"/>
                    <a:pt x="7594" y="11131"/>
                  </a:cubicBezTo>
                  <a:lnTo>
                    <a:pt x="7594" y="11131"/>
                  </a:lnTo>
                  <a:cubicBezTo>
                    <a:pt x="7591" y="11095"/>
                    <a:pt x="7590" y="11059"/>
                    <a:pt x="7590" y="11022"/>
                  </a:cubicBezTo>
                  <a:cubicBezTo>
                    <a:pt x="7480" y="10692"/>
                    <a:pt x="7590" y="10692"/>
                    <a:pt x="7590" y="10582"/>
                  </a:cubicBezTo>
                  <a:lnTo>
                    <a:pt x="7590" y="9702"/>
                  </a:lnTo>
                  <a:cubicBezTo>
                    <a:pt x="7584" y="9773"/>
                    <a:pt x="7579" y="9836"/>
                    <a:pt x="7574" y="9894"/>
                  </a:cubicBezTo>
                  <a:lnTo>
                    <a:pt x="7574" y="9894"/>
                  </a:lnTo>
                  <a:cubicBezTo>
                    <a:pt x="7583" y="9748"/>
                    <a:pt x="7590" y="9594"/>
                    <a:pt x="7590" y="9482"/>
                  </a:cubicBezTo>
                  <a:cubicBezTo>
                    <a:pt x="7645" y="9372"/>
                    <a:pt x="7700" y="9235"/>
                    <a:pt x="7755" y="9097"/>
                  </a:cubicBezTo>
                  <a:lnTo>
                    <a:pt x="7755" y="9097"/>
                  </a:lnTo>
                  <a:cubicBezTo>
                    <a:pt x="7782" y="9070"/>
                    <a:pt x="7810" y="9042"/>
                    <a:pt x="7810" y="9042"/>
                  </a:cubicBezTo>
                  <a:lnTo>
                    <a:pt x="8030" y="8602"/>
                  </a:lnTo>
                  <a:cubicBezTo>
                    <a:pt x="8175" y="8384"/>
                    <a:pt x="8512" y="7975"/>
                    <a:pt x="8471" y="7975"/>
                  </a:cubicBezTo>
                  <a:cubicBezTo>
                    <a:pt x="8450" y="7975"/>
                    <a:pt x="8329" y="8083"/>
                    <a:pt x="8030" y="8382"/>
                  </a:cubicBezTo>
                  <a:cubicBezTo>
                    <a:pt x="8250" y="8162"/>
                    <a:pt x="8470" y="7942"/>
                    <a:pt x="8690" y="7722"/>
                  </a:cubicBezTo>
                  <a:lnTo>
                    <a:pt x="8800" y="7612"/>
                  </a:lnTo>
                  <a:cubicBezTo>
                    <a:pt x="9020" y="7392"/>
                    <a:pt x="9350" y="7282"/>
                    <a:pt x="9570" y="7172"/>
                  </a:cubicBezTo>
                  <a:cubicBezTo>
                    <a:pt x="9593" y="7156"/>
                    <a:pt x="9614" y="7142"/>
                    <a:pt x="9633" y="7129"/>
                  </a:cubicBezTo>
                  <a:lnTo>
                    <a:pt x="9633" y="7129"/>
                  </a:lnTo>
                  <a:lnTo>
                    <a:pt x="9899" y="7062"/>
                  </a:lnTo>
                  <a:lnTo>
                    <a:pt x="10449" y="6952"/>
                  </a:lnTo>
                  <a:lnTo>
                    <a:pt x="10669" y="6952"/>
                  </a:lnTo>
                  <a:cubicBezTo>
                    <a:pt x="10788" y="6913"/>
                    <a:pt x="10835" y="6888"/>
                    <a:pt x="10837" y="6873"/>
                  </a:cubicBezTo>
                  <a:lnTo>
                    <a:pt x="10837" y="6873"/>
                  </a:lnTo>
                  <a:cubicBezTo>
                    <a:pt x="10873" y="6871"/>
                    <a:pt x="10909" y="6870"/>
                    <a:pt x="10944" y="6870"/>
                  </a:cubicBezTo>
                  <a:cubicBezTo>
                    <a:pt x="11137" y="6870"/>
                    <a:pt x="11329" y="6897"/>
                    <a:pt x="11549" y="6952"/>
                  </a:cubicBezTo>
                  <a:lnTo>
                    <a:pt x="11879" y="6952"/>
                  </a:lnTo>
                  <a:cubicBezTo>
                    <a:pt x="12033" y="6952"/>
                    <a:pt x="12097" y="6946"/>
                    <a:pt x="12104" y="6937"/>
                  </a:cubicBezTo>
                  <a:lnTo>
                    <a:pt x="12104" y="6937"/>
                  </a:lnTo>
                  <a:cubicBezTo>
                    <a:pt x="12172" y="6946"/>
                    <a:pt x="12242" y="6952"/>
                    <a:pt x="12319" y="6952"/>
                  </a:cubicBezTo>
                  <a:cubicBezTo>
                    <a:pt x="12686" y="7053"/>
                    <a:pt x="13034" y="7100"/>
                    <a:pt x="13362" y="7100"/>
                  </a:cubicBezTo>
                  <a:cubicBezTo>
                    <a:pt x="16969" y="7100"/>
                    <a:pt x="18112" y="1462"/>
                    <a:pt x="14079" y="353"/>
                  </a:cubicBezTo>
                  <a:cubicBezTo>
                    <a:pt x="13128" y="115"/>
                    <a:pt x="12177" y="1"/>
                    <a:pt x="1122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4" name="Google Shape;2397;p43">
              <a:extLst>
                <a:ext uri="{FF2B5EF4-FFF2-40B4-BE49-F238E27FC236}">
                  <a16:creationId xmlns:a16="http://schemas.microsoft.com/office/drawing/2014/main" id="{F38CA199-83D8-B0B4-F390-743D868C275C}"/>
                </a:ext>
              </a:extLst>
            </p:cNvPr>
            <p:cNvSpPr/>
            <p:nvPr/>
          </p:nvSpPr>
          <p:spPr>
            <a:xfrm>
              <a:off x="5561550" y="1559625"/>
              <a:ext cx="409725" cy="509600"/>
            </a:xfrm>
            <a:custGeom>
              <a:avLst/>
              <a:gdLst/>
              <a:ahLst/>
              <a:cxnLst/>
              <a:rect l="l" t="t" r="r" b="b"/>
              <a:pathLst>
                <a:path w="16389" h="20384" extrusionOk="0">
                  <a:moveTo>
                    <a:pt x="7040" y="8469"/>
                  </a:moveTo>
                  <a:cubicBezTo>
                    <a:pt x="7007" y="8536"/>
                    <a:pt x="6984" y="8612"/>
                    <a:pt x="6964" y="8695"/>
                  </a:cubicBezTo>
                  <a:lnTo>
                    <a:pt x="6964" y="8695"/>
                  </a:lnTo>
                  <a:cubicBezTo>
                    <a:pt x="6980" y="8650"/>
                    <a:pt x="7004" y="8577"/>
                    <a:pt x="7040" y="8469"/>
                  </a:cubicBezTo>
                  <a:close/>
                  <a:moveTo>
                    <a:pt x="8672" y="13146"/>
                  </a:moveTo>
                  <a:cubicBezTo>
                    <a:pt x="8677" y="13146"/>
                    <a:pt x="8814" y="13197"/>
                    <a:pt x="8955" y="13250"/>
                  </a:cubicBezTo>
                  <a:lnTo>
                    <a:pt x="8955" y="13250"/>
                  </a:lnTo>
                  <a:cubicBezTo>
                    <a:pt x="8903" y="13233"/>
                    <a:pt x="8851" y="13216"/>
                    <a:pt x="8800" y="13199"/>
                  </a:cubicBezTo>
                  <a:cubicBezTo>
                    <a:pt x="8705" y="13161"/>
                    <a:pt x="8669" y="13146"/>
                    <a:pt x="8672" y="13146"/>
                  </a:cubicBezTo>
                  <a:close/>
                  <a:moveTo>
                    <a:pt x="7675" y="0"/>
                  </a:moveTo>
                  <a:cubicBezTo>
                    <a:pt x="7064" y="0"/>
                    <a:pt x="6453" y="147"/>
                    <a:pt x="5940" y="440"/>
                  </a:cubicBezTo>
                  <a:lnTo>
                    <a:pt x="6050" y="440"/>
                  </a:lnTo>
                  <a:cubicBezTo>
                    <a:pt x="2310" y="2090"/>
                    <a:pt x="1" y="5829"/>
                    <a:pt x="1" y="9899"/>
                  </a:cubicBezTo>
                  <a:cubicBezTo>
                    <a:pt x="1" y="13859"/>
                    <a:pt x="2200" y="17488"/>
                    <a:pt x="5720" y="19248"/>
                  </a:cubicBezTo>
                  <a:cubicBezTo>
                    <a:pt x="7253" y="20014"/>
                    <a:pt x="8918" y="20383"/>
                    <a:pt x="10603" y="20383"/>
                  </a:cubicBezTo>
                  <a:cubicBezTo>
                    <a:pt x="11579" y="20383"/>
                    <a:pt x="12562" y="20260"/>
                    <a:pt x="13529" y="20018"/>
                  </a:cubicBezTo>
                  <a:cubicBezTo>
                    <a:pt x="15399" y="19578"/>
                    <a:pt x="16389" y="17598"/>
                    <a:pt x="15949" y="15838"/>
                  </a:cubicBezTo>
                  <a:cubicBezTo>
                    <a:pt x="15486" y="14265"/>
                    <a:pt x="14089" y="13315"/>
                    <a:pt x="12544" y="13315"/>
                  </a:cubicBezTo>
                  <a:cubicBezTo>
                    <a:pt x="12253" y="13315"/>
                    <a:pt x="11956" y="13349"/>
                    <a:pt x="11659" y="13419"/>
                  </a:cubicBezTo>
                  <a:cubicBezTo>
                    <a:pt x="11549" y="13419"/>
                    <a:pt x="11329" y="13529"/>
                    <a:pt x="11109" y="13529"/>
                  </a:cubicBezTo>
                  <a:lnTo>
                    <a:pt x="10340" y="13529"/>
                  </a:lnTo>
                  <a:cubicBezTo>
                    <a:pt x="10202" y="13516"/>
                    <a:pt x="10087" y="13506"/>
                    <a:pt x="9992" y="13499"/>
                  </a:cubicBezTo>
                  <a:lnTo>
                    <a:pt x="9992" y="13499"/>
                  </a:lnTo>
                  <a:cubicBezTo>
                    <a:pt x="10102" y="13529"/>
                    <a:pt x="10198" y="13529"/>
                    <a:pt x="10340" y="13529"/>
                  </a:cubicBezTo>
                  <a:lnTo>
                    <a:pt x="10010" y="13529"/>
                  </a:lnTo>
                  <a:cubicBezTo>
                    <a:pt x="9790" y="13529"/>
                    <a:pt x="9472" y="13480"/>
                    <a:pt x="9643" y="13480"/>
                  </a:cubicBezTo>
                  <a:cubicBezTo>
                    <a:pt x="9699" y="13480"/>
                    <a:pt x="9809" y="13485"/>
                    <a:pt x="9992" y="13499"/>
                  </a:cubicBezTo>
                  <a:lnTo>
                    <a:pt x="9992" y="13499"/>
                  </a:lnTo>
                  <a:cubicBezTo>
                    <a:pt x="9932" y="13483"/>
                    <a:pt x="9868" y="13458"/>
                    <a:pt x="9790" y="13419"/>
                  </a:cubicBezTo>
                  <a:cubicBezTo>
                    <a:pt x="9563" y="13419"/>
                    <a:pt x="9336" y="13367"/>
                    <a:pt x="9109" y="13298"/>
                  </a:cubicBezTo>
                  <a:lnTo>
                    <a:pt x="9109" y="13298"/>
                  </a:lnTo>
                  <a:lnTo>
                    <a:pt x="8690" y="13089"/>
                  </a:lnTo>
                  <a:cubicBezTo>
                    <a:pt x="8580" y="12979"/>
                    <a:pt x="8470" y="12869"/>
                    <a:pt x="8360" y="12869"/>
                  </a:cubicBezTo>
                  <a:lnTo>
                    <a:pt x="8360" y="12869"/>
                  </a:lnTo>
                  <a:lnTo>
                    <a:pt x="8360" y="12869"/>
                  </a:lnTo>
                  <a:cubicBezTo>
                    <a:pt x="8028" y="12538"/>
                    <a:pt x="8010" y="12529"/>
                    <a:pt x="7810" y="12429"/>
                  </a:cubicBezTo>
                  <a:lnTo>
                    <a:pt x="7739" y="12334"/>
                  </a:lnTo>
                  <a:lnTo>
                    <a:pt x="7739" y="12334"/>
                  </a:lnTo>
                  <a:cubicBezTo>
                    <a:pt x="7717" y="12297"/>
                    <a:pt x="7700" y="12253"/>
                    <a:pt x="7700" y="12209"/>
                  </a:cubicBezTo>
                  <a:cubicBezTo>
                    <a:pt x="7590" y="12209"/>
                    <a:pt x="7370" y="11769"/>
                    <a:pt x="7260" y="11549"/>
                  </a:cubicBezTo>
                  <a:cubicBezTo>
                    <a:pt x="7260" y="11549"/>
                    <a:pt x="7260" y="11458"/>
                    <a:pt x="7178" y="11359"/>
                  </a:cubicBezTo>
                  <a:lnTo>
                    <a:pt x="7178" y="11359"/>
                  </a:lnTo>
                  <a:cubicBezTo>
                    <a:pt x="7151" y="11290"/>
                    <a:pt x="7131" y="11234"/>
                    <a:pt x="7100" y="11184"/>
                  </a:cubicBezTo>
                  <a:lnTo>
                    <a:pt x="7100" y="11184"/>
                  </a:lnTo>
                  <a:cubicBezTo>
                    <a:pt x="7009" y="10929"/>
                    <a:pt x="6930" y="10728"/>
                    <a:pt x="6930" y="10449"/>
                  </a:cubicBezTo>
                  <a:cubicBezTo>
                    <a:pt x="6930" y="10415"/>
                    <a:pt x="6930" y="10377"/>
                    <a:pt x="6930" y="10339"/>
                  </a:cubicBezTo>
                  <a:lnTo>
                    <a:pt x="6930" y="9459"/>
                  </a:lnTo>
                  <a:lnTo>
                    <a:pt x="6930" y="9019"/>
                  </a:lnTo>
                  <a:cubicBezTo>
                    <a:pt x="6930" y="9019"/>
                    <a:pt x="6852" y="9643"/>
                    <a:pt x="6827" y="9643"/>
                  </a:cubicBezTo>
                  <a:cubicBezTo>
                    <a:pt x="6823" y="9643"/>
                    <a:pt x="6820" y="9621"/>
                    <a:pt x="6820" y="9569"/>
                  </a:cubicBezTo>
                  <a:cubicBezTo>
                    <a:pt x="6930" y="9349"/>
                    <a:pt x="6820" y="9459"/>
                    <a:pt x="6820" y="9349"/>
                  </a:cubicBezTo>
                  <a:cubicBezTo>
                    <a:pt x="6897" y="9119"/>
                    <a:pt x="6920" y="8888"/>
                    <a:pt x="6964" y="8695"/>
                  </a:cubicBezTo>
                  <a:lnTo>
                    <a:pt x="6964" y="8695"/>
                  </a:lnTo>
                  <a:cubicBezTo>
                    <a:pt x="6949" y="8740"/>
                    <a:pt x="6943" y="8758"/>
                    <a:pt x="6942" y="8758"/>
                  </a:cubicBezTo>
                  <a:cubicBezTo>
                    <a:pt x="6940" y="8758"/>
                    <a:pt x="7040" y="8433"/>
                    <a:pt x="7040" y="8359"/>
                  </a:cubicBezTo>
                  <a:cubicBezTo>
                    <a:pt x="7040" y="8306"/>
                    <a:pt x="7079" y="8233"/>
                    <a:pt x="7136" y="8150"/>
                  </a:cubicBezTo>
                  <a:lnTo>
                    <a:pt x="7136" y="8150"/>
                  </a:lnTo>
                  <a:cubicBezTo>
                    <a:pt x="7094" y="8238"/>
                    <a:pt x="7040" y="8380"/>
                    <a:pt x="7040" y="8469"/>
                  </a:cubicBezTo>
                  <a:cubicBezTo>
                    <a:pt x="7146" y="8220"/>
                    <a:pt x="7184" y="8109"/>
                    <a:pt x="7186" y="8081"/>
                  </a:cubicBezTo>
                  <a:lnTo>
                    <a:pt x="7186" y="8081"/>
                  </a:lnTo>
                  <a:cubicBezTo>
                    <a:pt x="7169" y="8104"/>
                    <a:pt x="7152" y="8128"/>
                    <a:pt x="7136" y="8150"/>
                  </a:cubicBezTo>
                  <a:lnTo>
                    <a:pt x="7136" y="8150"/>
                  </a:lnTo>
                  <a:cubicBezTo>
                    <a:pt x="7158" y="8104"/>
                    <a:pt x="7178" y="8073"/>
                    <a:pt x="7184" y="8073"/>
                  </a:cubicBezTo>
                  <a:lnTo>
                    <a:pt x="7184" y="8073"/>
                  </a:lnTo>
                  <a:cubicBezTo>
                    <a:pt x="7186" y="8073"/>
                    <a:pt x="7187" y="8075"/>
                    <a:pt x="7186" y="8081"/>
                  </a:cubicBezTo>
                  <a:lnTo>
                    <a:pt x="7186" y="8081"/>
                  </a:lnTo>
                  <a:cubicBezTo>
                    <a:pt x="7331" y="7889"/>
                    <a:pt x="7536" y="7661"/>
                    <a:pt x="7589" y="7497"/>
                  </a:cubicBezTo>
                  <a:lnTo>
                    <a:pt x="7589" y="7497"/>
                  </a:lnTo>
                  <a:cubicBezTo>
                    <a:pt x="7689" y="7421"/>
                    <a:pt x="7811" y="7331"/>
                    <a:pt x="7892" y="7198"/>
                  </a:cubicBezTo>
                  <a:lnTo>
                    <a:pt x="7892" y="7198"/>
                  </a:lnTo>
                  <a:cubicBezTo>
                    <a:pt x="7807" y="7271"/>
                    <a:pt x="7731" y="7338"/>
                    <a:pt x="7700" y="7369"/>
                  </a:cubicBezTo>
                  <a:cubicBezTo>
                    <a:pt x="7783" y="7286"/>
                    <a:pt x="7850" y="7219"/>
                    <a:pt x="7914" y="7161"/>
                  </a:cubicBezTo>
                  <a:lnTo>
                    <a:pt x="7914" y="7161"/>
                  </a:lnTo>
                  <a:cubicBezTo>
                    <a:pt x="7916" y="7157"/>
                    <a:pt x="7918" y="7153"/>
                    <a:pt x="7920" y="7149"/>
                  </a:cubicBezTo>
                  <a:lnTo>
                    <a:pt x="7936" y="7141"/>
                  </a:lnTo>
                  <a:lnTo>
                    <a:pt x="7936" y="7141"/>
                  </a:lnTo>
                  <a:cubicBezTo>
                    <a:pt x="7929" y="7148"/>
                    <a:pt x="7921" y="7154"/>
                    <a:pt x="7914" y="7161"/>
                  </a:cubicBezTo>
                  <a:lnTo>
                    <a:pt x="7914" y="7161"/>
                  </a:lnTo>
                  <a:cubicBezTo>
                    <a:pt x="7907" y="7174"/>
                    <a:pt x="7900" y="7186"/>
                    <a:pt x="7892" y="7198"/>
                  </a:cubicBezTo>
                  <a:lnTo>
                    <a:pt x="7892" y="7198"/>
                  </a:lnTo>
                  <a:cubicBezTo>
                    <a:pt x="7927" y="7169"/>
                    <a:pt x="7962" y="7139"/>
                    <a:pt x="7997" y="7111"/>
                  </a:cubicBezTo>
                  <a:lnTo>
                    <a:pt x="7997" y="7111"/>
                  </a:lnTo>
                  <a:lnTo>
                    <a:pt x="7936" y="7141"/>
                  </a:lnTo>
                  <a:lnTo>
                    <a:pt x="7936" y="7141"/>
                  </a:lnTo>
                  <a:cubicBezTo>
                    <a:pt x="8013" y="7073"/>
                    <a:pt x="8086" y="7019"/>
                    <a:pt x="8177" y="6968"/>
                  </a:cubicBezTo>
                  <a:lnTo>
                    <a:pt x="8177" y="6968"/>
                  </a:lnTo>
                  <a:cubicBezTo>
                    <a:pt x="8133" y="7000"/>
                    <a:pt x="8067" y="7053"/>
                    <a:pt x="7997" y="7111"/>
                  </a:cubicBezTo>
                  <a:lnTo>
                    <a:pt x="7997" y="7111"/>
                  </a:lnTo>
                  <a:lnTo>
                    <a:pt x="8140" y="7039"/>
                  </a:lnTo>
                  <a:cubicBezTo>
                    <a:pt x="8199" y="6980"/>
                    <a:pt x="8226" y="6949"/>
                    <a:pt x="8231" y="6939"/>
                  </a:cubicBezTo>
                  <a:lnTo>
                    <a:pt x="8231" y="6939"/>
                  </a:lnTo>
                  <a:cubicBezTo>
                    <a:pt x="8237" y="6936"/>
                    <a:pt x="8243" y="6932"/>
                    <a:pt x="8250" y="6929"/>
                  </a:cubicBezTo>
                  <a:cubicBezTo>
                    <a:pt x="8580" y="6709"/>
                    <a:pt x="9020" y="6489"/>
                    <a:pt x="9350" y="6379"/>
                  </a:cubicBezTo>
                  <a:cubicBezTo>
                    <a:pt x="10120" y="5939"/>
                    <a:pt x="10780" y="5169"/>
                    <a:pt x="10999" y="4290"/>
                  </a:cubicBezTo>
                  <a:cubicBezTo>
                    <a:pt x="11439" y="2530"/>
                    <a:pt x="10450" y="550"/>
                    <a:pt x="8580" y="110"/>
                  </a:cubicBezTo>
                  <a:cubicBezTo>
                    <a:pt x="8286" y="37"/>
                    <a:pt x="7981" y="0"/>
                    <a:pt x="7675"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5" name="Google Shape;2398;p43">
              <a:extLst>
                <a:ext uri="{FF2B5EF4-FFF2-40B4-BE49-F238E27FC236}">
                  <a16:creationId xmlns:a16="http://schemas.microsoft.com/office/drawing/2014/main" id="{BE5EE776-0FC1-732F-3841-316AA7E4D8E0}"/>
                </a:ext>
              </a:extLst>
            </p:cNvPr>
            <p:cNvSpPr/>
            <p:nvPr/>
          </p:nvSpPr>
          <p:spPr>
            <a:xfrm>
              <a:off x="6210475" y="1559050"/>
              <a:ext cx="452825" cy="509275"/>
            </a:xfrm>
            <a:custGeom>
              <a:avLst/>
              <a:gdLst/>
              <a:ahLst/>
              <a:cxnLst/>
              <a:rect l="l" t="t" r="r" b="b"/>
              <a:pathLst>
                <a:path w="18113" h="20371" extrusionOk="0">
                  <a:moveTo>
                    <a:pt x="11440" y="6842"/>
                  </a:moveTo>
                  <a:cubicBezTo>
                    <a:pt x="11562" y="6842"/>
                    <a:pt x="11668" y="6857"/>
                    <a:pt x="11766" y="6876"/>
                  </a:cubicBezTo>
                  <a:lnTo>
                    <a:pt x="11766" y="6876"/>
                  </a:lnTo>
                  <a:cubicBezTo>
                    <a:pt x="11626" y="6857"/>
                    <a:pt x="11480" y="6842"/>
                    <a:pt x="11440" y="6842"/>
                  </a:cubicBezTo>
                  <a:close/>
                  <a:moveTo>
                    <a:pt x="8320" y="12900"/>
                  </a:moveTo>
                  <a:cubicBezTo>
                    <a:pt x="8372" y="12977"/>
                    <a:pt x="8408" y="13034"/>
                    <a:pt x="8399" y="13034"/>
                  </a:cubicBezTo>
                  <a:cubicBezTo>
                    <a:pt x="8395" y="13034"/>
                    <a:pt x="8382" y="13024"/>
                    <a:pt x="8360" y="13002"/>
                  </a:cubicBezTo>
                  <a:lnTo>
                    <a:pt x="8320" y="12900"/>
                  </a:lnTo>
                  <a:close/>
                  <a:moveTo>
                    <a:pt x="11227" y="1"/>
                  </a:moveTo>
                  <a:cubicBezTo>
                    <a:pt x="9978" y="1"/>
                    <a:pt x="8729" y="198"/>
                    <a:pt x="7480" y="573"/>
                  </a:cubicBezTo>
                  <a:cubicBezTo>
                    <a:pt x="5500" y="1343"/>
                    <a:pt x="3631" y="2773"/>
                    <a:pt x="2421" y="4533"/>
                  </a:cubicBezTo>
                  <a:cubicBezTo>
                    <a:pt x="221" y="7832"/>
                    <a:pt x="1" y="12012"/>
                    <a:pt x="1761" y="15421"/>
                  </a:cubicBezTo>
                  <a:cubicBezTo>
                    <a:pt x="2861" y="17511"/>
                    <a:pt x="4510" y="19051"/>
                    <a:pt x="6600" y="19931"/>
                  </a:cubicBezTo>
                  <a:cubicBezTo>
                    <a:pt x="7114" y="20224"/>
                    <a:pt x="7725" y="20371"/>
                    <a:pt x="8336" y="20371"/>
                  </a:cubicBezTo>
                  <a:cubicBezTo>
                    <a:pt x="8641" y="20371"/>
                    <a:pt x="8947" y="20334"/>
                    <a:pt x="9240" y="20261"/>
                  </a:cubicBezTo>
                  <a:cubicBezTo>
                    <a:pt x="10120" y="20041"/>
                    <a:pt x="10890" y="19491"/>
                    <a:pt x="11330" y="18721"/>
                  </a:cubicBezTo>
                  <a:cubicBezTo>
                    <a:pt x="12100" y="17291"/>
                    <a:pt x="11880" y="14761"/>
                    <a:pt x="10120" y="13992"/>
                  </a:cubicBezTo>
                  <a:cubicBezTo>
                    <a:pt x="9790" y="13882"/>
                    <a:pt x="9460" y="13772"/>
                    <a:pt x="9130" y="13552"/>
                  </a:cubicBezTo>
                  <a:lnTo>
                    <a:pt x="8800" y="13222"/>
                  </a:lnTo>
                  <a:cubicBezTo>
                    <a:pt x="8683" y="13143"/>
                    <a:pt x="8621" y="13107"/>
                    <a:pt x="8597" y="13098"/>
                  </a:cubicBezTo>
                  <a:lnTo>
                    <a:pt x="8597" y="13098"/>
                  </a:lnTo>
                  <a:cubicBezTo>
                    <a:pt x="8474" y="12987"/>
                    <a:pt x="8381" y="12869"/>
                    <a:pt x="8250" y="12672"/>
                  </a:cubicBezTo>
                  <a:lnTo>
                    <a:pt x="8213" y="12635"/>
                  </a:lnTo>
                  <a:lnTo>
                    <a:pt x="8140" y="12452"/>
                  </a:lnTo>
                  <a:cubicBezTo>
                    <a:pt x="7986" y="12298"/>
                    <a:pt x="7886" y="12144"/>
                    <a:pt x="7803" y="11953"/>
                  </a:cubicBezTo>
                  <a:lnTo>
                    <a:pt x="7803" y="11953"/>
                  </a:lnTo>
                  <a:cubicBezTo>
                    <a:pt x="7788" y="11886"/>
                    <a:pt x="7751" y="11797"/>
                    <a:pt x="7706" y="11698"/>
                  </a:cubicBezTo>
                  <a:lnTo>
                    <a:pt x="7706" y="11698"/>
                  </a:lnTo>
                  <a:cubicBezTo>
                    <a:pt x="7704" y="11693"/>
                    <a:pt x="7702" y="11687"/>
                    <a:pt x="7700" y="11682"/>
                  </a:cubicBezTo>
                  <a:cubicBezTo>
                    <a:pt x="7694" y="11669"/>
                    <a:pt x="7689" y="11661"/>
                    <a:pt x="7687" y="11658"/>
                  </a:cubicBezTo>
                  <a:lnTo>
                    <a:pt x="7687" y="11658"/>
                  </a:lnTo>
                  <a:cubicBezTo>
                    <a:pt x="7656" y="11594"/>
                    <a:pt x="7623" y="11528"/>
                    <a:pt x="7590" y="11462"/>
                  </a:cubicBezTo>
                  <a:cubicBezTo>
                    <a:pt x="7590" y="11426"/>
                    <a:pt x="7590" y="11368"/>
                    <a:pt x="7586" y="11294"/>
                  </a:cubicBezTo>
                  <a:lnTo>
                    <a:pt x="7586" y="11294"/>
                  </a:lnTo>
                  <a:cubicBezTo>
                    <a:pt x="7608" y="11424"/>
                    <a:pt x="7617" y="11476"/>
                    <a:pt x="7618" y="11476"/>
                  </a:cubicBezTo>
                  <a:cubicBezTo>
                    <a:pt x="7619" y="11476"/>
                    <a:pt x="7590" y="11249"/>
                    <a:pt x="7590" y="11022"/>
                  </a:cubicBezTo>
                  <a:cubicBezTo>
                    <a:pt x="7480" y="10692"/>
                    <a:pt x="7590" y="10692"/>
                    <a:pt x="7590" y="10582"/>
                  </a:cubicBezTo>
                  <a:lnTo>
                    <a:pt x="7590" y="9702"/>
                  </a:lnTo>
                  <a:cubicBezTo>
                    <a:pt x="7584" y="9773"/>
                    <a:pt x="7579" y="9836"/>
                    <a:pt x="7574" y="9894"/>
                  </a:cubicBezTo>
                  <a:lnTo>
                    <a:pt x="7574" y="9894"/>
                  </a:lnTo>
                  <a:cubicBezTo>
                    <a:pt x="7583" y="9748"/>
                    <a:pt x="7590" y="9594"/>
                    <a:pt x="7590" y="9482"/>
                  </a:cubicBezTo>
                  <a:cubicBezTo>
                    <a:pt x="7645" y="9372"/>
                    <a:pt x="7700" y="9235"/>
                    <a:pt x="7755" y="9097"/>
                  </a:cubicBezTo>
                  <a:lnTo>
                    <a:pt x="7755" y="9097"/>
                  </a:lnTo>
                  <a:cubicBezTo>
                    <a:pt x="7783" y="9070"/>
                    <a:pt x="7810" y="9042"/>
                    <a:pt x="7810" y="9042"/>
                  </a:cubicBezTo>
                  <a:lnTo>
                    <a:pt x="8030" y="8602"/>
                  </a:lnTo>
                  <a:cubicBezTo>
                    <a:pt x="8175" y="8384"/>
                    <a:pt x="8512" y="7975"/>
                    <a:pt x="8471" y="7975"/>
                  </a:cubicBezTo>
                  <a:cubicBezTo>
                    <a:pt x="8450" y="7975"/>
                    <a:pt x="8329" y="8083"/>
                    <a:pt x="8030" y="8382"/>
                  </a:cubicBezTo>
                  <a:cubicBezTo>
                    <a:pt x="8250" y="8162"/>
                    <a:pt x="8360" y="7942"/>
                    <a:pt x="8580" y="7722"/>
                  </a:cubicBezTo>
                  <a:lnTo>
                    <a:pt x="8630" y="7685"/>
                  </a:lnTo>
                  <a:lnTo>
                    <a:pt x="8630" y="7685"/>
                  </a:lnTo>
                  <a:cubicBezTo>
                    <a:pt x="8660" y="7678"/>
                    <a:pt x="8714" y="7655"/>
                    <a:pt x="8800" y="7612"/>
                  </a:cubicBezTo>
                  <a:cubicBezTo>
                    <a:pt x="9020" y="7392"/>
                    <a:pt x="9350" y="7282"/>
                    <a:pt x="9570" y="7172"/>
                  </a:cubicBezTo>
                  <a:cubicBezTo>
                    <a:pt x="9605" y="7149"/>
                    <a:pt x="9635" y="7128"/>
                    <a:pt x="9659" y="7110"/>
                  </a:cubicBezTo>
                  <a:lnTo>
                    <a:pt x="9659" y="7110"/>
                  </a:lnTo>
                  <a:lnTo>
                    <a:pt x="9900" y="7062"/>
                  </a:lnTo>
                  <a:lnTo>
                    <a:pt x="10450" y="6952"/>
                  </a:lnTo>
                  <a:lnTo>
                    <a:pt x="10670" y="6952"/>
                  </a:lnTo>
                  <a:cubicBezTo>
                    <a:pt x="10763" y="6915"/>
                    <a:pt x="10799" y="6890"/>
                    <a:pt x="10798" y="6875"/>
                  </a:cubicBezTo>
                  <a:lnTo>
                    <a:pt x="10798" y="6875"/>
                  </a:lnTo>
                  <a:cubicBezTo>
                    <a:pt x="10847" y="6872"/>
                    <a:pt x="10896" y="6870"/>
                    <a:pt x="10945" y="6870"/>
                  </a:cubicBezTo>
                  <a:cubicBezTo>
                    <a:pt x="11137" y="6870"/>
                    <a:pt x="11330" y="6897"/>
                    <a:pt x="11550" y="6952"/>
                  </a:cubicBezTo>
                  <a:lnTo>
                    <a:pt x="11880" y="6952"/>
                  </a:lnTo>
                  <a:cubicBezTo>
                    <a:pt x="12004" y="6952"/>
                    <a:pt x="12055" y="6947"/>
                    <a:pt x="12059" y="6938"/>
                  </a:cubicBezTo>
                  <a:lnTo>
                    <a:pt x="12059" y="6938"/>
                  </a:lnTo>
                  <a:cubicBezTo>
                    <a:pt x="12110" y="6947"/>
                    <a:pt x="12160" y="6952"/>
                    <a:pt x="12210" y="6952"/>
                  </a:cubicBezTo>
                  <a:cubicBezTo>
                    <a:pt x="12585" y="7053"/>
                    <a:pt x="12942" y="7100"/>
                    <a:pt x="13278" y="7100"/>
                  </a:cubicBezTo>
                  <a:cubicBezTo>
                    <a:pt x="16970" y="7100"/>
                    <a:pt x="18112" y="1462"/>
                    <a:pt x="14079" y="353"/>
                  </a:cubicBezTo>
                  <a:cubicBezTo>
                    <a:pt x="13129" y="115"/>
                    <a:pt x="12178" y="1"/>
                    <a:pt x="1122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6" name="Google Shape;2399;p43">
              <a:extLst>
                <a:ext uri="{FF2B5EF4-FFF2-40B4-BE49-F238E27FC236}">
                  <a16:creationId xmlns:a16="http://schemas.microsoft.com/office/drawing/2014/main" id="{99FF0CD2-80BD-8D36-38E5-5A3E376C92E7}"/>
                </a:ext>
              </a:extLst>
            </p:cNvPr>
            <p:cNvSpPr/>
            <p:nvPr/>
          </p:nvSpPr>
          <p:spPr>
            <a:xfrm>
              <a:off x="6892425" y="1559625"/>
              <a:ext cx="409725" cy="509600"/>
            </a:xfrm>
            <a:custGeom>
              <a:avLst/>
              <a:gdLst/>
              <a:ahLst/>
              <a:cxnLst/>
              <a:rect l="l" t="t" r="r" b="b"/>
              <a:pathLst>
                <a:path w="16389" h="20384" extrusionOk="0">
                  <a:moveTo>
                    <a:pt x="6924" y="9061"/>
                  </a:moveTo>
                  <a:cubicBezTo>
                    <a:pt x="6914" y="9142"/>
                    <a:pt x="6890" y="9323"/>
                    <a:pt x="6868" y="9474"/>
                  </a:cubicBezTo>
                  <a:lnTo>
                    <a:pt x="6868" y="9474"/>
                  </a:lnTo>
                  <a:cubicBezTo>
                    <a:pt x="6869" y="9397"/>
                    <a:pt x="6819" y="9423"/>
                    <a:pt x="6819" y="9349"/>
                  </a:cubicBezTo>
                  <a:cubicBezTo>
                    <a:pt x="6854" y="9244"/>
                    <a:pt x="6889" y="9151"/>
                    <a:pt x="6924" y="9061"/>
                  </a:cubicBezTo>
                  <a:close/>
                  <a:moveTo>
                    <a:pt x="6856" y="9553"/>
                  </a:moveTo>
                  <a:cubicBezTo>
                    <a:pt x="6842" y="9646"/>
                    <a:pt x="6829" y="9714"/>
                    <a:pt x="6823" y="9714"/>
                  </a:cubicBezTo>
                  <a:cubicBezTo>
                    <a:pt x="6821" y="9714"/>
                    <a:pt x="6819" y="9703"/>
                    <a:pt x="6819" y="9679"/>
                  </a:cubicBezTo>
                  <a:cubicBezTo>
                    <a:pt x="6837" y="9627"/>
                    <a:pt x="6849" y="9585"/>
                    <a:pt x="6856" y="9553"/>
                  </a:cubicBezTo>
                  <a:close/>
                  <a:moveTo>
                    <a:pt x="7747" y="12336"/>
                  </a:moveTo>
                  <a:lnTo>
                    <a:pt x="7747" y="12336"/>
                  </a:lnTo>
                  <a:cubicBezTo>
                    <a:pt x="7838" y="12444"/>
                    <a:pt x="7919" y="12539"/>
                    <a:pt x="7919" y="12539"/>
                  </a:cubicBezTo>
                  <a:cubicBezTo>
                    <a:pt x="7888" y="12508"/>
                    <a:pt x="7853" y="12473"/>
                    <a:pt x="7809" y="12429"/>
                  </a:cubicBezTo>
                  <a:lnTo>
                    <a:pt x="7747" y="12336"/>
                  </a:lnTo>
                  <a:close/>
                  <a:moveTo>
                    <a:pt x="7699" y="0"/>
                  </a:moveTo>
                  <a:cubicBezTo>
                    <a:pt x="7113" y="0"/>
                    <a:pt x="6526" y="147"/>
                    <a:pt x="5939" y="440"/>
                  </a:cubicBezTo>
                  <a:lnTo>
                    <a:pt x="6049" y="440"/>
                  </a:lnTo>
                  <a:cubicBezTo>
                    <a:pt x="2310" y="2090"/>
                    <a:pt x="0" y="5829"/>
                    <a:pt x="0" y="9899"/>
                  </a:cubicBezTo>
                  <a:cubicBezTo>
                    <a:pt x="0" y="13859"/>
                    <a:pt x="2200" y="17488"/>
                    <a:pt x="5719" y="19248"/>
                  </a:cubicBezTo>
                  <a:cubicBezTo>
                    <a:pt x="7252" y="20014"/>
                    <a:pt x="8917" y="20383"/>
                    <a:pt x="10603" y="20383"/>
                  </a:cubicBezTo>
                  <a:cubicBezTo>
                    <a:pt x="11578" y="20383"/>
                    <a:pt x="12561" y="20260"/>
                    <a:pt x="13529" y="20018"/>
                  </a:cubicBezTo>
                  <a:cubicBezTo>
                    <a:pt x="15398" y="19578"/>
                    <a:pt x="16388" y="17598"/>
                    <a:pt x="15948" y="15838"/>
                  </a:cubicBezTo>
                  <a:cubicBezTo>
                    <a:pt x="15486" y="14265"/>
                    <a:pt x="14089" y="13315"/>
                    <a:pt x="12544" y="13315"/>
                  </a:cubicBezTo>
                  <a:cubicBezTo>
                    <a:pt x="12252" y="13315"/>
                    <a:pt x="11956" y="13349"/>
                    <a:pt x="11659" y="13419"/>
                  </a:cubicBezTo>
                  <a:cubicBezTo>
                    <a:pt x="11439" y="13419"/>
                    <a:pt x="11219" y="13529"/>
                    <a:pt x="10999" y="13529"/>
                  </a:cubicBezTo>
                  <a:cubicBezTo>
                    <a:pt x="10883" y="13552"/>
                    <a:pt x="10860" y="13560"/>
                    <a:pt x="10889" y="13560"/>
                  </a:cubicBezTo>
                  <a:cubicBezTo>
                    <a:pt x="10968" y="13560"/>
                    <a:pt x="11433" y="13497"/>
                    <a:pt x="11439" y="13497"/>
                  </a:cubicBezTo>
                  <a:lnTo>
                    <a:pt x="11439" y="13497"/>
                  </a:lnTo>
                  <a:cubicBezTo>
                    <a:pt x="11441" y="13497"/>
                    <a:pt x="11382" y="13505"/>
                    <a:pt x="11219" y="13529"/>
                  </a:cubicBezTo>
                  <a:cubicBezTo>
                    <a:pt x="10999" y="13584"/>
                    <a:pt x="10806" y="13611"/>
                    <a:pt x="10614" y="13611"/>
                  </a:cubicBezTo>
                  <a:cubicBezTo>
                    <a:pt x="10421" y="13611"/>
                    <a:pt x="10229" y="13584"/>
                    <a:pt x="10009" y="13529"/>
                  </a:cubicBezTo>
                  <a:lnTo>
                    <a:pt x="9789" y="13529"/>
                  </a:lnTo>
                  <a:cubicBezTo>
                    <a:pt x="9775" y="13524"/>
                    <a:pt x="9760" y="13519"/>
                    <a:pt x="9746" y="13514"/>
                  </a:cubicBezTo>
                  <a:lnTo>
                    <a:pt x="9746" y="13514"/>
                  </a:lnTo>
                  <a:cubicBezTo>
                    <a:pt x="9833" y="13522"/>
                    <a:pt x="9930" y="13529"/>
                    <a:pt x="10009" y="13529"/>
                  </a:cubicBezTo>
                  <a:lnTo>
                    <a:pt x="10229" y="13529"/>
                  </a:lnTo>
                  <a:cubicBezTo>
                    <a:pt x="9940" y="13502"/>
                    <a:pt x="9758" y="13489"/>
                    <a:pt x="9652" y="13483"/>
                  </a:cubicBezTo>
                  <a:lnTo>
                    <a:pt x="9652" y="13483"/>
                  </a:lnTo>
                  <a:cubicBezTo>
                    <a:pt x="9683" y="13493"/>
                    <a:pt x="9715" y="13504"/>
                    <a:pt x="9746" y="13514"/>
                  </a:cubicBezTo>
                  <a:lnTo>
                    <a:pt x="9746" y="13514"/>
                  </a:lnTo>
                  <a:cubicBezTo>
                    <a:pt x="9591" y="13500"/>
                    <a:pt x="9472" y="13480"/>
                    <a:pt x="9561" y="13480"/>
                  </a:cubicBezTo>
                  <a:cubicBezTo>
                    <a:pt x="9581" y="13480"/>
                    <a:pt x="9610" y="13481"/>
                    <a:pt x="9652" y="13483"/>
                  </a:cubicBezTo>
                  <a:lnTo>
                    <a:pt x="9652" y="13483"/>
                  </a:lnTo>
                  <a:cubicBezTo>
                    <a:pt x="9404" y="13400"/>
                    <a:pt x="9157" y="13318"/>
                    <a:pt x="8909" y="13235"/>
                  </a:cubicBezTo>
                  <a:lnTo>
                    <a:pt x="8909" y="13235"/>
                  </a:lnTo>
                  <a:lnTo>
                    <a:pt x="8689" y="13089"/>
                  </a:lnTo>
                  <a:cubicBezTo>
                    <a:pt x="8508" y="12998"/>
                    <a:pt x="8402" y="12982"/>
                    <a:pt x="8309" y="12918"/>
                  </a:cubicBezTo>
                  <a:lnTo>
                    <a:pt x="8309" y="12918"/>
                  </a:lnTo>
                  <a:cubicBezTo>
                    <a:pt x="8397" y="12992"/>
                    <a:pt x="8470" y="13054"/>
                    <a:pt x="8465" y="13054"/>
                  </a:cubicBezTo>
                  <a:cubicBezTo>
                    <a:pt x="8462" y="13054"/>
                    <a:pt x="8431" y="13032"/>
                    <a:pt x="8359" y="12979"/>
                  </a:cubicBezTo>
                  <a:cubicBezTo>
                    <a:pt x="8318" y="12937"/>
                    <a:pt x="8281" y="12901"/>
                    <a:pt x="8249" y="12869"/>
                  </a:cubicBezTo>
                  <a:lnTo>
                    <a:pt x="8249" y="12869"/>
                  </a:lnTo>
                  <a:cubicBezTo>
                    <a:pt x="8269" y="12888"/>
                    <a:pt x="8289" y="12904"/>
                    <a:pt x="8309" y="12918"/>
                  </a:cubicBezTo>
                  <a:lnTo>
                    <a:pt x="8309" y="12918"/>
                  </a:lnTo>
                  <a:cubicBezTo>
                    <a:pt x="8289" y="12902"/>
                    <a:pt x="8269" y="12885"/>
                    <a:pt x="8249" y="12869"/>
                  </a:cubicBezTo>
                  <a:lnTo>
                    <a:pt x="8249" y="12869"/>
                  </a:lnTo>
                  <a:cubicBezTo>
                    <a:pt x="8077" y="12696"/>
                    <a:pt x="8023" y="12642"/>
                    <a:pt x="7919" y="12539"/>
                  </a:cubicBezTo>
                  <a:cubicBezTo>
                    <a:pt x="7919" y="12429"/>
                    <a:pt x="7699" y="12319"/>
                    <a:pt x="7699" y="12209"/>
                  </a:cubicBezTo>
                  <a:cubicBezTo>
                    <a:pt x="7699" y="12209"/>
                    <a:pt x="7369" y="11769"/>
                    <a:pt x="7259" y="11549"/>
                  </a:cubicBezTo>
                  <a:cubicBezTo>
                    <a:pt x="7259" y="11361"/>
                    <a:pt x="7179" y="11253"/>
                    <a:pt x="7087" y="11157"/>
                  </a:cubicBezTo>
                  <a:lnTo>
                    <a:pt x="7087" y="11157"/>
                  </a:lnTo>
                  <a:cubicBezTo>
                    <a:pt x="7033" y="10954"/>
                    <a:pt x="7014" y="10702"/>
                    <a:pt x="6929" y="10449"/>
                  </a:cubicBezTo>
                  <a:lnTo>
                    <a:pt x="6929" y="9459"/>
                  </a:lnTo>
                  <a:lnTo>
                    <a:pt x="6929" y="9048"/>
                  </a:lnTo>
                  <a:lnTo>
                    <a:pt x="6929" y="9048"/>
                  </a:lnTo>
                  <a:cubicBezTo>
                    <a:pt x="7003" y="8860"/>
                    <a:pt x="7076" y="8689"/>
                    <a:pt x="7149" y="8469"/>
                  </a:cubicBezTo>
                  <a:lnTo>
                    <a:pt x="7149" y="8469"/>
                  </a:lnTo>
                  <a:cubicBezTo>
                    <a:pt x="7042" y="8683"/>
                    <a:pt x="7005" y="8758"/>
                    <a:pt x="7003" y="8758"/>
                  </a:cubicBezTo>
                  <a:cubicBezTo>
                    <a:pt x="6999" y="8758"/>
                    <a:pt x="7149" y="8433"/>
                    <a:pt x="7149" y="8359"/>
                  </a:cubicBezTo>
                  <a:cubicBezTo>
                    <a:pt x="7149" y="8343"/>
                    <a:pt x="7161" y="8314"/>
                    <a:pt x="7182" y="8277"/>
                  </a:cubicBezTo>
                  <a:lnTo>
                    <a:pt x="7182" y="8277"/>
                  </a:lnTo>
                  <a:cubicBezTo>
                    <a:pt x="7164" y="8341"/>
                    <a:pt x="7149" y="8412"/>
                    <a:pt x="7149" y="8469"/>
                  </a:cubicBezTo>
                  <a:cubicBezTo>
                    <a:pt x="7195" y="8333"/>
                    <a:pt x="7222" y="8243"/>
                    <a:pt x="7235" y="8189"/>
                  </a:cubicBezTo>
                  <a:lnTo>
                    <a:pt x="7235" y="8189"/>
                  </a:lnTo>
                  <a:cubicBezTo>
                    <a:pt x="7214" y="8222"/>
                    <a:pt x="7196" y="8252"/>
                    <a:pt x="7182" y="8277"/>
                  </a:cubicBezTo>
                  <a:lnTo>
                    <a:pt x="7182" y="8277"/>
                  </a:lnTo>
                  <a:cubicBezTo>
                    <a:pt x="7206" y="8191"/>
                    <a:pt x="7237" y="8121"/>
                    <a:pt x="7245" y="8121"/>
                  </a:cubicBezTo>
                  <a:lnTo>
                    <a:pt x="7245" y="8121"/>
                  </a:lnTo>
                  <a:cubicBezTo>
                    <a:pt x="7249" y="8121"/>
                    <a:pt x="7247" y="8141"/>
                    <a:pt x="7235" y="8189"/>
                  </a:cubicBezTo>
                  <a:lnTo>
                    <a:pt x="7235" y="8189"/>
                  </a:lnTo>
                  <a:cubicBezTo>
                    <a:pt x="7352" y="8006"/>
                    <a:pt x="7558" y="7725"/>
                    <a:pt x="7651" y="7527"/>
                  </a:cubicBezTo>
                  <a:lnTo>
                    <a:pt x="7651" y="7527"/>
                  </a:lnTo>
                  <a:lnTo>
                    <a:pt x="7919" y="7259"/>
                  </a:lnTo>
                  <a:lnTo>
                    <a:pt x="8139" y="7149"/>
                  </a:lnTo>
                  <a:cubicBezTo>
                    <a:pt x="8174" y="7103"/>
                    <a:pt x="8198" y="7067"/>
                    <a:pt x="8212" y="7041"/>
                  </a:cubicBezTo>
                  <a:lnTo>
                    <a:pt x="8212" y="7041"/>
                  </a:lnTo>
                  <a:cubicBezTo>
                    <a:pt x="8224" y="7040"/>
                    <a:pt x="8237" y="7039"/>
                    <a:pt x="8249" y="7039"/>
                  </a:cubicBezTo>
                  <a:cubicBezTo>
                    <a:pt x="8579" y="6819"/>
                    <a:pt x="9019" y="6599"/>
                    <a:pt x="9459" y="6379"/>
                  </a:cubicBezTo>
                  <a:cubicBezTo>
                    <a:pt x="10229" y="5939"/>
                    <a:pt x="10779" y="5169"/>
                    <a:pt x="10999" y="4400"/>
                  </a:cubicBezTo>
                  <a:cubicBezTo>
                    <a:pt x="11549" y="2530"/>
                    <a:pt x="10449" y="660"/>
                    <a:pt x="8579" y="110"/>
                  </a:cubicBezTo>
                  <a:cubicBezTo>
                    <a:pt x="8286" y="37"/>
                    <a:pt x="7993" y="0"/>
                    <a:pt x="769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7" name="Google Shape;2400;p43">
              <a:extLst>
                <a:ext uri="{FF2B5EF4-FFF2-40B4-BE49-F238E27FC236}">
                  <a16:creationId xmlns:a16="http://schemas.microsoft.com/office/drawing/2014/main" id="{1DD33358-1595-1D7F-29CE-A34A4E7E8BCB}"/>
                </a:ext>
              </a:extLst>
            </p:cNvPr>
            <p:cNvSpPr/>
            <p:nvPr/>
          </p:nvSpPr>
          <p:spPr>
            <a:xfrm>
              <a:off x="6551450" y="2043350"/>
              <a:ext cx="409725" cy="509975"/>
            </a:xfrm>
            <a:custGeom>
              <a:avLst/>
              <a:gdLst/>
              <a:ahLst/>
              <a:cxnLst/>
              <a:rect l="l" t="t" r="r" b="b"/>
              <a:pathLst>
                <a:path w="16389" h="20399" extrusionOk="0">
                  <a:moveTo>
                    <a:pt x="8864" y="8323"/>
                  </a:moveTo>
                  <a:lnTo>
                    <a:pt x="8910" y="8368"/>
                  </a:lnTo>
                  <a:cubicBezTo>
                    <a:pt x="8948" y="8426"/>
                    <a:pt x="8963" y="8450"/>
                    <a:pt x="8961" y="8450"/>
                  </a:cubicBezTo>
                  <a:cubicBezTo>
                    <a:pt x="8959" y="8450"/>
                    <a:pt x="8918" y="8396"/>
                    <a:pt x="8864" y="8323"/>
                  </a:cubicBezTo>
                  <a:close/>
                  <a:moveTo>
                    <a:pt x="9565" y="10309"/>
                  </a:moveTo>
                  <a:cubicBezTo>
                    <a:pt x="9568" y="10333"/>
                    <a:pt x="9569" y="10348"/>
                    <a:pt x="9569" y="10348"/>
                  </a:cubicBezTo>
                  <a:cubicBezTo>
                    <a:pt x="9569" y="10335"/>
                    <a:pt x="9568" y="10322"/>
                    <a:pt x="9565" y="10309"/>
                  </a:cubicBezTo>
                  <a:close/>
                  <a:moveTo>
                    <a:pt x="9676" y="10753"/>
                  </a:moveTo>
                  <a:cubicBezTo>
                    <a:pt x="9678" y="10753"/>
                    <a:pt x="9679" y="10763"/>
                    <a:pt x="9679" y="10788"/>
                  </a:cubicBezTo>
                  <a:cubicBezTo>
                    <a:pt x="9679" y="10898"/>
                    <a:pt x="9679" y="11008"/>
                    <a:pt x="9679" y="11118"/>
                  </a:cubicBezTo>
                  <a:cubicBezTo>
                    <a:pt x="9645" y="11222"/>
                    <a:pt x="9610" y="11316"/>
                    <a:pt x="9575" y="11406"/>
                  </a:cubicBezTo>
                  <a:lnTo>
                    <a:pt x="9575" y="11406"/>
                  </a:lnTo>
                  <a:cubicBezTo>
                    <a:pt x="9594" y="11255"/>
                    <a:pt x="9659" y="10753"/>
                    <a:pt x="9676" y="10753"/>
                  </a:cubicBezTo>
                  <a:close/>
                  <a:moveTo>
                    <a:pt x="8690" y="13098"/>
                  </a:moveTo>
                  <a:cubicBezTo>
                    <a:pt x="8647" y="13119"/>
                    <a:pt x="8608" y="13140"/>
                    <a:pt x="8572" y="13162"/>
                  </a:cubicBezTo>
                  <a:lnTo>
                    <a:pt x="8572" y="13162"/>
                  </a:lnTo>
                  <a:cubicBezTo>
                    <a:pt x="8624" y="13124"/>
                    <a:pt x="8668" y="13098"/>
                    <a:pt x="8690" y="13098"/>
                  </a:cubicBezTo>
                  <a:close/>
                  <a:moveTo>
                    <a:pt x="5627" y="0"/>
                  </a:moveTo>
                  <a:cubicBezTo>
                    <a:pt x="4704" y="0"/>
                    <a:pt x="3775" y="110"/>
                    <a:pt x="2860" y="339"/>
                  </a:cubicBezTo>
                  <a:cubicBezTo>
                    <a:pt x="990" y="889"/>
                    <a:pt x="0" y="2759"/>
                    <a:pt x="440" y="4628"/>
                  </a:cubicBezTo>
                  <a:cubicBezTo>
                    <a:pt x="908" y="6126"/>
                    <a:pt x="2332" y="7145"/>
                    <a:pt x="3830" y="7145"/>
                  </a:cubicBezTo>
                  <a:cubicBezTo>
                    <a:pt x="4092" y="7145"/>
                    <a:pt x="4357" y="7114"/>
                    <a:pt x="4620" y="7048"/>
                  </a:cubicBezTo>
                  <a:lnTo>
                    <a:pt x="5172" y="6864"/>
                  </a:lnTo>
                  <a:lnTo>
                    <a:pt x="5172" y="6864"/>
                  </a:lnTo>
                  <a:cubicBezTo>
                    <a:pt x="5079" y="6872"/>
                    <a:pt x="4981" y="6877"/>
                    <a:pt x="4930" y="6877"/>
                  </a:cubicBezTo>
                  <a:cubicBezTo>
                    <a:pt x="4852" y="6877"/>
                    <a:pt x="4877" y="6865"/>
                    <a:pt x="5170" y="6828"/>
                  </a:cubicBezTo>
                  <a:lnTo>
                    <a:pt x="5280" y="6828"/>
                  </a:lnTo>
                  <a:lnTo>
                    <a:pt x="5172" y="6864"/>
                  </a:lnTo>
                  <a:lnTo>
                    <a:pt x="5172" y="6864"/>
                  </a:lnTo>
                  <a:cubicBezTo>
                    <a:pt x="5356" y="6850"/>
                    <a:pt x="5524" y="6828"/>
                    <a:pt x="5280" y="6828"/>
                  </a:cubicBezTo>
                  <a:lnTo>
                    <a:pt x="6270" y="6828"/>
                  </a:lnTo>
                  <a:cubicBezTo>
                    <a:pt x="6563" y="6828"/>
                    <a:pt x="6905" y="6926"/>
                    <a:pt x="6742" y="6926"/>
                  </a:cubicBezTo>
                  <a:cubicBezTo>
                    <a:pt x="6661" y="6926"/>
                    <a:pt x="6453" y="6902"/>
                    <a:pt x="6050" y="6828"/>
                  </a:cubicBezTo>
                  <a:lnTo>
                    <a:pt x="6050" y="6828"/>
                  </a:lnTo>
                  <a:lnTo>
                    <a:pt x="6600" y="6938"/>
                  </a:lnTo>
                  <a:cubicBezTo>
                    <a:pt x="6820" y="7012"/>
                    <a:pt x="7040" y="7085"/>
                    <a:pt x="7260" y="7158"/>
                  </a:cubicBezTo>
                  <a:lnTo>
                    <a:pt x="7260" y="7158"/>
                  </a:lnTo>
                  <a:lnTo>
                    <a:pt x="7700" y="7378"/>
                  </a:lnTo>
                  <a:lnTo>
                    <a:pt x="8030" y="7598"/>
                  </a:lnTo>
                  <a:lnTo>
                    <a:pt x="8138" y="7652"/>
                  </a:lnTo>
                  <a:lnTo>
                    <a:pt x="8138" y="7652"/>
                  </a:lnTo>
                  <a:cubicBezTo>
                    <a:pt x="8369" y="7827"/>
                    <a:pt x="8404" y="7863"/>
                    <a:pt x="8580" y="8038"/>
                  </a:cubicBezTo>
                  <a:lnTo>
                    <a:pt x="8690" y="8148"/>
                  </a:lnTo>
                  <a:lnTo>
                    <a:pt x="8690" y="8148"/>
                  </a:lnTo>
                  <a:cubicBezTo>
                    <a:pt x="8690" y="8258"/>
                    <a:pt x="9020" y="8698"/>
                    <a:pt x="9130" y="8918"/>
                  </a:cubicBezTo>
                  <a:cubicBezTo>
                    <a:pt x="9216" y="9005"/>
                    <a:pt x="9235" y="9160"/>
                    <a:pt x="9292" y="9275"/>
                  </a:cubicBezTo>
                  <a:lnTo>
                    <a:pt x="9292" y="9275"/>
                  </a:lnTo>
                  <a:cubicBezTo>
                    <a:pt x="9354" y="9480"/>
                    <a:pt x="9371" y="9730"/>
                    <a:pt x="9460" y="9908"/>
                  </a:cubicBezTo>
                  <a:cubicBezTo>
                    <a:pt x="9460" y="10102"/>
                    <a:pt x="9545" y="10210"/>
                    <a:pt x="9565" y="10309"/>
                  </a:cubicBezTo>
                  <a:lnTo>
                    <a:pt x="9565" y="10309"/>
                  </a:lnTo>
                  <a:cubicBezTo>
                    <a:pt x="9550" y="10166"/>
                    <a:pt x="9501" y="9685"/>
                    <a:pt x="9529" y="9685"/>
                  </a:cubicBezTo>
                  <a:lnTo>
                    <a:pt x="9529" y="9685"/>
                  </a:lnTo>
                  <a:cubicBezTo>
                    <a:pt x="9537" y="9685"/>
                    <a:pt x="9550" y="9718"/>
                    <a:pt x="9569" y="9798"/>
                  </a:cubicBezTo>
                  <a:lnTo>
                    <a:pt x="9569" y="10018"/>
                  </a:lnTo>
                  <a:cubicBezTo>
                    <a:pt x="9569" y="10348"/>
                    <a:pt x="9569" y="10678"/>
                    <a:pt x="9569" y="11008"/>
                  </a:cubicBezTo>
                  <a:cubicBezTo>
                    <a:pt x="9569" y="11113"/>
                    <a:pt x="9569" y="11218"/>
                    <a:pt x="9569" y="11419"/>
                  </a:cubicBezTo>
                  <a:lnTo>
                    <a:pt x="9569" y="11419"/>
                  </a:lnTo>
                  <a:cubicBezTo>
                    <a:pt x="9496" y="11607"/>
                    <a:pt x="9423" y="11778"/>
                    <a:pt x="9350" y="11998"/>
                  </a:cubicBezTo>
                  <a:cubicBezTo>
                    <a:pt x="9457" y="11783"/>
                    <a:pt x="9494" y="11708"/>
                    <a:pt x="9496" y="11708"/>
                  </a:cubicBezTo>
                  <a:lnTo>
                    <a:pt x="9496" y="11708"/>
                  </a:lnTo>
                  <a:cubicBezTo>
                    <a:pt x="9500" y="11708"/>
                    <a:pt x="9350" y="12033"/>
                    <a:pt x="9350" y="12108"/>
                  </a:cubicBezTo>
                  <a:cubicBezTo>
                    <a:pt x="9341" y="12116"/>
                    <a:pt x="9331" y="12127"/>
                    <a:pt x="9318" y="12140"/>
                  </a:cubicBezTo>
                  <a:lnTo>
                    <a:pt x="9318" y="12140"/>
                  </a:lnTo>
                  <a:cubicBezTo>
                    <a:pt x="9335" y="12082"/>
                    <a:pt x="9350" y="12026"/>
                    <a:pt x="9350" y="11998"/>
                  </a:cubicBezTo>
                  <a:lnTo>
                    <a:pt x="9350" y="11998"/>
                  </a:lnTo>
                  <a:cubicBezTo>
                    <a:pt x="9327" y="12064"/>
                    <a:pt x="9310" y="12118"/>
                    <a:pt x="9296" y="12162"/>
                  </a:cubicBezTo>
                  <a:lnTo>
                    <a:pt x="9296" y="12162"/>
                  </a:lnTo>
                  <a:cubicBezTo>
                    <a:pt x="9304" y="12154"/>
                    <a:pt x="9311" y="12146"/>
                    <a:pt x="9318" y="12140"/>
                  </a:cubicBezTo>
                  <a:lnTo>
                    <a:pt x="9318" y="12140"/>
                  </a:lnTo>
                  <a:cubicBezTo>
                    <a:pt x="9291" y="12227"/>
                    <a:pt x="9257" y="12317"/>
                    <a:pt x="9252" y="12317"/>
                  </a:cubicBezTo>
                  <a:cubicBezTo>
                    <a:pt x="9249" y="12317"/>
                    <a:pt x="9260" y="12275"/>
                    <a:pt x="9296" y="12162"/>
                  </a:cubicBezTo>
                  <a:lnTo>
                    <a:pt x="9296" y="12162"/>
                  </a:lnTo>
                  <a:cubicBezTo>
                    <a:pt x="9147" y="12314"/>
                    <a:pt x="8817" y="12669"/>
                    <a:pt x="8787" y="12890"/>
                  </a:cubicBezTo>
                  <a:lnTo>
                    <a:pt x="8787" y="12890"/>
                  </a:lnTo>
                  <a:lnTo>
                    <a:pt x="8470" y="13208"/>
                  </a:lnTo>
                  <a:lnTo>
                    <a:pt x="8415" y="13263"/>
                  </a:lnTo>
                  <a:lnTo>
                    <a:pt x="8415" y="13263"/>
                  </a:lnTo>
                  <a:cubicBezTo>
                    <a:pt x="8332" y="13318"/>
                    <a:pt x="8250" y="13373"/>
                    <a:pt x="8140" y="13428"/>
                  </a:cubicBezTo>
                  <a:cubicBezTo>
                    <a:pt x="7810" y="13648"/>
                    <a:pt x="7370" y="13867"/>
                    <a:pt x="7040" y="14087"/>
                  </a:cubicBezTo>
                  <a:cubicBezTo>
                    <a:pt x="6270" y="14527"/>
                    <a:pt x="5610" y="15187"/>
                    <a:pt x="5390" y="16067"/>
                  </a:cubicBezTo>
                  <a:cubicBezTo>
                    <a:pt x="5170" y="16947"/>
                    <a:pt x="5280" y="17937"/>
                    <a:pt x="5720" y="18707"/>
                  </a:cubicBezTo>
                  <a:cubicBezTo>
                    <a:pt x="6270" y="19477"/>
                    <a:pt x="6930" y="20027"/>
                    <a:pt x="7810" y="20357"/>
                  </a:cubicBezTo>
                  <a:cubicBezTo>
                    <a:pt x="8030" y="20384"/>
                    <a:pt x="8257" y="20398"/>
                    <a:pt x="8485" y="20398"/>
                  </a:cubicBezTo>
                  <a:cubicBezTo>
                    <a:pt x="9171" y="20398"/>
                    <a:pt x="9872" y="20274"/>
                    <a:pt x="10449" y="20027"/>
                  </a:cubicBezTo>
                  <a:lnTo>
                    <a:pt x="10339" y="19917"/>
                  </a:lnTo>
                  <a:cubicBezTo>
                    <a:pt x="14079" y="18267"/>
                    <a:pt x="16389" y="14527"/>
                    <a:pt x="16389" y="10458"/>
                  </a:cubicBezTo>
                  <a:cubicBezTo>
                    <a:pt x="16389" y="6498"/>
                    <a:pt x="14189" y="2979"/>
                    <a:pt x="10669" y="1109"/>
                  </a:cubicBezTo>
                  <a:cubicBezTo>
                    <a:pt x="9089" y="390"/>
                    <a:pt x="7367" y="0"/>
                    <a:pt x="5627"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8" name="Google Shape;2401;p43">
              <a:extLst>
                <a:ext uri="{FF2B5EF4-FFF2-40B4-BE49-F238E27FC236}">
                  <a16:creationId xmlns:a16="http://schemas.microsoft.com/office/drawing/2014/main" id="{7348D588-73B0-23E1-8F43-531A50E9B69A}"/>
                </a:ext>
              </a:extLst>
            </p:cNvPr>
            <p:cNvSpPr/>
            <p:nvPr/>
          </p:nvSpPr>
          <p:spPr>
            <a:xfrm>
              <a:off x="5859450" y="2043550"/>
              <a:ext cx="455550" cy="510200"/>
            </a:xfrm>
            <a:custGeom>
              <a:avLst/>
              <a:gdLst/>
              <a:ahLst/>
              <a:cxnLst/>
              <a:rect l="l" t="t" r="r" b="b"/>
              <a:pathLst>
                <a:path w="18222" h="20408" extrusionOk="0">
                  <a:moveTo>
                    <a:pt x="10037" y="7897"/>
                  </a:moveTo>
                  <a:lnTo>
                    <a:pt x="10082" y="7920"/>
                  </a:lnTo>
                  <a:cubicBezTo>
                    <a:pt x="10115" y="7968"/>
                    <a:pt x="10126" y="7988"/>
                    <a:pt x="10122" y="7988"/>
                  </a:cubicBezTo>
                  <a:cubicBezTo>
                    <a:pt x="10116" y="7988"/>
                    <a:pt x="10082" y="7951"/>
                    <a:pt x="10037" y="7897"/>
                  </a:cubicBezTo>
                  <a:close/>
                  <a:moveTo>
                    <a:pt x="10465" y="9114"/>
                  </a:moveTo>
                  <a:cubicBezTo>
                    <a:pt x="10474" y="9169"/>
                    <a:pt x="10494" y="9259"/>
                    <a:pt x="10528" y="9394"/>
                  </a:cubicBezTo>
                  <a:lnTo>
                    <a:pt x="10528" y="9394"/>
                  </a:lnTo>
                  <a:cubicBezTo>
                    <a:pt x="10509" y="9289"/>
                    <a:pt x="10491" y="9188"/>
                    <a:pt x="10465" y="9114"/>
                  </a:cubicBezTo>
                  <a:close/>
                  <a:moveTo>
                    <a:pt x="10528" y="9394"/>
                  </a:moveTo>
                  <a:lnTo>
                    <a:pt x="10528" y="9394"/>
                  </a:lnTo>
                  <a:cubicBezTo>
                    <a:pt x="10554" y="9537"/>
                    <a:pt x="10581" y="9687"/>
                    <a:pt x="10632" y="9790"/>
                  </a:cubicBezTo>
                  <a:cubicBezTo>
                    <a:pt x="10588" y="9628"/>
                    <a:pt x="10554" y="9498"/>
                    <a:pt x="10528" y="9394"/>
                  </a:cubicBezTo>
                  <a:close/>
                  <a:moveTo>
                    <a:pt x="9745" y="12445"/>
                  </a:moveTo>
                  <a:cubicBezTo>
                    <a:pt x="9687" y="12507"/>
                    <a:pt x="9664" y="12533"/>
                    <a:pt x="9666" y="12533"/>
                  </a:cubicBezTo>
                  <a:cubicBezTo>
                    <a:pt x="9667" y="12533"/>
                    <a:pt x="9699" y="12500"/>
                    <a:pt x="9745" y="12445"/>
                  </a:cubicBezTo>
                  <a:close/>
                  <a:moveTo>
                    <a:pt x="9777" y="1"/>
                  </a:moveTo>
                  <a:cubicBezTo>
                    <a:pt x="9471" y="1"/>
                    <a:pt x="9166" y="38"/>
                    <a:pt x="8872" y="111"/>
                  </a:cubicBezTo>
                  <a:cubicBezTo>
                    <a:pt x="7993" y="331"/>
                    <a:pt x="7333" y="881"/>
                    <a:pt x="6893" y="1651"/>
                  </a:cubicBezTo>
                  <a:cubicBezTo>
                    <a:pt x="6013" y="3081"/>
                    <a:pt x="6343" y="5610"/>
                    <a:pt x="8103" y="6380"/>
                  </a:cubicBezTo>
                  <a:lnTo>
                    <a:pt x="7993" y="6490"/>
                  </a:lnTo>
                  <a:cubicBezTo>
                    <a:pt x="8323" y="6600"/>
                    <a:pt x="8652" y="6820"/>
                    <a:pt x="8982" y="6930"/>
                  </a:cubicBezTo>
                  <a:lnTo>
                    <a:pt x="9312" y="7260"/>
                  </a:lnTo>
                  <a:cubicBezTo>
                    <a:pt x="9318" y="7264"/>
                    <a:pt x="9324" y="7268"/>
                    <a:pt x="9329" y="7271"/>
                  </a:cubicBezTo>
                  <a:lnTo>
                    <a:pt x="9329" y="7271"/>
                  </a:lnTo>
                  <a:cubicBezTo>
                    <a:pt x="9565" y="7487"/>
                    <a:pt x="9673" y="7526"/>
                    <a:pt x="9862" y="7810"/>
                  </a:cubicBezTo>
                  <a:lnTo>
                    <a:pt x="9972" y="8030"/>
                  </a:lnTo>
                  <a:cubicBezTo>
                    <a:pt x="10126" y="8183"/>
                    <a:pt x="10225" y="8336"/>
                    <a:pt x="10309" y="8527"/>
                  </a:cubicBezTo>
                  <a:lnTo>
                    <a:pt x="10309" y="8527"/>
                  </a:lnTo>
                  <a:cubicBezTo>
                    <a:pt x="10333" y="8646"/>
                    <a:pt x="10412" y="8833"/>
                    <a:pt x="10412" y="9020"/>
                  </a:cubicBezTo>
                  <a:cubicBezTo>
                    <a:pt x="10433" y="9041"/>
                    <a:pt x="10450" y="9074"/>
                    <a:pt x="10465" y="9114"/>
                  </a:cubicBezTo>
                  <a:lnTo>
                    <a:pt x="10465" y="9114"/>
                  </a:lnTo>
                  <a:cubicBezTo>
                    <a:pt x="10456" y="9065"/>
                    <a:pt x="10456" y="9045"/>
                    <a:pt x="10462" y="9045"/>
                  </a:cubicBezTo>
                  <a:lnTo>
                    <a:pt x="10462" y="9045"/>
                  </a:lnTo>
                  <a:cubicBezTo>
                    <a:pt x="10483" y="9045"/>
                    <a:pt x="10574" y="9284"/>
                    <a:pt x="10632" y="9460"/>
                  </a:cubicBezTo>
                  <a:cubicBezTo>
                    <a:pt x="10742" y="9790"/>
                    <a:pt x="10632" y="9790"/>
                    <a:pt x="10632" y="10010"/>
                  </a:cubicBezTo>
                  <a:lnTo>
                    <a:pt x="10632" y="10402"/>
                  </a:lnTo>
                  <a:lnTo>
                    <a:pt x="10632" y="10402"/>
                  </a:lnTo>
                  <a:cubicBezTo>
                    <a:pt x="10603" y="10589"/>
                    <a:pt x="10563" y="10839"/>
                    <a:pt x="10522" y="11000"/>
                  </a:cubicBezTo>
                  <a:cubicBezTo>
                    <a:pt x="10412" y="11220"/>
                    <a:pt x="10302" y="11550"/>
                    <a:pt x="10192" y="11770"/>
                  </a:cubicBezTo>
                  <a:cubicBezTo>
                    <a:pt x="10192" y="11770"/>
                    <a:pt x="10329" y="11495"/>
                    <a:pt x="10412" y="11330"/>
                  </a:cubicBezTo>
                  <a:lnTo>
                    <a:pt x="10412" y="11330"/>
                  </a:lnTo>
                  <a:lnTo>
                    <a:pt x="10412" y="11550"/>
                  </a:lnTo>
                  <a:cubicBezTo>
                    <a:pt x="10302" y="11660"/>
                    <a:pt x="10192" y="11770"/>
                    <a:pt x="10082" y="11880"/>
                  </a:cubicBezTo>
                  <a:cubicBezTo>
                    <a:pt x="10033" y="12077"/>
                    <a:pt x="9851" y="12318"/>
                    <a:pt x="9745" y="12445"/>
                  </a:cubicBezTo>
                  <a:lnTo>
                    <a:pt x="9745" y="12445"/>
                  </a:lnTo>
                  <a:cubicBezTo>
                    <a:pt x="9809" y="12377"/>
                    <a:pt x="9916" y="12266"/>
                    <a:pt x="10082" y="12100"/>
                  </a:cubicBezTo>
                  <a:lnTo>
                    <a:pt x="10082" y="12100"/>
                  </a:lnTo>
                  <a:cubicBezTo>
                    <a:pt x="9972" y="12320"/>
                    <a:pt x="9752" y="12540"/>
                    <a:pt x="9532" y="12760"/>
                  </a:cubicBezTo>
                  <a:lnTo>
                    <a:pt x="9422" y="12870"/>
                  </a:lnTo>
                  <a:lnTo>
                    <a:pt x="9422"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5" y="13622"/>
                    <a:pt x="7915" y="13608"/>
                    <a:pt x="7937" y="13608"/>
                  </a:cubicBezTo>
                  <a:cubicBezTo>
                    <a:pt x="7953" y="13608"/>
                    <a:pt x="7912" y="13616"/>
                    <a:pt x="7773" y="13640"/>
                  </a:cubicBezTo>
                  <a:lnTo>
                    <a:pt x="7663" y="13640"/>
                  </a:lnTo>
                  <a:cubicBezTo>
                    <a:pt x="7664" y="13639"/>
                    <a:pt x="7665" y="13638"/>
                    <a:pt x="7667" y="13637"/>
                  </a:cubicBezTo>
                  <a:lnTo>
                    <a:pt x="7667" y="13637"/>
                  </a:lnTo>
                  <a:cubicBezTo>
                    <a:pt x="7661" y="13638"/>
                    <a:pt x="7655" y="13639"/>
                    <a:pt x="7649" y="13640"/>
                  </a:cubicBezTo>
                  <a:lnTo>
                    <a:pt x="6673" y="13640"/>
                  </a:lnTo>
                  <a:cubicBezTo>
                    <a:pt x="6673" y="13640"/>
                    <a:pt x="6013" y="13420"/>
                    <a:pt x="5903" y="13420"/>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802" y="15949"/>
                  </a:cubicBezTo>
                  <a:cubicBezTo>
                    <a:pt x="18002" y="12650"/>
                    <a:pt x="18221" y="8470"/>
                    <a:pt x="16352" y="4950"/>
                  </a:cubicBezTo>
                  <a:cubicBezTo>
                    <a:pt x="15362" y="2861"/>
                    <a:pt x="13602" y="1321"/>
                    <a:pt x="11512" y="441"/>
                  </a:cubicBezTo>
                  <a:cubicBezTo>
                    <a:pt x="10999" y="148"/>
                    <a:pt x="10388" y="1"/>
                    <a:pt x="977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9" name="Google Shape;2402;p43">
              <a:extLst>
                <a:ext uri="{FF2B5EF4-FFF2-40B4-BE49-F238E27FC236}">
                  <a16:creationId xmlns:a16="http://schemas.microsoft.com/office/drawing/2014/main" id="{A639F946-CE3A-3AB8-AEF4-5FFB45F8581F}"/>
                </a:ext>
              </a:extLst>
            </p:cNvPr>
            <p:cNvSpPr/>
            <p:nvPr/>
          </p:nvSpPr>
          <p:spPr>
            <a:xfrm>
              <a:off x="5220600" y="2043350"/>
              <a:ext cx="409725" cy="509975"/>
            </a:xfrm>
            <a:custGeom>
              <a:avLst/>
              <a:gdLst/>
              <a:ahLst/>
              <a:cxnLst/>
              <a:rect l="l" t="t" r="r" b="b"/>
              <a:pathLst>
                <a:path w="16389" h="20399" extrusionOk="0">
                  <a:moveTo>
                    <a:pt x="8864" y="8323"/>
                  </a:moveTo>
                  <a:lnTo>
                    <a:pt x="8909" y="8368"/>
                  </a:lnTo>
                  <a:cubicBezTo>
                    <a:pt x="8948" y="8426"/>
                    <a:pt x="8963" y="8450"/>
                    <a:pt x="8961" y="8450"/>
                  </a:cubicBezTo>
                  <a:cubicBezTo>
                    <a:pt x="8958" y="8450"/>
                    <a:pt x="8917" y="8396"/>
                    <a:pt x="8864" y="8323"/>
                  </a:cubicBezTo>
                  <a:close/>
                  <a:moveTo>
                    <a:pt x="9565" y="10309"/>
                  </a:moveTo>
                  <a:cubicBezTo>
                    <a:pt x="9567" y="10333"/>
                    <a:pt x="9569" y="10348"/>
                    <a:pt x="9569" y="10348"/>
                  </a:cubicBezTo>
                  <a:cubicBezTo>
                    <a:pt x="9569" y="10335"/>
                    <a:pt x="9568" y="10322"/>
                    <a:pt x="9565" y="10309"/>
                  </a:cubicBezTo>
                  <a:close/>
                  <a:moveTo>
                    <a:pt x="9675" y="10753"/>
                  </a:moveTo>
                  <a:cubicBezTo>
                    <a:pt x="9678" y="10753"/>
                    <a:pt x="9679" y="10763"/>
                    <a:pt x="9679" y="10788"/>
                  </a:cubicBezTo>
                  <a:cubicBezTo>
                    <a:pt x="9679" y="10898"/>
                    <a:pt x="9679" y="11008"/>
                    <a:pt x="9679" y="11118"/>
                  </a:cubicBezTo>
                  <a:cubicBezTo>
                    <a:pt x="9642" y="11229"/>
                    <a:pt x="9605" y="11327"/>
                    <a:pt x="9572" y="11421"/>
                  </a:cubicBezTo>
                  <a:lnTo>
                    <a:pt x="9572" y="11421"/>
                  </a:lnTo>
                  <a:cubicBezTo>
                    <a:pt x="9589" y="11294"/>
                    <a:pt x="9658" y="10753"/>
                    <a:pt x="9675" y="10753"/>
                  </a:cubicBezTo>
                  <a:close/>
                  <a:moveTo>
                    <a:pt x="9459" y="11998"/>
                  </a:moveTo>
                  <a:lnTo>
                    <a:pt x="9459" y="11998"/>
                  </a:lnTo>
                  <a:cubicBezTo>
                    <a:pt x="9459" y="12068"/>
                    <a:pt x="9325" y="12317"/>
                    <a:pt x="9313" y="12317"/>
                  </a:cubicBezTo>
                  <a:cubicBezTo>
                    <a:pt x="9307" y="12317"/>
                    <a:pt x="9340" y="12237"/>
                    <a:pt x="9459" y="11998"/>
                  </a:cubicBezTo>
                  <a:close/>
                  <a:moveTo>
                    <a:pt x="5627" y="0"/>
                  </a:moveTo>
                  <a:cubicBezTo>
                    <a:pt x="4703" y="0"/>
                    <a:pt x="3775" y="110"/>
                    <a:pt x="2860" y="339"/>
                  </a:cubicBezTo>
                  <a:cubicBezTo>
                    <a:pt x="990" y="889"/>
                    <a:pt x="0" y="2759"/>
                    <a:pt x="440" y="4628"/>
                  </a:cubicBezTo>
                  <a:cubicBezTo>
                    <a:pt x="908" y="6126"/>
                    <a:pt x="2331" y="7145"/>
                    <a:pt x="3897" y="7145"/>
                  </a:cubicBezTo>
                  <a:cubicBezTo>
                    <a:pt x="4172" y="7145"/>
                    <a:pt x="4451" y="7114"/>
                    <a:pt x="4730" y="7048"/>
                  </a:cubicBezTo>
                  <a:lnTo>
                    <a:pt x="5184" y="6866"/>
                  </a:lnTo>
                  <a:lnTo>
                    <a:pt x="5184" y="6866"/>
                  </a:lnTo>
                  <a:cubicBezTo>
                    <a:pt x="5106" y="6873"/>
                    <a:pt x="5025" y="6877"/>
                    <a:pt x="4978" y="6877"/>
                  </a:cubicBezTo>
                  <a:cubicBezTo>
                    <a:pt x="4901" y="6877"/>
                    <a:pt x="4913" y="6865"/>
                    <a:pt x="5170" y="6828"/>
                  </a:cubicBezTo>
                  <a:lnTo>
                    <a:pt x="5280" y="6828"/>
                  </a:lnTo>
                  <a:lnTo>
                    <a:pt x="5184" y="6866"/>
                  </a:lnTo>
                  <a:lnTo>
                    <a:pt x="5184" y="6866"/>
                  </a:lnTo>
                  <a:cubicBezTo>
                    <a:pt x="5364" y="6852"/>
                    <a:pt x="5534" y="6828"/>
                    <a:pt x="5280" y="6828"/>
                  </a:cubicBezTo>
                  <a:lnTo>
                    <a:pt x="6379" y="6828"/>
                  </a:lnTo>
                  <a:cubicBezTo>
                    <a:pt x="6599" y="6828"/>
                    <a:pt x="6917" y="6926"/>
                    <a:pt x="6779" y="6926"/>
                  </a:cubicBezTo>
                  <a:cubicBezTo>
                    <a:pt x="6709" y="6926"/>
                    <a:pt x="6526" y="6902"/>
                    <a:pt x="6159" y="6828"/>
                  </a:cubicBezTo>
                  <a:lnTo>
                    <a:pt x="6159" y="6828"/>
                  </a:lnTo>
                  <a:lnTo>
                    <a:pt x="6599" y="6938"/>
                  </a:lnTo>
                  <a:cubicBezTo>
                    <a:pt x="6819" y="7012"/>
                    <a:pt x="7039" y="7085"/>
                    <a:pt x="7259" y="7158"/>
                  </a:cubicBezTo>
                  <a:lnTo>
                    <a:pt x="7259" y="7158"/>
                  </a:lnTo>
                  <a:lnTo>
                    <a:pt x="7699" y="7378"/>
                  </a:lnTo>
                  <a:lnTo>
                    <a:pt x="7919" y="7488"/>
                  </a:lnTo>
                  <a:lnTo>
                    <a:pt x="7919" y="7488"/>
                  </a:lnTo>
                  <a:cubicBezTo>
                    <a:pt x="8359" y="7818"/>
                    <a:pt x="8359" y="7818"/>
                    <a:pt x="8579" y="8038"/>
                  </a:cubicBezTo>
                  <a:lnTo>
                    <a:pt x="8689" y="8148"/>
                  </a:lnTo>
                  <a:lnTo>
                    <a:pt x="8689" y="8148"/>
                  </a:lnTo>
                  <a:cubicBezTo>
                    <a:pt x="8799" y="8258"/>
                    <a:pt x="9019" y="8698"/>
                    <a:pt x="9129" y="8918"/>
                  </a:cubicBezTo>
                  <a:cubicBezTo>
                    <a:pt x="9229" y="9018"/>
                    <a:pt x="9238" y="9210"/>
                    <a:pt x="9322" y="9326"/>
                  </a:cubicBezTo>
                  <a:lnTo>
                    <a:pt x="9322" y="9326"/>
                  </a:lnTo>
                  <a:cubicBezTo>
                    <a:pt x="9399" y="9521"/>
                    <a:pt x="9459" y="9745"/>
                    <a:pt x="9459" y="9908"/>
                  </a:cubicBezTo>
                  <a:cubicBezTo>
                    <a:pt x="9459" y="10102"/>
                    <a:pt x="9545" y="10210"/>
                    <a:pt x="9565" y="10309"/>
                  </a:cubicBezTo>
                  <a:lnTo>
                    <a:pt x="9565" y="10309"/>
                  </a:lnTo>
                  <a:cubicBezTo>
                    <a:pt x="9550" y="10166"/>
                    <a:pt x="9500" y="9685"/>
                    <a:pt x="9529" y="9685"/>
                  </a:cubicBezTo>
                  <a:lnTo>
                    <a:pt x="9529" y="9685"/>
                  </a:lnTo>
                  <a:cubicBezTo>
                    <a:pt x="9536" y="9685"/>
                    <a:pt x="9549" y="9718"/>
                    <a:pt x="9569" y="9798"/>
                  </a:cubicBezTo>
                  <a:lnTo>
                    <a:pt x="9569" y="10018"/>
                  </a:lnTo>
                  <a:cubicBezTo>
                    <a:pt x="9569" y="10348"/>
                    <a:pt x="9569" y="10678"/>
                    <a:pt x="9569" y="11008"/>
                  </a:cubicBezTo>
                  <a:cubicBezTo>
                    <a:pt x="9569" y="11115"/>
                    <a:pt x="9569" y="11222"/>
                    <a:pt x="9569" y="11431"/>
                  </a:cubicBezTo>
                  <a:lnTo>
                    <a:pt x="9569" y="11431"/>
                  </a:lnTo>
                  <a:cubicBezTo>
                    <a:pt x="9514" y="11589"/>
                    <a:pt x="9472" y="11737"/>
                    <a:pt x="9462" y="11914"/>
                  </a:cubicBezTo>
                  <a:lnTo>
                    <a:pt x="9462" y="11914"/>
                  </a:lnTo>
                  <a:cubicBezTo>
                    <a:pt x="9424" y="11994"/>
                    <a:pt x="9382" y="12075"/>
                    <a:pt x="9349" y="12108"/>
                  </a:cubicBezTo>
                  <a:cubicBezTo>
                    <a:pt x="9259" y="12197"/>
                    <a:pt x="8950" y="12581"/>
                    <a:pt x="8839" y="12838"/>
                  </a:cubicBezTo>
                  <a:lnTo>
                    <a:pt x="8839" y="12838"/>
                  </a:lnTo>
                  <a:lnTo>
                    <a:pt x="8469" y="13208"/>
                  </a:lnTo>
                  <a:lnTo>
                    <a:pt x="8414" y="13263"/>
                  </a:lnTo>
                  <a:lnTo>
                    <a:pt x="8414" y="13263"/>
                  </a:lnTo>
                  <a:cubicBezTo>
                    <a:pt x="8332" y="13318"/>
                    <a:pt x="8249" y="13373"/>
                    <a:pt x="8139" y="13428"/>
                  </a:cubicBezTo>
                  <a:cubicBezTo>
                    <a:pt x="7809" y="13648"/>
                    <a:pt x="7369" y="13867"/>
                    <a:pt x="7039" y="14087"/>
                  </a:cubicBezTo>
                  <a:cubicBezTo>
                    <a:pt x="6269" y="14527"/>
                    <a:pt x="5609" y="15187"/>
                    <a:pt x="5390" y="16067"/>
                  </a:cubicBezTo>
                  <a:cubicBezTo>
                    <a:pt x="5170" y="16947"/>
                    <a:pt x="5280" y="17937"/>
                    <a:pt x="5829" y="18707"/>
                  </a:cubicBezTo>
                  <a:cubicBezTo>
                    <a:pt x="6269" y="19477"/>
                    <a:pt x="6929" y="20027"/>
                    <a:pt x="7809" y="20357"/>
                  </a:cubicBezTo>
                  <a:cubicBezTo>
                    <a:pt x="8029" y="20384"/>
                    <a:pt x="8256" y="20398"/>
                    <a:pt x="8485" y="20398"/>
                  </a:cubicBezTo>
                  <a:cubicBezTo>
                    <a:pt x="9170" y="20398"/>
                    <a:pt x="9872" y="20274"/>
                    <a:pt x="10449" y="20027"/>
                  </a:cubicBezTo>
                  <a:lnTo>
                    <a:pt x="10339" y="19917"/>
                  </a:lnTo>
                  <a:cubicBezTo>
                    <a:pt x="14079" y="18267"/>
                    <a:pt x="16388" y="14527"/>
                    <a:pt x="16388" y="10458"/>
                  </a:cubicBezTo>
                  <a:cubicBezTo>
                    <a:pt x="16388" y="6498"/>
                    <a:pt x="14189" y="2979"/>
                    <a:pt x="10669" y="1109"/>
                  </a:cubicBezTo>
                  <a:cubicBezTo>
                    <a:pt x="9088" y="390"/>
                    <a:pt x="7366" y="0"/>
                    <a:pt x="562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0" name="Google Shape;2403;p43">
              <a:extLst>
                <a:ext uri="{FF2B5EF4-FFF2-40B4-BE49-F238E27FC236}">
                  <a16:creationId xmlns:a16="http://schemas.microsoft.com/office/drawing/2014/main" id="{27FE8004-1CA3-AC64-4AA2-EE7911854340}"/>
                </a:ext>
              </a:extLst>
            </p:cNvPr>
            <p:cNvSpPr/>
            <p:nvPr/>
          </p:nvSpPr>
          <p:spPr>
            <a:xfrm>
              <a:off x="4528575" y="2043550"/>
              <a:ext cx="455575" cy="510200"/>
            </a:xfrm>
            <a:custGeom>
              <a:avLst/>
              <a:gdLst/>
              <a:ahLst/>
              <a:cxnLst/>
              <a:rect l="l" t="t" r="r" b="b"/>
              <a:pathLst>
                <a:path w="18223" h="20408" extrusionOk="0">
                  <a:moveTo>
                    <a:pt x="10037" y="7897"/>
                  </a:moveTo>
                  <a:lnTo>
                    <a:pt x="10083" y="7920"/>
                  </a:lnTo>
                  <a:cubicBezTo>
                    <a:pt x="10115" y="7968"/>
                    <a:pt x="10126" y="7988"/>
                    <a:pt x="10122" y="7988"/>
                  </a:cubicBezTo>
                  <a:cubicBezTo>
                    <a:pt x="10117" y="7988"/>
                    <a:pt x="10083" y="7951"/>
                    <a:pt x="10037" y="7897"/>
                  </a:cubicBezTo>
                  <a:close/>
                  <a:moveTo>
                    <a:pt x="10465" y="9114"/>
                  </a:moveTo>
                  <a:cubicBezTo>
                    <a:pt x="10474" y="9169"/>
                    <a:pt x="10494" y="9259"/>
                    <a:pt x="10528" y="9394"/>
                  </a:cubicBezTo>
                  <a:lnTo>
                    <a:pt x="10528" y="9394"/>
                  </a:lnTo>
                  <a:cubicBezTo>
                    <a:pt x="10509" y="9289"/>
                    <a:pt x="10491" y="9188"/>
                    <a:pt x="10465" y="9114"/>
                  </a:cubicBezTo>
                  <a:close/>
                  <a:moveTo>
                    <a:pt x="10528" y="9394"/>
                  </a:moveTo>
                  <a:lnTo>
                    <a:pt x="10528" y="9394"/>
                  </a:lnTo>
                  <a:cubicBezTo>
                    <a:pt x="10554" y="9537"/>
                    <a:pt x="10582" y="9687"/>
                    <a:pt x="10633" y="9790"/>
                  </a:cubicBezTo>
                  <a:cubicBezTo>
                    <a:pt x="10589" y="9628"/>
                    <a:pt x="10554" y="9498"/>
                    <a:pt x="10528" y="9394"/>
                  </a:cubicBezTo>
                  <a:close/>
                  <a:moveTo>
                    <a:pt x="10303" y="11550"/>
                  </a:moveTo>
                  <a:cubicBezTo>
                    <a:pt x="10303" y="11619"/>
                    <a:pt x="10259" y="11689"/>
                    <a:pt x="10198" y="11759"/>
                  </a:cubicBezTo>
                  <a:lnTo>
                    <a:pt x="10198" y="11759"/>
                  </a:lnTo>
                  <a:cubicBezTo>
                    <a:pt x="10213" y="11730"/>
                    <a:pt x="10255" y="11645"/>
                    <a:pt x="10303" y="11550"/>
                  </a:cubicBezTo>
                  <a:close/>
                  <a:moveTo>
                    <a:pt x="9745" y="12445"/>
                  </a:moveTo>
                  <a:cubicBezTo>
                    <a:pt x="9687" y="12507"/>
                    <a:pt x="9665" y="12533"/>
                    <a:pt x="9666" y="12533"/>
                  </a:cubicBezTo>
                  <a:cubicBezTo>
                    <a:pt x="9668" y="12533"/>
                    <a:pt x="9700" y="12500"/>
                    <a:pt x="9745" y="12445"/>
                  </a:cubicBezTo>
                  <a:close/>
                  <a:moveTo>
                    <a:pt x="9777" y="1"/>
                  </a:moveTo>
                  <a:cubicBezTo>
                    <a:pt x="9472"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9" y="7264"/>
                    <a:pt x="9324" y="7268"/>
                    <a:pt x="9330" y="7271"/>
                  </a:cubicBezTo>
                  <a:lnTo>
                    <a:pt x="9330" y="7271"/>
                  </a:lnTo>
                  <a:cubicBezTo>
                    <a:pt x="9566" y="7487"/>
                    <a:pt x="9674" y="7526"/>
                    <a:pt x="9863" y="7810"/>
                  </a:cubicBezTo>
                  <a:lnTo>
                    <a:pt x="9863" y="7810"/>
                  </a:lnTo>
                  <a:lnTo>
                    <a:pt x="9973" y="8030"/>
                  </a:lnTo>
                  <a:cubicBezTo>
                    <a:pt x="10126" y="8183"/>
                    <a:pt x="10226" y="8336"/>
                    <a:pt x="10310" y="8527"/>
                  </a:cubicBezTo>
                  <a:lnTo>
                    <a:pt x="10310" y="8527"/>
                  </a:lnTo>
                  <a:cubicBezTo>
                    <a:pt x="10334" y="8646"/>
                    <a:pt x="10413" y="8833"/>
                    <a:pt x="10413" y="9020"/>
                  </a:cubicBezTo>
                  <a:cubicBezTo>
                    <a:pt x="10434" y="9041"/>
                    <a:pt x="10451" y="9074"/>
                    <a:pt x="10465" y="9114"/>
                  </a:cubicBezTo>
                  <a:lnTo>
                    <a:pt x="10465" y="9114"/>
                  </a:lnTo>
                  <a:cubicBezTo>
                    <a:pt x="10457" y="9065"/>
                    <a:pt x="10457" y="9045"/>
                    <a:pt x="10463" y="9045"/>
                  </a:cubicBezTo>
                  <a:lnTo>
                    <a:pt x="10463" y="9045"/>
                  </a:lnTo>
                  <a:cubicBezTo>
                    <a:pt x="10484" y="9045"/>
                    <a:pt x="10574" y="9284"/>
                    <a:pt x="10633" y="9460"/>
                  </a:cubicBezTo>
                  <a:cubicBezTo>
                    <a:pt x="10743" y="9790"/>
                    <a:pt x="10633" y="9790"/>
                    <a:pt x="10633" y="10010"/>
                  </a:cubicBezTo>
                  <a:lnTo>
                    <a:pt x="10633" y="10402"/>
                  </a:lnTo>
                  <a:lnTo>
                    <a:pt x="10633" y="10402"/>
                  </a:lnTo>
                  <a:cubicBezTo>
                    <a:pt x="10603" y="10589"/>
                    <a:pt x="10563" y="10839"/>
                    <a:pt x="10523" y="11000"/>
                  </a:cubicBezTo>
                  <a:cubicBezTo>
                    <a:pt x="10415" y="11216"/>
                    <a:pt x="10306" y="11539"/>
                    <a:pt x="10198" y="11759"/>
                  </a:cubicBezTo>
                  <a:lnTo>
                    <a:pt x="10198" y="11759"/>
                  </a:lnTo>
                  <a:cubicBezTo>
                    <a:pt x="10163" y="11799"/>
                    <a:pt x="10123" y="11839"/>
                    <a:pt x="10083" y="11880"/>
                  </a:cubicBezTo>
                  <a:cubicBezTo>
                    <a:pt x="10034" y="12077"/>
                    <a:pt x="9852" y="12318"/>
                    <a:pt x="9745" y="12445"/>
                  </a:cubicBezTo>
                  <a:lnTo>
                    <a:pt x="9745" y="12445"/>
                  </a:lnTo>
                  <a:cubicBezTo>
                    <a:pt x="9809" y="12377"/>
                    <a:pt x="9917"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4" y="13327"/>
                    <a:pt x="8414" y="13420"/>
                    <a:pt x="8213" y="13420"/>
                  </a:cubicBezTo>
                  <a:cubicBezTo>
                    <a:pt x="7995" y="13529"/>
                    <a:pt x="7885" y="13530"/>
                    <a:pt x="7667" y="13637"/>
                  </a:cubicBezTo>
                  <a:lnTo>
                    <a:pt x="7667" y="13637"/>
                  </a:lnTo>
                  <a:cubicBezTo>
                    <a:pt x="7796" y="13622"/>
                    <a:pt x="7916" y="13608"/>
                    <a:pt x="7937" y="13608"/>
                  </a:cubicBezTo>
                  <a:cubicBezTo>
                    <a:pt x="7954" y="13608"/>
                    <a:pt x="7913" y="13616"/>
                    <a:pt x="7773" y="13640"/>
                  </a:cubicBezTo>
                  <a:lnTo>
                    <a:pt x="7663" y="13640"/>
                  </a:lnTo>
                  <a:cubicBezTo>
                    <a:pt x="7665"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7" y="13319"/>
                    <a:pt x="5188" y="13272"/>
                    <a:pt x="4858"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2" y="17709"/>
                    <a:pt x="15692" y="15949"/>
                  </a:cubicBezTo>
                  <a:cubicBezTo>
                    <a:pt x="18002" y="12650"/>
                    <a:pt x="18222" y="8470"/>
                    <a:pt x="16352" y="4950"/>
                  </a:cubicBezTo>
                  <a:cubicBezTo>
                    <a:pt x="15362" y="2861"/>
                    <a:pt x="13603" y="1321"/>
                    <a:pt x="11513" y="441"/>
                  </a:cubicBezTo>
                  <a:cubicBezTo>
                    <a:pt x="11000" y="148"/>
                    <a:pt x="10388" y="1"/>
                    <a:pt x="977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1" name="Google Shape;2404;p43">
              <a:extLst>
                <a:ext uri="{FF2B5EF4-FFF2-40B4-BE49-F238E27FC236}">
                  <a16:creationId xmlns:a16="http://schemas.microsoft.com/office/drawing/2014/main" id="{8547935E-6FAF-2052-9DEA-921D0A460EB8}"/>
                </a:ext>
              </a:extLst>
            </p:cNvPr>
            <p:cNvSpPr/>
            <p:nvPr/>
          </p:nvSpPr>
          <p:spPr>
            <a:xfrm>
              <a:off x="3889725" y="2043350"/>
              <a:ext cx="409725" cy="509925"/>
            </a:xfrm>
            <a:custGeom>
              <a:avLst/>
              <a:gdLst/>
              <a:ahLst/>
              <a:cxnLst/>
              <a:rect l="l" t="t" r="r" b="b"/>
              <a:pathLst>
                <a:path w="16389" h="20397" extrusionOk="0">
                  <a:moveTo>
                    <a:pt x="8864" y="8323"/>
                  </a:moveTo>
                  <a:lnTo>
                    <a:pt x="8910" y="8368"/>
                  </a:lnTo>
                  <a:cubicBezTo>
                    <a:pt x="8949" y="8426"/>
                    <a:pt x="8963" y="8450"/>
                    <a:pt x="8962" y="8450"/>
                  </a:cubicBezTo>
                  <a:cubicBezTo>
                    <a:pt x="8959" y="8450"/>
                    <a:pt x="8918" y="8396"/>
                    <a:pt x="8864" y="8323"/>
                  </a:cubicBezTo>
                  <a:close/>
                  <a:moveTo>
                    <a:pt x="9565" y="10307"/>
                  </a:moveTo>
                  <a:cubicBezTo>
                    <a:pt x="9568" y="10321"/>
                    <a:pt x="9570" y="10334"/>
                    <a:pt x="9570" y="10348"/>
                  </a:cubicBezTo>
                  <a:cubicBezTo>
                    <a:pt x="9570" y="10348"/>
                    <a:pt x="9568" y="10333"/>
                    <a:pt x="9565" y="10307"/>
                  </a:cubicBezTo>
                  <a:close/>
                  <a:moveTo>
                    <a:pt x="9350" y="11998"/>
                  </a:moveTo>
                  <a:cubicBezTo>
                    <a:pt x="9350" y="12068"/>
                    <a:pt x="9215" y="12317"/>
                    <a:pt x="9204" y="12317"/>
                  </a:cubicBezTo>
                  <a:cubicBezTo>
                    <a:pt x="9197" y="12317"/>
                    <a:pt x="9230" y="12237"/>
                    <a:pt x="9350" y="11998"/>
                  </a:cubicBezTo>
                  <a:close/>
                  <a:moveTo>
                    <a:pt x="8580" y="13098"/>
                  </a:moveTo>
                  <a:cubicBezTo>
                    <a:pt x="8557" y="13120"/>
                    <a:pt x="8530" y="13142"/>
                    <a:pt x="8501" y="13165"/>
                  </a:cubicBezTo>
                  <a:lnTo>
                    <a:pt x="8501" y="13165"/>
                  </a:lnTo>
                  <a:cubicBezTo>
                    <a:pt x="8548" y="13125"/>
                    <a:pt x="8580" y="13098"/>
                    <a:pt x="8580" y="13098"/>
                  </a:cubicBezTo>
                  <a:close/>
                  <a:moveTo>
                    <a:pt x="5627" y="0"/>
                  </a:moveTo>
                  <a:cubicBezTo>
                    <a:pt x="4704" y="0"/>
                    <a:pt x="3776" y="110"/>
                    <a:pt x="2860" y="339"/>
                  </a:cubicBezTo>
                  <a:cubicBezTo>
                    <a:pt x="991" y="889"/>
                    <a:pt x="1" y="2759"/>
                    <a:pt x="441" y="4628"/>
                  </a:cubicBezTo>
                  <a:cubicBezTo>
                    <a:pt x="909" y="6126"/>
                    <a:pt x="2332" y="7145"/>
                    <a:pt x="3830" y="7145"/>
                  </a:cubicBezTo>
                  <a:cubicBezTo>
                    <a:pt x="4093" y="7145"/>
                    <a:pt x="4358" y="7114"/>
                    <a:pt x="4620" y="7048"/>
                  </a:cubicBezTo>
                  <a:lnTo>
                    <a:pt x="5172" y="6864"/>
                  </a:lnTo>
                  <a:lnTo>
                    <a:pt x="5172" y="6864"/>
                  </a:lnTo>
                  <a:cubicBezTo>
                    <a:pt x="5079" y="6872"/>
                    <a:pt x="4982" y="6877"/>
                    <a:pt x="4930" y="6877"/>
                  </a:cubicBezTo>
                  <a:cubicBezTo>
                    <a:pt x="4852" y="6877"/>
                    <a:pt x="4877" y="6865"/>
                    <a:pt x="5170" y="6828"/>
                  </a:cubicBezTo>
                  <a:lnTo>
                    <a:pt x="5280" y="6828"/>
                  </a:lnTo>
                  <a:lnTo>
                    <a:pt x="5172" y="6864"/>
                  </a:lnTo>
                  <a:lnTo>
                    <a:pt x="5172" y="6864"/>
                  </a:lnTo>
                  <a:cubicBezTo>
                    <a:pt x="5357" y="6850"/>
                    <a:pt x="5524" y="6828"/>
                    <a:pt x="5280" y="6828"/>
                  </a:cubicBezTo>
                  <a:lnTo>
                    <a:pt x="6380" y="6828"/>
                  </a:lnTo>
                  <a:cubicBezTo>
                    <a:pt x="6600" y="6828"/>
                    <a:pt x="6918" y="6926"/>
                    <a:pt x="6779" y="6926"/>
                  </a:cubicBezTo>
                  <a:cubicBezTo>
                    <a:pt x="6710" y="6926"/>
                    <a:pt x="6527" y="6902"/>
                    <a:pt x="6160" y="6828"/>
                  </a:cubicBezTo>
                  <a:lnTo>
                    <a:pt x="6160" y="6828"/>
                  </a:lnTo>
                  <a:lnTo>
                    <a:pt x="6600" y="6938"/>
                  </a:lnTo>
                  <a:cubicBezTo>
                    <a:pt x="6820" y="7012"/>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5"/>
                    <a:pt x="9460" y="9908"/>
                  </a:cubicBezTo>
                  <a:lnTo>
                    <a:pt x="9460" y="10018"/>
                  </a:lnTo>
                  <a:cubicBezTo>
                    <a:pt x="9460" y="10348"/>
                    <a:pt x="9460" y="10678"/>
                    <a:pt x="9460" y="11008"/>
                  </a:cubicBezTo>
                  <a:cubicBezTo>
                    <a:pt x="9460" y="11118"/>
                    <a:pt x="9460" y="11228"/>
                    <a:pt x="9460" y="11448"/>
                  </a:cubicBezTo>
                  <a:cubicBezTo>
                    <a:pt x="9460" y="11448"/>
                    <a:pt x="9547" y="10753"/>
                    <a:pt x="9566" y="10753"/>
                  </a:cubicBezTo>
                  <a:cubicBezTo>
                    <a:pt x="9568" y="10753"/>
                    <a:pt x="9570" y="10763"/>
                    <a:pt x="9570" y="10788"/>
                  </a:cubicBezTo>
                  <a:cubicBezTo>
                    <a:pt x="9570" y="10898"/>
                    <a:pt x="9570" y="11008"/>
                    <a:pt x="9570" y="11118"/>
                  </a:cubicBezTo>
                  <a:cubicBezTo>
                    <a:pt x="9486" y="11369"/>
                    <a:pt x="9466" y="11557"/>
                    <a:pt x="9413" y="11778"/>
                  </a:cubicBezTo>
                  <a:lnTo>
                    <a:pt x="9413" y="11778"/>
                  </a:lnTo>
                  <a:cubicBezTo>
                    <a:pt x="9370" y="11878"/>
                    <a:pt x="9292" y="12055"/>
                    <a:pt x="9240" y="12108"/>
                  </a:cubicBezTo>
                  <a:cubicBezTo>
                    <a:pt x="9150" y="12197"/>
                    <a:pt x="8840" y="12581"/>
                    <a:pt x="8729" y="12838"/>
                  </a:cubicBezTo>
                  <a:lnTo>
                    <a:pt x="8729" y="12838"/>
                  </a:lnTo>
                  <a:lnTo>
                    <a:pt x="8360" y="13208"/>
                  </a:lnTo>
                  <a:lnTo>
                    <a:pt x="8250" y="13318"/>
                  </a:lnTo>
                  <a:cubicBezTo>
                    <a:pt x="8215" y="13352"/>
                    <a:pt x="8188" y="13380"/>
                    <a:pt x="8168" y="13402"/>
                  </a:cubicBezTo>
                  <a:lnTo>
                    <a:pt x="8168" y="13402"/>
                  </a:lnTo>
                  <a:cubicBezTo>
                    <a:pt x="8158" y="13410"/>
                    <a:pt x="8148" y="13419"/>
                    <a:pt x="8140" y="13428"/>
                  </a:cubicBezTo>
                  <a:cubicBezTo>
                    <a:pt x="7700" y="13648"/>
                    <a:pt x="7370" y="13867"/>
                    <a:pt x="6930" y="14087"/>
                  </a:cubicBezTo>
                  <a:cubicBezTo>
                    <a:pt x="6160" y="14417"/>
                    <a:pt x="5500" y="15187"/>
                    <a:pt x="5280" y="16067"/>
                  </a:cubicBezTo>
                  <a:cubicBezTo>
                    <a:pt x="5060" y="16947"/>
                    <a:pt x="5170" y="17937"/>
                    <a:pt x="5610" y="18707"/>
                  </a:cubicBezTo>
                  <a:cubicBezTo>
                    <a:pt x="6050" y="19477"/>
                    <a:pt x="6820" y="20027"/>
                    <a:pt x="7700" y="20357"/>
                  </a:cubicBezTo>
                  <a:cubicBezTo>
                    <a:pt x="7908" y="20383"/>
                    <a:pt x="8121" y="20396"/>
                    <a:pt x="8337" y="20396"/>
                  </a:cubicBezTo>
                  <a:cubicBezTo>
                    <a:pt x="9035" y="20396"/>
                    <a:pt x="9751" y="20253"/>
                    <a:pt x="10340" y="19917"/>
                  </a:cubicBezTo>
                  <a:cubicBezTo>
                    <a:pt x="14079" y="18267"/>
                    <a:pt x="16389" y="14527"/>
                    <a:pt x="16389" y="10458"/>
                  </a:cubicBezTo>
                  <a:cubicBezTo>
                    <a:pt x="16389" y="6498"/>
                    <a:pt x="14189" y="2979"/>
                    <a:pt x="10670" y="1109"/>
                  </a:cubicBezTo>
                  <a:cubicBezTo>
                    <a:pt x="9089" y="390"/>
                    <a:pt x="7367" y="0"/>
                    <a:pt x="562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2" name="Google Shape;2405;p43">
              <a:extLst>
                <a:ext uri="{FF2B5EF4-FFF2-40B4-BE49-F238E27FC236}">
                  <a16:creationId xmlns:a16="http://schemas.microsoft.com/office/drawing/2014/main" id="{DB24B2A6-2D67-DEC3-F29F-E32363F3AC45}"/>
                </a:ext>
              </a:extLst>
            </p:cNvPr>
            <p:cNvSpPr/>
            <p:nvPr/>
          </p:nvSpPr>
          <p:spPr>
            <a:xfrm>
              <a:off x="3197725" y="2043550"/>
              <a:ext cx="455550" cy="510200"/>
            </a:xfrm>
            <a:custGeom>
              <a:avLst/>
              <a:gdLst/>
              <a:ahLst/>
              <a:cxnLst/>
              <a:rect l="l" t="t" r="r" b="b"/>
              <a:pathLst>
                <a:path w="18222" h="20408" extrusionOk="0">
                  <a:moveTo>
                    <a:pt x="10465" y="9114"/>
                  </a:moveTo>
                  <a:cubicBezTo>
                    <a:pt x="10474" y="9169"/>
                    <a:pt x="10494" y="9259"/>
                    <a:pt x="10528" y="9394"/>
                  </a:cubicBezTo>
                  <a:lnTo>
                    <a:pt x="10528" y="9394"/>
                  </a:lnTo>
                  <a:cubicBezTo>
                    <a:pt x="10509" y="9289"/>
                    <a:pt x="10491" y="9188"/>
                    <a:pt x="10465" y="9114"/>
                  </a:cubicBezTo>
                  <a:close/>
                  <a:moveTo>
                    <a:pt x="10528" y="9394"/>
                  </a:moveTo>
                  <a:cubicBezTo>
                    <a:pt x="10554" y="9537"/>
                    <a:pt x="10581" y="9687"/>
                    <a:pt x="10632" y="9790"/>
                  </a:cubicBezTo>
                  <a:cubicBezTo>
                    <a:pt x="10588" y="9628"/>
                    <a:pt x="10554" y="9498"/>
                    <a:pt x="10528" y="9394"/>
                  </a:cubicBezTo>
                  <a:close/>
                  <a:moveTo>
                    <a:pt x="10302" y="11550"/>
                  </a:moveTo>
                  <a:cubicBezTo>
                    <a:pt x="10302" y="11619"/>
                    <a:pt x="10258" y="11689"/>
                    <a:pt x="10198" y="11759"/>
                  </a:cubicBezTo>
                  <a:lnTo>
                    <a:pt x="10198" y="11759"/>
                  </a:lnTo>
                  <a:cubicBezTo>
                    <a:pt x="10213" y="11730"/>
                    <a:pt x="10255" y="11645"/>
                    <a:pt x="10302" y="11550"/>
                  </a:cubicBezTo>
                  <a:close/>
                  <a:moveTo>
                    <a:pt x="9745" y="12445"/>
                  </a:moveTo>
                  <a:lnTo>
                    <a:pt x="9745" y="12445"/>
                  </a:lnTo>
                  <a:cubicBezTo>
                    <a:pt x="9687" y="12507"/>
                    <a:pt x="9665" y="12533"/>
                    <a:pt x="9666" y="12533"/>
                  </a:cubicBezTo>
                  <a:cubicBezTo>
                    <a:pt x="9667" y="12533"/>
                    <a:pt x="9699" y="12500"/>
                    <a:pt x="9745" y="12445"/>
                  </a:cubicBezTo>
                  <a:close/>
                  <a:moveTo>
                    <a:pt x="9777" y="1"/>
                  </a:moveTo>
                  <a:cubicBezTo>
                    <a:pt x="9471"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8" y="7264"/>
                    <a:pt x="9324" y="7268"/>
                    <a:pt x="9329" y="7271"/>
                  </a:cubicBezTo>
                  <a:lnTo>
                    <a:pt x="9329" y="7271"/>
                  </a:lnTo>
                  <a:cubicBezTo>
                    <a:pt x="9566" y="7487"/>
                    <a:pt x="9673" y="7526"/>
                    <a:pt x="9863" y="7810"/>
                  </a:cubicBezTo>
                  <a:lnTo>
                    <a:pt x="9973" y="8030"/>
                  </a:lnTo>
                  <a:cubicBezTo>
                    <a:pt x="10126" y="8183"/>
                    <a:pt x="10226" y="8336"/>
                    <a:pt x="10309" y="8527"/>
                  </a:cubicBezTo>
                  <a:lnTo>
                    <a:pt x="10309" y="8527"/>
                  </a:lnTo>
                  <a:cubicBezTo>
                    <a:pt x="10333" y="8646"/>
                    <a:pt x="10412" y="8833"/>
                    <a:pt x="10412" y="9020"/>
                  </a:cubicBezTo>
                  <a:cubicBezTo>
                    <a:pt x="10433" y="9041"/>
                    <a:pt x="10450" y="9074"/>
                    <a:pt x="10465" y="9114"/>
                  </a:cubicBezTo>
                  <a:lnTo>
                    <a:pt x="10465" y="9114"/>
                  </a:lnTo>
                  <a:cubicBezTo>
                    <a:pt x="10456" y="9065"/>
                    <a:pt x="10456" y="9045"/>
                    <a:pt x="10463" y="9045"/>
                  </a:cubicBezTo>
                  <a:cubicBezTo>
                    <a:pt x="10484" y="9045"/>
                    <a:pt x="10574" y="9284"/>
                    <a:pt x="10632" y="9460"/>
                  </a:cubicBezTo>
                  <a:cubicBezTo>
                    <a:pt x="10742" y="9790"/>
                    <a:pt x="10632" y="9790"/>
                    <a:pt x="10632" y="10010"/>
                  </a:cubicBezTo>
                  <a:lnTo>
                    <a:pt x="10632" y="10402"/>
                  </a:lnTo>
                  <a:lnTo>
                    <a:pt x="10632" y="10402"/>
                  </a:lnTo>
                  <a:cubicBezTo>
                    <a:pt x="10603" y="10589"/>
                    <a:pt x="10563" y="10839"/>
                    <a:pt x="10522" y="11000"/>
                  </a:cubicBezTo>
                  <a:cubicBezTo>
                    <a:pt x="10414" y="11216"/>
                    <a:pt x="10306" y="11539"/>
                    <a:pt x="10198" y="11759"/>
                  </a:cubicBezTo>
                  <a:lnTo>
                    <a:pt x="10198" y="11759"/>
                  </a:lnTo>
                  <a:cubicBezTo>
                    <a:pt x="10163" y="11799"/>
                    <a:pt x="10123" y="11839"/>
                    <a:pt x="10083" y="11880"/>
                  </a:cubicBezTo>
                  <a:cubicBezTo>
                    <a:pt x="10033" y="12077"/>
                    <a:pt x="9851" y="12318"/>
                    <a:pt x="9745" y="12445"/>
                  </a:cubicBezTo>
                  <a:lnTo>
                    <a:pt x="9745" y="12445"/>
                  </a:lnTo>
                  <a:cubicBezTo>
                    <a:pt x="9809" y="12377"/>
                    <a:pt x="9916"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5" y="13622"/>
                    <a:pt x="7915" y="13608"/>
                    <a:pt x="7937" y="13608"/>
                  </a:cubicBezTo>
                  <a:cubicBezTo>
                    <a:pt x="7953" y="13608"/>
                    <a:pt x="7912" y="13616"/>
                    <a:pt x="7773" y="13640"/>
                  </a:cubicBezTo>
                  <a:lnTo>
                    <a:pt x="7663" y="13640"/>
                  </a:lnTo>
                  <a:cubicBezTo>
                    <a:pt x="7664"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692" y="15949"/>
                  </a:cubicBezTo>
                  <a:cubicBezTo>
                    <a:pt x="18002" y="12650"/>
                    <a:pt x="18222" y="8470"/>
                    <a:pt x="16352" y="4950"/>
                  </a:cubicBezTo>
                  <a:cubicBezTo>
                    <a:pt x="15362" y="2861"/>
                    <a:pt x="13602" y="1321"/>
                    <a:pt x="11512" y="441"/>
                  </a:cubicBezTo>
                  <a:cubicBezTo>
                    <a:pt x="10999" y="148"/>
                    <a:pt x="10388" y="1"/>
                    <a:pt x="977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3" name="Google Shape;2406;p43">
              <a:extLst>
                <a:ext uri="{FF2B5EF4-FFF2-40B4-BE49-F238E27FC236}">
                  <a16:creationId xmlns:a16="http://schemas.microsoft.com/office/drawing/2014/main" id="{A020D1B2-678B-31F1-EC5B-B36BBE376CC7}"/>
                </a:ext>
              </a:extLst>
            </p:cNvPr>
            <p:cNvSpPr/>
            <p:nvPr/>
          </p:nvSpPr>
          <p:spPr>
            <a:xfrm>
              <a:off x="2558875" y="2043350"/>
              <a:ext cx="412475" cy="509975"/>
            </a:xfrm>
            <a:custGeom>
              <a:avLst/>
              <a:gdLst/>
              <a:ahLst/>
              <a:cxnLst/>
              <a:rect l="l" t="t" r="r" b="b"/>
              <a:pathLst>
                <a:path w="16499" h="20399" extrusionOk="0">
                  <a:moveTo>
                    <a:pt x="8757" y="8138"/>
                  </a:moveTo>
                  <a:cubicBezTo>
                    <a:pt x="8771" y="8144"/>
                    <a:pt x="8785" y="8148"/>
                    <a:pt x="8799" y="8148"/>
                  </a:cubicBezTo>
                  <a:cubicBezTo>
                    <a:pt x="8799" y="8163"/>
                    <a:pt x="8805" y="8183"/>
                    <a:pt x="8815" y="8208"/>
                  </a:cubicBezTo>
                  <a:lnTo>
                    <a:pt x="8815" y="8208"/>
                  </a:lnTo>
                  <a:cubicBezTo>
                    <a:pt x="8796" y="8185"/>
                    <a:pt x="8776" y="8161"/>
                    <a:pt x="8757" y="8138"/>
                  </a:cubicBezTo>
                  <a:close/>
                  <a:moveTo>
                    <a:pt x="9178" y="8695"/>
                  </a:moveTo>
                  <a:cubicBezTo>
                    <a:pt x="9181" y="8695"/>
                    <a:pt x="9199" y="8728"/>
                    <a:pt x="9239" y="8808"/>
                  </a:cubicBezTo>
                  <a:lnTo>
                    <a:pt x="9307" y="9012"/>
                  </a:lnTo>
                  <a:lnTo>
                    <a:pt x="9307" y="9012"/>
                  </a:lnTo>
                  <a:cubicBezTo>
                    <a:pt x="9238" y="8851"/>
                    <a:pt x="9172" y="8695"/>
                    <a:pt x="9178" y="8695"/>
                  </a:cubicBezTo>
                  <a:close/>
                  <a:moveTo>
                    <a:pt x="9459" y="11998"/>
                  </a:moveTo>
                  <a:cubicBezTo>
                    <a:pt x="9459" y="12068"/>
                    <a:pt x="9370" y="12317"/>
                    <a:pt x="9362" y="12317"/>
                  </a:cubicBezTo>
                  <a:cubicBezTo>
                    <a:pt x="9358" y="12317"/>
                    <a:pt x="9380" y="12237"/>
                    <a:pt x="9459" y="11998"/>
                  </a:cubicBezTo>
                  <a:close/>
                  <a:moveTo>
                    <a:pt x="5657" y="0"/>
                  </a:moveTo>
                  <a:cubicBezTo>
                    <a:pt x="4717" y="0"/>
                    <a:pt x="3775" y="110"/>
                    <a:pt x="2860" y="339"/>
                  </a:cubicBezTo>
                  <a:cubicBezTo>
                    <a:pt x="1100" y="889"/>
                    <a:pt x="0" y="2759"/>
                    <a:pt x="550" y="4628"/>
                  </a:cubicBezTo>
                  <a:cubicBezTo>
                    <a:pt x="1018" y="6126"/>
                    <a:pt x="2441" y="7145"/>
                    <a:pt x="3939" y="7145"/>
                  </a:cubicBezTo>
                  <a:cubicBezTo>
                    <a:pt x="4202" y="7145"/>
                    <a:pt x="4467" y="7114"/>
                    <a:pt x="4730" y="7048"/>
                  </a:cubicBezTo>
                  <a:lnTo>
                    <a:pt x="5281" y="6864"/>
                  </a:lnTo>
                  <a:lnTo>
                    <a:pt x="5281" y="6864"/>
                  </a:lnTo>
                  <a:cubicBezTo>
                    <a:pt x="5188" y="6872"/>
                    <a:pt x="5091" y="6877"/>
                    <a:pt x="5039" y="6877"/>
                  </a:cubicBezTo>
                  <a:cubicBezTo>
                    <a:pt x="4962" y="6877"/>
                    <a:pt x="4986" y="6865"/>
                    <a:pt x="5280" y="6828"/>
                  </a:cubicBezTo>
                  <a:lnTo>
                    <a:pt x="5390" y="6828"/>
                  </a:lnTo>
                  <a:lnTo>
                    <a:pt x="5281" y="6864"/>
                  </a:lnTo>
                  <a:lnTo>
                    <a:pt x="5281" y="6864"/>
                  </a:lnTo>
                  <a:cubicBezTo>
                    <a:pt x="5466" y="6850"/>
                    <a:pt x="5634" y="6828"/>
                    <a:pt x="5390" y="6828"/>
                  </a:cubicBezTo>
                  <a:lnTo>
                    <a:pt x="6380" y="6828"/>
                  </a:lnTo>
                  <a:cubicBezTo>
                    <a:pt x="6600" y="6828"/>
                    <a:pt x="6966" y="6926"/>
                    <a:pt x="6828" y="6926"/>
                  </a:cubicBezTo>
                  <a:cubicBezTo>
                    <a:pt x="6758" y="6926"/>
                    <a:pt x="6563" y="6902"/>
                    <a:pt x="6160" y="6828"/>
                  </a:cubicBezTo>
                  <a:lnTo>
                    <a:pt x="6160" y="6828"/>
                  </a:lnTo>
                  <a:lnTo>
                    <a:pt x="6600" y="6938"/>
                  </a:lnTo>
                  <a:cubicBezTo>
                    <a:pt x="6898" y="7013"/>
                    <a:pt x="7145" y="7087"/>
                    <a:pt x="7377" y="7162"/>
                  </a:cubicBezTo>
                  <a:lnTo>
                    <a:pt x="7377" y="7162"/>
                  </a:lnTo>
                  <a:lnTo>
                    <a:pt x="7809" y="7378"/>
                  </a:lnTo>
                  <a:lnTo>
                    <a:pt x="8139" y="7598"/>
                  </a:lnTo>
                  <a:lnTo>
                    <a:pt x="8149" y="7603"/>
                  </a:lnTo>
                  <a:lnTo>
                    <a:pt x="8149" y="7603"/>
                  </a:lnTo>
                  <a:cubicBezTo>
                    <a:pt x="8389" y="7822"/>
                    <a:pt x="8484" y="7847"/>
                    <a:pt x="8579" y="8038"/>
                  </a:cubicBezTo>
                  <a:lnTo>
                    <a:pt x="8889" y="8348"/>
                  </a:lnTo>
                  <a:lnTo>
                    <a:pt x="8889" y="8348"/>
                  </a:lnTo>
                  <a:cubicBezTo>
                    <a:pt x="8995" y="8527"/>
                    <a:pt x="9166" y="8771"/>
                    <a:pt x="9239" y="8918"/>
                  </a:cubicBezTo>
                  <a:cubicBezTo>
                    <a:pt x="9239" y="8991"/>
                    <a:pt x="9288" y="9114"/>
                    <a:pt x="9354" y="9220"/>
                  </a:cubicBezTo>
                  <a:lnTo>
                    <a:pt x="9354" y="9220"/>
                  </a:lnTo>
                  <a:cubicBezTo>
                    <a:pt x="9375" y="9434"/>
                    <a:pt x="9472" y="9714"/>
                    <a:pt x="9569" y="9908"/>
                  </a:cubicBezTo>
                  <a:cubicBezTo>
                    <a:pt x="9569" y="9943"/>
                    <a:pt x="9569" y="9981"/>
                    <a:pt x="9569" y="10018"/>
                  </a:cubicBezTo>
                  <a:cubicBezTo>
                    <a:pt x="9679" y="10348"/>
                    <a:pt x="9679" y="10678"/>
                    <a:pt x="9569" y="11008"/>
                  </a:cubicBezTo>
                  <a:cubicBezTo>
                    <a:pt x="9569" y="11118"/>
                    <a:pt x="9569" y="11228"/>
                    <a:pt x="9569" y="11448"/>
                  </a:cubicBezTo>
                  <a:cubicBezTo>
                    <a:pt x="9569" y="11448"/>
                    <a:pt x="9638" y="11174"/>
                    <a:pt x="9679" y="10970"/>
                  </a:cubicBezTo>
                  <a:lnTo>
                    <a:pt x="9679" y="10970"/>
                  </a:lnTo>
                  <a:cubicBezTo>
                    <a:pt x="9679" y="11019"/>
                    <a:pt x="9679" y="11068"/>
                    <a:pt x="9679" y="11118"/>
                  </a:cubicBezTo>
                  <a:cubicBezTo>
                    <a:pt x="9679" y="11410"/>
                    <a:pt x="9593" y="11617"/>
                    <a:pt x="9496" y="11890"/>
                  </a:cubicBezTo>
                  <a:lnTo>
                    <a:pt x="9496" y="11890"/>
                  </a:lnTo>
                  <a:cubicBezTo>
                    <a:pt x="9444" y="11978"/>
                    <a:pt x="9385" y="12072"/>
                    <a:pt x="9349" y="12108"/>
                  </a:cubicBezTo>
                  <a:cubicBezTo>
                    <a:pt x="9349" y="12218"/>
                    <a:pt x="8799" y="12768"/>
                    <a:pt x="8799" y="12988"/>
                  </a:cubicBezTo>
                  <a:cubicBezTo>
                    <a:pt x="8758" y="13028"/>
                    <a:pt x="8723" y="13064"/>
                    <a:pt x="8689" y="13098"/>
                  </a:cubicBezTo>
                  <a:lnTo>
                    <a:pt x="8689" y="13098"/>
                  </a:lnTo>
                  <a:cubicBezTo>
                    <a:pt x="8688" y="13099"/>
                    <a:pt x="8661" y="13126"/>
                    <a:pt x="8621" y="13165"/>
                  </a:cubicBezTo>
                  <a:lnTo>
                    <a:pt x="8621" y="13165"/>
                  </a:lnTo>
                  <a:cubicBezTo>
                    <a:pt x="8644" y="13143"/>
                    <a:pt x="8666" y="13121"/>
                    <a:pt x="8688" y="13099"/>
                  </a:cubicBezTo>
                  <a:lnTo>
                    <a:pt x="8688" y="13099"/>
                  </a:lnTo>
                  <a:cubicBezTo>
                    <a:pt x="8649" y="13138"/>
                    <a:pt x="8614" y="13173"/>
                    <a:pt x="8579" y="13208"/>
                  </a:cubicBezTo>
                  <a:lnTo>
                    <a:pt x="8575" y="13210"/>
                  </a:lnTo>
                  <a:lnTo>
                    <a:pt x="8575" y="13210"/>
                  </a:lnTo>
                  <a:cubicBezTo>
                    <a:pt x="8592" y="13194"/>
                    <a:pt x="8607" y="13178"/>
                    <a:pt x="8621" y="13165"/>
                  </a:cubicBezTo>
                  <a:lnTo>
                    <a:pt x="8621" y="13165"/>
                  </a:lnTo>
                  <a:cubicBezTo>
                    <a:pt x="8605" y="13181"/>
                    <a:pt x="8588" y="13196"/>
                    <a:pt x="8570" y="13212"/>
                  </a:cubicBezTo>
                  <a:lnTo>
                    <a:pt x="8570" y="13212"/>
                  </a:lnTo>
                  <a:lnTo>
                    <a:pt x="8359" y="13318"/>
                  </a:lnTo>
                  <a:cubicBezTo>
                    <a:pt x="8333" y="13352"/>
                    <a:pt x="8314" y="13380"/>
                    <a:pt x="8299" y="13402"/>
                  </a:cubicBezTo>
                  <a:lnTo>
                    <a:pt x="8299" y="13402"/>
                  </a:lnTo>
                  <a:cubicBezTo>
                    <a:pt x="8283" y="13410"/>
                    <a:pt x="8267" y="13419"/>
                    <a:pt x="8249" y="13428"/>
                  </a:cubicBezTo>
                  <a:cubicBezTo>
                    <a:pt x="7919" y="13648"/>
                    <a:pt x="7479" y="13867"/>
                    <a:pt x="7040" y="14087"/>
                  </a:cubicBezTo>
                  <a:cubicBezTo>
                    <a:pt x="6270" y="14527"/>
                    <a:pt x="5720" y="15187"/>
                    <a:pt x="5500" y="16067"/>
                  </a:cubicBezTo>
                  <a:cubicBezTo>
                    <a:pt x="5280" y="16947"/>
                    <a:pt x="5390" y="17937"/>
                    <a:pt x="5830" y="18707"/>
                  </a:cubicBezTo>
                  <a:cubicBezTo>
                    <a:pt x="6270" y="19477"/>
                    <a:pt x="7040" y="20027"/>
                    <a:pt x="7919" y="20357"/>
                  </a:cubicBezTo>
                  <a:cubicBezTo>
                    <a:pt x="8139" y="20384"/>
                    <a:pt x="8359" y="20398"/>
                    <a:pt x="8579" y="20398"/>
                  </a:cubicBezTo>
                  <a:cubicBezTo>
                    <a:pt x="9239" y="20398"/>
                    <a:pt x="9899" y="20274"/>
                    <a:pt x="10559" y="20027"/>
                  </a:cubicBezTo>
                  <a:lnTo>
                    <a:pt x="10449" y="19917"/>
                  </a:lnTo>
                  <a:cubicBezTo>
                    <a:pt x="14079" y="18267"/>
                    <a:pt x="16499" y="14527"/>
                    <a:pt x="16499" y="10458"/>
                  </a:cubicBezTo>
                  <a:cubicBezTo>
                    <a:pt x="16389" y="6498"/>
                    <a:pt x="14299" y="2979"/>
                    <a:pt x="10779" y="1109"/>
                  </a:cubicBezTo>
                  <a:cubicBezTo>
                    <a:pt x="9198" y="390"/>
                    <a:pt x="7430" y="0"/>
                    <a:pt x="565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4" name="Google Shape;2407;p43">
              <a:extLst>
                <a:ext uri="{FF2B5EF4-FFF2-40B4-BE49-F238E27FC236}">
                  <a16:creationId xmlns:a16="http://schemas.microsoft.com/office/drawing/2014/main" id="{B0068A72-C2B0-65B6-B501-FD49BF09680C}"/>
                </a:ext>
              </a:extLst>
            </p:cNvPr>
            <p:cNvSpPr/>
            <p:nvPr/>
          </p:nvSpPr>
          <p:spPr>
            <a:xfrm>
              <a:off x="1866850" y="2043550"/>
              <a:ext cx="455575" cy="510200"/>
            </a:xfrm>
            <a:custGeom>
              <a:avLst/>
              <a:gdLst/>
              <a:ahLst/>
              <a:cxnLst/>
              <a:rect l="l" t="t" r="r" b="b"/>
              <a:pathLst>
                <a:path w="18223" h="20408" extrusionOk="0">
                  <a:moveTo>
                    <a:pt x="10037" y="7897"/>
                  </a:moveTo>
                  <a:lnTo>
                    <a:pt x="10083" y="7920"/>
                  </a:lnTo>
                  <a:cubicBezTo>
                    <a:pt x="10115" y="7968"/>
                    <a:pt x="10126" y="7988"/>
                    <a:pt x="10122" y="7988"/>
                  </a:cubicBezTo>
                  <a:cubicBezTo>
                    <a:pt x="10117" y="7988"/>
                    <a:pt x="10083" y="7951"/>
                    <a:pt x="10037" y="7897"/>
                  </a:cubicBezTo>
                  <a:close/>
                  <a:moveTo>
                    <a:pt x="10465" y="9114"/>
                  </a:moveTo>
                  <a:cubicBezTo>
                    <a:pt x="10475" y="9169"/>
                    <a:pt x="10495" y="9259"/>
                    <a:pt x="10529" y="9394"/>
                  </a:cubicBezTo>
                  <a:lnTo>
                    <a:pt x="10529" y="9394"/>
                  </a:lnTo>
                  <a:cubicBezTo>
                    <a:pt x="10510" y="9289"/>
                    <a:pt x="10491" y="9188"/>
                    <a:pt x="10465" y="9114"/>
                  </a:cubicBezTo>
                  <a:close/>
                  <a:moveTo>
                    <a:pt x="10529" y="9394"/>
                  </a:moveTo>
                  <a:cubicBezTo>
                    <a:pt x="10554" y="9537"/>
                    <a:pt x="10582" y="9687"/>
                    <a:pt x="10633" y="9790"/>
                  </a:cubicBezTo>
                  <a:cubicBezTo>
                    <a:pt x="10589" y="9628"/>
                    <a:pt x="10555" y="9498"/>
                    <a:pt x="10529" y="9394"/>
                  </a:cubicBezTo>
                  <a:close/>
                  <a:moveTo>
                    <a:pt x="10303" y="11550"/>
                  </a:moveTo>
                  <a:cubicBezTo>
                    <a:pt x="10303" y="11619"/>
                    <a:pt x="10259" y="11689"/>
                    <a:pt x="10198" y="11759"/>
                  </a:cubicBezTo>
                  <a:lnTo>
                    <a:pt x="10198" y="11759"/>
                  </a:lnTo>
                  <a:cubicBezTo>
                    <a:pt x="10213" y="11730"/>
                    <a:pt x="10256" y="11645"/>
                    <a:pt x="10303" y="11550"/>
                  </a:cubicBezTo>
                  <a:close/>
                  <a:moveTo>
                    <a:pt x="9745" y="12445"/>
                  </a:moveTo>
                  <a:cubicBezTo>
                    <a:pt x="9688" y="12507"/>
                    <a:pt x="9665" y="12533"/>
                    <a:pt x="9666" y="12533"/>
                  </a:cubicBezTo>
                  <a:cubicBezTo>
                    <a:pt x="9668" y="12533"/>
                    <a:pt x="9700" y="12500"/>
                    <a:pt x="9745" y="12445"/>
                  </a:cubicBezTo>
                  <a:close/>
                  <a:moveTo>
                    <a:pt x="9778" y="1"/>
                  </a:moveTo>
                  <a:cubicBezTo>
                    <a:pt x="9472" y="1"/>
                    <a:pt x="9167" y="38"/>
                    <a:pt x="8873" y="111"/>
                  </a:cubicBezTo>
                  <a:cubicBezTo>
                    <a:pt x="7993" y="331"/>
                    <a:pt x="7333" y="881"/>
                    <a:pt x="6783" y="1651"/>
                  </a:cubicBezTo>
                  <a:cubicBezTo>
                    <a:pt x="6014" y="3081"/>
                    <a:pt x="6343" y="5610"/>
                    <a:pt x="8103" y="6380"/>
                  </a:cubicBezTo>
                  <a:lnTo>
                    <a:pt x="7993" y="6490"/>
                  </a:lnTo>
                  <a:cubicBezTo>
                    <a:pt x="8323" y="6600"/>
                    <a:pt x="8653" y="6820"/>
                    <a:pt x="8983" y="6930"/>
                  </a:cubicBezTo>
                  <a:lnTo>
                    <a:pt x="9313" y="7260"/>
                  </a:lnTo>
                  <a:cubicBezTo>
                    <a:pt x="9319" y="7264"/>
                    <a:pt x="9324" y="7268"/>
                    <a:pt x="9330" y="7271"/>
                  </a:cubicBezTo>
                  <a:lnTo>
                    <a:pt x="9330" y="7271"/>
                  </a:lnTo>
                  <a:cubicBezTo>
                    <a:pt x="9566" y="7487"/>
                    <a:pt x="9674" y="7526"/>
                    <a:pt x="9863" y="7810"/>
                  </a:cubicBezTo>
                  <a:lnTo>
                    <a:pt x="9973" y="8030"/>
                  </a:lnTo>
                  <a:cubicBezTo>
                    <a:pt x="10126" y="8183"/>
                    <a:pt x="10226" y="8336"/>
                    <a:pt x="10310" y="8527"/>
                  </a:cubicBezTo>
                  <a:lnTo>
                    <a:pt x="10310" y="8527"/>
                  </a:lnTo>
                  <a:cubicBezTo>
                    <a:pt x="10334" y="8646"/>
                    <a:pt x="10413" y="8833"/>
                    <a:pt x="10413" y="9020"/>
                  </a:cubicBezTo>
                  <a:cubicBezTo>
                    <a:pt x="10434" y="9041"/>
                    <a:pt x="10451" y="9074"/>
                    <a:pt x="10465" y="9114"/>
                  </a:cubicBezTo>
                  <a:lnTo>
                    <a:pt x="10465" y="9114"/>
                  </a:lnTo>
                  <a:cubicBezTo>
                    <a:pt x="10457" y="9065"/>
                    <a:pt x="10457" y="9045"/>
                    <a:pt x="10463" y="9045"/>
                  </a:cubicBezTo>
                  <a:cubicBezTo>
                    <a:pt x="10484" y="9045"/>
                    <a:pt x="10574" y="9284"/>
                    <a:pt x="10633" y="9460"/>
                  </a:cubicBezTo>
                  <a:cubicBezTo>
                    <a:pt x="10743" y="9790"/>
                    <a:pt x="10633" y="9790"/>
                    <a:pt x="10633" y="10010"/>
                  </a:cubicBezTo>
                  <a:lnTo>
                    <a:pt x="10633" y="10402"/>
                  </a:lnTo>
                  <a:lnTo>
                    <a:pt x="10633" y="10402"/>
                  </a:lnTo>
                  <a:cubicBezTo>
                    <a:pt x="10604" y="10589"/>
                    <a:pt x="10563" y="10839"/>
                    <a:pt x="10523" y="11000"/>
                  </a:cubicBezTo>
                  <a:cubicBezTo>
                    <a:pt x="10415" y="11216"/>
                    <a:pt x="10307" y="11539"/>
                    <a:pt x="10198" y="11759"/>
                  </a:cubicBezTo>
                  <a:lnTo>
                    <a:pt x="10198" y="11759"/>
                  </a:lnTo>
                  <a:cubicBezTo>
                    <a:pt x="10164" y="11799"/>
                    <a:pt x="10123" y="11839"/>
                    <a:pt x="10083" y="11880"/>
                  </a:cubicBezTo>
                  <a:cubicBezTo>
                    <a:pt x="10034" y="12077"/>
                    <a:pt x="9852" y="12318"/>
                    <a:pt x="9745" y="12445"/>
                  </a:cubicBezTo>
                  <a:lnTo>
                    <a:pt x="9745" y="12445"/>
                  </a:lnTo>
                  <a:cubicBezTo>
                    <a:pt x="9810" y="12377"/>
                    <a:pt x="9917" y="12266"/>
                    <a:pt x="10083" y="12100"/>
                  </a:cubicBezTo>
                  <a:lnTo>
                    <a:pt x="10083" y="12100"/>
                  </a:lnTo>
                  <a:cubicBezTo>
                    <a:pt x="9973" y="12320"/>
                    <a:pt x="9753" y="12540"/>
                    <a:pt x="9533" y="12760"/>
                  </a:cubicBezTo>
                  <a:lnTo>
                    <a:pt x="9423" y="12870"/>
                  </a:lnTo>
                  <a:lnTo>
                    <a:pt x="9423" y="12870"/>
                  </a:lnTo>
                  <a:cubicBezTo>
                    <a:pt x="9152" y="13051"/>
                    <a:pt x="8955" y="13157"/>
                    <a:pt x="8709" y="13312"/>
                  </a:cubicBezTo>
                  <a:lnTo>
                    <a:pt x="8709" y="13312"/>
                  </a:lnTo>
                  <a:cubicBezTo>
                    <a:pt x="8524" y="13327"/>
                    <a:pt x="8415" y="13420"/>
                    <a:pt x="8213" y="13420"/>
                  </a:cubicBezTo>
                  <a:cubicBezTo>
                    <a:pt x="7995" y="13529"/>
                    <a:pt x="7885" y="13530"/>
                    <a:pt x="7668" y="13637"/>
                  </a:cubicBezTo>
                  <a:lnTo>
                    <a:pt x="7668" y="13637"/>
                  </a:lnTo>
                  <a:cubicBezTo>
                    <a:pt x="7796" y="13622"/>
                    <a:pt x="7916" y="13608"/>
                    <a:pt x="7937" y="13608"/>
                  </a:cubicBezTo>
                  <a:cubicBezTo>
                    <a:pt x="7954" y="13608"/>
                    <a:pt x="7913" y="13616"/>
                    <a:pt x="7773" y="13640"/>
                  </a:cubicBezTo>
                  <a:lnTo>
                    <a:pt x="7663" y="13640"/>
                  </a:lnTo>
                  <a:cubicBezTo>
                    <a:pt x="7665" y="13639"/>
                    <a:pt x="7666" y="13638"/>
                    <a:pt x="7668" y="13637"/>
                  </a:cubicBezTo>
                  <a:lnTo>
                    <a:pt x="7668" y="13637"/>
                  </a:lnTo>
                  <a:cubicBezTo>
                    <a:pt x="7662" y="13638"/>
                    <a:pt x="7656" y="13639"/>
                    <a:pt x="7650" y="13640"/>
                  </a:cubicBezTo>
                  <a:lnTo>
                    <a:pt x="6673" y="13640"/>
                  </a:lnTo>
                  <a:cubicBezTo>
                    <a:pt x="6673" y="13640"/>
                    <a:pt x="6014" y="13420"/>
                    <a:pt x="5904" y="13420"/>
                  </a:cubicBezTo>
                  <a:cubicBezTo>
                    <a:pt x="5537" y="13319"/>
                    <a:pt x="5188" y="13272"/>
                    <a:pt x="4859"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3" y="17709"/>
                    <a:pt x="15693" y="15949"/>
                  </a:cubicBezTo>
                  <a:cubicBezTo>
                    <a:pt x="18002" y="12650"/>
                    <a:pt x="18222" y="8470"/>
                    <a:pt x="16352" y="4950"/>
                  </a:cubicBezTo>
                  <a:cubicBezTo>
                    <a:pt x="15363" y="2861"/>
                    <a:pt x="13603" y="1321"/>
                    <a:pt x="11513" y="441"/>
                  </a:cubicBezTo>
                  <a:cubicBezTo>
                    <a:pt x="11000" y="148"/>
                    <a:pt x="10389" y="1"/>
                    <a:pt x="9778"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5" name="Google Shape;2408;p43">
              <a:extLst>
                <a:ext uri="{FF2B5EF4-FFF2-40B4-BE49-F238E27FC236}">
                  <a16:creationId xmlns:a16="http://schemas.microsoft.com/office/drawing/2014/main" id="{C1CDBB32-C0B1-AB30-0311-4C14C0F45708}"/>
                </a:ext>
              </a:extLst>
            </p:cNvPr>
            <p:cNvSpPr/>
            <p:nvPr/>
          </p:nvSpPr>
          <p:spPr>
            <a:xfrm>
              <a:off x="1228000" y="2043350"/>
              <a:ext cx="409750" cy="509975"/>
            </a:xfrm>
            <a:custGeom>
              <a:avLst/>
              <a:gdLst/>
              <a:ahLst/>
              <a:cxnLst/>
              <a:rect l="l" t="t" r="r" b="b"/>
              <a:pathLst>
                <a:path w="16390" h="20399" extrusionOk="0">
                  <a:moveTo>
                    <a:pt x="8864" y="8323"/>
                  </a:moveTo>
                  <a:lnTo>
                    <a:pt x="8910" y="8368"/>
                  </a:lnTo>
                  <a:cubicBezTo>
                    <a:pt x="8949" y="8426"/>
                    <a:pt x="8964" y="8450"/>
                    <a:pt x="8962" y="8450"/>
                  </a:cubicBezTo>
                  <a:cubicBezTo>
                    <a:pt x="8959" y="8450"/>
                    <a:pt x="8918" y="8396"/>
                    <a:pt x="8864" y="8323"/>
                  </a:cubicBezTo>
                  <a:close/>
                  <a:moveTo>
                    <a:pt x="9566" y="10309"/>
                  </a:moveTo>
                  <a:cubicBezTo>
                    <a:pt x="9568" y="10333"/>
                    <a:pt x="9570" y="10348"/>
                    <a:pt x="9570" y="10348"/>
                  </a:cubicBezTo>
                  <a:cubicBezTo>
                    <a:pt x="9570" y="10335"/>
                    <a:pt x="9568" y="10322"/>
                    <a:pt x="9566" y="10309"/>
                  </a:cubicBezTo>
                  <a:close/>
                  <a:moveTo>
                    <a:pt x="9676" y="10753"/>
                  </a:moveTo>
                  <a:cubicBezTo>
                    <a:pt x="9678" y="10753"/>
                    <a:pt x="9680" y="10763"/>
                    <a:pt x="9680" y="10788"/>
                  </a:cubicBezTo>
                  <a:cubicBezTo>
                    <a:pt x="9680" y="10898"/>
                    <a:pt x="9680" y="11008"/>
                    <a:pt x="9680" y="11118"/>
                  </a:cubicBezTo>
                  <a:cubicBezTo>
                    <a:pt x="9643" y="11229"/>
                    <a:pt x="9606" y="11327"/>
                    <a:pt x="9573" y="11421"/>
                  </a:cubicBezTo>
                  <a:lnTo>
                    <a:pt x="9573" y="11421"/>
                  </a:lnTo>
                  <a:cubicBezTo>
                    <a:pt x="9589" y="11294"/>
                    <a:pt x="9659" y="10753"/>
                    <a:pt x="9676" y="10753"/>
                  </a:cubicBezTo>
                  <a:close/>
                  <a:moveTo>
                    <a:pt x="9460" y="11998"/>
                  </a:moveTo>
                  <a:cubicBezTo>
                    <a:pt x="9460" y="12068"/>
                    <a:pt x="9326" y="12317"/>
                    <a:pt x="9314" y="12317"/>
                  </a:cubicBezTo>
                  <a:cubicBezTo>
                    <a:pt x="9307" y="12317"/>
                    <a:pt x="9340" y="12237"/>
                    <a:pt x="9460" y="11998"/>
                  </a:cubicBezTo>
                  <a:close/>
                  <a:moveTo>
                    <a:pt x="5627" y="0"/>
                  </a:moveTo>
                  <a:cubicBezTo>
                    <a:pt x="4704" y="0"/>
                    <a:pt x="3776" y="110"/>
                    <a:pt x="2861" y="339"/>
                  </a:cubicBezTo>
                  <a:cubicBezTo>
                    <a:pt x="991" y="889"/>
                    <a:pt x="1" y="2759"/>
                    <a:pt x="441" y="4628"/>
                  </a:cubicBezTo>
                  <a:cubicBezTo>
                    <a:pt x="909" y="6126"/>
                    <a:pt x="2332" y="7145"/>
                    <a:pt x="3898" y="7145"/>
                  </a:cubicBezTo>
                  <a:cubicBezTo>
                    <a:pt x="4172" y="7145"/>
                    <a:pt x="4451" y="7114"/>
                    <a:pt x="4730" y="7048"/>
                  </a:cubicBezTo>
                  <a:lnTo>
                    <a:pt x="5185" y="6866"/>
                  </a:lnTo>
                  <a:lnTo>
                    <a:pt x="5185" y="6866"/>
                  </a:lnTo>
                  <a:cubicBezTo>
                    <a:pt x="5106" y="6873"/>
                    <a:pt x="5026" y="6877"/>
                    <a:pt x="4979" y="6877"/>
                  </a:cubicBezTo>
                  <a:cubicBezTo>
                    <a:pt x="4901" y="6877"/>
                    <a:pt x="4914" y="6865"/>
                    <a:pt x="5170" y="6828"/>
                  </a:cubicBezTo>
                  <a:lnTo>
                    <a:pt x="5280" y="6828"/>
                  </a:lnTo>
                  <a:lnTo>
                    <a:pt x="5185" y="6866"/>
                  </a:lnTo>
                  <a:lnTo>
                    <a:pt x="5185" y="6866"/>
                  </a:lnTo>
                  <a:cubicBezTo>
                    <a:pt x="5365" y="6852"/>
                    <a:pt x="5535" y="6828"/>
                    <a:pt x="5280" y="6828"/>
                  </a:cubicBezTo>
                  <a:lnTo>
                    <a:pt x="6380" y="6828"/>
                  </a:lnTo>
                  <a:cubicBezTo>
                    <a:pt x="6600" y="6828"/>
                    <a:pt x="6918" y="6926"/>
                    <a:pt x="6779" y="6926"/>
                  </a:cubicBezTo>
                  <a:cubicBezTo>
                    <a:pt x="6710" y="6926"/>
                    <a:pt x="6527" y="6902"/>
                    <a:pt x="6160" y="6828"/>
                  </a:cubicBezTo>
                  <a:lnTo>
                    <a:pt x="6160" y="6828"/>
                  </a:lnTo>
                  <a:lnTo>
                    <a:pt x="6600" y="6938"/>
                  </a:lnTo>
                  <a:cubicBezTo>
                    <a:pt x="6820" y="7012"/>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5"/>
                    <a:pt x="9460" y="9908"/>
                  </a:cubicBezTo>
                  <a:cubicBezTo>
                    <a:pt x="9460" y="10102"/>
                    <a:pt x="9545" y="10210"/>
                    <a:pt x="9566" y="10309"/>
                  </a:cubicBezTo>
                  <a:lnTo>
                    <a:pt x="9566" y="10309"/>
                  </a:lnTo>
                  <a:cubicBezTo>
                    <a:pt x="9550" y="10166"/>
                    <a:pt x="9501" y="9685"/>
                    <a:pt x="9530" y="9685"/>
                  </a:cubicBezTo>
                  <a:cubicBezTo>
                    <a:pt x="9537" y="9685"/>
                    <a:pt x="9550" y="9718"/>
                    <a:pt x="9570" y="9798"/>
                  </a:cubicBezTo>
                  <a:lnTo>
                    <a:pt x="9570" y="10018"/>
                  </a:lnTo>
                  <a:cubicBezTo>
                    <a:pt x="9570" y="10348"/>
                    <a:pt x="9570" y="10678"/>
                    <a:pt x="9570" y="11008"/>
                  </a:cubicBezTo>
                  <a:cubicBezTo>
                    <a:pt x="9570" y="11115"/>
                    <a:pt x="9570" y="11222"/>
                    <a:pt x="9570" y="11431"/>
                  </a:cubicBezTo>
                  <a:lnTo>
                    <a:pt x="9570" y="11431"/>
                  </a:lnTo>
                  <a:cubicBezTo>
                    <a:pt x="9515" y="11589"/>
                    <a:pt x="9473" y="11737"/>
                    <a:pt x="9462" y="11914"/>
                  </a:cubicBezTo>
                  <a:lnTo>
                    <a:pt x="9462" y="11914"/>
                  </a:lnTo>
                  <a:cubicBezTo>
                    <a:pt x="9425" y="11994"/>
                    <a:pt x="9382" y="12075"/>
                    <a:pt x="9350" y="12108"/>
                  </a:cubicBezTo>
                  <a:cubicBezTo>
                    <a:pt x="9260" y="12197"/>
                    <a:pt x="8950" y="12581"/>
                    <a:pt x="8840" y="12838"/>
                  </a:cubicBezTo>
                  <a:lnTo>
                    <a:pt x="8840" y="12838"/>
                  </a:lnTo>
                  <a:lnTo>
                    <a:pt x="8470" y="13208"/>
                  </a:lnTo>
                  <a:lnTo>
                    <a:pt x="8415" y="13263"/>
                  </a:lnTo>
                  <a:lnTo>
                    <a:pt x="8415" y="13263"/>
                  </a:lnTo>
                  <a:cubicBezTo>
                    <a:pt x="8332" y="13318"/>
                    <a:pt x="8250" y="13373"/>
                    <a:pt x="8140" y="13428"/>
                  </a:cubicBezTo>
                  <a:cubicBezTo>
                    <a:pt x="7810" y="13648"/>
                    <a:pt x="7370" y="13867"/>
                    <a:pt x="7040" y="14087"/>
                  </a:cubicBezTo>
                  <a:cubicBezTo>
                    <a:pt x="6270" y="14527"/>
                    <a:pt x="5610" y="15187"/>
                    <a:pt x="5390" y="16067"/>
                  </a:cubicBezTo>
                  <a:cubicBezTo>
                    <a:pt x="5170" y="16947"/>
                    <a:pt x="5280" y="17937"/>
                    <a:pt x="5830" y="18707"/>
                  </a:cubicBezTo>
                  <a:cubicBezTo>
                    <a:pt x="6270" y="19477"/>
                    <a:pt x="6930" y="20027"/>
                    <a:pt x="7810" y="20357"/>
                  </a:cubicBezTo>
                  <a:cubicBezTo>
                    <a:pt x="8030" y="20384"/>
                    <a:pt x="8257" y="20398"/>
                    <a:pt x="8485" y="20398"/>
                  </a:cubicBezTo>
                  <a:cubicBezTo>
                    <a:pt x="9171" y="20398"/>
                    <a:pt x="9872" y="20274"/>
                    <a:pt x="10450" y="20027"/>
                  </a:cubicBezTo>
                  <a:lnTo>
                    <a:pt x="10340" y="19917"/>
                  </a:lnTo>
                  <a:cubicBezTo>
                    <a:pt x="14079" y="18267"/>
                    <a:pt x="16389" y="14527"/>
                    <a:pt x="16389" y="10458"/>
                  </a:cubicBezTo>
                  <a:cubicBezTo>
                    <a:pt x="16389" y="6498"/>
                    <a:pt x="14189" y="2979"/>
                    <a:pt x="10670" y="1109"/>
                  </a:cubicBezTo>
                  <a:cubicBezTo>
                    <a:pt x="9089" y="390"/>
                    <a:pt x="7367" y="0"/>
                    <a:pt x="5627"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6" name="Google Shape;2409;p43">
              <a:extLst>
                <a:ext uri="{FF2B5EF4-FFF2-40B4-BE49-F238E27FC236}">
                  <a16:creationId xmlns:a16="http://schemas.microsoft.com/office/drawing/2014/main" id="{8FC7BC6E-C269-73DF-5847-424475D8E6F2}"/>
                </a:ext>
              </a:extLst>
            </p:cNvPr>
            <p:cNvSpPr/>
            <p:nvPr/>
          </p:nvSpPr>
          <p:spPr>
            <a:xfrm>
              <a:off x="536000" y="2043550"/>
              <a:ext cx="455550" cy="510200"/>
            </a:xfrm>
            <a:custGeom>
              <a:avLst/>
              <a:gdLst/>
              <a:ahLst/>
              <a:cxnLst/>
              <a:rect l="l" t="t" r="r" b="b"/>
              <a:pathLst>
                <a:path w="18222" h="20408" extrusionOk="0">
                  <a:moveTo>
                    <a:pt x="10037" y="7897"/>
                  </a:moveTo>
                  <a:lnTo>
                    <a:pt x="10083" y="7920"/>
                  </a:lnTo>
                  <a:cubicBezTo>
                    <a:pt x="10115" y="7968"/>
                    <a:pt x="10126" y="7988"/>
                    <a:pt x="10122" y="7988"/>
                  </a:cubicBezTo>
                  <a:cubicBezTo>
                    <a:pt x="10116" y="7988"/>
                    <a:pt x="10083" y="7951"/>
                    <a:pt x="10037" y="7897"/>
                  </a:cubicBezTo>
                  <a:close/>
                  <a:moveTo>
                    <a:pt x="10465" y="9114"/>
                  </a:moveTo>
                  <a:lnTo>
                    <a:pt x="10465" y="9114"/>
                  </a:lnTo>
                  <a:cubicBezTo>
                    <a:pt x="10474" y="9169"/>
                    <a:pt x="10494" y="9259"/>
                    <a:pt x="10528" y="9394"/>
                  </a:cubicBezTo>
                  <a:lnTo>
                    <a:pt x="10528" y="9394"/>
                  </a:lnTo>
                  <a:cubicBezTo>
                    <a:pt x="10509" y="9289"/>
                    <a:pt x="10491" y="9188"/>
                    <a:pt x="10465" y="9114"/>
                  </a:cubicBezTo>
                  <a:close/>
                  <a:moveTo>
                    <a:pt x="10528" y="9394"/>
                  </a:moveTo>
                  <a:cubicBezTo>
                    <a:pt x="10554" y="9537"/>
                    <a:pt x="10581" y="9687"/>
                    <a:pt x="10633" y="9790"/>
                  </a:cubicBezTo>
                  <a:cubicBezTo>
                    <a:pt x="10588" y="9628"/>
                    <a:pt x="10554" y="9498"/>
                    <a:pt x="10528" y="9394"/>
                  </a:cubicBezTo>
                  <a:close/>
                  <a:moveTo>
                    <a:pt x="10303" y="11550"/>
                  </a:moveTo>
                  <a:cubicBezTo>
                    <a:pt x="10303" y="11619"/>
                    <a:pt x="10258" y="11689"/>
                    <a:pt x="10198" y="11759"/>
                  </a:cubicBezTo>
                  <a:lnTo>
                    <a:pt x="10198" y="11759"/>
                  </a:lnTo>
                  <a:cubicBezTo>
                    <a:pt x="10213" y="11730"/>
                    <a:pt x="10255" y="11645"/>
                    <a:pt x="10303" y="11550"/>
                  </a:cubicBezTo>
                  <a:close/>
                  <a:moveTo>
                    <a:pt x="9745" y="12445"/>
                  </a:moveTo>
                  <a:cubicBezTo>
                    <a:pt x="9687" y="12507"/>
                    <a:pt x="9665" y="12533"/>
                    <a:pt x="9666" y="12533"/>
                  </a:cubicBezTo>
                  <a:cubicBezTo>
                    <a:pt x="9668" y="12533"/>
                    <a:pt x="9699" y="12500"/>
                    <a:pt x="9745" y="12445"/>
                  </a:cubicBezTo>
                  <a:close/>
                  <a:moveTo>
                    <a:pt x="9777" y="1"/>
                  </a:moveTo>
                  <a:cubicBezTo>
                    <a:pt x="9472"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8" y="7264"/>
                    <a:pt x="9324" y="7268"/>
                    <a:pt x="9329" y="7271"/>
                  </a:cubicBezTo>
                  <a:lnTo>
                    <a:pt x="9329" y="7271"/>
                  </a:lnTo>
                  <a:cubicBezTo>
                    <a:pt x="9566" y="7487"/>
                    <a:pt x="9674" y="7526"/>
                    <a:pt x="9863" y="7810"/>
                  </a:cubicBezTo>
                  <a:lnTo>
                    <a:pt x="9973" y="8030"/>
                  </a:lnTo>
                  <a:cubicBezTo>
                    <a:pt x="10126" y="8183"/>
                    <a:pt x="10226" y="8336"/>
                    <a:pt x="10309" y="8527"/>
                  </a:cubicBezTo>
                  <a:lnTo>
                    <a:pt x="10309" y="8527"/>
                  </a:lnTo>
                  <a:cubicBezTo>
                    <a:pt x="10333" y="8646"/>
                    <a:pt x="10413" y="8833"/>
                    <a:pt x="10413" y="9020"/>
                  </a:cubicBezTo>
                  <a:cubicBezTo>
                    <a:pt x="10434" y="9041"/>
                    <a:pt x="10450" y="9074"/>
                    <a:pt x="10465" y="9114"/>
                  </a:cubicBezTo>
                  <a:lnTo>
                    <a:pt x="10465" y="9114"/>
                  </a:lnTo>
                  <a:cubicBezTo>
                    <a:pt x="10456" y="9065"/>
                    <a:pt x="10457" y="9045"/>
                    <a:pt x="10463" y="9045"/>
                  </a:cubicBezTo>
                  <a:cubicBezTo>
                    <a:pt x="10484" y="9045"/>
                    <a:pt x="10574" y="9284"/>
                    <a:pt x="10633" y="9460"/>
                  </a:cubicBezTo>
                  <a:cubicBezTo>
                    <a:pt x="10743" y="9790"/>
                    <a:pt x="10633" y="9790"/>
                    <a:pt x="10633" y="10010"/>
                  </a:cubicBezTo>
                  <a:lnTo>
                    <a:pt x="10633" y="10402"/>
                  </a:lnTo>
                  <a:lnTo>
                    <a:pt x="10633" y="10402"/>
                  </a:lnTo>
                  <a:cubicBezTo>
                    <a:pt x="10603" y="10589"/>
                    <a:pt x="10563" y="10839"/>
                    <a:pt x="10523" y="11000"/>
                  </a:cubicBezTo>
                  <a:cubicBezTo>
                    <a:pt x="10414" y="11216"/>
                    <a:pt x="10306" y="11539"/>
                    <a:pt x="10198" y="11759"/>
                  </a:cubicBezTo>
                  <a:lnTo>
                    <a:pt x="10198" y="11759"/>
                  </a:lnTo>
                  <a:cubicBezTo>
                    <a:pt x="10163" y="11799"/>
                    <a:pt x="10123" y="11839"/>
                    <a:pt x="10083" y="11880"/>
                  </a:cubicBezTo>
                  <a:cubicBezTo>
                    <a:pt x="10033" y="12077"/>
                    <a:pt x="9852" y="12318"/>
                    <a:pt x="9745" y="12445"/>
                  </a:cubicBezTo>
                  <a:lnTo>
                    <a:pt x="9745" y="12445"/>
                  </a:lnTo>
                  <a:cubicBezTo>
                    <a:pt x="9809" y="12377"/>
                    <a:pt x="9916"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6" y="13622"/>
                    <a:pt x="7916" y="13608"/>
                    <a:pt x="7937" y="13608"/>
                  </a:cubicBezTo>
                  <a:cubicBezTo>
                    <a:pt x="7954" y="13608"/>
                    <a:pt x="7912" y="13616"/>
                    <a:pt x="7773" y="13640"/>
                  </a:cubicBezTo>
                  <a:lnTo>
                    <a:pt x="7663" y="13640"/>
                  </a:lnTo>
                  <a:cubicBezTo>
                    <a:pt x="7664"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7" y="13319"/>
                    <a:pt x="5187" y="13272"/>
                    <a:pt x="4858" y="13272"/>
                  </a:cubicBezTo>
                  <a:cubicBezTo>
                    <a:pt x="1235" y="13272"/>
                    <a:pt x="0" y="18910"/>
                    <a:pt x="4033" y="20019"/>
                  </a:cubicBezTo>
                  <a:cubicBezTo>
                    <a:pt x="5041" y="20271"/>
                    <a:pt x="6072" y="20407"/>
                    <a:pt x="7094" y="20407"/>
                  </a:cubicBezTo>
                  <a:cubicBezTo>
                    <a:pt x="8303" y="20407"/>
                    <a:pt x="9500" y="20216"/>
                    <a:pt x="10633" y="19799"/>
                  </a:cubicBezTo>
                  <a:cubicBezTo>
                    <a:pt x="12722" y="19139"/>
                    <a:pt x="14482" y="17709"/>
                    <a:pt x="15692" y="15949"/>
                  </a:cubicBezTo>
                  <a:cubicBezTo>
                    <a:pt x="18002" y="12650"/>
                    <a:pt x="18222" y="8470"/>
                    <a:pt x="16352" y="4950"/>
                  </a:cubicBezTo>
                  <a:cubicBezTo>
                    <a:pt x="15362" y="2861"/>
                    <a:pt x="13602" y="1321"/>
                    <a:pt x="11513" y="441"/>
                  </a:cubicBezTo>
                  <a:cubicBezTo>
                    <a:pt x="10999" y="148"/>
                    <a:pt x="10388" y="1"/>
                    <a:pt x="977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7" name="Google Shape;2410;p43">
              <a:extLst>
                <a:ext uri="{FF2B5EF4-FFF2-40B4-BE49-F238E27FC236}">
                  <a16:creationId xmlns:a16="http://schemas.microsoft.com/office/drawing/2014/main" id="{5B6F0556-2439-2D2F-5A92-9941581363DE}"/>
                </a:ext>
              </a:extLst>
            </p:cNvPr>
            <p:cNvSpPr/>
            <p:nvPr/>
          </p:nvSpPr>
          <p:spPr>
            <a:xfrm>
              <a:off x="238125" y="2527500"/>
              <a:ext cx="409725" cy="509625"/>
            </a:xfrm>
            <a:custGeom>
              <a:avLst/>
              <a:gdLst/>
              <a:ahLst/>
              <a:cxnLst/>
              <a:rect l="l" t="t" r="r" b="b"/>
              <a:pathLst>
                <a:path w="16389" h="20385" extrusionOk="0">
                  <a:moveTo>
                    <a:pt x="7184" y="8074"/>
                  </a:moveTo>
                  <a:cubicBezTo>
                    <a:pt x="7165" y="8074"/>
                    <a:pt x="7039" y="8334"/>
                    <a:pt x="7039" y="8470"/>
                  </a:cubicBezTo>
                  <a:cubicBezTo>
                    <a:pt x="7166" y="8175"/>
                    <a:pt x="7195" y="8074"/>
                    <a:pt x="7184" y="8074"/>
                  </a:cubicBezTo>
                  <a:close/>
                  <a:moveTo>
                    <a:pt x="7039" y="8470"/>
                  </a:moveTo>
                  <a:lnTo>
                    <a:pt x="7039" y="8470"/>
                  </a:lnTo>
                  <a:cubicBezTo>
                    <a:pt x="7006" y="8536"/>
                    <a:pt x="6983" y="8612"/>
                    <a:pt x="6964" y="8695"/>
                  </a:cubicBezTo>
                  <a:lnTo>
                    <a:pt x="6964" y="8695"/>
                  </a:lnTo>
                  <a:cubicBezTo>
                    <a:pt x="6979" y="8650"/>
                    <a:pt x="7003" y="8577"/>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227" y="12825"/>
                  </a:moveTo>
                  <a:lnTo>
                    <a:pt x="8227" y="12825"/>
                  </a:lnTo>
                  <a:cubicBezTo>
                    <a:pt x="8259" y="12853"/>
                    <a:pt x="8293" y="12881"/>
                    <a:pt x="8325" y="12908"/>
                  </a:cubicBezTo>
                  <a:lnTo>
                    <a:pt x="8325" y="12908"/>
                  </a:lnTo>
                  <a:lnTo>
                    <a:pt x="8249" y="12870"/>
                  </a:lnTo>
                  <a:lnTo>
                    <a:pt x="8227" y="12825"/>
                  </a:lnTo>
                  <a:close/>
                  <a:moveTo>
                    <a:pt x="8671" y="13146"/>
                  </a:moveTo>
                  <a:cubicBezTo>
                    <a:pt x="8676" y="13146"/>
                    <a:pt x="8813" y="13198"/>
                    <a:pt x="8954" y="13251"/>
                  </a:cubicBezTo>
                  <a:lnTo>
                    <a:pt x="8954" y="13251"/>
                  </a:lnTo>
                  <a:cubicBezTo>
                    <a:pt x="8902" y="13234"/>
                    <a:pt x="8851" y="13217"/>
                    <a:pt x="8799" y="13200"/>
                  </a:cubicBezTo>
                  <a:cubicBezTo>
                    <a:pt x="8704" y="13162"/>
                    <a:pt x="8668" y="13146"/>
                    <a:pt x="8671" y="13146"/>
                  </a:cubicBezTo>
                  <a:close/>
                  <a:moveTo>
                    <a:pt x="9610" y="13481"/>
                  </a:moveTo>
                  <a:cubicBezTo>
                    <a:pt x="9679" y="13481"/>
                    <a:pt x="9862" y="13493"/>
                    <a:pt x="10229" y="13529"/>
                  </a:cubicBezTo>
                  <a:lnTo>
                    <a:pt x="10009" y="13529"/>
                  </a:lnTo>
                  <a:cubicBezTo>
                    <a:pt x="9789" y="13529"/>
                    <a:pt x="9471" y="13481"/>
                    <a:pt x="9610" y="13481"/>
                  </a:cubicBezTo>
                  <a:close/>
                  <a:moveTo>
                    <a:pt x="7675" y="1"/>
                  </a:moveTo>
                  <a:cubicBezTo>
                    <a:pt x="7064" y="1"/>
                    <a:pt x="6453" y="148"/>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5" y="13350"/>
                    <a:pt x="11659" y="13419"/>
                  </a:cubicBezTo>
                  <a:lnTo>
                    <a:pt x="11109" y="13529"/>
                  </a:lnTo>
                  <a:lnTo>
                    <a:pt x="10229" y="13529"/>
                  </a:lnTo>
                  <a:lnTo>
                    <a:pt x="9789" y="13419"/>
                  </a:lnTo>
                  <a:cubicBezTo>
                    <a:pt x="9562" y="13419"/>
                    <a:pt x="9336" y="13368"/>
                    <a:pt x="9109" y="13299"/>
                  </a:cubicBezTo>
                  <a:lnTo>
                    <a:pt x="9109" y="13299"/>
                  </a:lnTo>
                  <a:lnTo>
                    <a:pt x="8689" y="13090"/>
                  </a:lnTo>
                  <a:lnTo>
                    <a:pt x="8469" y="12980"/>
                  </a:lnTo>
                  <a:cubicBezTo>
                    <a:pt x="8317" y="12828"/>
                    <a:pt x="8218" y="12728"/>
                    <a:pt x="8144" y="12659"/>
                  </a:cubicBezTo>
                  <a:lnTo>
                    <a:pt x="8144" y="12659"/>
                  </a:lnTo>
                  <a:lnTo>
                    <a:pt x="8139" y="12650"/>
                  </a:lnTo>
                  <a:cubicBezTo>
                    <a:pt x="8135"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cubicBezTo>
                    <a:pt x="6929" y="10010"/>
                    <a:pt x="6929" y="9790"/>
                    <a:pt x="6929" y="9460"/>
                  </a:cubicBezTo>
                  <a:lnTo>
                    <a:pt x="6929" y="9020"/>
                  </a:lnTo>
                  <a:cubicBezTo>
                    <a:pt x="6929" y="9020"/>
                    <a:pt x="6896" y="9254"/>
                    <a:pt x="6866" y="9427"/>
                  </a:cubicBezTo>
                  <a:lnTo>
                    <a:pt x="6866" y="9427"/>
                  </a:lnTo>
                  <a:cubicBezTo>
                    <a:pt x="6856" y="9403"/>
                    <a:pt x="6819" y="9414"/>
                    <a:pt x="6819" y="9350"/>
                  </a:cubicBezTo>
                  <a:cubicBezTo>
                    <a:pt x="6896" y="9119"/>
                    <a:pt x="6919" y="8888"/>
                    <a:pt x="6964" y="8695"/>
                  </a:cubicBezTo>
                  <a:lnTo>
                    <a:pt x="6964" y="8695"/>
                  </a:lnTo>
                  <a:cubicBezTo>
                    <a:pt x="6949" y="8738"/>
                    <a:pt x="6943" y="8756"/>
                    <a:pt x="6942" y="8756"/>
                  </a:cubicBezTo>
                  <a:cubicBezTo>
                    <a:pt x="6937" y="8756"/>
                    <a:pt x="7039" y="8400"/>
                    <a:pt x="7039" y="8250"/>
                  </a:cubicBezTo>
                  <a:cubicBezTo>
                    <a:pt x="7039" y="8158"/>
                    <a:pt x="7504" y="7755"/>
                    <a:pt x="7589" y="7498"/>
                  </a:cubicBezTo>
                  <a:lnTo>
                    <a:pt x="7589" y="7498"/>
                  </a:lnTo>
                  <a:cubicBezTo>
                    <a:pt x="7700" y="7412"/>
                    <a:pt x="7839" y="7310"/>
                    <a:pt x="7919" y="7150"/>
                  </a:cubicBezTo>
                  <a:lnTo>
                    <a:pt x="7960" y="7109"/>
                  </a:lnTo>
                  <a:lnTo>
                    <a:pt x="7960" y="7109"/>
                  </a:lnTo>
                  <a:cubicBezTo>
                    <a:pt x="7853" y="7186"/>
                    <a:pt x="7739" y="7260"/>
                    <a:pt x="7699" y="7260"/>
                  </a:cubicBezTo>
                  <a:cubicBezTo>
                    <a:pt x="7809" y="7205"/>
                    <a:pt x="7892" y="7150"/>
                    <a:pt x="7974" y="7095"/>
                  </a:cubicBezTo>
                  <a:lnTo>
                    <a:pt x="7974" y="7095"/>
                  </a:lnTo>
                  <a:lnTo>
                    <a:pt x="7960" y="7109"/>
                  </a:lnTo>
                  <a:lnTo>
                    <a:pt x="7960" y="7109"/>
                  </a:lnTo>
                  <a:cubicBezTo>
                    <a:pt x="7982" y="7094"/>
                    <a:pt x="8003" y="7078"/>
                    <a:pt x="8023" y="7063"/>
                  </a:cubicBezTo>
                  <a:lnTo>
                    <a:pt x="8023" y="7063"/>
                  </a:lnTo>
                  <a:cubicBezTo>
                    <a:pt x="8006" y="7074"/>
                    <a:pt x="7990" y="7084"/>
                    <a:pt x="7974" y="7095"/>
                  </a:cubicBezTo>
                  <a:lnTo>
                    <a:pt x="7974" y="7095"/>
                  </a:lnTo>
                  <a:lnTo>
                    <a:pt x="8029" y="7040"/>
                  </a:lnTo>
                  <a:cubicBezTo>
                    <a:pt x="8131" y="6964"/>
                    <a:pt x="8174" y="6935"/>
                    <a:pt x="8178" y="6935"/>
                  </a:cubicBezTo>
                  <a:cubicBezTo>
                    <a:pt x="8185" y="6935"/>
                    <a:pt x="8113" y="6995"/>
                    <a:pt x="8023" y="7063"/>
                  </a:cubicBezTo>
                  <a:lnTo>
                    <a:pt x="8023" y="7063"/>
                  </a:lnTo>
                  <a:cubicBezTo>
                    <a:pt x="8090" y="7019"/>
                    <a:pt x="8161" y="6974"/>
                    <a:pt x="8249" y="6930"/>
                  </a:cubicBezTo>
                  <a:cubicBezTo>
                    <a:pt x="8579" y="6710"/>
                    <a:pt x="9019" y="6490"/>
                    <a:pt x="9349" y="6380"/>
                  </a:cubicBezTo>
                  <a:cubicBezTo>
                    <a:pt x="10119" y="5940"/>
                    <a:pt x="10779" y="5170"/>
                    <a:pt x="10999" y="4290"/>
                  </a:cubicBezTo>
                  <a:cubicBezTo>
                    <a:pt x="11439" y="2531"/>
                    <a:pt x="10449" y="551"/>
                    <a:pt x="8579" y="111"/>
                  </a:cubicBezTo>
                  <a:cubicBezTo>
                    <a:pt x="8286" y="38"/>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8" name="Google Shape;2411;p43">
              <a:extLst>
                <a:ext uri="{FF2B5EF4-FFF2-40B4-BE49-F238E27FC236}">
                  <a16:creationId xmlns:a16="http://schemas.microsoft.com/office/drawing/2014/main" id="{789E72A5-C86B-645B-45C7-206BDFD40889}"/>
                </a:ext>
              </a:extLst>
            </p:cNvPr>
            <p:cNvSpPr/>
            <p:nvPr/>
          </p:nvSpPr>
          <p:spPr>
            <a:xfrm>
              <a:off x="884300" y="2528800"/>
              <a:ext cx="455550" cy="510175"/>
            </a:xfrm>
            <a:custGeom>
              <a:avLst/>
              <a:gdLst/>
              <a:ahLst/>
              <a:cxnLst/>
              <a:rect l="l" t="t" r="r" b="b"/>
              <a:pathLst>
                <a:path w="18222" h="20407" extrusionOk="0">
                  <a:moveTo>
                    <a:pt x="7749" y="9068"/>
                  </a:moveTo>
                  <a:cubicBezTo>
                    <a:pt x="7716" y="9145"/>
                    <a:pt x="7689" y="9201"/>
                    <a:pt x="7680" y="9201"/>
                  </a:cubicBezTo>
                  <a:cubicBezTo>
                    <a:pt x="7673" y="9201"/>
                    <a:pt x="7677" y="9166"/>
                    <a:pt x="7699" y="9078"/>
                  </a:cubicBezTo>
                  <a:cubicBezTo>
                    <a:pt x="7719" y="9078"/>
                    <a:pt x="7736" y="9074"/>
                    <a:pt x="7749" y="9068"/>
                  </a:cubicBezTo>
                  <a:close/>
                  <a:moveTo>
                    <a:pt x="7589" y="10618"/>
                  </a:moveTo>
                  <a:cubicBezTo>
                    <a:pt x="7615" y="10711"/>
                    <a:pt x="7637" y="10795"/>
                    <a:pt x="7657" y="10870"/>
                  </a:cubicBezTo>
                  <a:lnTo>
                    <a:pt x="7657" y="10870"/>
                  </a:lnTo>
                  <a:cubicBezTo>
                    <a:pt x="7639" y="10788"/>
                    <a:pt x="7618" y="10703"/>
                    <a:pt x="7589" y="10618"/>
                  </a:cubicBezTo>
                  <a:close/>
                  <a:moveTo>
                    <a:pt x="7657" y="10870"/>
                  </a:moveTo>
                  <a:cubicBezTo>
                    <a:pt x="7693" y="11039"/>
                    <a:pt x="7714" y="11192"/>
                    <a:pt x="7754" y="11295"/>
                  </a:cubicBezTo>
                  <a:lnTo>
                    <a:pt x="7754" y="11295"/>
                  </a:lnTo>
                  <a:cubicBezTo>
                    <a:pt x="7740" y="11211"/>
                    <a:pt x="7709" y="11075"/>
                    <a:pt x="7657" y="10870"/>
                  </a:cubicBezTo>
                  <a:close/>
                  <a:moveTo>
                    <a:pt x="8429" y="12826"/>
                  </a:moveTo>
                  <a:cubicBezTo>
                    <a:pt x="8481" y="12903"/>
                    <a:pt x="8518" y="12960"/>
                    <a:pt x="8508" y="12960"/>
                  </a:cubicBezTo>
                  <a:cubicBezTo>
                    <a:pt x="8504" y="12960"/>
                    <a:pt x="8492" y="12950"/>
                    <a:pt x="8469" y="12928"/>
                  </a:cubicBezTo>
                  <a:lnTo>
                    <a:pt x="8429" y="12826"/>
                  </a:lnTo>
                  <a:close/>
                  <a:moveTo>
                    <a:pt x="11129" y="0"/>
                  </a:moveTo>
                  <a:cubicBezTo>
                    <a:pt x="9919" y="0"/>
                    <a:pt x="8722" y="192"/>
                    <a:pt x="7589" y="609"/>
                  </a:cubicBezTo>
                  <a:cubicBezTo>
                    <a:pt x="5500" y="1379"/>
                    <a:pt x="3740" y="2699"/>
                    <a:pt x="2420" y="4568"/>
                  </a:cubicBezTo>
                  <a:cubicBezTo>
                    <a:pt x="220" y="7758"/>
                    <a:pt x="0" y="11938"/>
                    <a:pt x="1760" y="15457"/>
                  </a:cubicBezTo>
                  <a:cubicBezTo>
                    <a:pt x="2860" y="17437"/>
                    <a:pt x="4620" y="19087"/>
                    <a:pt x="6710" y="19967"/>
                  </a:cubicBezTo>
                  <a:cubicBezTo>
                    <a:pt x="7223" y="20260"/>
                    <a:pt x="7785" y="20407"/>
                    <a:pt x="8396" y="20407"/>
                  </a:cubicBezTo>
                  <a:cubicBezTo>
                    <a:pt x="8702" y="20407"/>
                    <a:pt x="9019" y="20370"/>
                    <a:pt x="9349" y="20297"/>
                  </a:cubicBezTo>
                  <a:cubicBezTo>
                    <a:pt x="10119" y="20077"/>
                    <a:pt x="10889" y="19527"/>
                    <a:pt x="11329" y="18757"/>
                  </a:cubicBezTo>
                  <a:cubicBezTo>
                    <a:pt x="12099" y="17217"/>
                    <a:pt x="11879" y="14797"/>
                    <a:pt x="10119" y="14027"/>
                  </a:cubicBezTo>
                  <a:lnTo>
                    <a:pt x="10339" y="13917"/>
                  </a:lnTo>
                  <a:cubicBezTo>
                    <a:pt x="9899" y="13807"/>
                    <a:pt x="9569" y="13697"/>
                    <a:pt x="9239" y="13477"/>
                  </a:cubicBezTo>
                  <a:lnTo>
                    <a:pt x="8909" y="13148"/>
                  </a:lnTo>
                  <a:cubicBezTo>
                    <a:pt x="8792" y="13069"/>
                    <a:pt x="8730" y="13033"/>
                    <a:pt x="8706" y="13024"/>
                  </a:cubicBezTo>
                  <a:lnTo>
                    <a:pt x="8706" y="13024"/>
                  </a:lnTo>
                  <a:cubicBezTo>
                    <a:pt x="8583" y="12913"/>
                    <a:pt x="8491" y="12795"/>
                    <a:pt x="8359" y="12598"/>
                  </a:cubicBezTo>
                  <a:lnTo>
                    <a:pt x="8323" y="12561"/>
                  </a:lnTo>
                  <a:lnTo>
                    <a:pt x="8323" y="12561"/>
                  </a:lnTo>
                  <a:lnTo>
                    <a:pt x="8249" y="12378"/>
                  </a:lnTo>
                  <a:cubicBezTo>
                    <a:pt x="8096" y="12224"/>
                    <a:pt x="7996" y="12071"/>
                    <a:pt x="7913" y="11881"/>
                  </a:cubicBezTo>
                  <a:lnTo>
                    <a:pt x="7913" y="11881"/>
                  </a:lnTo>
                  <a:cubicBezTo>
                    <a:pt x="7889" y="11761"/>
                    <a:pt x="7809" y="11575"/>
                    <a:pt x="7809" y="11388"/>
                  </a:cubicBezTo>
                  <a:cubicBezTo>
                    <a:pt x="7787" y="11365"/>
                    <a:pt x="7769" y="11334"/>
                    <a:pt x="7754" y="11295"/>
                  </a:cubicBezTo>
                  <a:lnTo>
                    <a:pt x="7754" y="11295"/>
                  </a:lnTo>
                  <a:cubicBezTo>
                    <a:pt x="7767" y="11370"/>
                    <a:pt x="7766" y="11402"/>
                    <a:pt x="7757" y="11402"/>
                  </a:cubicBezTo>
                  <a:cubicBezTo>
                    <a:pt x="7732" y="11402"/>
                    <a:pt x="7646" y="11175"/>
                    <a:pt x="7589" y="10948"/>
                  </a:cubicBezTo>
                  <a:cubicBezTo>
                    <a:pt x="7480" y="10618"/>
                    <a:pt x="7589" y="10618"/>
                    <a:pt x="7589" y="10508"/>
                  </a:cubicBezTo>
                  <a:lnTo>
                    <a:pt x="7589" y="10005"/>
                  </a:lnTo>
                  <a:lnTo>
                    <a:pt x="7589" y="10005"/>
                  </a:lnTo>
                  <a:cubicBezTo>
                    <a:pt x="7619" y="9818"/>
                    <a:pt x="7659" y="9569"/>
                    <a:pt x="7699" y="9408"/>
                  </a:cubicBezTo>
                  <a:cubicBezTo>
                    <a:pt x="7789" y="9228"/>
                    <a:pt x="7879" y="8975"/>
                    <a:pt x="7909" y="8769"/>
                  </a:cubicBezTo>
                  <a:lnTo>
                    <a:pt x="7909" y="8769"/>
                  </a:lnTo>
                  <a:lnTo>
                    <a:pt x="8029" y="8528"/>
                  </a:lnTo>
                  <a:cubicBezTo>
                    <a:pt x="8175" y="8310"/>
                    <a:pt x="8560" y="7901"/>
                    <a:pt x="8520" y="7901"/>
                  </a:cubicBezTo>
                  <a:cubicBezTo>
                    <a:pt x="8499" y="7901"/>
                    <a:pt x="8366" y="8009"/>
                    <a:pt x="8029" y="8308"/>
                  </a:cubicBezTo>
                  <a:cubicBezTo>
                    <a:pt x="8249" y="8088"/>
                    <a:pt x="8469" y="7868"/>
                    <a:pt x="8689" y="7648"/>
                  </a:cubicBezTo>
                  <a:lnTo>
                    <a:pt x="8799" y="7538"/>
                  </a:lnTo>
                  <a:lnTo>
                    <a:pt x="8799" y="7538"/>
                  </a:lnTo>
                  <a:cubicBezTo>
                    <a:pt x="9129" y="7318"/>
                    <a:pt x="9349" y="7208"/>
                    <a:pt x="9679" y="7098"/>
                  </a:cubicBezTo>
                  <a:cubicBezTo>
                    <a:pt x="9715" y="7074"/>
                    <a:pt x="9744" y="7054"/>
                    <a:pt x="9768" y="7036"/>
                  </a:cubicBezTo>
                  <a:lnTo>
                    <a:pt x="9768" y="7036"/>
                  </a:lnTo>
                  <a:lnTo>
                    <a:pt x="10009" y="6988"/>
                  </a:lnTo>
                  <a:lnTo>
                    <a:pt x="10449" y="6878"/>
                  </a:lnTo>
                  <a:lnTo>
                    <a:pt x="10779" y="6878"/>
                  </a:lnTo>
                  <a:cubicBezTo>
                    <a:pt x="10880" y="6838"/>
                    <a:pt x="10911" y="6812"/>
                    <a:pt x="10897" y="6797"/>
                  </a:cubicBezTo>
                  <a:lnTo>
                    <a:pt x="10897" y="6797"/>
                  </a:lnTo>
                  <a:cubicBezTo>
                    <a:pt x="10926" y="6796"/>
                    <a:pt x="10956" y="6796"/>
                    <a:pt x="10985" y="6796"/>
                  </a:cubicBezTo>
                  <a:cubicBezTo>
                    <a:pt x="11192" y="6796"/>
                    <a:pt x="11384" y="6823"/>
                    <a:pt x="11549" y="6878"/>
                  </a:cubicBezTo>
                  <a:cubicBezTo>
                    <a:pt x="11769" y="6878"/>
                    <a:pt x="12099" y="6878"/>
                    <a:pt x="12319" y="6988"/>
                  </a:cubicBezTo>
                  <a:cubicBezTo>
                    <a:pt x="12686" y="7089"/>
                    <a:pt x="13035" y="7136"/>
                    <a:pt x="13364" y="7136"/>
                  </a:cubicBezTo>
                  <a:cubicBezTo>
                    <a:pt x="16987" y="7136"/>
                    <a:pt x="18222" y="1498"/>
                    <a:pt x="14189" y="389"/>
                  </a:cubicBezTo>
                  <a:cubicBezTo>
                    <a:pt x="13181" y="137"/>
                    <a:pt x="12151" y="0"/>
                    <a:pt x="1112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9" name="Google Shape;2412;p43">
              <a:extLst>
                <a:ext uri="{FF2B5EF4-FFF2-40B4-BE49-F238E27FC236}">
                  <a16:creationId xmlns:a16="http://schemas.microsoft.com/office/drawing/2014/main" id="{035C55CF-A92A-5203-C17B-3EB7292C2A41}"/>
                </a:ext>
              </a:extLst>
            </p:cNvPr>
            <p:cNvSpPr/>
            <p:nvPr/>
          </p:nvSpPr>
          <p:spPr>
            <a:xfrm>
              <a:off x="1566225" y="2529225"/>
              <a:ext cx="412475" cy="507900"/>
            </a:xfrm>
            <a:custGeom>
              <a:avLst/>
              <a:gdLst/>
              <a:ahLst/>
              <a:cxnLst/>
              <a:rect l="l" t="t" r="r" b="b"/>
              <a:pathLst>
                <a:path w="16499" h="20316" extrusionOk="0">
                  <a:moveTo>
                    <a:pt x="7296" y="8082"/>
                  </a:moveTo>
                  <a:cubicBezTo>
                    <a:pt x="7302" y="8082"/>
                    <a:pt x="7269" y="8162"/>
                    <a:pt x="7150" y="8401"/>
                  </a:cubicBezTo>
                  <a:cubicBezTo>
                    <a:pt x="7150" y="8331"/>
                    <a:pt x="7284" y="8082"/>
                    <a:pt x="7296" y="8082"/>
                  </a:cubicBezTo>
                  <a:close/>
                  <a:moveTo>
                    <a:pt x="7538" y="11948"/>
                  </a:moveTo>
                  <a:cubicBezTo>
                    <a:pt x="7541" y="11948"/>
                    <a:pt x="7581" y="12003"/>
                    <a:pt x="7635" y="12076"/>
                  </a:cubicBezTo>
                  <a:lnTo>
                    <a:pt x="7635" y="12076"/>
                  </a:lnTo>
                  <a:lnTo>
                    <a:pt x="7590" y="12031"/>
                  </a:lnTo>
                  <a:cubicBezTo>
                    <a:pt x="7551" y="11972"/>
                    <a:pt x="7536" y="11948"/>
                    <a:pt x="7538" y="11948"/>
                  </a:cubicBezTo>
                  <a:close/>
                  <a:moveTo>
                    <a:pt x="9671" y="13412"/>
                  </a:moveTo>
                  <a:cubicBezTo>
                    <a:pt x="9741" y="13412"/>
                    <a:pt x="9936" y="13424"/>
                    <a:pt x="10339" y="13460"/>
                  </a:cubicBezTo>
                  <a:lnTo>
                    <a:pt x="10119" y="13460"/>
                  </a:lnTo>
                  <a:cubicBezTo>
                    <a:pt x="9899" y="13460"/>
                    <a:pt x="9533" y="13412"/>
                    <a:pt x="9671" y="13412"/>
                  </a:cubicBezTo>
                  <a:close/>
                  <a:moveTo>
                    <a:pt x="11549" y="13429"/>
                  </a:moveTo>
                  <a:cubicBezTo>
                    <a:pt x="11551" y="13429"/>
                    <a:pt x="11492" y="13437"/>
                    <a:pt x="11329" y="13460"/>
                  </a:cubicBezTo>
                  <a:lnTo>
                    <a:pt x="11302" y="13460"/>
                  </a:lnTo>
                  <a:cubicBezTo>
                    <a:pt x="11429" y="13445"/>
                    <a:pt x="11547" y="13429"/>
                    <a:pt x="11549" y="13429"/>
                  </a:cubicBezTo>
                  <a:close/>
                  <a:moveTo>
                    <a:pt x="8030" y="1"/>
                  </a:moveTo>
                  <a:cubicBezTo>
                    <a:pt x="7370" y="1"/>
                    <a:pt x="6710" y="124"/>
                    <a:pt x="6050" y="372"/>
                  </a:cubicBezTo>
                  <a:lnTo>
                    <a:pt x="6160" y="372"/>
                  </a:lnTo>
                  <a:cubicBezTo>
                    <a:pt x="2420" y="2022"/>
                    <a:pt x="0" y="5761"/>
                    <a:pt x="110" y="9831"/>
                  </a:cubicBezTo>
                  <a:cubicBezTo>
                    <a:pt x="110" y="13790"/>
                    <a:pt x="2310" y="17420"/>
                    <a:pt x="5720" y="19180"/>
                  </a:cubicBezTo>
                  <a:cubicBezTo>
                    <a:pt x="7322" y="19946"/>
                    <a:pt x="9013" y="20315"/>
                    <a:pt x="10708" y="20315"/>
                  </a:cubicBezTo>
                  <a:cubicBezTo>
                    <a:pt x="11689" y="20315"/>
                    <a:pt x="12671" y="20192"/>
                    <a:pt x="13639" y="19950"/>
                  </a:cubicBezTo>
                  <a:cubicBezTo>
                    <a:pt x="15399" y="19510"/>
                    <a:pt x="16499" y="17530"/>
                    <a:pt x="16059" y="15770"/>
                  </a:cubicBezTo>
                  <a:cubicBezTo>
                    <a:pt x="15596" y="14197"/>
                    <a:pt x="14199" y="13247"/>
                    <a:pt x="12654" y="13247"/>
                  </a:cubicBezTo>
                  <a:cubicBezTo>
                    <a:pt x="12363" y="13247"/>
                    <a:pt x="12066" y="13281"/>
                    <a:pt x="11769" y="13350"/>
                  </a:cubicBezTo>
                  <a:lnTo>
                    <a:pt x="11109" y="13460"/>
                  </a:lnTo>
                  <a:lnTo>
                    <a:pt x="10339" y="13460"/>
                  </a:lnTo>
                  <a:lnTo>
                    <a:pt x="9899" y="13350"/>
                  </a:lnTo>
                  <a:cubicBezTo>
                    <a:pt x="9606" y="13350"/>
                    <a:pt x="9312" y="13263"/>
                    <a:pt x="9019" y="13167"/>
                  </a:cubicBezTo>
                  <a:lnTo>
                    <a:pt x="9019" y="13167"/>
                  </a:lnTo>
                  <a:lnTo>
                    <a:pt x="8800" y="13021"/>
                  </a:lnTo>
                  <a:lnTo>
                    <a:pt x="8360" y="12801"/>
                  </a:lnTo>
                  <a:lnTo>
                    <a:pt x="8360" y="12801"/>
                  </a:lnTo>
                  <a:cubicBezTo>
                    <a:pt x="8136" y="12577"/>
                    <a:pt x="8112" y="12553"/>
                    <a:pt x="7920" y="12361"/>
                  </a:cubicBezTo>
                  <a:lnTo>
                    <a:pt x="7810" y="12251"/>
                  </a:lnTo>
                  <a:lnTo>
                    <a:pt x="7810" y="12251"/>
                  </a:lnTo>
                  <a:cubicBezTo>
                    <a:pt x="7810" y="12251"/>
                    <a:pt x="7810" y="12251"/>
                    <a:pt x="7810" y="12251"/>
                  </a:cubicBezTo>
                  <a:cubicBezTo>
                    <a:pt x="7700" y="12141"/>
                    <a:pt x="7480" y="11701"/>
                    <a:pt x="7370" y="11481"/>
                  </a:cubicBezTo>
                  <a:cubicBezTo>
                    <a:pt x="7368" y="11479"/>
                    <a:pt x="7367" y="11478"/>
                    <a:pt x="7365" y="11476"/>
                  </a:cubicBezTo>
                  <a:lnTo>
                    <a:pt x="7365" y="11476"/>
                  </a:lnTo>
                  <a:cubicBezTo>
                    <a:pt x="7356" y="11404"/>
                    <a:pt x="7331" y="11332"/>
                    <a:pt x="7260" y="11261"/>
                  </a:cubicBezTo>
                  <a:cubicBezTo>
                    <a:pt x="7150" y="11041"/>
                    <a:pt x="7040" y="10711"/>
                    <a:pt x="7040" y="10491"/>
                  </a:cubicBezTo>
                  <a:cubicBezTo>
                    <a:pt x="7040" y="10463"/>
                    <a:pt x="7040" y="10436"/>
                    <a:pt x="7040" y="10381"/>
                  </a:cubicBezTo>
                  <a:lnTo>
                    <a:pt x="7040" y="9501"/>
                  </a:lnTo>
                  <a:lnTo>
                    <a:pt x="7040" y="8951"/>
                  </a:lnTo>
                  <a:cubicBezTo>
                    <a:pt x="7040" y="8951"/>
                    <a:pt x="6971" y="9225"/>
                    <a:pt x="6930" y="9429"/>
                  </a:cubicBezTo>
                  <a:lnTo>
                    <a:pt x="6930" y="9429"/>
                  </a:lnTo>
                  <a:cubicBezTo>
                    <a:pt x="6930" y="9391"/>
                    <a:pt x="6930" y="9391"/>
                    <a:pt x="6930" y="9391"/>
                  </a:cubicBezTo>
                  <a:cubicBezTo>
                    <a:pt x="6930" y="9095"/>
                    <a:pt x="7018" y="8800"/>
                    <a:pt x="7115" y="8504"/>
                  </a:cubicBezTo>
                  <a:lnTo>
                    <a:pt x="7115" y="8504"/>
                  </a:lnTo>
                  <a:cubicBezTo>
                    <a:pt x="7167" y="8418"/>
                    <a:pt x="7224" y="8326"/>
                    <a:pt x="7260" y="8291"/>
                  </a:cubicBezTo>
                  <a:cubicBezTo>
                    <a:pt x="7260" y="8181"/>
                    <a:pt x="7810" y="7631"/>
                    <a:pt x="7810" y="7411"/>
                  </a:cubicBezTo>
                  <a:lnTo>
                    <a:pt x="7810" y="7411"/>
                  </a:lnTo>
                  <a:lnTo>
                    <a:pt x="8030" y="7191"/>
                  </a:lnTo>
                  <a:lnTo>
                    <a:pt x="8034" y="7189"/>
                  </a:lnTo>
                  <a:lnTo>
                    <a:pt x="8034" y="7189"/>
                  </a:lnTo>
                  <a:cubicBezTo>
                    <a:pt x="7969" y="7252"/>
                    <a:pt x="7920" y="7301"/>
                    <a:pt x="7920" y="7301"/>
                  </a:cubicBezTo>
                  <a:cubicBezTo>
                    <a:pt x="7975" y="7246"/>
                    <a:pt x="8057" y="7191"/>
                    <a:pt x="8140" y="7136"/>
                  </a:cubicBezTo>
                  <a:lnTo>
                    <a:pt x="8140" y="7136"/>
                  </a:lnTo>
                  <a:lnTo>
                    <a:pt x="8250" y="7081"/>
                  </a:lnTo>
                  <a:cubicBezTo>
                    <a:pt x="8262" y="7065"/>
                    <a:pt x="8272" y="7051"/>
                    <a:pt x="8282" y="7037"/>
                  </a:cubicBezTo>
                  <a:lnTo>
                    <a:pt x="8282" y="7037"/>
                  </a:lnTo>
                  <a:cubicBezTo>
                    <a:pt x="8311" y="7015"/>
                    <a:pt x="8337" y="6993"/>
                    <a:pt x="8360" y="6971"/>
                  </a:cubicBezTo>
                  <a:cubicBezTo>
                    <a:pt x="8800" y="6751"/>
                    <a:pt x="9129" y="6531"/>
                    <a:pt x="9569" y="6311"/>
                  </a:cubicBezTo>
                  <a:cubicBezTo>
                    <a:pt x="10339" y="5871"/>
                    <a:pt x="10889" y="5211"/>
                    <a:pt x="11109" y="4331"/>
                  </a:cubicBezTo>
                  <a:cubicBezTo>
                    <a:pt x="11659" y="2462"/>
                    <a:pt x="10559" y="592"/>
                    <a:pt x="8690" y="42"/>
                  </a:cubicBezTo>
                  <a:cubicBezTo>
                    <a:pt x="8470" y="14"/>
                    <a:pt x="8250" y="1"/>
                    <a:pt x="8030"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0" name="Google Shape;2413;p43">
              <a:extLst>
                <a:ext uri="{FF2B5EF4-FFF2-40B4-BE49-F238E27FC236}">
                  <a16:creationId xmlns:a16="http://schemas.microsoft.com/office/drawing/2014/main" id="{A25EE02F-41EF-CCA1-9A33-1C79DC425F60}"/>
                </a:ext>
              </a:extLst>
            </p:cNvPr>
            <p:cNvSpPr/>
            <p:nvPr/>
          </p:nvSpPr>
          <p:spPr>
            <a:xfrm>
              <a:off x="2215150" y="2528800"/>
              <a:ext cx="455575" cy="510175"/>
            </a:xfrm>
            <a:custGeom>
              <a:avLst/>
              <a:gdLst/>
              <a:ahLst/>
              <a:cxnLst/>
              <a:rect l="l" t="t" r="r" b="b"/>
              <a:pathLst>
                <a:path w="18223" h="20407" extrusionOk="0">
                  <a:moveTo>
                    <a:pt x="7749" y="9068"/>
                  </a:moveTo>
                  <a:lnTo>
                    <a:pt x="7749" y="9068"/>
                  </a:lnTo>
                  <a:cubicBezTo>
                    <a:pt x="7716" y="9145"/>
                    <a:pt x="7689" y="9201"/>
                    <a:pt x="7681" y="9201"/>
                  </a:cubicBezTo>
                  <a:cubicBezTo>
                    <a:pt x="7673" y="9201"/>
                    <a:pt x="7678" y="9166"/>
                    <a:pt x="7700" y="9078"/>
                  </a:cubicBezTo>
                  <a:cubicBezTo>
                    <a:pt x="7720" y="9078"/>
                    <a:pt x="7736" y="9074"/>
                    <a:pt x="7749" y="9068"/>
                  </a:cubicBezTo>
                  <a:close/>
                  <a:moveTo>
                    <a:pt x="7590" y="10618"/>
                  </a:moveTo>
                  <a:cubicBezTo>
                    <a:pt x="7615" y="10711"/>
                    <a:pt x="7638" y="10795"/>
                    <a:pt x="7657" y="10870"/>
                  </a:cubicBezTo>
                  <a:lnTo>
                    <a:pt x="7657" y="10870"/>
                  </a:lnTo>
                  <a:cubicBezTo>
                    <a:pt x="7639" y="10788"/>
                    <a:pt x="7618" y="10703"/>
                    <a:pt x="7590" y="10618"/>
                  </a:cubicBezTo>
                  <a:close/>
                  <a:moveTo>
                    <a:pt x="7657" y="10870"/>
                  </a:moveTo>
                  <a:cubicBezTo>
                    <a:pt x="7693" y="11039"/>
                    <a:pt x="7714" y="11192"/>
                    <a:pt x="7754" y="11295"/>
                  </a:cubicBezTo>
                  <a:lnTo>
                    <a:pt x="7754" y="11295"/>
                  </a:lnTo>
                  <a:cubicBezTo>
                    <a:pt x="7740" y="11211"/>
                    <a:pt x="7710" y="11075"/>
                    <a:pt x="7657" y="10870"/>
                  </a:cubicBezTo>
                  <a:close/>
                  <a:moveTo>
                    <a:pt x="8429" y="12826"/>
                  </a:moveTo>
                  <a:cubicBezTo>
                    <a:pt x="8482" y="12903"/>
                    <a:pt x="8518" y="12960"/>
                    <a:pt x="8508" y="12960"/>
                  </a:cubicBezTo>
                  <a:cubicBezTo>
                    <a:pt x="8504" y="12960"/>
                    <a:pt x="8492" y="12950"/>
                    <a:pt x="8470" y="12928"/>
                  </a:cubicBezTo>
                  <a:lnTo>
                    <a:pt x="8429" y="12826"/>
                  </a:lnTo>
                  <a:close/>
                  <a:moveTo>
                    <a:pt x="11129" y="0"/>
                  </a:moveTo>
                  <a:cubicBezTo>
                    <a:pt x="9920" y="0"/>
                    <a:pt x="8722" y="192"/>
                    <a:pt x="7590" y="609"/>
                  </a:cubicBezTo>
                  <a:cubicBezTo>
                    <a:pt x="5500" y="1379"/>
                    <a:pt x="3740" y="2699"/>
                    <a:pt x="2420" y="4568"/>
                  </a:cubicBezTo>
                  <a:cubicBezTo>
                    <a:pt x="221" y="7758"/>
                    <a:pt x="1" y="11938"/>
                    <a:pt x="1761" y="15457"/>
                  </a:cubicBezTo>
                  <a:cubicBezTo>
                    <a:pt x="2860" y="17437"/>
                    <a:pt x="4620" y="19087"/>
                    <a:pt x="6710" y="19967"/>
                  </a:cubicBezTo>
                  <a:cubicBezTo>
                    <a:pt x="7223" y="20260"/>
                    <a:pt x="7785" y="20407"/>
                    <a:pt x="8396" y="20407"/>
                  </a:cubicBezTo>
                  <a:cubicBezTo>
                    <a:pt x="8702" y="20407"/>
                    <a:pt x="9020" y="20370"/>
                    <a:pt x="9350" y="20297"/>
                  </a:cubicBezTo>
                  <a:cubicBezTo>
                    <a:pt x="10120" y="20077"/>
                    <a:pt x="10890" y="19527"/>
                    <a:pt x="11330" y="18757"/>
                  </a:cubicBezTo>
                  <a:cubicBezTo>
                    <a:pt x="12099" y="17217"/>
                    <a:pt x="11879" y="14797"/>
                    <a:pt x="10120" y="14027"/>
                  </a:cubicBezTo>
                  <a:lnTo>
                    <a:pt x="10340" y="13917"/>
                  </a:lnTo>
                  <a:cubicBezTo>
                    <a:pt x="9900" y="13807"/>
                    <a:pt x="9570" y="13697"/>
                    <a:pt x="9240" y="13477"/>
                  </a:cubicBezTo>
                  <a:lnTo>
                    <a:pt x="8910" y="13148"/>
                  </a:lnTo>
                  <a:cubicBezTo>
                    <a:pt x="8792" y="13069"/>
                    <a:pt x="8731" y="13033"/>
                    <a:pt x="8707" y="13024"/>
                  </a:cubicBezTo>
                  <a:lnTo>
                    <a:pt x="8707" y="13024"/>
                  </a:lnTo>
                  <a:cubicBezTo>
                    <a:pt x="8583" y="12913"/>
                    <a:pt x="8491" y="12795"/>
                    <a:pt x="8360" y="12598"/>
                  </a:cubicBezTo>
                  <a:lnTo>
                    <a:pt x="8323" y="12561"/>
                  </a:lnTo>
                  <a:lnTo>
                    <a:pt x="8250" y="12378"/>
                  </a:lnTo>
                  <a:cubicBezTo>
                    <a:pt x="8097" y="12224"/>
                    <a:pt x="7997" y="12071"/>
                    <a:pt x="7913" y="11881"/>
                  </a:cubicBezTo>
                  <a:lnTo>
                    <a:pt x="7913" y="11881"/>
                  </a:lnTo>
                  <a:cubicBezTo>
                    <a:pt x="7889" y="11761"/>
                    <a:pt x="7810" y="11575"/>
                    <a:pt x="7810" y="11388"/>
                  </a:cubicBezTo>
                  <a:cubicBezTo>
                    <a:pt x="7787" y="11365"/>
                    <a:pt x="7770" y="11334"/>
                    <a:pt x="7754" y="11295"/>
                  </a:cubicBezTo>
                  <a:lnTo>
                    <a:pt x="7754" y="11295"/>
                  </a:lnTo>
                  <a:cubicBezTo>
                    <a:pt x="7767" y="11370"/>
                    <a:pt x="7767" y="11402"/>
                    <a:pt x="7757" y="11402"/>
                  </a:cubicBezTo>
                  <a:cubicBezTo>
                    <a:pt x="7733" y="11402"/>
                    <a:pt x="7647" y="11175"/>
                    <a:pt x="7590" y="10948"/>
                  </a:cubicBezTo>
                  <a:cubicBezTo>
                    <a:pt x="7480" y="10618"/>
                    <a:pt x="7590" y="10618"/>
                    <a:pt x="7590" y="10508"/>
                  </a:cubicBezTo>
                  <a:lnTo>
                    <a:pt x="7590" y="10005"/>
                  </a:lnTo>
                  <a:lnTo>
                    <a:pt x="7590" y="10005"/>
                  </a:lnTo>
                  <a:cubicBezTo>
                    <a:pt x="7619" y="9818"/>
                    <a:pt x="7660" y="9569"/>
                    <a:pt x="7700" y="9408"/>
                  </a:cubicBezTo>
                  <a:cubicBezTo>
                    <a:pt x="7790" y="9228"/>
                    <a:pt x="7880" y="8975"/>
                    <a:pt x="7909" y="8769"/>
                  </a:cubicBezTo>
                  <a:lnTo>
                    <a:pt x="7909" y="8769"/>
                  </a:lnTo>
                  <a:lnTo>
                    <a:pt x="8030" y="8528"/>
                  </a:lnTo>
                  <a:cubicBezTo>
                    <a:pt x="8175" y="8310"/>
                    <a:pt x="8560" y="7901"/>
                    <a:pt x="8520" y="7901"/>
                  </a:cubicBezTo>
                  <a:cubicBezTo>
                    <a:pt x="8499" y="7901"/>
                    <a:pt x="8366" y="8009"/>
                    <a:pt x="8030" y="8308"/>
                  </a:cubicBezTo>
                  <a:cubicBezTo>
                    <a:pt x="8250" y="8088"/>
                    <a:pt x="8470" y="7868"/>
                    <a:pt x="8690" y="7648"/>
                  </a:cubicBezTo>
                  <a:lnTo>
                    <a:pt x="8800" y="7538"/>
                  </a:lnTo>
                  <a:cubicBezTo>
                    <a:pt x="9130" y="7318"/>
                    <a:pt x="9350" y="7208"/>
                    <a:pt x="9680" y="7098"/>
                  </a:cubicBezTo>
                  <a:cubicBezTo>
                    <a:pt x="9715" y="7074"/>
                    <a:pt x="9745" y="7054"/>
                    <a:pt x="9769" y="7036"/>
                  </a:cubicBezTo>
                  <a:lnTo>
                    <a:pt x="9769" y="7036"/>
                  </a:lnTo>
                  <a:lnTo>
                    <a:pt x="10010" y="6988"/>
                  </a:lnTo>
                  <a:lnTo>
                    <a:pt x="10450" y="6878"/>
                  </a:lnTo>
                  <a:lnTo>
                    <a:pt x="10780" y="6878"/>
                  </a:lnTo>
                  <a:cubicBezTo>
                    <a:pt x="10881" y="6838"/>
                    <a:pt x="10911" y="6812"/>
                    <a:pt x="10897" y="6797"/>
                  </a:cubicBezTo>
                  <a:lnTo>
                    <a:pt x="10897" y="6797"/>
                  </a:lnTo>
                  <a:cubicBezTo>
                    <a:pt x="10927" y="6796"/>
                    <a:pt x="10956" y="6796"/>
                    <a:pt x="10986" y="6796"/>
                  </a:cubicBezTo>
                  <a:cubicBezTo>
                    <a:pt x="11192" y="6796"/>
                    <a:pt x="11385" y="6823"/>
                    <a:pt x="11549" y="6878"/>
                  </a:cubicBezTo>
                  <a:cubicBezTo>
                    <a:pt x="11769" y="6878"/>
                    <a:pt x="12099" y="6878"/>
                    <a:pt x="12319" y="6988"/>
                  </a:cubicBezTo>
                  <a:cubicBezTo>
                    <a:pt x="12686" y="7089"/>
                    <a:pt x="13035" y="7136"/>
                    <a:pt x="13364" y="7136"/>
                  </a:cubicBezTo>
                  <a:cubicBezTo>
                    <a:pt x="16987" y="7136"/>
                    <a:pt x="18222" y="1498"/>
                    <a:pt x="14189" y="389"/>
                  </a:cubicBezTo>
                  <a:cubicBezTo>
                    <a:pt x="13182" y="137"/>
                    <a:pt x="12151" y="0"/>
                    <a:pt x="1112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1" name="Google Shape;2414;p43">
              <a:extLst>
                <a:ext uri="{FF2B5EF4-FFF2-40B4-BE49-F238E27FC236}">
                  <a16:creationId xmlns:a16="http://schemas.microsoft.com/office/drawing/2014/main" id="{953ED496-FF7E-FE11-8CF7-EF9D369C6F65}"/>
                </a:ext>
              </a:extLst>
            </p:cNvPr>
            <p:cNvSpPr/>
            <p:nvPr/>
          </p:nvSpPr>
          <p:spPr>
            <a:xfrm>
              <a:off x="2899825" y="2527500"/>
              <a:ext cx="409750" cy="509625"/>
            </a:xfrm>
            <a:custGeom>
              <a:avLst/>
              <a:gdLst/>
              <a:ahLst/>
              <a:cxnLst/>
              <a:rect l="l" t="t" r="r" b="b"/>
              <a:pathLst>
                <a:path w="16390" h="20385" extrusionOk="0">
                  <a:moveTo>
                    <a:pt x="7184" y="8074"/>
                  </a:moveTo>
                  <a:cubicBezTo>
                    <a:pt x="7196" y="8074"/>
                    <a:pt x="7167" y="8175"/>
                    <a:pt x="7040" y="8470"/>
                  </a:cubicBezTo>
                  <a:cubicBezTo>
                    <a:pt x="7040" y="8334"/>
                    <a:pt x="7165" y="8074"/>
                    <a:pt x="7184" y="8074"/>
                  </a:cubicBezTo>
                  <a:close/>
                  <a:moveTo>
                    <a:pt x="7040" y="8470"/>
                  </a:moveTo>
                  <a:cubicBezTo>
                    <a:pt x="7003" y="8581"/>
                    <a:pt x="6978" y="8655"/>
                    <a:pt x="6964" y="8700"/>
                  </a:cubicBezTo>
                  <a:lnTo>
                    <a:pt x="6964" y="8700"/>
                  </a:lnTo>
                  <a:cubicBezTo>
                    <a:pt x="6983" y="8615"/>
                    <a:pt x="7006" y="8537"/>
                    <a:pt x="7040" y="8470"/>
                  </a:cubicBezTo>
                  <a:close/>
                  <a:moveTo>
                    <a:pt x="6854" y="9495"/>
                  </a:moveTo>
                  <a:cubicBezTo>
                    <a:pt x="6842" y="9562"/>
                    <a:pt x="6831" y="9609"/>
                    <a:pt x="6825" y="9609"/>
                  </a:cubicBezTo>
                  <a:cubicBezTo>
                    <a:pt x="6822" y="9609"/>
                    <a:pt x="6820" y="9597"/>
                    <a:pt x="6820" y="9570"/>
                  </a:cubicBezTo>
                  <a:cubicBezTo>
                    <a:pt x="6836" y="9539"/>
                    <a:pt x="6847" y="9514"/>
                    <a:pt x="6854" y="9495"/>
                  </a:cubicBezTo>
                  <a:close/>
                  <a:moveTo>
                    <a:pt x="8672" y="13146"/>
                  </a:moveTo>
                  <a:cubicBezTo>
                    <a:pt x="8677" y="13146"/>
                    <a:pt x="8814" y="13198"/>
                    <a:pt x="8955" y="13251"/>
                  </a:cubicBezTo>
                  <a:lnTo>
                    <a:pt x="8955" y="13251"/>
                  </a:lnTo>
                  <a:cubicBezTo>
                    <a:pt x="8903" y="13234"/>
                    <a:pt x="8852" y="13217"/>
                    <a:pt x="8800" y="13200"/>
                  </a:cubicBezTo>
                  <a:cubicBezTo>
                    <a:pt x="8705" y="13162"/>
                    <a:pt x="8669" y="13146"/>
                    <a:pt x="8672" y="13146"/>
                  </a:cubicBezTo>
                  <a:close/>
                  <a:moveTo>
                    <a:pt x="9611" y="13481"/>
                  </a:moveTo>
                  <a:cubicBezTo>
                    <a:pt x="9680" y="13481"/>
                    <a:pt x="9863" y="13493"/>
                    <a:pt x="10230" y="13529"/>
                  </a:cubicBezTo>
                  <a:lnTo>
                    <a:pt x="10010" y="13529"/>
                  </a:lnTo>
                  <a:cubicBezTo>
                    <a:pt x="9790" y="13529"/>
                    <a:pt x="9472" y="13481"/>
                    <a:pt x="9611" y="13481"/>
                  </a:cubicBezTo>
                  <a:close/>
                  <a:moveTo>
                    <a:pt x="7700" y="1"/>
                  </a:moveTo>
                  <a:cubicBezTo>
                    <a:pt x="7113" y="1"/>
                    <a:pt x="6527" y="148"/>
                    <a:pt x="5940" y="441"/>
                  </a:cubicBezTo>
                  <a:lnTo>
                    <a:pt x="6050" y="441"/>
                  </a:lnTo>
                  <a:cubicBezTo>
                    <a:pt x="2311" y="2091"/>
                    <a:pt x="1" y="5830"/>
                    <a:pt x="1" y="9900"/>
                  </a:cubicBezTo>
                  <a:cubicBezTo>
                    <a:pt x="1" y="13859"/>
                    <a:pt x="2201" y="17489"/>
                    <a:pt x="5720" y="19249"/>
                  </a:cubicBezTo>
                  <a:cubicBezTo>
                    <a:pt x="7253" y="20015"/>
                    <a:pt x="8918" y="20384"/>
                    <a:pt x="10604" y="20384"/>
                  </a:cubicBezTo>
                  <a:cubicBezTo>
                    <a:pt x="11579" y="20384"/>
                    <a:pt x="12562" y="20261"/>
                    <a:pt x="13529" y="20019"/>
                  </a:cubicBezTo>
                  <a:cubicBezTo>
                    <a:pt x="15399" y="19579"/>
                    <a:pt x="16389" y="17599"/>
                    <a:pt x="15949" y="15839"/>
                  </a:cubicBezTo>
                  <a:cubicBezTo>
                    <a:pt x="15486" y="14266"/>
                    <a:pt x="14090" y="13316"/>
                    <a:pt x="12544" y="13316"/>
                  </a:cubicBezTo>
                  <a:cubicBezTo>
                    <a:pt x="12253" y="13316"/>
                    <a:pt x="11956" y="13350"/>
                    <a:pt x="11660" y="13419"/>
                  </a:cubicBezTo>
                  <a:lnTo>
                    <a:pt x="11110" y="13529"/>
                  </a:lnTo>
                  <a:lnTo>
                    <a:pt x="10230" y="13529"/>
                  </a:lnTo>
                  <a:lnTo>
                    <a:pt x="9790" y="13419"/>
                  </a:lnTo>
                  <a:cubicBezTo>
                    <a:pt x="9563" y="13419"/>
                    <a:pt x="9336" y="13368"/>
                    <a:pt x="9110" y="13299"/>
                  </a:cubicBezTo>
                  <a:lnTo>
                    <a:pt x="9110" y="13299"/>
                  </a:lnTo>
                  <a:lnTo>
                    <a:pt x="8690" y="13090"/>
                  </a:lnTo>
                  <a:lnTo>
                    <a:pt x="8360" y="12870"/>
                  </a:lnTo>
                  <a:lnTo>
                    <a:pt x="8140" y="12650"/>
                  </a:lnTo>
                  <a:cubicBezTo>
                    <a:pt x="8136" y="12648"/>
                    <a:pt x="8133" y="12646"/>
                    <a:pt x="8129" y="12644"/>
                  </a:cubicBezTo>
                  <a:lnTo>
                    <a:pt x="8129" y="12644"/>
                  </a:lnTo>
                  <a:cubicBezTo>
                    <a:pt x="8000" y="12525"/>
                    <a:pt x="7949" y="12499"/>
                    <a:pt x="7810" y="12430"/>
                  </a:cubicBezTo>
                  <a:lnTo>
                    <a:pt x="7739" y="12335"/>
                  </a:lnTo>
                  <a:lnTo>
                    <a:pt x="7739" y="12335"/>
                  </a:lnTo>
                  <a:cubicBezTo>
                    <a:pt x="7718"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4"/>
                    <a:pt x="6867" y="9427"/>
                  </a:cubicBezTo>
                  <a:lnTo>
                    <a:pt x="6867" y="9427"/>
                  </a:lnTo>
                  <a:cubicBezTo>
                    <a:pt x="6857" y="9403"/>
                    <a:pt x="6820" y="9414"/>
                    <a:pt x="6820" y="9350"/>
                  </a:cubicBezTo>
                  <a:cubicBezTo>
                    <a:pt x="6893" y="9131"/>
                    <a:pt x="6918" y="8912"/>
                    <a:pt x="6958" y="8726"/>
                  </a:cubicBezTo>
                  <a:lnTo>
                    <a:pt x="6958" y="8726"/>
                  </a:lnTo>
                  <a:cubicBezTo>
                    <a:pt x="6992" y="8637"/>
                    <a:pt x="7088" y="8374"/>
                    <a:pt x="7150" y="8250"/>
                  </a:cubicBezTo>
                  <a:cubicBezTo>
                    <a:pt x="7150" y="8162"/>
                    <a:pt x="7498" y="7796"/>
                    <a:pt x="7641" y="7539"/>
                  </a:cubicBezTo>
                  <a:lnTo>
                    <a:pt x="7641" y="7539"/>
                  </a:lnTo>
                  <a:lnTo>
                    <a:pt x="8030" y="7150"/>
                  </a:lnTo>
                  <a:lnTo>
                    <a:pt x="8140" y="7040"/>
                  </a:lnTo>
                  <a:cubicBezTo>
                    <a:pt x="8241" y="6964"/>
                    <a:pt x="8279" y="6935"/>
                    <a:pt x="8276" y="6935"/>
                  </a:cubicBezTo>
                  <a:lnTo>
                    <a:pt x="8276" y="6935"/>
                  </a:lnTo>
                  <a:cubicBezTo>
                    <a:pt x="8266" y="6935"/>
                    <a:pt x="7810" y="7260"/>
                    <a:pt x="7810" y="7260"/>
                  </a:cubicBezTo>
                  <a:cubicBezTo>
                    <a:pt x="7920" y="7150"/>
                    <a:pt x="8140" y="7040"/>
                    <a:pt x="8250" y="6930"/>
                  </a:cubicBezTo>
                  <a:cubicBezTo>
                    <a:pt x="8690" y="6710"/>
                    <a:pt x="9020" y="6490"/>
                    <a:pt x="9460" y="6380"/>
                  </a:cubicBezTo>
                  <a:cubicBezTo>
                    <a:pt x="10230" y="5940"/>
                    <a:pt x="10780" y="5170"/>
                    <a:pt x="11000" y="4290"/>
                  </a:cubicBezTo>
                  <a:cubicBezTo>
                    <a:pt x="11550" y="2531"/>
                    <a:pt x="10450" y="551"/>
                    <a:pt x="8580" y="111"/>
                  </a:cubicBezTo>
                  <a:cubicBezTo>
                    <a:pt x="8287" y="38"/>
                    <a:pt x="7993" y="1"/>
                    <a:pt x="770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2" name="Google Shape;2415;p43">
              <a:extLst>
                <a:ext uri="{FF2B5EF4-FFF2-40B4-BE49-F238E27FC236}">
                  <a16:creationId xmlns:a16="http://schemas.microsoft.com/office/drawing/2014/main" id="{EA7F2B3D-C3D3-CE7D-DC22-BE6F3F4D4F46}"/>
                </a:ext>
              </a:extLst>
            </p:cNvPr>
            <p:cNvSpPr/>
            <p:nvPr/>
          </p:nvSpPr>
          <p:spPr>
            <a:xfrm>
              <a:off x="3548775" y="2528800"/>
              <a:ext cx="452800" cy="510175"/>
            </a:xfrm>
            <a:custGeom>
              <a:avLst/>
              <a:gdLst/>
              <a:ahLst/>
              <a:cxnLst/>
              <a:rect l="l" t="t" r="r" b="b"/>
              <a:pathLst>
                <a:path w="18112" h="20407" extrusionOk="0">
                  <a:moveTo>
                    <a:pt x="8319" y="12826"/>
                  </a:moveTo>
                  <a:lnTo>
                    <a:pt x="8319" y="12826"/>
                  </a:lnTo>
                  <a:cubicBezTo>
                    <a:pt x="8371" y="12903"/>
                    <a:pt x="8408" y="12960"/>
                    <a:pt x="8398" y="12960"/>
                  </a:cubicBezTo>
                  <a:cubicBezTo>
                    <a:pt x="8394" y="12960"/>
                    <a:pt x="8382" y="12950"/>
                    <a:pt x="8359" y="12928"/>
                  </a:cubicBezTo>
                  <a:lnTo>
                    <a:pt x="8319" y="12826"/>
                  </a:lnTo>
                  <a:close/>
                  <a:moveTo>
                    <a:pt x="11056" y="0"/>
                  </a:moveTo>
                  <a:cubicBezTo>
                    <a:pt x="9864" y="0"/>
                    <a:pt x="8672" y="192"/>
                    <a:pt x="7479" y="609"/>
                  </a:cubicBezTo>
                  <a:cubicBezTo>
                    <a:pt x="5500" y="1379"/>
                    <a:pt x="3630" y="2699"/>
                    <a:pt x="2420" y="4568"/>
                  </a:cubicBezTo>
                  <a:cubicBezTo>
                    <a:pt x="220" y="7758"/>
                    <a:pt x="0" y="11938"/>
                    <a:pt x="1760" y="15457"/>
                  </a:cubicBezTo>
                  <a:cubicBezTo>
                    <a:pt x="2860" y="17437"/>
                    <a:pt x="4510" y="19087"/>
                    <a:pt x="6599" y="19967"/>
                  </a:cubicBezTo>
                  <a:cubicBezTo>
                    <a:pt x="7113" y="20260"/>
                    <a:pt x="7724" y="20407"/>
                    <a:pt x="8335" y="20407"/>
                  </a:cubicBezTo>
                  <a:cubicBezTo>
                    <a:pt x="8640" y="20407"/>
                    <a:pt x="8946" y="20370"/>
                    <a:pt x="9239" y="20297"/>
                  </a:cubicBezTo>
                  <a:cubicBezTo>
                    <a:pt x="10119" y="20077"/>
                    <a:pt x="10889" y="19527"/>
                    <a:pt x="11329" y="18757"/>
                  </a:cubicBezTo>
                  <a:cubicBezTo>
                    <a:pt x="12099" y="17217"/>
                    <a:pt x="11879" y="14797"/>
                    <a:pt x="10119" y="14027"/>
                  </a:cubicBezTo>
                  <a:lnTo>
                    <a:pt x="10229" y="13917"/>
                  </a:lnTo>
                  <a:cubicBezTo>
                    <a:pt x="9789" y="13807"/>
                    <a:pt x="9459" y="13697"/>
                    <a:pt x="9129" y="13477"/>
                  </a:cubicBezTo>
                  <a:lnTo>
                    <a:pt x="8799" y="13148"/>
                  </a:lnTo>
                  <a:cubicBezTo>
                    <a:pt x="8682" y="13069"/>
                    <a:pt x="8620" y="13033"/>
                    <a:pt x="8596" y="13024"/>
                  </a:cubicBezTo>
                  <a:lnTo>
                    <a:pt x="8596" y="13024"/>
                  </a:lnTo>
                  <a:cubicBezTo>
                    <a:pt x="8473" y="12913"/>
                    <a:pt x="8381" y="12795"/>
                    <a:pt x="8249" y="12598"/>
                  </a:cubicBezTo>
                  <a:lnTo>
                    <a:pt x="8213" y="12561"/>
                  </a:lnTo>
                  <a:lnTo>
                    <a:pt x="8139" y="12378"/>
                  </a:lnTo>
                  <a:cubicBezTo>
                    <a:pt x="7986" y="12224"/>
                    <a:pt x="7886" y="12071"/>
                    <a:pt x="7803" y="11881"/>
                  </a:cubicBezTo>
                  <a:lnTo>
                    <a:pt x="7803" y="11881"/>
                  </a:lnTo>
                  <a:cubicBezTo>
                    <a:pt x="7779" y="11761"/>
                    <a:pt x="7699" y="11575"/>
                    <a:pt x="7699" y="11388"/>
                  </a:cubicBezTo>
                  <a:cubicBezTo>
                    <a:pt x="7679" y="11368"/>
                    <a:pt x="7663" y="11340"/>
                    <a:pt x="7649" y="11307"/>
                  </a:cubicBezTo>
                  <a:lnTo>
                    <a:pt x="7649" y="11307"/>
                  </a:lnTo>
                  <a:cubicBezTo>
                    <a:pt x="7661" y="11374"/>
                    <a:pt x="7663" y="11402"/>
                    <a:pt x="7659" y="11402"/>
                  </a:cubicBezTo>
                  <a:cubicBezTo>
                    <a:pt x="7651" y="11402"/>
                    <a:pt x="7621" y="11292"/>
                    <a:pt x="7603" y="11149"/>
                  </a:cubicBezTo>
                  <a:lnTo>
                    <a:pt x="7603" y="11149"/>
                  </a:lnTo>
                  <a:cubicBezTo>
                    <a:pt x="7616" y="11210"/>
                    <a:pt x="7630" y="11264"/>
                    <a:pt x="7649" y="11307"/>
                  </a:cubicBezTo>
                  <a:lnTo>
                    <a:pt x="7649" y="11307"/>
                  </a:lnTo>
                  <a:cubicBezTo>
                    <a:pt x="7639" y="11252"/>
                    <a:pt x="7621" y="11171"/>
                    <a:pt x="7593" y="11057"/>
                  </a:cubicBezTo>
                  <a:lnTo>
                    <a:pt x="7593" y="11057"/>
                  </a:lnTo>
                  <a:cubicBezTo>
                    <a:pt x="7596" y="11089"/>
                    <a:pt x="7599" y="11120"/>
                    <a:pt x="7603" y="11149"/>
                  </a:cubicBezTo>
                  <a:lnTo>
                    <a:pt x="7603" y="11149"/>
                  </a:lnTo>
                  <a:cubicBezTo>
                    <a:pt x="7584" y="11067"/>
                    <a:pt x="7568" y="10971"/>
                    <a:pt x="7546" y="10869"/>
                  </a:cubicBezTo>
                  <a:lnTo>
                    <a:pt x="7546" y="10869"/>
                  </a:lnTo>
                  <a:cubicBezTo>
                    <a:pt x="7564" y="10939"/>
                    <a:pt x="7580" y="11002"/>
                    <a:pt x="7593" y="11057"/>
                  </a:cubicBezTo>
                  <a:lnTo>
                    <a:pt x="7593" y="11057"/>
                  </a:lnTo>
                  <a:cubicBezTo>
                    <a:pt x="7591" y="11021"/>
                    <a:pt x="7589" y="10985"/>
                    <a:pt x="7589" y="10948"/>
                  </a:cubicBezTo>
                  <a:cubicBezTo>
                    <a:pt x="7479" y="10618"/>
                    <a:pt x="7589" y="10618"/>
                    <a:pt x="7589" y="10508"/>
                  </a:cubicBezTo>
                  <a:lnTo>
                    <a:pt x="7589" y="9628"/>
                  </a:lnTo>
                  <a:cubicBezTo>
                    <a:pt x="7583" y="9699"/>
                    <a:pt x="7578" y="9762"/>
                    <a:pt x="7573" y="9820"/>
                  </a:cubicBezTo>
                  <a:lnTo>
                    <a:pt x="7573" y="9820"/>
                  </a:lnTo>
                  <a:cubicBezTo>
                    <a:pt x="7582" y="9673"/>
                    <a:pt x="7589" y="9519"/>
                    <a:pt x="7589" y="9408"/>
                  </a:cubicBezTo>
                  <a:cubicBezTo>
                    <a:pt x="7644" y="9298"/>
                    <a:pt x="7699" y="9160"/>
                    <a:pt x="7754" y="9023"/>
                  </a:cubicBezTo>
                  <a:lnTo>
                    <a:pt x="7754" y="9023"/>
                  </a:lnTo>
                  <a:cubicBezTo>
                    <a:pt x="7782" y="8995"/>
                    <a:pt x="7809" y="8968"/>
                    <a:pt x="7809" y="8968"/>
                  </a:cubicBezTo>
                  <a:lnTo>
                    <a:pt x="8029" y="8528"/>
                  </a:lnTo>
                  <a:cubicBezTo>
                    <a:pt x="8174" y="8310"/>
                    <a:pt x="8511" y="7901"/>
                    <a:pt x="8471" y="7901"/>
                  </a:cubicBezTo>
                  <a:cubicBezTo>
                    <a:pt x="8449" y="7901"/>
                    <a:pt x="8328" y="8009"/>
                    <a:pt x="8029" y="8308"/>
                  </a:cubicBezTo>
                  <a:cubicBezTo>
                    <a:pt x="8249" y="8088"/>
                    <a:pt x="8469" y="7868"/>
                    <a:pt x="8689" y="7648"/>
                  </a:cubicBezTo>
                  <a:lnTo>
                    <a:pt x="8799" y="7538"/>
                  </a:lnTo>
                  <a:cubicBezTo>
                    <a:pt x="9019" y="7318"/>
                    <a:pt x="9349" y="7208"/>
                    <a:pt x="9569" y="7098"/>
                  </a:cubicBezTo>
                  <a:cubicBezTo>
                    <a:pt x="9593" y="7082"/>
                    <a:pt x="9614" y="7068"/>
                    <a:pt x="9632" y="7055"/>
                  </a:cubicBezTo>
                  <a:lnTo>
                    <a:pt x="9632" y="7055"/>
                  </a:lnTo>
                  <a:lnTo>
                    <a:pt x="9899" y="6988"/>
                  </a:lnTo>
                  <a:lnTo>
                    <a:pt x="10449" y="6878"/>
                  </a:lnTo>
                  <a:lnTo>
                    <a:pt x="10669" y="6878"/>
                  </a:lnTo>
                  <a:cubicBezTo>
                    <a:pt x="10787" y="6839"/>
                    <a:pt x="10835" y="6813"/>
                    <a:pt x="10837" y="6799"/>
                  </a:cubicBezTo>
                  <a:lnTo>
                    <a:pt x="10837" y="6799"/>
                  </a:lnTo>
                  <a:cubicBezTo>
                    <a:pt x="10872" y="6797"/>
                    <a:pt x="10908" y="6796"/>
                    <a:pt x="10944" y="6796"/>
                  </a:cubicBezTo>
                  <a:cubicBezTo>
                    <a:pt x="11113" y="6796"/>
                    <a:pt x="11283" y="6817"/>
                    <a:pt x="11471" y="6860"/>
                  </a:cubicBezTo>
                  <a:lnTo>
                    <a:pt x="11471" y="6860"/>
                  </a:lnTo>
                  <a:cubicBezTo>
                    <a:pt x="11457" y="6865"/>
                    <a:pt x="11446" y="6871"/>
                    <a:pt x="11439" y="6878"/>
                  </a:cubicBezTo>
                  <a:cubicBezTo>
                    <a:pt x="11769" y="6878"/>
                    <a:pt x="11989" y="6878"/>
                    <a:pt x="12319" y="6988"/>
                  </a:cubicBezTo>
                  <a:cubicBezTo>
                    <a:pt x="12685" y="7089"/>
                    <a:pt x="13034" y="7136"/>
                    <a:pt x="13362" y="7136"/>
                  </a:cubicBezTo>
                  <a:cubicBezTo>
                    <a:pt x="16969" y="7136"/>
                    <a:pt x="18112" y="1498"/>
                    <a:pt x="14079" y="389"/>
                  </a:cubicBezTo>
                  <a:cubicBezTo>
                    <a:pt x="13071" y="137"/>
                    <a:pt x="12063" y="0"/>
                    <a:pt x="1105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3" name="Google Shape;2416;p43">
              <a:extLst>
                <a:ext uri="{FF2B5EF4-FFF2-40B4-BE49-F238E27FC236}">
                  <a16:creationId xmlns:a16="http://schemas.microsoft.com/office/drawing/2014/main" id="{CA163DB9-D62B-A86B-BC1E-23B8C55DC84D}"/>
                </a:ext>
              </a:extLst>
            </p:cNvPr>
            <p:cNvSpPr/>
            <p:nvPr/>
          </p:nvSpPr>
          <p:spPr>
            <a:xfrm>
              <a:off x="4230700" y="2527500"/>
              <a:ext cx="409725" cy="509625"/>
            </a:xfrm>
            <a:custGeom>
              <a:avLst/>
              <a:gdLst/>
              <a:ahLst/>
              <a:cxnLst/>
              <a:rect l="l" t="t" r="r" b="b"/>
              <a:pathLst>
                <a:path w="16389" h="20385" extrusionOk="0">
                  <a:moveTo>
                    <a:pt x="7184" y="8074"/>
                  </a:moveTo>
                  <a:lnTo>
                    <a:pt x="7184" y="8074"/>
                  </a:lnTo>
                  <a:cubicBezTo>
                    <a:pt x="7165" y="8074"/>
                    <a:pt x="7040" y="8334"/>
                    <a:pt x="7040" y="8470"/>
                  </a:cubicBezTo>
                  <a:cubicBezTo>
                    <a:pt x="7166" y="8175"/>
                    <a:pt x="7196" y="8074"/>
                    <a:pt x="7184" y="8074"/>
                  </a:cubicBezTo>
                  <a:close/>
                  <a:moveTo>
                    <a:pt x="7040" y="8470"/>
                  </a:moveTo>
                  <a:cubicBezTo>
                    <a:pt x="7006" y="8536"/>
                    <a:pt x="6983" y="8612"/>
                    <a:pt x="6964" y="8695"/>
                  </a:cubicBezTo>
                  <a:lnTo>
                    <a:pt x="6964" y="8695"/>
                  </a:lnTo>
                  <a:cubicBezTo>
                    <a:pt x="6980" y="8650"/>
                    <a:pt x="7004" y="8577"/>
                    <a:pt x="7040" y="8470"/>
                  </a:cubicBezTo>
                  <a:close/>
                  <a:moveTo>
                    <a:pt x="6854" y="9495"/>
                  </a:moveTo>
                  <a:cubicBezTo>
                    <a:pt x="6841" y="9562"/>
                    <a:pt x="6830" y="9609"/>
                    <a:pt x="6824" y="9609"/>
                  </a:cubicBezTo>
                  <a:cubicBezTo>
                    <a:pt x="6821" y="9609"/>
                    <a:pt x="6820" y="9597"/>
                    <a:pt x="6820" y="9570"/>
                  </a:cubicBezTo>
                  <a:cubicBezTo>
                    <a:pt x="6835" y="9539"/>
                    <a:pt x="6846" y="9514"/>
                    <a:pt x="6854" y="9495"/>
                  </a:cubicBezTo>
                  <a:close/>
                  <a:moveTo>
                    <a:pt x="8671" y="13146"/>
                  </a:moveTo>
                  <a:cubicBezTo>
                    <a:pt x="8676" y="13146"/>
                    <a:pt x="8814" y="13198"/>
                    <a:pt x="8954" y="13251"/>
                  </a:cubicBezTo>
                  <a:lnTo>
                    <a:pt x="8954" y="13251"/>
                  </a:lnTo>
                  <a:cubicBezTo>
                    <a:pt x="8903" y="13234"/>
                    <a:pt x="8851" y="13217"/>
                    <a:pt x="8799" y="13200"/>
                  </a:cubicBezTo>
                  <a:cubicBezTo>
                    <a:pt x="8704" y="13162"/>
                    <a:pt x="8668" y="13146"/>
                    <a:pt x="8671" y="13146"/>
                  </a:cubicBezTo>
                  <a:close/>
                  <a:moveTo>
                    <a:pt x="9610" y="13481"/>
                  </a:moveTo>
                  <a:cubicBezTo>
                    <a:pt x="9679" y="13481"/>
                    <a:pt x="9863" y="13493"/>
                    <a:pt x="10229" y="13529"/>
                  </a:cubicBezTo>
                  <a:lnTo>
                    <a:pt x="10009" y="13529"/>
                  </a:lnTo>
                  <a:cubicBezTo>
                    <a:pt x="9789" y="13529"/>
                    <a:pt x="9471" y="13481"/>
                    <a:pt x="9610" y="13481"/>
                  </a:cubicBezTo>
                  <a:close/>
                  <a:moveTo>
                    <a:pt x="7809" y="1"/>
                  </a:moveTo>
                  <a:cubicBezTo>
                    <a:pt x="7223" y="1"/>
                    <a:pt x="6636" y="148"/>
                    <a:pt x="6050" y="441"/>
                  </a:cubicBezTo>
                  <a:cubicBezTo>
                    <a:pt x="2310" y="2091"/>
                    <a:pt x="0" y="5830"/>
                    <a:pt x="0" y="9900"/>
                  </a:cubicBezTo>
                  <a:cubicBezTo>
                    <a:pt x="0" y="13859"/>
                    <a:pt x="2200" y="17489"/>
                    <a:pt x="5720" y="19249"/>
                  </a:cubicBezTo>
                  <a:cubicBezTo>
                    <a:pt x="7252" y="20015"/>
                    <a:pt x="8917" y="20384"/>
                    <a:pt x="10603" y="20384"/>
                  </a:cubicBezTo>
                  <a:cubicBezTo>
                    <a:pt x="11579" y="20384"/>
                    <a:pt x="12561" y="20261"/>
                    <a:pt x="13529" y="20019"/>
                  </a:cubicBezTo>
                  <a:cubicBezTo>
                    <a:pt x="15399" y="19579"/>
                    <a:pt x="16389" y="17599"/>
                    <a:pt x="15949" y="15839"/>
                  </a:cubicBezTo>
                  <a:cubicBezTo>
                    <a:pt x="15486" y="14266"/>
                    <a:pt x="14089" y="13316"/>
                    <a:pt x="12544" y="13316"/>
                  </a:cubicBezTo>
                  <a:cubicBezTo>
                    <a:pt x="12252" y="13316"/>
                    <a:pt x="11956" y="13350"/>
                    <a:pt x="11659" y="13419"/>
                  </a:cubicBezTo>
                  <a:lnTo>
                    <a:pt x="11109" y="13529"/>
                  </a:lnTo>
                  <a:lnTo>
                    <a:pt x="10229" y="13529"/>
                  </a:lnTo>
                  <a:lnTo>
                    <a:pt x="9789" y="13419"/>
                  </a:lnTo>
                  <a:cubicBezTo>
                    <a:pt x="9562" y="13419"/>
                    <a:pt x="9336" y="13368"/>
                    <a:pt x="9109" y="13299"/>
                  </a:cubicBezTo>
                  <a:lnTo>
                    <a:pt x="9109" y="13299"/>
                  </a:lnTo>
                  <a:lnTo>
                    <a:pt x="8689" y="13090"/>
                  </a:lnTo>
                  <a:lnTo>
                    <a:pt x="8359" y="12870"/>
                  </a:lnTo>
                  <a:lnTo>
                    <a:pt x="8139" y="12650"/>
                  </a:lnTo>
                  <a:cubicBezTo>
                    <a:pt x="8136"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4" y="11354"/>
                    <a:pt x="7155" y="11268"/>
                    <a:pt x="7098" y="11182"/>
                  </a:cubicBezTo>
                  <a:lnTo>
                    <a:pt x="7098" y="11182"/>
                  </a:lnTo>
                  <a:cubicBezTo>
                    <a:pt x="7008" y="10928"/>
                    <a:pt x="6930" y="10728"/>
                    <a:pt x="6930" y="10450"/>
                  </a:cubicBezTo>
                  <a:cubicBezTo>
                    <a:pt x="6930" y="10416"/>
                    <a:pt x="6930" y="10378"/>
                    <a:pt x="6930" y="10340"/>
                  </a:cubicBezTo>
                  <a:lnTo>
                    <a:pt x="6930" y="9460"/>
                  </a:lnTo>
                  <a:lnTo>
                    <a:pt x="6930" y="9020"/>
                  </a:lnTo>
                  <a:cubicBezTo>
                    <a:pt x="6930" y="9020"/>
                    <a:pt x="6896" y="9254"/>
                    <a:pt x="6866" y="9427"/>
                  </a:cubicBezTo>
                  <a:lnTo>
                    <a:pt x="6866" y="9427"/>
                  </a:lnTo>
                  <a:cubicBezTo>
                    <a:pt x="6857" y="9403"/>
                    <a:pt x="6820" y="9414"/>
                    <a:pt x="6820" y="9350"/>
                  </a:cubicBezTo>
                  <a:cubicBezTo>
                    <a:pt x="6896" y="9119"/>
                    <a:pt x="6920" y="8888"/>
                    <a:pt x="6964" y="8695"/>
                  </a:cubicBezTo>
                  <a:lnTo>
                    <a:pt x="6964" y="8695"/>
                  </a:lnTo>
                  <a:cubicBezTo>
                    <a:pt x="6950" y="8738"/>
                    <a:pt x="6943" y="8756"/>
                    <a:pt x="6942" y="8756"/>
                  </a:cubicBezTo>
                  <a:cubicBezTo>
                    <a:pt x="6937" y="8756"/>
                    <a:pt x="7040" y="8400"/>
                    <a:pt x="7040" y="8250"/>
                  </a:cubicBezTo>
                  <a:cubicBezTo>
                    <a:pt x="7040" y="8155"/>
                    <a:pt x="7535" y="7729"/>
                    <a:pt x="7596" y="7474"/>
                  </a:cubicBezTo>
                  <a:lnTo>
                    <a:pt x="7596" y="7474"/>
                  </a:lnTo>
                  <a:lnTo>
                    <a:pt x="7919" y="7150"/>
                  </a:lnTo>
                  <a:lnTo>
                    <a:pt x="7960" y="7109"/>
                  </a:lnTo>
                  <a:lnTo>
                    <a:pt x="7960" y="7109"/>
                  </a:lnTo>
                  <a:cubicBezTo>
                    <a:pt x="7854" y="7186"/>
                    <a:pt x="7740" y="7260"/>
                    <a:pt x="7699" y="7260"/>
                  </a:cubicBezTo>
                  <a:cubicBezTo>
                    <a:pt x="7809" y="7205"/>
                    <a:pt x="7892" y="7150"/>
                    <a:pt x="7974" y="7095"/>
                  </a:cubicBezTo>
                  <a:lnTo>
                    <a:pt x="7974" y="7095"/>
                  </a:lnTo>
                  <a:lnTo>
                    <a:pt x="7960" y="7109"/>
                  </a:lnTo>
                  <a:lnTo>
                    <a:pt x="7960" y="7109"/>
                  </a:lnTo>
                  <a:cubicBezTo>
                    <a:pt x="7982" y="7094"/>
                    <a:pt x="8003" y="7078"/>
                    <a:pt x="8023" y="7063"/>
                  </a:cubicBezTo>
                  <a:lnTo>
                    <a:pt x="8023" y="7063"/>
                  </a:lnTo>
                  <a:cubicBezTo>
                    <a:pt x="8007" y="7074"/>
                    <a:pt x="7991" y="7084"/>
                    <a:pt x="7974" y="7095"/>
                  </a:cubicBezTo>
                  <a:lnTo>
                    <a:pt x="7974" y="7095"/>
                  </a:lnTo>
                  <a:lnTo>
                    <a:pt x="8029" y="7040"/>
                  </a:lnTo>
                  <a:cubicBezTo>
                    <a:pt x="8131" y="6964"/>
                    <a:pt x="8174" y="6935"/>
                    <a:pt x="8179" y="6935"/>
                  </a:cubicBezTo>
                  <a:lnTo>
                    <a:pt x="8179" y="6935"/>
                  </a:lnTo>
                  <a:cubicBezTo>
                    <a:pt x="8185" y="6935"/>
                    <a:pt x="8114" y="6995"/>
                    <a:pt x="8023" y="7063"/>
                  </a:cubicBezTo>
                  <a:lnTo>
                    <a:pt x="8023" y="7063"/>
                  </a:lnTo>
                  <a:cubicBezTo>
                    <a:pt x="8090" y="7019"/>
                    <a:pt x="8161" y="6974"/>
                    <a:pt x="8249" y="6930"/>
                  </a:cubicBezTo>
                  <a:cubicBezTo>
                    <a:pt x="8689" y="6710"/>
                    <a:pt x="9129" y="6490"/>
                    <a:pt x="9569" y="6380"/>
                  </a:cubicBezTo>
                  <a:cubicBezTo>
                    <a:pt x="10339" y="5940"/>
                    <a:pt x="10889" y="5170"/>
                    <a:pt x="11109" y="4290"/>
                  </a:cubicBezTo>
                  <a:cubicBezTo>
                    <a:pt x="11659" y="2421"/>
                    <a:pt x="10559" y="551"/>
                    <a:pt x="8689" y="111"/>
                  </a:cubicBezTo>
                  <a:cubicBezTo>
                    <a:pt x="8396" y="38"/>
                    <a:pt x="8103" y="1"/>
                    <a:pt x="7809"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4" name="Google Shape;2417;p43">
              <a:extLst>
                <a:ext uri="{FF2B5EF4-FFF2-40B4-BE49-F238E27FC236}">
                  <a16:creationId xmlns:a16="http://schemas.microsoft.com/office/drawing/2014/main" id="{E93A9BB0-A18C-4F40-EDF6-9178EFDB2570}"/>
                </a:ext>
              </a:extLst>
            </p:cNvPr>
            <p:cNvSpPr/>
            <p:nvPr/>
          </p:nvSpPr>
          <p:spPr>
            <a:xfrm>
              <a:off x="4879625" y="2528800"/>
              <a:ext cx="452800" cy="510175"/>
            </a:xfrm>
            <a:custGeom>
              <a:avLst/>
              <a:gdLst/>
              <a:ahLst/>
              <a:cxnLst/>
              <a:rect l="l" t="t" r="r" b="b"/>
              <a:pathLst>
                <a:path w="18112" h="20407" extrusionOk="0">
                  <a:moveTo>
                    <a:pt x="8319" y="12826"/>
                  </a:moveTo>
                  <a:cubicBezTo>
                    <a:pt x="8372" y="12903"/>
                    <a:pt x="8408" y="12960"/>
                    <a:pt x="8398" y="12960"/>
                  </a:cubicBezTo>
                  <a:cubicBezTo>
                    <a:pt x="8394" y="12960"/>
                    <a:pt x="8382" y="12950"/>
                    <a:pt x="8360" y="12928"/>
                  </a:cubicBezTo>
                  <a:lnTo>
                    <a:pt x="8319" y="12826"/>
                  </a:lnTo>
                  <a:close/>
                  <a:moveTo>
                    <a:pt x="11056" y="0"/>
                  </a:moveTo>
                  <a:cubicBezTo>
                    <a:pt x="9864" y="0"/>
                    <a:pt x="8672" y="192"/>
                    <a:pt x="7480" y="609"/>
                  </a:cubicBezTo>
                  <a:cubicBezTo>
                    <a:pt x="5500" y="1379"/>
                    <a:pt x="3630" y="2699"/>
                    <a:pt x="2420" y="4568"/>
                  </a:cubicBezTo>
                  <a:cubicBezTo>
                    <a:pt x="220" y="7758"/>
                    <a:pt x="1" y="11938"/>
                    <a:pt x="1760" y="15457"/>
                  </a:cubicBezTo>
                  <a:cubicBezTo>
                    <a:pt x="2860" y="17437"/>
                    <a:pt x="4510" y="19087"/>
                    <a:pt x="6600" y="19967"/>
                  </a:cubicBezTo>
                  <a:cubicBezTo>
                    <a:pt x="7113" y="20260"/>
                    <a:pt x="7724" y="20407"/>
                    <a:pt x="8335" y="20407"/>
                  </a:cubicBezTo>
                  <a:cubicBezTo>
                    <a:pt x="8641" y="20407"/>
                    <a:pt x="8946" y="20370"/>
                    <a:pt x="9240" y="20297"/>
                  </a:cubicBezTo>
                  <a:cubicBezTo>
                    <a:pt x="10119" y="20077"/>
                    <a:pt x="10889" y="19527"/>
                    <a:pt x="11329" y="18757"/>
                  </a:cubicBezTo>
                  <a:cubicBezTo>
                    <a:pt x="12099" y="17217"/>
                    <a:pt x="11879" y="14797"/>
                    <a:pt x="10119" y="14027"/>
                  </a:cubicBezTo>
                  <a:lnTo>
                    <a:pt x="10229" y="13917"/>
                  </a:lnTo>
                  <a:cubicBezTo>
                    <a:pt x="9789" y="13807"/>
                    <a:pt x="9460" y="13697"/>
                    <a:pt x="9130" y="13477"/>
                  </a:cubicBezTo>
                  <a:lnTo>
                    <a:pt x="8800" y="13148"/>
                  </a:lnTo>
                  <a:cubicBezTo>
                    <a:pt x="8682" y="13069"/>
                    <a:pt x="8620" y="13033"/>
                    <a:pt x="8596" y="13024"/>
                  </a:cubicBezTo>
                  <a:lnTo>
                    <a:pt x="8596" y="13024"/>
                  </a:lnTo>
                  <a:cubicBezTo>
                    <a:pt x="8473" y="12913"/>
                    <a:pt x="8381" y="12795"/>
                    <a:pt x="8250" y="12598"/>
                  </a:cubicBezTo>
                  <a:lnTo>
                    <a:pt x="8213" y="12561"/>
                  </a:lnTo>
                  <a:lnTo>
                    <a:pt x="8140" y="12378"/>
                  </a:lnTo>
                  <a:cubicBezTo>
                    <a:pt x="7986" y="12224"/>
                    <a:pt x="7887" y="12071"/>
                    <a:pt x="7803" y="11881"/>
                  </a:cubicBezTo>
                  <a:lnTo>
                    <a:pt x="7803" y="11881"/>
                  </a:lnTo>
                  <a:cubicBezTo>
                    <a:pt x="7779" y="11761"/>
                    <a:pt x="7700" y="11575"/>
                    <a:pt x="7700" y="11388"/>
                  </a:cubicBezTo>
                  <a:cubicBezTo>
                    <a:pt x="7680" y="11368"/>
                    <a:pt x="7663" y="11340"/>
                    <a:pt x="7649" y="11307"/>
                  </a:cubicBezTo>
                  <a:lnTo>
                    <a:pt x="7649" y="11307"/>
                  </a:lnTo>
                  <a:cubicBezTo>
                    <a:pt x="7662" y="11374"/>
                    <a:pt x="7664" y="11402"/>
                    <a:pt x="7660" y="11402"/>
                  </a:cubicBezTo>
                  <a:cubicBezTo>
                    <a:pt x="7652" y="11402"/>
                    <a:pt x="7621" y="11292"/>
                    <a:pt x="7603" y="11149"/>
                  </a:cubicBezTo>
                  <a:lnTo>
                    <a:pt x="7603" y="11149"/>
                  </a:lnTo>
                  <a:cubicBezTo>
                    <a:pt x="7617" y="11210"/>
                    <a:pt x="7631" y="11264"/>
                    <a:pt x="7649" y="11307"/>
                  </a:cubicBezTo>
                  <a:lnTo>
                    <a:pt x="7649" y="11307"/>
                  </a:lnTo>
                  <a:cubicBezTo>
                    <a:pt x="7639" y="11252"/>
                    <a:pt x="7621" y="11171"/>
                    <a:pt x="7594" y="11057"/>
                  </a:cubicBezTo>
                  <a:lnTo>
                    <a:pt x="7594" y="11057"/>
                  </a:lnTo>
                  <a:cubicBezTo>
                    <a:pt x="7596" y="11089"/>
                    <a:pt x="7599" y="11120"/>
                    <a:pt x="7603" y="11149"/>
                  </a:cubicBezTo>
                  <a:lnTo>
                    <a:pt x="7603" y="11149"/>
                  </a:lnTo>
                  <a:cubicBezTo>
                    <a:pt x="7585" y="11067"/>
                    <a:pt x="7568" y="10971"/>
                    <a:pt x="7547" y="10869"/>
                  </a:cubicBezTo>
                  <a:lnTo>
                    <a:pt x="7547" y="10869"/>
                  </a:lnTo>
                  <a:cubicBezTo>
                    <a:pt x="7565" y="10939"/>
                    <a:pt x="7581" y="11002"/>
                    <a:pt x="7594" y="11057"/>
                  </a:cubicBezTo>
                  <a:lnTo>
                    <a:pt x="7594" y="11057"/>
                  </a:lnTo>
                  <a:cubicBezTo>
                    <a:pt x="7591" y="11021"/>
                    <a:pt x="7590" y="10985"/>
                    <a:pt x="7590" y="10948"/>
                  </a:cubicBezTo>
                  <a:cubicBezTo>
                    <a:pt x="7480" y="10618"/>
                    <a:pt x="7590" y="10618"/>
                    <a:pt x="7590" y="10508"/>
                  </a:cubicBezTo>
                  <a:lnTo>
                    <a:pt x="7590" y="9628"/>
                  </a:lnTo>
                  <a:cubicBezTo>
                    <a:pt x="7584" y="9699"/>
                    <a:pt x="7579" y="9762"/>
                    <a:pt x="7574" y="9820"/>
                  </a:cubicBezTo>
                  <a:lnTo>
                    <a:pt x="7574" y="9820"/>
                  </a:lnTo>
                  <a:cubicBezTo>
                    <a:pt x="7583" y="9673"/>
                    <a:pt x="7590" y="9519"/>
                    <a:pt x="7590" y="9408"/>
                  </a:cubicBezTo>
                  <a:cubicBezTo>
                    <a:pt x="7645" y="9298"/>
                    <a:pt x="7700" y="9160"/>
                    <a:pt x="7755" y="9023"/>
                  </a:cubicBezTo>
                  <a:lnTo>
                    <a:pt x="7755" y="9023"/>
                  </a:lnTo>
                  <a:cubicBezTo>
                    <a:pt x="7782" y="8995"/>
                    <a:pt x="7810" y="8968"/>
                    <a:pt x="7810" y="8968"/>
                  </a:cubicBezTo>
                  <a:lnTo>
                    <a:pt x="8030" y="8528"/>
                  </a:lnTo>
                  <a:cubicBezTo>
                    <a:pt x="8175" y="8310"/>
                    <a:pt x="8512" y="7901"/>
                    <a:pt x="8471" y="7901"/>
                  </a:cubicBezTo>
                  <a:cubicBezTo>
                    <a:pt x="8450" y="7901"/>
                    <a:pt x="8329" y="8009"/>
                    <a:pt x="8030" y="8308"/>
                  </a:cubicBezTo>
                  <a:cubicBezTo>
                    <a:pt x="8250" y="8088"/>
                    <a:pt x="8470" y="7868"/>
                    <a:pt x="8690" y="7648"/>
                  </a:cubicBezTo>
                  <a:lnTo>
                    <a:pt x="8800" y="7538"/>
                  </a:lnTo>
                  <a:cubicBezTo>
                    <a:pt x="9020" y="7318"/>
                    <a:pt x="9350" y="7208"/>
                    <a:pt x="9570" y="7098"/>
                  </a:cubicBezTo>
                  <a:cubicBezTo>
                    <a:pt x="9593" y="7082"/>
                    <a:pt x="9614" y="7068"/>
                    <a:pt x="9633" y="7055"/>
                  </a:cubicBezTo>
                  <a:lnTo>
                    <a:pt x="9633" y="7055"/>
                  </a:lnTo>
                  <a:lnTo>
                    <a:pt x="9899" y="6988"/>
                  </a:lnTo>
                  <a:lnTo>
                    <a:pt x="10449" y="6878"/>
                  </a:lnTo>
                  <a:lnTo>
                    <a:pt x="10669" y="6878"/>
                  </a:lnTo>
                  <a:cubicBezTo>
                    <a:pt x="10788" y="6839"/>
                    <a:pt x="10835" y="6813"/>
                    <a:pt x="10837" y="6799"/>
                  </a:cubicBezTo>
                  <a:lnTo>
                    <a:pt x="10837" y="6799"/>
                  </a:lnTo>
                  <a:cubicBezTo>
                    <a:pt x="10873" y="6797"/>
                    <a:pt x="10909" y="6796"/>
                    <a:pt x="10944" y="6796"/>
                  </a:cubicBezTo>
                  <a:cubicBezTo>
                    <a:pt x="11114" y="6796"/>
                    <a:pt x="11283" y="6817"/>
                    <a:pt x="11471" y="6860"/>
                  </a:cubicBezTo>
                  <a:lnTo>
                    <a:pt x="11471" y="6860"/>
                  </a:lnTo>
                  <a:cubicBezTo>
                    <a:pt x="11457" y="6865"/>
                    <a:pt x="11446" y="6871"/>
                    <a:pt x="11439" y="6878"/>
                  </a:cubicBezTo>
                  <a:cubicBezTo>
                    <a:pt x="11769" y="6878"/>
                    <a:pt x="11989" y="6878"/>
                    <a:pt x="12319" y="6988"/>
                  </a:cubicBezTo>
                  <a:cubicBezTo>
                    <a:pt x="12686" y="7089"/>
                    <a:pt x="13034" y="7136"/>
                    <a:pt x="13362" y="7136"/>
                  </a:cubicBezTo>
                  <a:cubicBezTo>
                    <a:pt x="16969" y="7136"/>
                    <a:pt x="18112" y="1498"/>
                    <a:pt x="14079" y="389"/>
                  </a:cubicBezTo>
                  <a:cubicBezTo>
                    <a:pt x="13071" y="137"/>
                    <a:pt x="12064" y="0"/>
                    <a:pt x="11056"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5" name="Google Shape;2418;p43">
              <a:extLst>
                <a:ext uri="{FF2B5EF4-FFF2-40B4-BE49-F238E27FC236}">
                  <a16:creationId xmlns:a16="http://schemas.microsoft.com/office/drawing/2014/main" id="{CE3EFDC1-70D0-5707-014D-0BD6A5B3750D}"/>
                </a:ext>
              </a:extLst>
            </p:cNvPr>
            <p:cNvSpPr/>
            <p:nvPr/>
          </p:nvSpPr>
          <p:spPr>
            <a:xfrm>
              <a:off x="5561550" y="2527500"/>
              <a:ext cx="409725" cy="509625"/>
            </a:xfrm>
            <a:custGeom>
              <a:avLst/>
              <a:gdLst/>
              <a:ahLst/>
              <a:cxnLst/>
              <a:rect l="l" t="t" r="r" b="b"/>
              <a:pathLst>
                <a:path w="16389" h="20385" extrusionOk="0">
                  <a:moveTo>
                    <a:pt x="8122" y="7001"/>
                  </a:moveTo>
                  <a:cubicBezTo>
                    <a:pt x="7985" y="7096"/>
                    <a:pt x="7760" y="7260"/>
                    <a:pt x="7700" y="7260"/>
                  </a:cubicBezTo>
                  <a:cubicBezTo>
                    <a:pt x="7873" y="7174"/>
                    <a:pt x="7978" y="7087"/>
                    <a:pt x="8122" y="7001"/>
                  </a:cubicBezTo>
                  <a:close/>
                  <a:moveTo>
                    <a:pt x="7184" y="8074"/>
                  </a:moveTo>
                  <a:cubicBezTo>
                    <a:pt x="7165" y="8074"/>
                    <a:pt x="7040" y="8334"/>
                    <a:pt x="7040" y="8470"/>
                  </a:cubicBezTo>
                  <a:cubicBezTo>
                    <a:pt x="7167" y="8175"/>
                    <a:pt x="7196" y="8074"/>
                    <a:pt x="7184" y="8074"/>
                  </a:cubicBezTo>
                  <a:close/>
                  <a:moveTo>
                    <a:pt x="7040" y="8470"/>
                  </a:moveTo>
                  <a:lnTo>
                    <a:pt x="7040" y="8470"/>
                  </a:lnTo>
                  <a:cubicBezTo>
                    <a:pt x="7007" y="8536"/>
                    <a:pt x="6984" y="8612"/>
                    <a:pt x="6965" y="8695"/>
                  </a:cubicBezTo>
                  <a:lnTo>
                    <a:pt x="6965" y="8695"/>
                  </a:lnTo>
                  <a:cubicBezTo>
                    <a:pt x="6980" y="8650"/>
                    <a:pt x="7004" y="8577"/>
                    <a:pt x="7040" y="8470"/>
                  </a:cubicBezTo>
                  <a:close/>
                  <a:moveTo>
                    <a:pt x="6854" y="9495"/>
                  </a:moveTo>
                  <a:lnTo>
                    <a:pt x="6854" y="9495"/>
                  </a:lnTo>
                  <a:cubicBezTo>
                    <a:pt x="6842" y="9562"/>
                    <a:pt x="6831" y="9609"/>
                    <a:pt x="6825" y="9609"/>
                  </a:cubicBezTo>
                  <a:cubicBezTo>
                    <a:pt x="6822" y="9609"/>
                    <a:pt x="6820" y="9597"/>
                    <a:pt x="6820" y="9570"/>
                  </a:cubicBezTo>
                  <a:cubicBezTo>
                    <a:pt x="6835" y="9539"/>
                    <a:pt x="6847" y="9514"/>
                    <a:pt x="6854" y="9495"/>
                  </a:cubicBezTo>
                  <a:close/>
                  <a:moveTo>
                    <a:pt x="8672" y="13146"/>
                  </a:moveTo>
                  <a:cubicBezTo>
                    <a:pt x="8677" y="13146"/>
                    <a:pt x="8814" y="13198"/>
                    <a:pt x="8955" y="13251"/>
                  </a:cubicBezTo>
                  <a:lnTo>
                    <a:pt x="8955" y="13251"/>
                  </a:lnTo>
                  <a:cubicBezTo>
                    <a:pt x="8903" y="13234"/>
                    <a:pt x="8851" y="13217"/>
                    <a:pt x="8800" y="13200"/>
                  </a:cubicBezTo>
                  <a:cubicBezTo>
                    <a:pt x="8705" y="13162"/>
                    <a:pt x="8669" y="13146"/>
                    <a:pt x="8672" y="13146"/>
                  </a:cubicBezTo>
                  <a:close/>
                  <a:moveTo>
                    <a:pt x="9643" y="13481"/>
                  </a:moveTo>
                  <a:cubicBezTo>
                    <a:pt x="9729" y="13481"/>
                    <a:pt x="9936" y="13493"/>
                    <a:pt x="10340" y="13529"/>
                  </a:cubicBezTo>
                  <a:lnTo>
                    <a:pt x="10010" y="13529"/>
                  </a:lnTo>
                  <a:cubicBezTo>
                    <a:pt x="9790" y="13529"/>
                    <a:pt x="9472" y="13481"/>
                    <a:pt x="9643" y="13481"/>
                  </a:cubicBezTo>
                  <a:close/>
                  <a:moveTo>
                    <a:pt x="7675" y="1"/>
                  </a:moveTo>
                  <a:cubicBezTo>
                    <a:pt x="7064" y="1"/>
                    <a:pt x="6453" y="148"/>
                    <a:pt x="5940" y="441"/>
                  </a:cubicBezTo>
                  <a:lnTo>
                    <a:pt x="6050" y="441"/>
                  </a:lnTo>
                  <a:cubicBezTo>
                    <a:pt x="2310" y="2091"/>
                    <a:pt x="1" y="5830"/>
                    <a:pt x="1" y="9900"/>
                  </a:cubicBezTo>
                  <a:cubicBezTo>
                    <a:pt x="1" y="13859"/>
                    <a:pt x="2200" y="17489"/>
                    <a:pt x="5720" y="19249"/>
                  </a:cubicBezTo>
                  <a:cubicBezTo>
                    <a:pt x="7253" y="20015"/>
                    <a:pt x="8918" y="20384"/>
                    <a:pt x="10603" y="20384"/>
                  </a:cubicBezTo>
                  <a:cubicBezTo>
                    <a:pt x="11579" y="20384"/>
                    <a:pt x="12562" y="20261"/>
                    <a:pt x="13529" y="20019"/>
                  </a:cubicBezTo>
                  <a:cubicBezTo>
                    <a:pt x="15399" y="19579"/>
                    <a:pt x="16389" y="17599"/>
                    <a:pt x="15949" y="15839"/>
                  </a:cubicBezTo>
                  <a:cubicBezTo>
                    <a:pt x="15486" y="14266"/>
                    <a:pt x="14089" y="13316"/>
                    <a:pt x="12544" y="13316"/>
                  </a:cubicBezTo>
                  <a:cubicBezTo>
                    <a:pt x="12253" y="13316"/>
                    <a:pt x="11956" y="13350"/>
                    <a:pt x="11659" y="13419"/>
                  </a:cubicBezTo>
                  <a:lnTo>
                    <a:pt x="11109" y="13529"/>
                  </a:lnTo>
                  <a:lnTo>
                    <a:pt x="10340" y="13529"/>
                  </a:lnTo>
                  <a:lnTo>
                    <a:pt x="9790" y="13419"/>
                  </a:lnTo>
                  <a:cubicBezTo>
                    <a:pt x="9563" y="13419"/>
                    <a:pt x="9336" y="13368"/>
                    <a:pt x="9109" y="13299"/>
                  </a:cubicBezTo>
                  <a:lnTo>
                    <a:pt x="9109" y="13299"/>
                  </a:lnTo>
                  <a:lnTo>
                    <a:pt x="8690" y="13090"/>
                  </a:lnTo>
                  <a:lnTo>
                    <a:pt x="8360" y="12870"/>
                  </a:lnTo>
                  <a:lnTo>
                    <a:pt x="8140" y="12650"/>
                  </a:lnTo>
                  <a:cubicBezTo>
                    <a:pt x="8136" y="12648"/>
                    <a:pt x="8132" y="12646"/>
                    <a:pt x="8129" y="12644"/>
                  </a:cubicBezTo>
                  <a:lnTo>
                    <a:pt x="8129" y="12644"/>
                  </a:lnTo>
                  <a:cubicBezTo>
                    <a:pt x="8000" y="12525"/>
                    <a:pt x="7948" y="12499"/>
                    <a:pt x="7810" y="12430"/>
                  </a:cubicBezTo>
                  <a:lnTo>
                    <a:pt x="7739" y="12335"/>
                  </a:lnTo>
                  <a:lnTo>
                    <a:pt x="7739" y="12335"/>
                  </a:lnTo>
                  <a:cubicBezTo>
                    <a:pt x="7717"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4"/>
                    <a:pt x="6867" y="9427"/>
                  </a:cubicBezTo>
                  <a:lnTo>
                    <a:pt x="6867" y="9427"/>
                  </a:lnTo>
                  <a:cubicBezTo>
                    <a:pt x="6857" y="9403"/>
                    <a:pt x="6820" y="9414"/>
                    <a:pt x="6820" y="9350"/>
                  </a:cubicBezTo>
                  <a:cubicBezTo>
                    <a:pt x="6897" y="9119"/>
                    <a:pt x="6920" y="8888"/>
                    <a:pt x="6965" y="8695"/>
                  </a:cubicBezTo>
                  <a:lnTo>
                    <a:pt x="6965" y="8695"/>
                  </a:lnTo>
                  <a:cubicBezTo>
                    <a:pt x="6950" y="8738"/>
                    <a:pt x="6943" y="8756"/>
                    <a:pt x="6942" y="8756"/>
                  </a:cubicBezTo>
                  <a:cubicBezTo>
                    <a:pt x="6937" y="8756"/>
                    <a:pt x="7040" y="8400"/>
                    <a:pt x="7040" y="8250"/>
                  </a:cubicBezTo>
                  <a:cubicBezTo>
                    <a:pt x="7040" y="8158"/>
                    <a:pt x="7505" y="7755"/>
                    <a:pt x="7589" y="7498"/>
                  </a:cubicBezTo>
                  <a:lnTo>
                    <a:pt x="7589" y="7498"/>
                  </a:lnTo>
                  <a:cubicBezTo>
                    <a:pt x="7701" y="7412"/>
                    <a:pt x="7840" y="7310"/>
                    <a:pt x="7920" y="7150"/>
                  </a:cubicBezTo>
                  <a:lnTo>
                    <a:pt x="8140" y="7040"/>
                  </a:lnTo>
                  <a:cubicBezTo>
                    <a:pt x="8198" y="6982"/>
                    <a:pt x="8225" y="6951"/>
                    <a:pt x="8230" y="6940"/>
                  </a:cubicBezTo>
                  <a:lnTo>
                    <a:pt x="8230" y="6940"/>
                  </a:lnTo>
                  <a:cubicBezTo>
                    <a:pt x="8237" y="6937"/>
                    <a:pt x="8243" y="6933"/>
                    <a:pt x="8250" y="6930"/>
                  </a:cubicBezTo>
                  <a:cubicBezTo>
                    <a:pt x="8580" y="6710"/>
                    <a:pt x="9020" y="6490"/>
                    <a:pt x="9350" y="6380"/>
                  </a:cubicBezTo>
                  <a:cubicBezTo>
                    <a:pt x="10120" y="5940"/>
                    <a:pt x="10780" y="5170"/>
                    <a:pt x="10999" y="4290"/>
                  </a:cubicBezTo>
                  <a:cubicBezTo>
                    <a:pt x="11439" y="2531"/>
                    <a:pt x="10450" y="551"/>
                    <a:pt x="8580" y="111"/>
                  </a:cubicBezTo>
                  <a:cubicBezTo>
                    <a:pt x="8286" y="38"/>
                    <a:pt x="7981"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6" name="Google Shape;2419;p43">
              <a:extLst>
                <a:ext uri="{FF2B5EF4-FFF2-40B4-BE49-F238E27FC236}">
                  <a16:creationId xmlns:a16="http://schemas.microsoft.com/office/drawing/2014/main" id="{E56EFEFA-551A-5303-4328-282200A04079}"/>
                </a:ext>
              </a:extLst>
            </p:cNvPr>
            <p:cNvSpPr/>
            <p:nvPr/>
          </p:nvSpPr>
          <p:spPr>
            <a:xfrm>
              <a:off x="6210475" y="2528800"/>
              <a:ext cx="452825" cy="510175"/>
            </a:xfrm>
            <a:custGeom>
              <a:avLst/>
              <a:gdLst/>
              <a:ahLst/>
              <a:cxnLst/>
              <a:rect l="l" t="t" r="r" b="b"/>
              <a:pathLst>
                <a:path w="18113" h="20407" extrusionOk="0">
                  <a:moveTo>
                    <a:pt x="8320" y="12826"/>
                  </a:moveTo>
                  <a:cubicBezTo>
                    <a:pt x="8372" y="12903"/>
                    <a:pt x="8408" y="12960"/>
                    <a:pt x="8399" y="12960"/>
                  </a:cubicBezTo>
                  <a:cubicBezTo>
                    <a:pt x="8395" y="12960"/>
                    <a:pt x="8382" y="12950"/>
                    <a:pt x="8360" y="12928"/>
                  </a:cubicBezTo>
                  <a:lnTo>
                    <a:pt x="8320" y="12826"/>
                  </a:lnTo>
                  <a:close/>
                  <a:moveTo>
                    <a:pt x="11057" y="0"/>
                  </a:moveTo>
                  <a:cubicBezTo>
                    <a:pt x="9865" y="0"/>
                    <a:pt x="8672" y="192"/>
                    <a:pt x="7480" y="609"/>
                  </a:cubicBezTo>
                  <a:cubicBezTo>
                    <a:pt x="5500" y="1379"/>
                    <a:pt x="3631" y="2699"/>
                    <a:pt x="2421" y="4568"/>
                  </a:cubicBezTo>
                  <a:cubicBezTo>
                    <a:pt x="221" y="7758"/>
                    <a:pt x="1" y="11938"/>
                    <a:pt x="1761" y="15457"/>
                  </a:cubicBezTo>
                  <a:cubicBezTo>
                    <a:pt x="2861" y="17437"/>
                    <a:pt x="4510" y="19087"/>
                    <a:pt x="6600" y="19967"/>
                  </a:cubicBezTo>
                  <a:cubicBezTo>
                    <a:pt x="7114" y="20260"/>
                    <a:pt x="7725" y="20407"/>
                    <a:pt x="8336" y="20407"/>
                  </a:cubicBezTo>
                  <a:cubicBezTo>
                    <a:pt x="8641" y="20407"/>
                    <a:pt x="8947" y="20370"/>
                    <a:pt x="9240" y="20297"/>
                  </a:cubicBezTo>
                  <a:cubicBezTo>
                    <a:pt x="10120" y="20077"/>
                    <a:pt x="11000" y="19527"/>
                    <a:pt x="11440" y="18647"/>
                  </a:cubicBezTo>
                  <a:cubicBezTo>
                    <a:pt x="12210" y="17217"/>
                    <a:pt x="11990" y="14687"/>
                    <a:pt x="10230" y="14027"/>
                  </a:cubicBezTo>
                  <a:lnTo>
                    <a:pt x="10120" y="13917"/>
                  </a:lnTo>
                  <a:cubicBezTo>
                    <a:pt x="9790" y="13807"/>
                    <a:pt x="9460" y="13697"/>
                    <a:pt x="9130" y="13477"/>
                  </a:cubicBezTo>
                  <a:lnTo>
                    <a:pt x="8800" y="13148"/>
                  </a:lnTo>
                  <a:cubicBezTo>
                    <a:pt x="8683" y="13069"/>
                    <a:pt x="8621" y="13033"/>
                    <a:pt x="8597" y="13024"/>
                  </a:cubicBezTo>
                  <a:lnTo>
                    <a:pt x="8597" y="13024"/>
                  </a:lnTo>
                  <a:cubicBezTo>
                    <a:pt x="8474" y="12913"/>
                    <a:pt x="8381" y="12795"/>
                    <a:pt x="8250" y="12598"/>
                  </a:cubicBezTo>
                  <a:lnTo>
                    <a:pt x="8213" y="12561"/>
                  </a:lnTo>
                  <a:lnTo>
                    <a:pt x="8140" y="12378"/>
                  </a:lnTo>
                  <a:cubicBezTo>
                    <a:pt x="7986" y="12224"/>
                    <a:pt x="7886" y="12070"/>
                    <a:pt x="7803" y="11879"/>
                  </a:cubicBezTo>
                  <a:lnTo>
                    <a:pt x="7803" y="11879"/>
                  </a:lnTo>
                  <a:cubicBezTo>
                    <a:pt x="7788" y="11811"/>
                    <a:pt x="7751" y="11722"/>
                    <a:pt x="7706" y="11624"/>
                  </a:cubicBezTo>
                  <a:lnTo>
                    <a:pt x="7706" y="11624"/>
                  </a:lnTo>
                  <a:cubicBezTo>
                    <a:pt x="7704" y="11619"/>
                    <a:pt x="7702" y="11613"/>
                    <a:pt x="7700" y="11608"/>
                  </a:cubicBezTo>
                  <a:cubicBezTo>
                    <a:pt x="7694" y="11595"/>
                    <a:pt x="7689" y="11587"/>
                    <a:pt x="7687" y="11583"/>
                  </a:cubicBezTo>
                  <a:lnTo>
                    <a:pt x="7687" y="11583"/>
                  </a:lnTo>
                  <a:cubicBezTo>
                    <a:pt x="7656" y="11520"/>
                    <a:pt x="7623" y="11454"/>
                    <a:pt x="7590" y="11388"/>
                  </a:cubicBezTo>
                  <a:cubicBezTo>
                    <a:pt x="7590" y="11352"/>
                    <a:pt x="7590" y="11294"/>
                    <a:pt x="7586" y="11220"/>
                  </a:cubicBezTo>
                  <a:lnTo>
                    <a:pt x="7586" y="11220"/>
                  </a:lnTo>
                  <a:cubicBezTo>
                    <a:pt x="7608" y="11350"/>
                    <a:pt x="7617" y="11402"/>
                    <a:pt x="7618" y="11402"/>
                  </a:cubicBezTo>
                  <a:cubicBezTo>
                    <a:pt x="7619" y="11402"/>
                    <a:pt x="7590" y="11175"/>
                    <a:pt x="7590" y="10948"/>
                  </a:cubicBezTo>
                  <a:cubicBezTo>
                    <a:pt x="7480" y="10618"/>
                    <a:pt x="7590" y="10618"/>
                    <a:pt x="7590" y="10508"/>
                  </a:cubicBezTo>
                  <a:lnTo>
                    <a:pt x="7590" y="9628"/>
                  </a:lnTo>
                  <a:cubicBezTo>
                    <a:pt x="7584" y="9699"/>
                    <a:pt x="7579" y="9762"/>
                    <a:pt x="7574" y="9820"/>
                  </a:cubicBezTo>
                  <a:lnTo>
                    <a:pt x="7574" y="9820"/>
                  </a:lnTo>
                  <a:cubicBezTo>
                    <a:pt x="7583" y="9673"/>
                    <a:pt x="7590" y="9519"/>
                    <a:pt x="7590" y="9408"/>
                  </a:cubicBezTo>
                  <a:cubicBezTo>
                    <a:pt x="7645" y="9298"/>
                    <a:pt x="7700" y="9160"/>
                    <a:pt x="7755" y="9023"/>
                  </a:cubicBezTo>
                  <a:lnTo>
                    <a:pt x="7755" y="9023"/>
                  </a:lnTo>
                  <a:cubicBezTo>
                    <a:pt x="7783" y="8995"/>
                    <a:pt x="7810" y="8968"/>
                    <a:pt x="7810" y="8968"/>
                  </a:cubicBezTo>
                  <a:lnTo>
                    <a:pt x="8030" y="8528"/>
                  </a:lnTo>
                  <a:cubicBezTo>
                    <a:pt x="8175" y="8310"/>
                    <a:pt x="8512" y="7901"/>
                    <a:pt x="8471" y="7901"/>
                  </a:cubicBezTo>
                  <a:cubicBezTo>
                    <a:pt x="8450" y="7901"/>
                    <a:pt x="8329" y="8009"/>
                    <a:pt x="8030" y="8308"/>
                  </a:cubicBezTo>
                  <a:cubicBezTo>
                    <a:pt x="8250" y="8088"/>
                    <a:pt x="8360" y="7868"/>
                    <a:pt x="8580" y="7648"/>
                  </a:cubicBezTo>
                  <a:lnTo>
                    <a:pt x="8630" y="7611"/>
                  </a:lnTo>
                  <a:lnTo>
                    <a:pt x="8630" y="7611"/>
                  </a:lnTo>
                  <a:cubicBezTo>
                    <a:pt x="8660" y="7604"/>
                    <a:pt x="8714" y="7581"/>
                    <a:pt x="8800" y="7538"/>
                  </a:cubicBezTo>
                  <a:cubicBezTo>
                    <a:pt x="9020" y="7318"/>
                    <a:pt x="9350" y="7208"/>
                    <a:pt x="9570" y="7098"/>
                  </a:cubicBezTo>
                  <a:cubicBezTo>
                    <a:pt x="9605" y="7074"/>
                    <a:pt x="9635" y="7054"/>
                    <a:pt x="9659" y="7036"/>
                  </a:cubicBezTo>
                  <a:lnTo>
                    <a:pt x="9659" y="7036"/>
                  </a:lnTo>
                  <a:lnTo>
                    <a:pt x="9900" y="6988"/>
                  </a:lnTo>
                  <a:lnTo>
                    <a:pt x="10450" y="6878"/>
                  </a:lnTo>
                  <a:lnTo>
                    <a:pt x="10670" y="6878"/>
                  </a:lnTo>
                  <a:cubicBezTo>
                    <a:pt x="10763" y="6841"/>
                    <a:pt x="10799" y="6816"/>
                    <a:pt x="10798" y="6801"/>
                  </a:cubicBezTo>
                  <a:lnTo>
                    <a:pt x="10798" y="6801"/>
                  </a:lnTo>
                  <a:cubicBezTo>
                    <a:pt x="10847" y="6797"/>
                    <a:pt x="10896" y="6796"/>
                    <a:pt x="10945" y="6796"/>
                  </a:cubicBezTo>
                  <a:cubicBezTo>
                    <a:pt x="11114" y="6796"/>
                    <a:pt x="11283" y="6817"/>
                    <a:pt x="11471" y="6859"/>
                  </a:cubicBezTo>
                  <a:lnTo>
                    <a:pt x="11471" y="6859"/>
                  </a:lnTo>
                  <a:cubicBezTo>
                    <a:pt x="11457" y="6865"/>
                    <a:pt x="11447" y="6871"/>
                    <a:pt x="11440" y="6878"/>
                  </a:cubicBezTo>
                  <a:cubicBezTo>
                    <a:pt x="11770" y="6878"/>
                    <a:pt x="11990" y="6878"/>
                    <a:pt x="12210" y="6988"/>
                  </a:cubicBezTo>
                  <a:cubicBezTo>
                    <a:pt x="12585" y="7089"/>
                    <a:pt x="12942" y="7136"/>
                    <a:pt x="13278" y="7136"/>
                  </a:cubicBezTo>
                  <a:cubicBezTo>
                    <a:pt x="16970" y="7136"/>
                    <a:pt x="18112" y="1498"/>
                    <a:pt x="14079" y="389"/>
                  </a:cubicBezTo>
                  <a:cubicBezTo>
                    <a:pt x="13072" y="137"/>
                    <a:pt x="12064" y="0"/>
                    <a:pt x="11057"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7" name="Google Shape;2420;p43">
              <a:extLst>
                <a:ext uri="{FF2B5EF4-FFF2-40B4-BE49-F238E27FC236}">
                  <a16:creationId xmlns:a16="http://schemas.microsoft.com/office/drawing/2014/main" id="{6C3FEE82-82E2-B923-A99A-68616DB032F7}"/>
                </a:ext>
              </a:extLst>
            </p:cNvPr>
            <p:cNvSpPr/>
            <p:nvPr/>
          </p:nvSpPr>
          <p:spPr>
            <a:xfrm>
              <a:off x="6892425" y="2527500"/>
              <a:ext cx="409725" cy="509625"/>
            </a:xfrm>
            <a:custGeom>
              <a:avLst/>
              <a:gdLst/>
              <a:ahLst/>
              <a:cxnLst/>
              <a:rect l="l" t="t" r="r" b="b"/>
              <a:pathLst>
                <a:path w="16389" h="20385" extrusionOk="0">
                  <a:moveTo>
                    <a:pt x="8121" y="7001"/>
                  </a:moveTo>
                  <a:lnTo>
                    <a:pt x="8121" y="7001"/>
                  </a:lnTo>
                  <a:cubicBezTo>
                    <a:pt x="7984" y="7096"/>
                    <a:pt x="7759" y="7260"/>
                    <a:pt x="7699" y="7260"/>
                  </a:cubicBezTo>
                  <a:cubicBezTo>
                    <a:pt x="7872" y="7174"/>
                    <a:pt x="7977" y="7087"/>
                    <a:pt x="8121" y="7001"/>
                  </a:cubicBezTo>
                  <a:close/>
                  <a:moveTo>
                    <a:pt x="7184" y="8074"/>
                  </a:moveTo>
                  <a:cubicBezTo>
                    <a:pt x="7165" y="8074"/>
                    <a:pt x="7039" y="8334"/>
                    <a:pt x="7039" y="8470"/>
                  </a:cubicBezTo>
                  <a:cubicBezTo>
                    <a:pt x="7166" y="8175"/>
                    <a:pt x="7195" y="8074"/>
                    <a:pt x="7184" y="8074"/>
                  </a:cubicBezTo>
                  <a:close/>
                  <a:moveTo>
                    <a:pt x="7039" y="8470"/>
                  </a:moveTo>
                  <a:lnTo>
                    <a:pt x="7039" y="8470"/>
                  </a:lnTo>
                  <a:cubicBezTo>
                    <a:pt x="7006" y="8536"/>
                    <a:pt x="6983" y="8612"/>
                    <a:pt x="6964" y="8695"/>
                  </a:cubicBezTo>
                  <a:lnTo>
                    <a:pt x="6964" y="8695"/>
                  </a:lnTo>
                  <a:cubicBezTo>
                    <a:pt x="6979" y="8650"/>
                    <a:pt x="7004" y="8577"/>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671" y="13146"/>
                  </a:moveTo>
                  <a:lnTo>
                    <a:pt x="8671" y="13146"/>
                  </a:lnTo>
                  <a:cubicBezTo>
                    <a:pt x="8676" y="13146"/>
                    <a:pt x="8813" y="13198"/>
                    <a:pt x="8954" y="13251"/>
                  </a:cubicBezTo>
                  <a:lnTo>
                    <a:pt x="8954" y="13251"/>
                  </a:lnTo>
                  <a:cubicBezTo>
                    <a:pt x="8902" y="13234"/>
                    <a:pt x="8851" y="13217"/>
                    <a:pt x="8799" y="13200"/>
                  </a:cubicBezTo>
                  <a:cubicBezTo>
                    <a:pt x="8704" y="13162"/>
                    <a:pt x="8668" y="13146"/>
                    <a:pt x="8671" y="13146"/>
                  </a:cubicBezTo>
                  <a:close/>
                  <a:moveTo>
                    <a:pt x="9642" y="13481"/>
                  </a:moveTo>
                  <a:cubicBezTo>
                    <a:pt x="9728" y="13481"/>
                    <a:pt x="9936" y="13493"/>
                    <a:pt x="10339" y="13529"/>
                  </a:cubicBezTo>
                  <a:lnTo>
                    <a:pt x="10009" y="13529"/>
                  </a:lnTo>
                  <a:cubicBezTo>
                    <a:pt x="9789" y="13529"/>
                    <a:pt x="9471" y="13481"/>
                    <a:pt x="9642" y="13481"/>
                  </a:cubicBezTo>
                  <a:close/>
                  <a:moveTo>
                    <a:pt x="7675" y="1"/>
                  </a:moveTo>
                  <a:cubicBezTo>
                    <a:pt x="7064" y="1"/>
                    <a:pt x="6453" y="148"/>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6" y="13350"/>
                    <a:pt x="11659" y="13419"/>
                  </a:cubicBezTo>
                  <a:lnTo>
                    <a:pt x="11109" y="13529"/>
                  </a:lnTo>
                  <a:lnTo>
                    <a:pt x="10339" y="13529"/>
                  </a:lnTo>
                  <a:lnTo>
                    <a:pt x="9789" y="13419"/>
                  </a:lnTo>
                  <a:cubicBezTo>
                    <a:pt x="9562" y="13419"/>
                    <a:pt x="9336" y="13368"/>
                    <a:pt x="9109" y="13299"/>
                  </a:cubicBezTo>
                  <a:lnTo>
                    <a:pt x="9109" y="13299"/>
                  </a:lnTo>
                  <a:lnTo>
                    <a:pt x="8689" y="13090"/>
                  </a:lnTo>
                  <a:lnTo>
                    <a:pt x="8359" y="12870"/>
                  </a:lnTo>
                  <a:lnTo>
                    <a:pt x="8139" y="12650"/>
                  </a:lnTo>
                  <a:cubicBezTo>
                    <a:pt x="8135"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lnTo>
                    <a:pt x="6929" y="9460"/>
                  </a:lnTo>
                  <a:lnTo>
                    <a:pt x="6929" y="9020"/>
                  </a:lnTo>
                  <a:cubicBezTo>
                    <a:pt x="6929" y="9020"/>
                    <a:pt x="6896" y="9254"/>
                    <a:pt x="6866" y="9427"/>
                  </a:cubicBezTo>
                  <a:lnTo>
                    <a:pt x="6866" y="9427"/>
                  </a:lnTo>
                  <a:cubicBezTo>
                    <a:pt x="6856" y="9403"/>
                    <a:pt x="6819" y="9414"/>
                    <a:pt x="6819" y="9350"/>
                  </a:cubicBezTo>
                  <a:cubicBezTo>
                    <a:pt x="6896" y="9119"/>
                    <a:pt x="6919" y="8888"/>
                    <a:pt x="6964" y="8695"/>
                  </a:cubicBezTo>
                  <a:lnTo>
                    <a:pt x="6964" y="8695"/>
                  </a:lnTo>
                  <a:cubicBezTo>
                    <a:pt x="6950" y="8738"/>
                    <a:pt x="6943" y="8756"/>
                    <a:pt x="6942" y="8756"/>
                  </a:cubicBezTo>
                  <a:cubicBezTo>
                    <a:pt x="6937" y="8756"/>
                    <a:pt x="7039" y="8400"/>
                    <a:pt x="7039" y="8250"/>
                  </a:cubicBezTo>
                  <a:cubicBezTo>
                    <a:pt x="7039" y="8140"/>
                    <a:pt x="7699" y="7590"/>
                    <a:pt x="7699" y="7370"/>
                  </a:cubicBezTo>
                  <a:lnTo>
                    <a:pt x="7699" y="7370"/>
                  </a:lnTo>
                  <a:lnTo>
                    <a:pt x="7919" y="7150"/>
                  </a:lnTo>
                  <a:lnTo>
                    <a:pt x="8139" y="7040"/>
                  </a:lnTo>
                  <a:cubicBezTo>
                    <a:pt x="8197" y="6982"/>
                    <a:pt x="8225" y="6951"/>
                    <a:pt x="8230" y="6940"/>
                  </a:cubicBezTo>
                  <a:lnTo>
                    <a:pt x="8230" y="6940"/>
                  </a:lnTo>
                  <a:cubicBezTo>
                    <a:pt x="8236" y="6937"/>
                    <a:pt x="8243" y="6933"/>
                    <a:pt x="8249" y="6930"/>
                  </a:cubicBezTo>
                  <a:cubicBezTo>
                    <a:pt x="8579" y="6710"/>
                    <a:pt x="9019" y="6490"/>
                    <a:pt x="9349" y="6380"/>
                  </a:cubicBezTo>
                  <a:cubicBezTo>
                    <a:pt x="10119" y="5940"/>
                    <a:pt x="10779" y="5170"/>
                    <a:pt x="10999" y="4290"/>
                  </a:cubicBezTo>
                  <a:cubicBezTo>
                    <a:pt x="11439" y="2531"/>
                    <a:pt x="10449" y="551"/>
                    <a:pt x="8579" y="111"/>
                  </a:cubicBezTo>
                  <a:cubicBezTo>
                    <a:pt x="8286" y="38"/>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8" name="Google Shape;2421;p43">
              <a:extLst>
                <a:ext uri="{FF2B5EF4-FFF2-40B4-BE49-F238E27FC236}">
                  <a16:creationId xmlns:a16="http://schemas.microsoft.com/office/drawing/2014/main" id="{B8239C64-D0E8-BC14-5014-25E5F79AB647}"/>
                </a:ext>
              </a:extLst>
            </p:cNvPr>
            <p:cNvSpPr/>
            <p:nvPr/>
          </p:nvSpPr>
          <p:spPr>
            <a:xfrm>
              <a:off x="6551450" y="3013325"/>
              <a:ext cx="409725" cy="509600"/>
            </a:xfrm>
            <a:custGeom>
              <a:avLst/>
              <a:gdLst/>
              <a:ahLst/>
              <a:cxnLst/>
              <a:rect l="l" t="t" r="r" b="b"/>
              <a:pathLst>
                <a:path w="16389" h="20384" extrusionOk="0">
                  <a:moveTo>
                    <a:pt x="8827" y="8202"/>
                  </a:moveTo>
                  <a:lnTo>
                    <a:pt x="8910" y="8285"/>
                  </a:lnTo>
                  <a:cubicBezTo>
                    <a:pt x="8949" y="8344"/>
                    <a:pt x="8964" y="8368"/>
                    <a:pt x="8961" y="8368"/>
                  </a:cubicBezTo>
                  <a:cubicBezTo>
                    <a:pt x="8957" y="8368"/>
                    <a:pt x="8898" y="8291"/>
                    <a:pt x="8827" y="8202"/>
                  </a:cubicBezTo>
                  <a:close/>
                  <a:moveTo>
                    <a:pt x="9556" y="10244"/>
                  </a:moveTo>
                  <a:cubicBezTo>
                    <a:pt x="9563" y="10321"/>
                    <a:pt x="9569" y="10375"/>
                    <a:pt x="9569" y="10375"/>
                  </a:cubicBezTo>
                  <a:cubicBezTo>
                    <a:pt x="9569" y="10326"/>
                    <a:pt x="9564" y="10283"/>
                    <a:pt x="9556" y="10244"/>
                  </a:cubicBezTo>
                  <a:close/>
                  <a:moveTo>
                    <a:pt x="9675" y="10775"/>
                  </a:moveTo>
                  <a:cubicBezTo>
                    <a:pt x="9678" y="10775"/>
                    <a:pt x="9679" y="10787"/>
                    <a:pt x="9679" y="10815"/>
                  </a:cubicBezTo>
                  <a:cubicBezTo>
                    <a:pt x="9679" y="10815"/>
                    <a:pt x="9679" y="10925"/>
                    <a:pt x="9679" y="11035"/>
                  </a:cubicBezTo>
                  <a:cubicBezTo>
                    <a:pt x="9643" y="11144"/>
                    <a:pt x="9607" y="11253"/>
                    <a:pt x="9570" y="11358"/>
                  </a:cubicBezTo>
                  <a:lnTo>
                    <a:pt x="9570" y="11358"/>
                  </a:lnTo>
                  <a:cubicBezTo>
                    <a:pt x="9580" y="11291"/>
                    <a:pt x="9655" y="10775"/>
                    <a:pt x="9675" y="10775"/>
                  </a:cubicBezTo>
                  <a:close/>
                  <a:moveTo>
                    <a:pt x="8689" y="13015"/>
                  </a:moveTo>
                  <a:lnTo>
                    <a:pt x="8470" y="13234"/>
                  </a:lnTo>
                  <a:lnTo>
                    <a:pt x="8360" y="13344"/>
                  </a:lnTo>
                  <a:cubicBezTo>
                    <a:pt x="8260" y="13419"/>
                    <a:pt x="8217" y="13449"/>
                    <a:pt x="8211" y="13449"/>
                  </a:cubicBezTo>
                  <a:cubicBezTo>
                    <a:pt x="8190" y="13449"/>
                    <a:pt x="8604" y="13100"/>
                    <a:pt x="8689" y="13015"/>
                  </a:cubicBezTo>
                  <a:close/>
                  <a:moveTo>
                    <a:pt x="5786" y="0"/>
                  </a:moveTo>
                  <a:cubicBezTo>
                    <a:pt x="4810" y="0"/>
                    <a:pt x="3828" y="124"/>
                    <a:pt x="2860" y="366"/>
                  </a:cubicBezTo>
                  <a:cubicBezTo>
                    <a:pt x="990" y="806"/>
                    <a:pt x="0" y="2786"/>
                    <a:pt x="440" y="4545"/>
                  </a:cubicBezTo>
                  <a:cubicBezTo>
                    <a:pt x="908" y="6043"/>
                    <a:pt x="2332" y="7062"/>
                    <a:pt x="3830" y="7062"/>
                  </a:cubicBezTo>
                  <a:cubicBezTo>
                    <a:pt x="4092" y="7062"/>
                    <a:pt x="4357" y="7031"/>
                    <a:pt x="4620" y="6965"/>
                  </a:cubicBezTo>
                  <a:lnTo>
                    <a:pt x="5280" y="6855"/>
                  </a:lnTo>
                  <a:lnTo>
                    <a:pt x="6270" y="6855"/>
                  </a:lnTo>
                  <a:cubicBezTo>
                    <a:pt x="6563" y="6855"/>
                    <a:pt x="6905" y="6904"/>
                    <a:pt x="6742" y="6904"/>
                  </a:cubicBezTo>
                  <a:cubicBezTo>
                    <a:pt x="6661" y="6904"/>
                    <a:pt x="6453" y="6892"/>
                    <a:pt x="6050" y="6855"/>
                  </a:cubicBezTo>
                  <a:lnTo>
                    <a:pt x="6050" y="6855"/>
                  </a:lnTo>
                  <a:lnTo>
                    <a:pt x="6600" y="6965"/>
                  </a:lnTo>
                  <a:cubicBezTo>
                    <a:pt x="6827" y="6965"/>
                    <a:pt x="7053" y="7017"/>
                    <a:pt x="7280" y="7085"/>
                  </a:cubicBezTo>
                  <a:lnTo>
                    <a:pt x="7280" y="7085"/>
                  </a:lnTo>
                  <a:lnTo>
                    <a:pt x="7700" y="7295"/>
                  </a:lnTo>
                  <a:lnTo>
                    <a:pt x="8030" y="7515"/>
                  </a:lnTo>
                  <a:lnTo>
                    <a:pt x="8138" y="7569"/>
                  </a:lnTo>
                  <a:lnTo>
                    <a:pt x="8138" y="7569"/>
                  </a:lnTo>
                  <a:cubicBezTo>
                    <a:pt x="8369" y="7744"/>
                    <a:pt x="8404" y="7779"/>
                    <a:pt x="8580" y="7955"/>
                  </a:cubicBezTo>
                  <a:lnTo>
                    <a:pt x="8580" y="7955"/>
                  </a:lnTo>
                  <a:lnTo>
                    <a:pt x="8580" y="7955"/>
                  </a:lnTo>
                  <a:cubicBezTo>
                    <a:pt x="8581" y="7956"/>
                    <a:pt x="8690" y="8066"/>
                    <a:pt x="8690" y="8175"/>
                  </a:cubicBezTo>
                  <a:cubicBezTo>
                    <a:pt x="8690" y="8175"/>
                    <a:pt x="9020" y="8615"/>
                    <a:pt x="9130" y="8835"/>
                  </a:cubicBezTo>
                  <a:cubicBezTo>
                    <a:pt x="9208" y="8992"/>
                    <a:pt x="9231" y="9094"/>
                    <a:pt x="9277" y="9179"/>
                  </a:cubicBezTo>
                  <a:lnTo>
                    <a:pt x="9277" y="9179"/>
                  </a:lnTo>
                  <a:cubicBezTo>
                    <a:pt x="9351" y="9444"/>
                    <a:pt x="9364" y="9648"/>
                    <a:pt x="9460" y="9935"/>
                  </a:cubicBezTo>
                  <a:cubicBezTo>
                    <a:pt x="9460" y="10020"/>
                    <a:pt x="9526" y="10106"/>
                    <a:pt x="9556" y="10244"/>
                  </a:cubicBezTo>
                  <a:lnTo>
                    <a:pt x="9556" y="10244"/>
                  </a:lnTo>
                  <a:cubicBezTo>
                    <a:pt x="9536" y="10050"/>
                    <a:pt x="9505" y="9712"/>
                    <a:pt x="9529" y="9712"/>
                  </a:cubicBezTo>
                  <a:lnTo>
                    <a:pt x="9529" y="9712"/>
                  </a:lnTo>
                  <a:cubicBezTo>
                    <a:pt x="9537" y="9712"/>
                    <a:pt x="9550" y="9745"/>
                    <a:pt x="9569" y="9825"/>
                  </a:cubicBezTo>
                  <a:lnTo>
                    <a:pt x="9569" y="10045"/>
                  </a:lnTo>
                  <a:cubicBezTo>
                    <a:pt x="9569" y="10265"/>
                    <a:pt x="9569" y="10595"/>
                    <a:pt x="9569" y="10925"/>
                  </a:cubicBezTo>
                  <a:cubicBezTo>
                    <a:pt x="9569" y="11033"/>
                    <a:pt x="9569" y="11249"/>
                    <a:pt x="9569" y="11361"/>
                  </a:cubicBezTo>
                  <a:lnTo>
                    <a:pt x="9569" y="11361"/>
                  </a:lnTo>
                  <a:cubicBezTo>
                    <a:pt x="9496" y="11572"/>
                    <a:pt x="9423" y="11768"/>
                    <a:pt x="9350" y="11915"/>
                  </a:cubicBezTo>
                  <a:cubicBezTo>
                    <a:pt x="9457" y="11700"/>
                    <a:pt x="9494" y="11625"/>
                    <a:pt x="9496" y="11625"/>
                  </a:cubicBezTo>
                  <a:lnTo>
                    <a:pt x="9496" y="11625"/>
                  </a:lnTo>
                  <a:cubicBezTo>
                    <a:pt x="9500" y="11625"/>
                    <a:pt x="9350" y="11950"/>
                    <a:pt x="9350" y="12025"/>
                  </a:cubicBezTo>
                  <a:cubicBezTo>
                    <a:pt x="9345" y="12029"/>
                    <a:pt x="9339" y="12035"/>
                    <a:pt x="9333" y="12041"/>
                  </a:cubicBezTo>
                  <a:lnTo>
                    <a:pt x="9333" y="12041"/>
                  </a:lnTo>
                  <a:cubicBezTo>
                    <a:pt x="9343" y="11997"/>
                    <a:pt x="9350" y="11953"/>
                    <a:pt x="9350" y="11915"/>
                  </a:cubicBezTo>
                  <a:lnTo>
                    <a:pt x="9350" y="11915"/>
                  </a:lnTo>
                  <a:cubicBezTo>
                    <a:pt x="9327" y="11982"/>
                    <a:pt x="9309" y="12038"/>
                    <a:pt x="9295" y="12083"/>
                  </a:cubicBezTo>
                  <a:lnTo>
                    <a:pt x="9295" y="12083"/>
                  </a:lnTo>
                  <a:cubicBezTo>
                    <a:pt x="9310" y="12067"/>
                    <a:pt x="9323" y="12053"/>
                    <a:pt x="9333" y="12041"/>
                  </a:cubicBezTo>
                  <a:lnTo>
                    <a:pt x="9333" y="12041"/>
                  </a:lnTo>
                  <a:cubicBezTo>
                    <a:pt x="9309" y="12153"/>
                    <a:pt x="9264" y="12263"/>
                    <a:pt x="9254" y="12263"/>
                  </a:cubicBezTo>
                  <a:cubicBezTo>
                    <a:pt x="9247" y="12263"/>
                    <a:pt x="9255" y="12214"/>
                    <a:pt x="9295" y="12083"/>
                  </a:cubicBezTo>
                  <a:lnTo>
                    <a:pt x="9295" y="12083"/>
                  </a:lnTo>
                  <a:cubicBezTo>
                    <a:pt x="9145" y="12255"/>
                    <a:pt x="8812" y="12679"/>
                    <a:pt x="8787" y="12917"/>
                  </a:cubicBezTo>
                  <a:lnTo>
                    <a:pt x="8787" y="12917"/>
                  </a:lnTo>
                  <a:lnTo>
                    <a:pt x="8690" y="13014"/>
                  </a:lnTo>
                  <a:lnTo>
                    <a:pt x="8690" y="13014"/>
                  </a:lnTo>
                  <a:cubicBezTo>
                    <a:pt x="8470" y="13124"/>
                    <a:pt x="8360" y="13344"/>
                    <a:pt x="8140" y="13344"/>
                  </a:cubicBezTo>
                  <a:cubicBezTo>
                    <a:pt x="7810" y="13564"/>
                    <a:pt x="7370" y="13784"/>
                    <a:pt x="7040" y="14004"/>
                  </a:cubicBezTo>
                  <a:cubicBezTo>
                    <a:pt x="6270" y="14444"/>
                    <a:pt x="5610" y="15214"/>
                    <a:pt x="5390" y="16094"/>
                  </a:cubicBezTo>
                  <a:cubicBezTo>
                    <a:pt x="5170" y="16974"/>
                    <a:pt x="5280" y="17854"/>
                    <a:pt x="5720" y="18734"/>
                  </a:cubicBezTo>
                  <a:cubicBezTo>
                    <a:pt x="6270" y="19504"/>
                    <a:pt x="6930" y="20054"/>
                    <a:pt x="7810" y="20274"/>
                  </a:cubicBezTo>
                  <a:cubicBezTo>
                    <a:pt x="8103" y="20347"/>
                    <a:pt x="8409" y="20384"/>
                    <a:pt x="8714" y="20384"/>
                  </a:cubicBezTo>
                  <a:cubicBezTo>
                    <a:pt x="9325" y="20384"/>
                    <a:pt x="9936" y="20237"/>
                    <a:pt x="10449" y="19944"/>
                  </a:cubicBezTo>
                  <a:lnTo>
                    <a:pt x="10339" y="19944"/>
                  </a:lnTo>
                  <a:cubicBezTo>
                    <a:pt x="14079" y="18184"/>
                    <a:pt x="16389" y="14554"/>
                    <a:pt x="16389" y="10485"/>
                  </a:cubicBezTo>
                  <a:cubicBezTo>
                    <a:pt x="16389" y="6525"/>
                    <a:pt x="14189" y="2896"/>
                    <a:pt x="10669" y="1136"/>
                  </a:cubicBezTo>
                  <a:cubicBezTo>
                    <a:pt x="9137" y="369"/>
                    <a:pt x="7472" y="0"/>
                    <a:pt x="5786"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9" name="Google Shape;2422;p43">
              <a:extLst>
                <a:ext uri="{FF2B5EF4-FFF2-40B4-BE49-F238E27FC236}">
                  <a16:creationId xmlns:a16="http://schemas.microsoft.com/office/drawing/2014/main" id="{9E882AA0-DDEA-7C95-3383-F3689BD61446}"/>
                </a:ext>
              </a:extLst>
            </p:cNvPr>
            <p:cNvSpPr/>
            <p:nvPr/>
          </p:nvSpPr>
          <p:spPr>
            <a:xfrm>
              <a:off x="5859450" y="3011450"/>
              <a:ext cx="452800" cy="510200"/>
            </a:xfrm>
            <a:custGeom>
              <a:avLst/>
              <a:gdLst/>
              <a:ahLst/>
              <a:cxnLst/>
              <a:rect l="l" t="t" r="r" b="b"/>
              <a:pathLst>
                <a:path w="18112" h="20408" extrusionOk="0">
                  <a:moveTo>
                    <a:pt x="10240" y="8204"/>
                  </a:moveTo>
                  <a:cubicBezTo>
                    <a:pt x="10240" y="8204"/>
                    <a:pt x="10257" y="8248"/>
                    <a:pt x="10302" y="8360"/>
                  </a:cubicBezTo>
                  <a:cubicBezTo>
                    <a:pt x="10302" y="8362"/>
                    <a:pt x="10302" y="8364"/>
                    <a:pt x="10302" y="8366"/>
                  </a:cubicBezTo>
                  <a:lnTo>
                    <a:pt x="10302" y="8366"/>
                  </a:lnTo>
                  <a:cubicBezTo>
                    <a:pt x="10268" y="8276"/>
                    <a:pt x="10240" y="8204"/>
                    <a:pt x="10240" y="8204"/>
                  </a:cubicBezTo>
                  <a:close/>
                  <a:moveTo>
                    <a:pt x="10462" y="9037"/>
                  </a:moveTo>
                  <a:cubicBezTo>
                    <a:pt x="10469" y="9087"/>
                    <a:pt x="10489" y="9172"/>
                    <a:pt x="10524" y="9302"/>
                  </a:cubicBezTo>
                  <a:lnTo>
                    <a:pt x="10524" y="9302"/>
                  </a:lnTo>
                  <a:cubicBezTo>
                    <a:pt x="10506" y="9211"/>
                    <a:pt x="10488" y="9120"/>
                    <a:pt x="10462" y="9037"/>
                  </a:cubicBezTo>
                  <a:close/>
                  <a:moveTo>
                    <a:pt x="10524" y="9302"/>
                  </a:moveTo>
                  <a:cubicBezTo>
                    <a:pt x="10551" y="9437"/>
                    <a:pt x="10578" y="9572"/>
                    <a:pt x="10632" y="9680"/>
                  </a:cubicBezTo>
                  <a:cubicBezTo>
                    <a:pt x="10586" y="9525"/>
                    <a:pt x="10550" y="9401"/>
                    <a:pt x="10524" y="9302"/>
                  </a:cubicBezTo>
                  <a:close/>
                  <a:moveTo>
                    <a:pt x="10412" y="11311"/>
                  </a:moveTo>
                  <a:lnTo>
                    <a:pt x="10412" y="11440"/>
                  </a:lnTo>
                  <a:cubicBezTo>
                    <a:pt x="10373" y="11479"/>
                    <a:pt x="10333" y="11519"/>
                    <a:pt x="10293" y="11564"/>
                  </a:cubicBezTo>
                  <a:lnTo>
                    <a:pt x="10293" y="11564"/>
                  </a:lnTo>
                  <a:cubicBezTo>
                    <a:pt x="10333" y="11481"/>
                    <a:pt x="10378" y="11388"/>
                    <a:pt x="10412" y="11311"/>
                  </a:cubicBezTo>
                  <a:close/>
                  <a:moveTo>
                    <a:pt x="9880" y="12220"/>
                  </a:moveTo>
                  <a:cubicBezTo>
                    <a:pt x="9717" y="12406"/>
                    <a:pt x="9662" y="12477"/>
                    <a:pt x="9666" y="12477"/>
                  </a:cubicBezTo>
                  <a:cubicBezTo>
                    <a:pt x="9671" y="12477"/>
                    <a:pt x="9775" y="12360"/>
                    <a:pt x="9880" y="12220"/>
                  </a:cubicBezTo>
                  <a:close/>
                  <a:moveTo>
                    <a:pt x="9568" y="12744"/>
                  </a:moveTo>
                  <a:cubicBezTo>
                    <a:pt x="9575" y="12744"/>
                    <a:pt x="9537" y="12778"/>
                    <a:pt x="9422" y="12869"/>
                  </a:cubicBezTo>
                  <a:cubicBezTo>
                    <a:pt x="9385" y="12882"/>
                    <a:pt x="9349" y="12896"/>
                    <a:pt x="9314" y="12911"/>
                  </a:cubicBezTo>
                  <a:lnTo>
                    <a:pt x="9314" y="12911"/>
                  </a:lnTo>
                  <a:cubicBezTo>
                    <a:pt x="9431" y="12829"/>
                    <a:pt x="9556" y="12744"/>
                    <a:pt x="9568" y="12744"/>
                  </a:cubicBezTo>
                  <a:close/>
                  <a:moveTo>
                    <a:pt x="8891" y="13256"/>
                  </a:moveTo>
                  <a:cubicBezTo>
                    <a:pt x="8895" y="13256"/>
                    <a:pt x="8859" y="13271"/>
                    <a:pt x="8762" y="13309"/>
                  </a:cubicBezTo>
                  <a:cubicBezTo>
                    <a:pt x="8751" y="13309"/>
                    <a:pt x="8741" y="13310"/>
                    <a:pt x="8730" y="13310"/>
                  </a:cubicBezTo>
                  <a:lnTo>
                    <a:pt x="8730" y="13310"/>
                  </a:lnTo>
                  <a:cubicBezTo>
                    <a:pt x="8817" y="13280"/>
                    <a:pt x="8886" y="13256"/>
                    <a:pt x="8891" y="13256"/>
                  </a:cubicBezTo>
                  <a:close/>
                  <a:moveTo>
                    <a:pt x="9777" y="1"/>
                  </a:moveTo>
                  <a:cubicBezTo>
                    <a:pt x="9471" y="1"/>
                    <a:pt x="9166" y="38"/>
                    <a:pt x="8872" y="111"/>
                  </a:cubicBezTo>
                  <a:cubicBezTo>
                    <a:pt x="7993" y="331"/>
                    <a:pt x="7333" y="991"/>
                    <a:pt x="6893" y="1761"/>
                  </a:cubicBezTo>
                  <a:cubicBezTo>
                    <a:pt x="6013" y="3191"/>
                    <a:pt x="6343" y="5610"/>
                    <a:pt x="8103" y="6380"/>
                  </a:cubicBezTo>
                  <a:lnTo>
                    <a:pt x="7993" y="6380"/>
                  </a:lnTo>
                  <a:cubicBezTo>
                    <a:pt x="8323" y="6490"/>
                    <a:pt x="8652" y="6710"/>
                    <a:pt x="8982" y="6930"/>
                  </a:cubicBezTo>
                  <a:lnTo>
                    <a:pt x="9312" y="7150"/>
                  </a:lnTo>
                  <a:lnTo>
                    <a:pt x="9312" y="7150"/>
                  </a:lnTo>
                  <a:cubicBezTo>
                    <a:pt x="9560" y="7398"/>
                    <a:pt x="9669" y="7506"/>
                    <a:pt x="9862" y="7700"/>
                  </a:cubicBezTo>
                  <a:lnTo>
                    <a:pt x="9972" y="7920"/>
                  </a:lnTo>
                  <a:cubicBezTo>
                    <a:pt x="10128" y="8075"/>
                    <a:pt x="10228" y="8285"/>
                    <a:pt x="10312" y="8472"/>
                  </a:cubicBezTo>
                  <a:lnTo>
                    <a:pt x="10312" y="8472"/>
                  </a:lnTo>
                  <a:cubicBezTo>
                    <a:pt x="10339" y="8625"/>
                    <a:pt x="10412" y="8731"/>
                    <a:pt x="10412" y="8910"/>
                  </a:cubicBezTo>
                  <a:cubicBezTo>
                    <a:pt x="10432" y="8949"/>
                    <a:pt x="10448" y="8992"/>
                    <a:pt x="10462" y="9037"/>
                  </a:cubicBezTo>
                  <a:lnTo>
                    <a:pt x="10462" y="9037"/>
                  </a:lnTo>
                  <a:cubicBezTo>
                    <a:pt x="10456" y="8995"/>
                    <a:pt x="10457" y="8978"/>
                    <a:pt x="10464" y="8978"/>
                  </a:cubicBezTo>
                  <a:lnTo>
                    <a:pt x="10464" y="8978"/>
                  </a:lnTo>
                  <a:cubicBezTo>
                    <a:pt x="10489" y="8978"/>
                    <a:pt x="10575" y="9179"/>
                    <a:pt x="10632" y="9350"/>
                  </a:cubicBezTo>
                  <a:cubicBezTo>
                    <a:pt x="10742" y="9790"/>
                    <a:pt x="10632" y="9680"/>
                    <a:pt x="10632" y="9900"/>
                  </a:cubicBezTo>
                  <a:lnTo>
                    <a:pt x="10632" y="10346"/>
                  </a:lnTo>
                  <a:lnTo>
                    <a:pt x="10632" y="10346"/>
                  </a:lnTo>
                  <a:cubicBezTo>
                    <a:pt x="10603" y="10530"/>
                    <a:pt x="10563" y="10769"/>
                    <a:pt x="10522" y="10890"/>
                  </a:cubicBezTo>
                  <a:cubicBezTo>
                    <a:pt x="10429" y="11168"/>
                    <a:pt x="10336" y="11369"/>
                    <a:pt x="10244" y="11623"/>
                  </a:cubicBezTo>
                  <a:lnTo>
                    <a:pt x="10244" y="11623"/>
                  </a:lnTo>
                  <a:cubicBezTo>
                    <a:pt x="10190" y="11691"/>
                    <a:pt x="10136" y="11772"/>
                    <a:pt x="10082" y="11880"/>
                  </a:cubicBezTo>
                  <a:cubicBezTo>
                    <a:pt x="10051" y="11974"/>
                    <a:pt x="9965" y="12105"/>
                    <a:pt x="9880" y="12220"/>
                  </a:cubicBezTo>
                  <a:lnTo>
                    <a:pt x="9880" y="12220"/>
                  </a:lnTo>
                  <a:cubicBezTo>
                    <a:pt x="9935" y="12157"/>
                    <a:pt x="10001" y="12081"/>
                    <a:pt x="10082" y="11990"/>
                  </a:cubicBezTo>
                  <a:lnTo>
                    <a:pt x="10082" y="11990"/>
                  </a:lnTo>
                  <a:cubicBezTo>
                    <a:pt x="9972" y="12210"/>
                    <a:pt x="9752" y="12430"/>
                    <a:pt x="9532" y="12650"/>
                  </a:cubicBezTo>
                  <a:lnTo>
                    <a:pt x="9234" y="12948"/>
                  </a:lnTo>
                  <a:lnTo>
                    <a:pt x="9234" y="12948"/>
                  </a:lnTo>
                  <a:cubicBezTo>
                    <a:pt x="8999" y="13064"/>
                    <a:pt x="8806" y="13222"/>
                    <a:pt x="8543" y="13309"/>
                  </a:cubicBezTo>
                  <a:cubicBezTo>
                    <a:pt x="8457"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5" y="13622"/>
                    <a:pt x="7915" y="13608"/>
                    <a:pt x="7937" y="13608"/>
                  </a:cubicBezTo>
                  <a:cubicBezTo>
                    <a:pt x="7953" y="13608"/>
                    <a:pt x="7912" y="13616"/>
                    <a:pt x="7773" y="13639"/>
                  </a:cubicBezTo>
                  <a:lnTo>
                    <a:pt x="7663" y="13639"/>
                  </a:lnTo>
                  <a:cubicBezTo>
                    <a:pt x="7664" y="13639"/>
                    <a:pt x="7665" y="13638"/>
                    <a:pt x="7667" y="13637"/>
                  </a:cubicBezTo>
                  <a:lnTo>
                    <a:pt x="7667" y="13637"/>
                  </a:lnTo>
                  <a:cubicBezTo>
                    <a:pt x="7661" y="13638"/>
                    <a:pt x="7655" y="13639"/>
                    <a:pt x="7649" y="13639"/>
                  </a:cubicBezTo>
                  <a:lnTo>
                    <a:pt x="6673" y="13639"/>
                  </a:lnTo>
                  <a:cubicBezTo>
                    <a:pt x="6673" y="13529"/>
                    <a:pt x="6013" y="13419"/>
                    <a:pt x="5903" y="13419"/>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802" y="15949"/>
                  </a:cubicBezTo>
                  <a:cubicBezTo>
                    <a:pt x="17892" y="12650"/>
                    <a:pt x="18111" y="8470"/>
                    <a:pt x="16352" y="4950"/>
                  </a:cubicBezTo>
                  <a:cubicBezTo>
                    <a:pt x="15362" y="2971"/>
                    <a:pt x="13602" y="1431"/>
                    <a:pt x="11512" y="441"/>
                  </a:cubicBezTo>
                  <a:cubicBezTo>
                    <a:pt x="10999" y="148"/>
                    <a:pt x="10388" y="1"/>
                    <a:pt x="977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0" name="Google Shape;2423;p43">
              <a:extLst>
                <a:ext uri="{FF2B5EF4-FFF2-40B4-BE49-F238E27FC236}">
                  <a16:creationId xmlns:a16="http://schemas.microsoft.com/office/drawing/2014/main" id="{51A8ADA5-79A7-1B28-B938-BF43DA9D9AE2}"/>
                </a:ext>
              </a:extLst>
            </p:cNvPr>
            <p:cNvSpPr/>
            <p:nvPr/>
          </p:nvSpPr>
          <p:spPr>
            <a:xfrm>
              <a:off x="5220600" y="3013325"/>
              <a:ext cx="409725" cy="509600"/>
            </a:xfrm>
            <a:custGeom>
              <a:avLst/>
              <a:gdLst/>
              <a:ahLst/>
              <a:cxnLst/>
              <a:rect l="l" t="t" r="r" b="b"/>
              <a:pathLst>
                <a:path w="16389" h="20384" extrusionOk="0">
                  <a:moveTo>
                    <a:pt x="8100" y="7495"/>
                  </a:moveTo>
                  <a:lnTo>
                    <a:pt x="8139" y="7515"/>
                  </a:lnTo>
                  <a:lnTo>
                    <a:pt x="8187" y="7563"/>
                  </a:lnTo>
                  <a:lnTo>
                    <a:pt x="8187" y="7563"/>
                  </a:lnTo>
                  <a:cubicBezTo>
                    <a:pt x="8159" y="7541"/>
                    <a:pt x="8129" y="7518"/>
                    <a:pt x="8100" y="7495"/>
                  </a:cubicBezTo>
                  <a:close/>
                  <a:moveTo>
                    <a:pt x="8827" y="8202"/>
                  </a:moveTo>
                  <a:lnTo>
                    <a:pt x="8909" y="8285"/>
                  </a:lnTo>
                  <a:cubicBezTo>
                    <a:pt x="8948" y="8344"/>
                    <a:pt x="8963" y="8368"/>
                    <a:pt x="8961" y="8368"/>
                  </a:cubicBezTo>
                  <a:cubicBezTo>
                    <a:pt x="8957" y="8368"/>
                    <a:pt x="8897" y="8291"/>
                    <a:pt x="8827" y="8202"/>
                  </a:cubicBezTo>
                  <a:close/>
                  <a:moveTo>
                    <a:pt x="9555" y="10244"/>
                  </a:moveTo>
                  <a:cubicBezTo>
                    <a:pt x="9563" y="10321"/>
                    <a:pt x="9569" y="10375"/>
                    <a:pt x="9569" y="10375"/>
                  </a:cubicBezTo>
                  <a:cubicBezTo>
                    <a:pt x="9569" y="10326"/>
                    <a:pt x="9564" y="10283"/>
                    <a:pt x="9555" y="10244"/>
                  </a:cubicBezTo>
                  <a:close/>
                  <a:moveTo>
                    <a:pt x="9459" y="11915"/>
                  </a:moveTo>
                  <a:cubicBezTo>
                    <a:pt x="9459" y="12048"/>
                    <a:pt x="9337" y="12263"/>
                    <a:pt x="9316" y="12263"/>
                  </a:cubicBezTo>
                  <a:cubicBezTo>
                    <a:pt x="9302" y="12263"/>
                    <a:pt x="9330" y="12174"/>
                    <a:pt x="9459" y="11915"/>
                  </a:cubicBezTo>
                  <a:close/>
                  <a:moveTo>
                    <a:pt x="5786" y="0"/>
                  </a:moveTo>
                  <a:cubicBezTo>
                    <a:pt x="4810" y="0"/>
                    <a:pt x="3828" y="124"/>
                    <a:pt x="2860" y="366"/>
                  </a:cubicBezTo>
                  <a:cubicBezTo>
                    <a:pt x="990" y="806"/>
                    <a:pt x="0" y="2786"/>
                    <a:pt x="440" y="4545"/>
                  </a:cubicBezTo>
                  <a:cubicBezTo>
                    <a:pt x="908" y="6043"/>
                    <a:pt x="2331" y="7062"/>
                    <a:pt x="3897" y="7062"/>
                  </a:cubicBezTo>
                  <a:cubicBezTo>
                    <a:pt x="4172" y="7062"/>
                    <a:pt x="4451" y="7031"/>
                    <a:pt x="4730" y="6965"/>
                  </a:cubicBezTo>
                  <a:lnTo>
                    <a:pt x="5280" y="6855"/>
                  </a:lnTo>
                  <a:lnTo>
                    <a:pt x="6379" y="6855"/>
                  </a:lnTo>
                  <a:cubicBezTo>
                    <a:pt x="6599" y="6855"/>
                    <a:pt x="6917" y="6904"/>
                    <a:pt x="6779" y="6904"/>
                  </a:cubicBezTo>
                  <a:cubicBezTo>
                    <a:pt x="6709" y="6904"/>
                    <a:pt x="6526" y="6892"/>
                    <a:pt x="6159" y="6855"/>
                  </a:cubicBezTo>
                  <a:lnTo>
                    <a:pt x="6159" y="6855"/>
                  </a:lnTo>
                  <a:lnTo>
                    <a:pt x="6599" y="6965"/>
                  </a:lnTo>
                  <a:cubicBezTo>
                    <a:pt x="6826" y="6965"/>
                    <a:pt x="7053" y="7017"/>
                    <a:pt x="7280" y="7085"/>
                  </a:cubicBezTo>
                  <a:lnTo>
                    <a:pt x="7280" y="7085"/>
                  </a:lnTo>
                  <a:lnTo>
                    <a:pt x="7699" y="7295"/>
                  </a:lnTo>
                  <a:lnTo>
                    <a:pt x="7919" y="7405"/>
                  </a:lnTo>
                  <a:lnTo>
                    <a:pt x="7919" y="7405"/>
                  </a:lnTo>
                  <a:cubicBezTo>
                    <a:pt x="8359" y="7735"/>
                    <a:pt x="8359" y="7735"/>
                    <a:pt x="8579" y="7955"/>
                  </a:cubicBezTo>
                  <a:lnTo>
                    <a:pt x="8579" y="7955"/>
                  </a:lnTo>
                  <a:lnTo>
                    <a:pt x="8579" y="7955"/>
                  </a:lnTo>
                  <a:cubicBezTo>
                    <a:pt x="8580" y="7956"/>
                    <a:pt x="8689" y="8066"/>
                    <a:pt x="8689" y="8175"/>
                  </a:cubicBezTo>
                  <a:cubicBezTo>
                    <a:pt x="8799" y="8175"/>
                    <a:pt x="9019" y="8615"/>
                    <a:pt x="9129" y="8835"/>
                  </a:cubicBezTo>
                  <a:cubicBezTo>
                    <a:pt x="9215" y="9006"/>
                    <a:pt x="9234" y="9110"/>
                    <a:pt x="9289" y="9200"/>
                  </a:cubicBezTo>
                  <a:lnTo>
                    <a:pt x="9289" y="9200"/>
                  </a:lnTo>
                  <a:cubicBezTo>
                    <a:pt x="9380" y="9455"/>
                    <a:pt x="9459" y="9655"/>
                    <a:pt x="9459" y="9935"/>
                  </a:cubicBezTo>
                  <a:cubicBezTo>
                    <a:pt x="9459" y="10020"/>
                    <a:pt x="9526" y="10106"/>
                    <a:pt x="9555" y="10244"/>
                  </a:cubicBezTo>
                  <a:lnTo>
                    <a:pt x="9555" y="10244"/>
                  </a:lnTo>
                  <a:cubicBezTo>
                    <a:pt x="9536" y="10050"/>
                    <a:pt x="9505" y="9712"/>
                    <a:pt x="9529" y="9712"/>
                  </a:cubicBezTo>
                  <a:lnTo>
                    <a:pt x="9529" y="9712"/>
                  </a:lnTo>
                  <a:cubicBezTo>
                    <a:pt x="9536" y="9712"/>
                    <a:pt x="9549" y="9745"/>
                    <a:pt x="9569" y="9825"/>
                  </a:cubicBezTo>
                  <a:lnTo>
                    <a:pt x="9569" y="10045"/>
                  </a:lnTo>
                  <a:cubicBezTo>
                    <a:pt x="9569" y="10265"/>
                    <a:pt x="9569" y="10595"/>
                    <a:pt x="9569" y="10925"/>
                  </a:cubicBezTo>
                  <a:cubicBezTo>
                    <a:pt x="9569" y="11035"/>
                    <a:pt x="9569" y="11255"/>
                    <a:pt x="9569" y="11365"/>
                  </a:cubicBezTo>
                  <a:cubicBezTo>
                    <a:pt x="9569" y="11365"/>
                    <a:pt x="9653" y="10775"/>
                    <a:pt x="9674" y="10775"/>
                  </a:cubicBezTo>
                  <a:cubicBezTo>
                    <a:pt x="9677" y="10775"/>
                    <a:pt x="9679" y="10787"/>
                    <a:pt x="9679" y="10815"/>
                  </a:cubicBezTo>
                  <a:cubicBezTo>
                    <a:pt x="9679" y="10815"/>
                    <a:pt x="9679" y="10925"/>
                    <a:pt x="9679" y="11035"/>
                  </a:cubicBezTo>
                  <a:cubicBezTo>
                    <a:pt x="9583" y="11322"/>
                    <a:pt x="9487" y="11610"/>
                    <a:pt x="9464" y="11825"/>
                  </a:cubicBezTo>
                  <a:lnTo>
                    <a:pt x="9464" y="11825"/>
                  </a:lnTo>
                  <a:cubicBezTo>
                    <a:pt x="9426" y="11907"/>
                    <a:pt x="9382" y="11991"/>
                    <a:pt x="9349" y="12025"/>
                  </a:cubicBezTo>
                  <a:cubicBezTo>
                    <a:pt x="9259" y="12114"/>
                    <a:pt x="8949" y="12572"/>
                    <a:pt x="8838" y="12856"/>
                  </a:cubicBezTo>
                  <a:lnTo>
                    <a:pt x="8838" y="12856"/>
                  </a:lnTo>
                  <a:cubicBezTo>
                    <a:pt x="8756" y="12922"/>
                    <a:pt x="8649" y="12995"/>
                    <a:pt x="8562" y="13096"/>
                  </a:cubicBezTo>
                  <a:lnTo>
                    <a:pt x="8562" y="13096"/>
                  </a:lnTo>
                  <a:cubicBezTo>
                    <a:pt x="8418" y="13208"/>
                    <a:pt x="8313" y="13344"/>
                    <a:pt x="8139" y="13344"/>
                  </a:cubicBezTo>
                  <a:cubicBezTo>
                    <a:pt x="7809" y="13564"/>
                    <a:pt x="7369" y="13784"/>
                    <a:pt x="7039" y="14004"/>
                  </a:cubicBezTo>
                  <a:cubicBezTo>
                    <a:pt x="6269" y="14444"/>
                    <a:pt x="5609" y="15214"/>
                    <a:pt x="5390" y="16094"/>
                  </a:cubicBezTo>
                  <a:cubicBezTo>
                    <a:pt x="5170" y="16974"/>
                    <a:pt x="5280" y="17854"/>
                    <a:pt x="5829" y="18734"/>
                  </a:cubicBezTo>
                  <a:cubicBezTo>
                    <a:pt x="6269" y="19504"/>
                    <a:pt x="6929" y="20054"/>
                    <a:pt x="7809" y="20274"/>
                  </a:cubicBezTo>
                  <a:cubicBezTo>
                    <a:pt x="8103" y="20347"/>
                    <a:pt x="8408" y="20384"/>
                    <a:pt x="8714" y="20384"/>
                  </a:cubicBezTo>
                  <a:cubicBezTo>
                    <a:pt x="9325" y="20384"/>
                    <a:pt x="9936" y="20237"/>
                    <a:pt x="10449" y="19944"/>
                  </a:cubicBezTo>
                  <a:lnTo>
                    <a:pt x="10339" y="19944"/>
                  </a:lnTo>
                  <a:cubicBezTo>
                    <a:pt x="14079" y="18184"/>
                    <a:pt x="16388" y="14554"/>
                    <a:pt x="16388" y="10485"/>
                  </a:cubicBezTo>
                  <a:cubicBezTo>
                    <a:pt x="16388" y="6525"/>
                    <a:pt x="14189" y="2896"/>
                    <a:pt x="10669" y="1136"/>
                  </a:cubicBezTo>
                  <a:cubicBezTo>
                    <a:pt x="9136" y="369"/>
                    <a:pt x="7471" y="0"/>
                    <a:pt x="578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1" name="Google Shape;2424;p43">
              <a:extLst>
                <a:ext uri="{FF2B5EF4-FFF2-40B4-BE49-F238E27FC236}">
                  <a16:creationId xmlns:a16="http://schemas.microsoft.com/office/drawing/2014/main" id="{1D925D47-9F64-1D89-1B4C-9BE6D75D1995}"/>
                </a:ext>
              </a:extLst>
            </p:cNvPr>
            <p:cNvSpPr/>
            <p:nvPr/>
          </p:nvSpPr>
          <p:spPr>
            <a:xfrm>
              <a:off x="4528575" y="3011450"/>
              <a:ext cx="452825" cy="510200"/>
            </a:xfrm>
            <a:custGeom>
              <a:avLst/>
              <a:gdLst/>
              <a:ahLst/>
              <a:cxnLst/>
              <a:rect l="l" t="t" r="r" b="b"/>
              <a:pathLst>
                <a:path w="18113" h="20408" extrusionOk="0">
                  <a:moveTo>
                    <a:pt x="10240" y="8204"/>
                  </a:moveTo>
                  <a:lnTo>
                    <a:pt x="10240" y="8204"/>
                  </a:lnTo>
                  <a:cubicBezTo>
                    <a:pt x="10241" y="8204"/>
                    <a:pt x="10258" y="8248"/>
                    <a:pt x="10303" y="8360"/>
                  </a:cubicBezTo>
                  <a:cubicBezTo>
                    <a:pt x="10303"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lnTo>
                    <a:pt x="10524" y="9302"/>
                  </a:lnTo>
                  <a:cubicBezTo>
                    <a:pt x="10551" y="9437"/>
                    <a:pt x="10579" y="9572"/>
                    <a:pt x="10633" y="9680"/>
                  </a:cubicBezTo>
                  <a:cubicBezTo>
                    <a:pt x="10586" y="9525"/>
                    <a:pt x="10551" y="9401"/>
                    <a:pt x="10524" y="9302"/>
                  </a:cubicBezTo>
                  <a:close/>
                  <a:moveTo>
                    <a:pt x="9880" y="12220"/>
                  </a:moveTo>
                  <a:cubicBezTo>
                    <a:pt x="9718" y="12406"/>
                    <a:pt x="9662" y="12477"/>
                    <a:pt x="9666" y="12477"/>
                  </a:cubicBezTo>
                  <a:cubicBezTo>
                    <a:pt x="9672" y="12477"/>
                    <a:pt x="9776" y="12360"/>
                    <a:pt x="9880" y="12220"/>
                  </a:cubicBezTo>
                  <a:close/>
                  <a:moveTo>
                    <a:pt x="9568" y="12744"/>
                  </a:moveTo>
                  <a:cubicBezTo>
                    <a:pt x="9576" y="12744"/>
                    <a:pt x="9538" y="12778"/>
                    <a:pt x="9423" y="12869"/>
                  </a:cubicBezTo>
                  <a:cubicBezTo>
                    <a:pt x="9385" y="12882"/>
                    <a:pt x="9349" y="12896"/>
                    <a:pt x="9314" y="12911"/>
                  </a:cubicBezTo>
                  <a:lnTo>
                    <a:pt x="9314" y="12911"/>
                  </a:lnTo>
                  <a:cubicBezTo>
                    <a:pt x="9432" y="12829"/>
                    <a:pt x="9557" y="12744"/>
                    <a:pt x="9568" y="12744"/>
                  </a:cubicBezTo>
                  <a:close/>
                  <a:moveTo>
                    <a:pt x="8892" y="13256"/>
                  </a:moveTo>
                  <a:cubicBezTo>
                    <a:pt x="8895" y="13256"/>
                    <a:pt x="8860" y="13271"/>
                    <a:pt x="8763" y="13309"/>
                  </a:cubicBezTo>
                  <a:cubicBezTo>
                    <a:pt x="8752" y="13309"/>
                    <a:pt x="8741" y="13310"/>
                    <a:pt x="8731" y="13310"/>
                  </a:cubicBezTo>
                  <a:lnTo>
                    <a:pt x="8731" y="13310"/>
                  </a:lnTo>
                  <a:cubicBezTo>
                    <a:pt x="8818" y="13280"/>
                    <a:pt x="8887" y="13256"/>
                    <a:pt x="8892" y="13256"/>
                  </a:cubicBezTo>
                  <a:close/>
                  <a:moveTo>
                    <a:pt x="9777" y="1"/>
                  </a:moveTo>
                  <a:cubicBezTo>
                    <a:pt x="9472" y="1"/>
                    <a:pt x="9166" y="38"/>
                    <a:pt x="8873" y="111"/>
                  </a:cubicBezTo>
                  <a:cubicBezTo>
                    <a:pt x="7993" y="331"/>
                    <a:pt x="7333" y="881"/>
                    <a:pt x="6783" y="1761"/>
                  </a:cubicBezTo>
                  <a:cubicBezTo>
                    <a:pt x="6013" y="3191"/>
                    <a:pt x="6343" y="5610"/>
                    <a:pt x="8103" y="6380"/>
                  </a:cubicBezTo>
                  <a:lnTo>
                    <a:pt x="7993" y="6380"/>
                  </a:lnTo>
                  <a:cubicBezTo>
                    <a:pt x="8323" y="6490"/>
                    <a:pt x="8653" y="6710"/>
                    <a:pt x="8983" y="6930"/>
                  </a:cubicBezTo>
                  <a:lnTo>
                    <a:pt x="9313" y="7150"/>
                  </a:lnTo>
                  <a:cubicBezTo>
                    <a:pt x="9561" y="7398"/>
                    <a:pt x="9669" y="7506"/>
                    <a:pt x="9863" y="7700"/>
                  </a:cubicBezTo>
                  <a:lnTo>
                    <a:pt x="9863" y="7700"/>
                  </a:lnTo>
                  <a:lnTo>
                    <a:pt x="9973" y="7920"/>
                  </a:lnTo>
                  <a:cubicBezTo>
                    <a:pt x="10128" y="8075"/>
                    <a:pt x="10229" y="8285"/>
                    <a:pt x="10313" y="8472"/>
                  </a:cubicBezTo>
                  <a:lnTo>
                    <a:pt x="10313" y="8472"/>
                  </a:lnTo>
                  <a:cubicBezTo>
                    <a:pt x="10340" y="8625"/>
                    <a:pt x="10413" y="8731"/>
                    <a:pt x="10413" y="8910"/>
                  </a:cubicBezTo>
                  <a:cubicBezTo>
                    <a:pt x="10432" y="8949"/>
                    <a:pt x="10449" y="8992"/>
                    <a:pt x="10462" y="9037"/>
                  </a:cubicBezTo>
                  <a:lnTo>
                    <a:pt x="10462"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3"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8" y="11505"/>
                    <a:pt x="10279" y="11531"/>
                    <a:pt x="10269" y="11557"/>
                  </a:cubicBezTo>
                  <a:lnTo>
                    <a:pt x="10269" y="11557"/>
                  </a:lnTo>
                  <a:cubicBezTo>
                    <a:pt x="10228" y="11638"/>
                    <a:pt x="10155" y="11735"/>
                    <a:pt x="10083" y="11880"/>
                  </a:cubicBezTo>
                  <a:cubicBezTo>
                    <a:pt x="10051" y="11974"/>
                    <a:pt x="9966" y="12105"/>
                    <a:pt x="9880" y="12220"/>
                  </a:cubicBezTo>
                  <a:lnTo>
                    <a:pt x="9880" y="12220"/>
                  </a:lnTo>
                  <a:cubicBezTo>
                    <a:pt x="9935" y="12157"/>
                    <a:pt x="10002" y="12081"/>
                    <a:pt x="10083" y="11990"/>
                  </a:cubicBezTo>
                  <a:lnTo>
                    <a:pt x="10083" y="11990"/>
                  </a:lnTo>
                  <a:cubicBezTo>
                    <a:pt x="9973" y="12210"/>
                    <a:pt x="9753" y="12430"/>
                    <a:pt x="9533" y="12650"/>
                  </a:cubicBezTo>
                  <a:lnTo>
                    <a:pt x="9235" y="12948"/>
                  </a:lnTo>
                  <a:lnTo>
                    <a:pt x="9235" y="12948"/>
                  </a:lnTo>
                  <a:cubicBezTo>
                    <a:pt x="9000" y="13064"/>
                    <a:pt x="8806" y="13222"/>
                    <a:pt x="8543" y="13309"/>
                  </a:cubicBezTo>
                  <a:cubicBezTo>
                    <a:pt x="8458" y="13352"/>
                    <a:pt x="8408" y="13380"/>
                    <a:pt x="8383" y="13397"/>
                  </a:cubicBezTo>
                  <a:lnTo>
                    <a:pt x="8383" y="13397"/>
                  </a:lnTo>
                  <a:cubicBezTo>
                    <a:pt x="8332" y="13410"/>
                    <a:pt x="8277" y="13419"/>
                    <a:pt x="8213" y="13419"/>
                  </a:cubicBezTo>
                  <a:cubicBezTo>
                    <a:pt x="7995" y="13529"/>
                    <a:pt x="7885" y="13529"/>
                    <a:pt x="7667" y="13637"/>
                  </a:cubicBezTo>
                  <a:lnTo>
                    <a:pt x="7667" y="13637"/>
                  </a:lnTo>
                  <a:cubicBezTo>
                    <a:pt x="7796" y="13622"/>
                    <a:pt x="7916" y="13608"/>
                    <a:pt x="7937" y="13608"/>
                  </a:cubicBezTo>
                  <a:cubicBezTo>
                    <a:pt x="7954" y="13608"/>
                    <a:pt x="7913" y="13616"/>
                    <a:pt x="7773" y="13639"/>
                  </a:cubicBezTo>
                  <a:lnTo>
                    <a:pt x="7663" y="13639"/>
                  </a:lnTo>
                  <a:cubicBezTo>
                    <a:pt x="7665"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7" y="13319"/>
                    <a:pt x="5188" y="13272"/>
                    <a:pt x="4858"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2" y="17709"/>
                    <a:pt x="15692" y="15949"/>
                  </a:cubicBezTo>
                  <a:cubicBezTo>
                    <a:pt x="17892" y="12650"/>
                    <a:pt x="18112" y="8470"/>
                    <a:pt x="16352" y="4950"/>
                  </a:cubicBezTo>
                  <a:cubicBezTo>
                    <a:pt x="15362" y="2971"/>
                    <a:pt x="13603" y="1431"/>
                    <a:pt x="11513" y="441"/>
                  </a:cubicBezTo>
                  <a:cubicBezTo>
                    <a:pt x="11000" y="148"/>
                    <a:pt x="10388" y="1"/>
                    <a:pt x="977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2" name="Google Shape;2425;p43">
              <a:extLst>
                <a:ext uri="{FF2B5EF4-FFF2-40B4-BE49-F238E27FC236}">
                  <a16:creationId xmlns:a16="http://schemas.microsoft.com/office/drawing/2014/main" id="{26537AD2-A8D2-2E0A-8171-B89FE65CDEE0}"/>
                </a:ext>
              </a:extLst>
            </p:cNvPr>
            <p:cNvSpPr/>
            <p:nvPr/>
          </p:nvSpPr>
          <p:spPr>
            <a:xfrm>
              <a:off x="3889725" y="30133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30" y="7518"/>
                    <a:pt x="8100" y="7495"/>
                  </a:cubicBezTo>
                  <a:close/>
                  <a:moveTo>
                    <a:pt x="8827" y="8202"/>
                  </a:moveTo>
                  <a:lnTo>
                    <a:pt x="8910" y="8285"/>
                  </a:lnTo>
                  <a:cubicBezTo>
                    <a:pt x="8949" y="8344"/>
                    <a:pt x="8964" y="8368"/>
                    <a:pt x="8961" y="8368"/>
                  </a:cubicBezTo>
                  <a:cubicBezTo>
                    <a:pt x="8957" y="8368"/>
                    <a:pt x="8898" y="8291"/>
                    <a:pt x="8827" y="8202"/>
                  </a:cubicBezTo>
                  <a:close/>
                  <a:moveTo>
                    <a:pt x="9553" y="10230"/>
                  </a:moveTo>
                  <a:lnTo>
                    <a:pt x="9553" y="10230"/>
                  </a:lnTo>
                  <a:cubicBezTo>
                    <a:pt x="9563" y="10273"/>
                    <a:pt x="9570" y="10320"/>
                    <a:pt x="9570" y="10375"/>
                  </a:cubicBezTo>
                  <a:cubicBezTo>
                    <a:pt x="9570" y="10375"/>
                    <a:pt x="9563" y="10315"/>
                    <a:pt x="9553" y="10230"/>
                  </a:cubicBezTo>
                  <a:close/>
                  <a:moveTo>
                    <a:pt x="9426" y="11683"/>
                  </a:moveTo>
                  <a:cubicBezTo>
                    <a:pt x="9407" y="11769"/>
                    <a:pt x="9384" y="11847"/>
                    <a:pt x="9350" y="11915"/>
                  </a:cubicBezTo>
                  <a:cubicBezTo>
                    <a:pt x="9387" y="11802"/>
                    <a:pt x="9412" y="11728"/>
                    <a:pt x="9426" y="11683"/>
                  </a:cubicBezTo>
                  <a:close/>
                  <a:moveTo>
                    <a:pt x="9350" y="11915"/>
                  </a:moveTo>
                  <a:cubicBezTo>
                    <a:pt x="9350" y="12048"/>
                    <a:pt x="9228" y="12263"/>
                    <a:pt x="9206" y="12263"/>
                  </a:cubicBezTo>
                  <a:cubicBezTo>
                    <a:pt x="9192" y="12263"/>
                    <a:pt x="9220" y="12174"/>
                    <a:pt x="9350" y="11915"/>
                  </a:cubicBezTo>
                  <a:close/>
                  <a:moveTo>
                    <a:pt x="5786" y="0"/>
                  </a:moveTo>
                  <a:cubicBezTo>
                    <a:pt x="4811" y="0"/>
                    <a:pt x="3828" y="124"/>
                    <a:pt x="2860" y="366"/>
                  </a:cubicBezTo>
                  <a:cubicBezTo>
                    <a:pt x="991" y="806"/>
                    <a:pt x="1" y="2786"/>
                    <a:pt x="441" y="4545"/>
                  </a:cubicBezTo>
                  <a:cubicBezTo>
                    <a:pt x="909" y="6043"/>
                    <a:pt x="2332" y="7062"/>
                    <a:pt x="3830" y="7062"/>
                  </a:cubicBezTo>
                  <a:cubicBezTo>
                    <a:pt x="4093" y="7062"/>
                    <a:pt x="4358" y="7031"/>
                    <a:pt x="4620" y="6965"/>
                  </a:cubicBezTo>
                  <a:lnTo>
                    <a:pt x="5280" y="6855"/>
                  </a:lnTo>
                  <a:lnTo>
                    <a:pt x="6380" y="6855"/>
                  </a:lnTo>
                  <a:cubicBezTo>
                    <a:pt x="6600" y="6855"/>
                    <a:pt x="6918" y="6904"/>
                    <a:pt x="6779" y="6904"/>
                  </a:cubicBezTo>
                  <a:cubicBezTo>
                    <a:pt x="6710" y="6904"/>
                    <a:pt x="6527" y="6892"/>
                    <a:pt x="6160" y="6855"/>
                  </a:cubicBezTo>
                  <a:lnTo>
                    <a:pt x="6160" y="6855"/>
                  </a:lnTo>
                  <a:lnTo>
                    <a:pt x="6600" y="6965"/>
                  </a:lnTo>
                  <a:cubicBezTo>
                    <a:pt x="6827" y="6965"/>
                    <a:pt x="7053" y="7017"/>
                    <a:pt x="7280" y="7085"/>
                  </a:cubicBezTo>
                  <a:lnTo>
                    <a:pt x="7280" y="7085"/>
                  </a:lnTo>
                  <a:lnTo>
                    <a:pt x="7700" y="7295"/>
                  </a:lnTo>
                  <a:lnTo>
                    <a:pt x="7920" y="7405"/>
                  </a:lnTo>
                  <a:lnTo>
                    <a:pt x="7920" y="7405"/>
                  </a:lnTo>
                  <a:cubicBezTo>
                    <a:pt x="8360" y="7735"/>
                    <a:pt x="8360" y="7735"/>
                    <a:pt x="8580" y="7955"/>
                  </a:cubicBezTo>
                  <a:lnTo>
                    <a:pt x="8580" y="7955"/>
                  </a:lnTo>
                  <a:lnTo>
                    <a:pt x="8580" y="7955"/>
                  </a:lnTo>
                  <a:cubicBezTo>
                    <a:pt x="8581" y="7956"/>
                    <a:pt x="8690" y="8066"/>
                    <a:pt x="8690" y="8175"/>
                  </a:cubicBezTo>
                  <a:cubicBezTo>
                    <a:pt x="8800" y="8175"/>
                    <a:pt x="9020" y="8615"/>
                    <a:pt x="9130" y="8835"/>
                  </a:cubicBezTo>
                  <a:cubicBezTo>
                    <a:pt x="9215" y="9006"/>
                    <a:pt x="9234" y="9110"/>
                    <a:pt x="9290" y="9200"/>
                  </a:cubicBezTo>
                  <a:lnTo>
                    <a:pt x="9290" y="9200"/>
                  </a:lnTo>
                  <a:cubicBezTo>
                    <a:pt x="9381" y="9455"/>
                    <a:pt x="9460" y="9655"/>
                    <a:pt x="9460" y="9935"/>
                  </a:cubicBezTo>
                  <a:lnTo>
                    <a:pt x="9460" y="10045"/>
                  </a:lnTo>
                  <a:cubicBezTo>
                    <a:pt x="9460" y="10265"/>
                    <a:pt x="9460" y="10595"/>
                    <a:pt x="9460" y="10925"/>
                  </a:cubicBezTo>
                  <a:cubicBezTo>
                    <a:pt x="9460" y="11035"/>
                    <a:pt x="9460" y="11255"/>
                    <a:pt x="9460" y="11365"/>
                  </a:cubicBezTo>
                  <a:cubicBezTo>
                    <a:pt x="9460" y="11365"/>
                    <a:pt x="9544" y="10775"/>
                    <a:pt x="9565" y="10775"/>
                  </a:cubicBezTo>
                  <a:cubicBezTo>
                    <a:pt x="9568" y="10775"/>
                    <a:pt x="9570" y="10787"/>
                    <a:pt x="9570" y="10815"/>
                  </a:cubicBezTo>
                  <a:cubicBezTo>
                    <a:pt x="9570" y="10815"/>
                    <a:pt x="9570" y="10925"/>
                    <a:pt x="9570" y="11035"/>
                  </a:cubicBezTo>
                  <a:cubicBezTo>
                    <a:pt x="9499" y="11247"/>
                    <a:pt x="9474" y="11458"/>
                    <a:pt x="9436" y="11641"/>
                  </a:cubicBezTo>
                  <a:lnTo>
                    <a:pt x="9436" y="11641"/>
                  </a:lnTo>
                  <a:cubicBezTo>
                    <a:pt x="9406" y="11707"/>
                    <a:pt x="9304" y="11960"/>
                    <a:pt x="9240" y="12025"/>
                  </a:cubicBezTo>
                  <a:cubicBezTo>
                    <a:pt x="9148" y="12116"/>
                    <a:pt x="8828" y="12588"/>
                    <a:pt x="8723" y="12871"/>
                  </a:cubicBezTo>
                  <a:lnTo>
                    <a:pt x="8723" y="12871"/>
                  </a:lnTo>
                  <a:cubicBezTo>
                    <a:pt x="8680" y="12914"/>
                    <a:pt x="8634" y="12960"/>
                    <a:pt x="8578" y="13016"/>
                  </a:cubicBezTo>
                  <a:lnTo>
                    <a:pt x="8578" y="13016"/>
                  </a:lnTo>
                  <a:cubicBezTo>
                    <a:pt x="8467" y="13127"/>
                    <a:pt x="8249" y="13344"/>
                    <a:pt x="8140" y="13344"/>
                  </a:cubicBezTo>
                  <a:cubicBezTo>
                    <a:pt x="7700" y="13564"/>
                    <a:pt x="7370" y="13784"/>
                    <a:pt x="6930" y="14004"/>
                  </a:cubicBezTo>
                  <a:cubicBezTo>
                    <a:pt x="6160" y="14444"/>
                    <a:pt x="5610" y="15214"/>
                    <a:pt x="5390" y="16094"/>
                  </a:cubicBezTo>
                  <a:cubicBezTo>
                    <a:pt x="5170" y="16974"/>
                    <a:pt x="5280" y="17854"/>
                    <a:pt x="5720" y="18734"/>
                  </a:cubicBezTo>
                  <a:cubicBezTo>
                    <a:pt x="6160" y="19504"/>
                    <a:pt x="6930" y="20054"/>
                    <a:pt x="7810" y="20274"/>
                  </a:cubicBezTo>
                  <a:cubicBezTo>
                    <a:pt x="8103" y="20347"/>
                    <a:pt x="8396" y="20384"/>
                    <a:pt x="8690" y="20384"/>
                  </a:cubicBezTo>
                  <a:cubicBezTo>
                    <a:pt x="9276" y="20384"/>
                    <a:pt x="9863" y="20237"/>
                    <a:pt x="10450" y="19944"/>
                  </a:cubicBezTo>
                  <a:lnTo>
                    <a:pt x="10340" y="19944"/>
                  </a:lnTo>
                  <a:cubicBezTo>
                    <a:pt x="14079" y="18184"/>
                    <a:pt x="16389" y="14554"/>
                    <a:pt x="16389" y="10485"/>
                  </a:cubicBezTo>
                  <a:cubicBezTo>
                    <a:pt x="16389" y="6525"/>
                    <a:pt x="14189" y="2896"/>
                    <a:pt x="10670" y="1136"/>
                  </a:cubicBezTo>
                  <a:cubicBezTo>
                    <a:pt x="9137" y="369"/>
                    <a:pt x="7472" y="0"/>
                    <a:pt x="578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3" name="Google Shape;2426;p43">
              <a:extLst>
                <a:ext uri="{FF2B5EF4-FFF2-40B4-BE49-F238E27FC236}">
                  <a16:creationId xmlns:a16="http://schemas.microsoft.com/office/drawing/2014/main" id="{46DF3D53-C4C5-3B00-391E-04D6885C1745}"/>
                </a:ext>
              </a:extLst>
            </p:cNvPr>
            <p:cNvSpPr/>
            <p:nvPr/>
          </p:nvSpPr>
          <p:spPr>
            <a:xfrm>
              <a:off x="3197725" y="3011450"/>
              <a:ext cx="452800" cy="510200"/>
            </a:xfrm>
            <a:custGeom>
              <a:avLst/>
              <a:gdLst/>
              <a:ahLst/>
              <a:cxnLst/>
              <a:rect l="l" t="t" r="r" b="b"/>
              <a:pathLst>
                <a:path w="18112" h="20408" extrusionOk="0">
                  <a:moveTo>
                    <a:pt x="10240" y="8204"/>
                  </a:moveTo>
                  <a:cubicBezTo>
                    <a:pt x="10240" y="8204"/>
                    <a:pt x="10258" y="8248"/>
                    <a:pt x="10302" y="8360"/>
                  </a:cubicBezTo>
                  <a:cubicBezTo>
                    <a:pt x="10302"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cubicBezTo>
                    <a:pt x="10551" y="9437"/>
                    <a:pt x="10578" y="9572"/>
                    <a:pt x="10632" y="9680"/>
                  </a:cubicBezTo>
                  <a:cubicBezTo>
                    <a:pt x="10586" y="9525"/>
                    <a:pt x="10550" y="9401"/>
                    <a:pt x="10524" y="9302"/>
                  </a:cubicBezTo>
                  <a:close/>
                  <a:moveTo>
                    <a:pt x="9880" y="12220"/>
                  </a:moveTo>
                  <a:cubicBezTo>
                    <a:pt x="9718" y="12406"/>
                    <a:pt x="9662" y="12477"/>
                    <a:pt x="9666" y="12477"/>
                  </a:cubicBezTo>
                  <a:cubicBezTo>
                    <a:pt x="9671" y="12477"/>
                    <a:pt x="9776" y="12360"/>
                    <a:pt x="9880" y="12220"/>
                  </a:cubicBezTo>
                  <a:close/>
                  <a:moveTo>
                    <a:pt x="9568" y="12744"/>
                  </a:moveTo>
                  <a:cubicBezTo>
                    <a:pt x="9575" y="12744"/>
                    <a:pt x="9537" y="12778"/>
                    <a:pt x="9423" y="12869"/>
                  </a:cubicBezTo>
                  <a:cubicBezTo>
                    <a:pt x="9385" y="12882"/>
                    <a:pt x="9349" y="12896"/>
                    <a:pt x="9314" y="12911"/>
                  </a:cubicBezTo>
                  <a:lnTo>
                    <a:pt x="9314" y="12911"/>
                  </a:lnTo>
                  <a:cubicBezTo>
                    <a:pt x="9431" y="12829"/>
                    <a:pt x="9556" y="12744"/>
                    <a:pt x="9568" y="12744"/>
                  </a:cubicBezTo>
                  <a:close/>
                  <a:moveTo>
                    <a:pt x="8891" y="13256"/>
                  </a:moveTo>
                  <a:cubicBezTo>
                    <a:pt x="8895" y="13256"/>
                    <a:pt x="8859" y="13271"/>
                    <a:pt x="8763" y="13309"/>
                  </a:cubicBezTo>
                  <a:cubicBezTo>
                    <a:pt x="8752" y="13309"/>
                    <a:pt x="8741" y="13310"/>
                    <a:pt x="8730" y="13310"/>
                  </a:cubicBezTo>
                  <a:lnTo>
                    <a:pt x="8730" y="13310"/>
                  </a:lnTo>
                  <a:cubicBezTo>
                    <a:pt x="8817" y="13280"/>
                    <a:pt x="8886" y="13256"/>
                    <a:pt x="8891" y="13256"/>
                  </a:cubicBezTo>
                  <a:close/>
                  <a:moveTo>
                    <a:pt x="9777" y="1"/>
                  </a:moveTo>
                  <a:cubicBezTo>
                    <a:pt x="9471" y="1"/>
                    <a:pt x="9166" y="38"/>
                    <a:pt x="8873" y="111"/>
                  </a:cubicBezTo>
                  <a:cubicBezTo>
                    <a:pt x="7993" y="331"/>
                    <a:pt x="7333" y="991"/>
                    <a:pt x="6783" y="1761"/>
                  </a:cubicBezTo>
                  <a:cubicBezTo>
                    <a:pt x="6013" y="3191"/>
                    <a:pt x="6343" y="5610"/>
                    <a:pt x="8103" y="6380"/>
                  </a:cubicBezTo>
                  <a:lnTo>
                    <a:pt x="7993" y="6380"/>
                  </a:lnTo>
                  <a:cubicBezTo>
                    <a:pt x="8323" y="6490"/>
                    <a:pt x="8653" y="6710"/>
                    <a:pt x="8983" y="6930"/>
                  </a:cubicBezTo>
                  <a:lnTo>
                    <a:pt x="9313" y="7150"/>
                  </a:lnTo>
                  <a:cubicBezTo>
                    <a:pt x="9561" y="7398"/>
                    <a:pt x="9669" y="7506"/>
                    <a:pt x="9863" y="7700"/>
                  </a:cubicBezTo>
                  <a:lnTo>
                    <a:pt x="9973" y="7920"/>
                  </a:lnTo>
                  <a:cubicBezTo>
                    <a:pt x="10128" y="8075"/>
                    <a:pt x="10228" y="8285"/>
                    <a:pt x="10312" y="8472"/>
                  </a:cubicBezTo>
                  <a:lnTo>
                    <a:pt x="10312" y="8472"/>
                  </a:lnTo>
                  <a:cubicBezTo>
                    <a:pt x="10340" y="8625"/>
                    <a:pt x="10412" y="8731"/>
                    <a:pt x="10412" y="8910"/>
                  </a:cubicBezTo>
                  <a:cubicBezTo>
                    <a:pt x="10432" y="8949"/>
                    <a:pt x="10448" y="8992"/>
                    <a:pt x="10462" y="9037"/>
                  </a:cubicBezTo>
                  <a:lnTo>
                    <a:pt x="10462" y="9037"/>
                  </a:lnTo>
                  <a:cubicBezTo>
                    <a:pt x="10456" y="8995"/>
                    <a:pt x="10457" y="8978"/>
                    <a:pt x="10465" y="8978"/>
                  </a:cubicBezTo>
                  <a:cubicBezTo>
                    <a:pt x="10489" y="8978"/>
                    <a:pt x="10575" y="9179"/>
                    <a:pt x="10632" y="9350"/>
                  </a:cubicBezTo>
                  <a:cubicBezTo>
                    <a:pt x="10742" y="9790"/>
                    <a:pt x="10632" y="9680"/>
                    <a:pt x="10632" y="9900"/>
                  </a:cubicBezTo>
                  <a:lnTo>
                    <a:pt x="10632" y="10346"/>
                  </a:lnTo>
                  <a:lnTo>
                    <a:pt x="10632" y="10346"/>
                  </a:lnTo>
                  <a:cubicBezTo>
                    <a:pt x="10603" y="10530"/>
                    <a:pt x="10563" y="10769"/>
                    <a:pt x="10522" y="10890"/>
                  </a:cubicBezTo>
                  <a:cubicBezTo>
                    <a:pt x="10467" y="11055"/>
                    <a:pt x="10412" y="11192"/>
                    <a:pt x="10357" y="11330"/>
                  </a:cubicBezTo>
                  <a:lnTo>
                    <a:pt x="10357" y="11330"/>
                  </a:lnTo>
                  <a:lnTo>
                    <a:pt x="10302" y="11440"/>
                  </a:lnTo>
                  <a:cubicBezTo>
                    <a:pt x="10302" y="11453"/>
                    <a:pt x="10301" y="11467"/>
                    <a:pt x="10298" y="11480"/>
                  </a:cubicBezTo>
                  <a:lnTo>
                    <a:pt x="10298" y="11480"/>
                  </a:lnTo>
                  <a:cubicBezTo>
                    <a:pt x="10288" y="11505"/>
                    <a:pt x="10278" y="11531"/>
                    <a:pt x="10268" y="11557"/>
                  </a:cubicBezTo>
                  <a:lnTo>
                    <a:pt x="10268" y="11557"/>
                  </a:lnTo>
                  <a:cubicBezTo>
                    <a:pt x="10227" y="11638"/>
                    <a:pt x="10155" y="11735"/>
                    <a:pt x="10083" y="11880"/>
                  </a:cubicBezTo>
                  <a:cubicBezTo>
                    <a:pt x="10051" y="11974"/>
                    <a:pt x="9965" y="12105"/>
                    <a:pt x="9880" y="12220"/>
                  </a:cubicBezTo>
                  <a:lnTo>
                    <a:pt x="9880" y="12220"/>
                  </a:lnTo>
                  <a:cubicBezTo>
                    <a:pt x="9935" y="12157"/>
                    <a:pt x="10002" y="12081"/>
                    <a:pt x="10083" y="11990"/>
                  </a:cubicBezTo>
                  <a:lnTo>
                    <a:pt x="10083" y="11990"/>
                  </a:lnTo>
                  <a:cubicBezTo>
                    <a:pt x="9973" y="12210"/>
                    <a:pt x="9753" y="12430"/>
                    <a:pt x="9533" y="12650"/>
                  </a:cubicBezTo>
                  <a:lnTo>
                    <a:pt x="9234" y="12948"/>
                  </a:lnTo>
                  <a:lnTo>
                    <a:pt x="9234" y="12948"/>
                  </a:lnTo>
                  <a:cubicBezTo>
                    <a:pt x="8999" y="13064"/>
                    <a:pt x="8806" y="13222"/>
                    <a:pt x="8543" y="13309"/>
                  </a:cubicBezTo>
                  <a:cubicBezTo>
                    <a:pt x="8458"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5" y="13622"/>
                    <a:pt x="7915" y="13608"/>
                    <a:pt x="7937" y="13608"/>
                  </a:cubicBezTo>
                  <a:cubicBezTo>
                    <a:pt x="7953" y="13608"/>
                    <a:pt x="7912" y="13616"/>
                    <a:pt x="7773" y="13639"/>
                  </a:cubicBezTo>
                  <a:lnTo>
                    <a:pt x="7663" y="13639"/>
                  </a:lnTo>
                  <a:cubicBezTo>
                    <a:pt x="7664"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692" y="15949"/>
                  </a:cubicBezTo>
                  <a:cubicBezTo>
                    <a:pt x="17892" y="12650"/>
                    <a:pt x="18112" y="8470"/>
                    <a:pt x="16352" y="4950"/>
                  </a:cubicBezTo>
                  <a:cubicBezTo>
                    <a:pt x="15362" y="2971"/>
                    <a:pt x="13602" y="1431"/>
                    <a:pt x="11512" y="441"/>
                  </a:cubicBezTo>
                  <a:cubicBezTo>
                    <a:pt x="10999" y="148"/>
                    <a:pt x="10388" y="1"/>
                    <a:pt x="977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4" name="Google Shape;2427;p43">
              <a:extLst>
                <a:ext uri="{FF2B5EF4-FFF2-40B4-BE49-F238E27FC236}">
                  <a16:creationId xmlns:a16="http://schemas.microsoft.com/office/drawing/2014/main" id="{B54F0EF2-B9C3-2F1A-3B66-9A94106844D7}"/>
                </a:ext>
              </a:extLst>
            </p:cNvPr>
            <p:cNvSpPr/>
            <p:nvPr/>
          </p:nvSpPr>
          <p:spPr>
            <a:xfrm>
              <a:off x="2558875" y="3013325"/>
              <a:ext cx="412475" cy="507875"/>
            </a:xfrm>
            <a:custGeom>
              <a:avLst/>
              <a:gdLst/>
              <a:ahLst/>
              <a:cxnLst/>
              <a:rect l="l" t="t" r="r" b="b"/>
              <a:pathLst>
                <a:path w="16499" h="20315" extrusionOk="0">
                  <a:moveTo>
                    <a:pt x="9459" y="11915"/>
                  </a:moveTo>
                  <a:cubicBezTo>
                    <a:pt x="9459" y="12048"/>
                    <a:pt x="9378" y="12263"/>
                    <a:pt x="9364" y="12263"/>
                  </a:cubicBezTo>
                  <a:cubicBezTo>
                    <a:pt x="9354" y="12263"/>
                    <a:pt x="9373" y="12174"/>
                    <a:pt x="9459" y="11915"/>
                  </a:cubicBezTo>
                  <a:close/>
                  <a:moveTo>
                    <a:pt x="5819" y="0"/>
                  </a:moveTo>
                  <a:cubicBezTo>
                    <a:pt x="4825" y="0"/>
                    <a:pt x="3828" y="124"/>
                    <a:pt x="2860" y="366"/>
                  </a:cubicBezTo>
                  <a:cubicBezTo>
                    <a:pt x="1100" y="806"/>
                    <a:pt x="0" y="2786"/>
                    <a:pt x="550" y="4545"/>
                  </a:cubicBezTo>
                  <a:cubicBezTo>
                    <a:pt x="1018" y="6043"/>
                    <a:pt x="2441" y="7062"/>
                    <a:pt x="3939" y="7062"/>
                  </a:cubicBezTo>
                  <a:cubicBezTo>
                    <a:pt x="4202" y="7062"/>
                    <a:pt x="4467" y="7031"/>
                    <a:pt x="4730" y="6965"/>
                  </a:cubicBezTo>
                  <a:lnTo>
                    <a:pt x="5390" y="6855"/>
                  </a:lnTo>
                  <a:lnTo>
                    <a:pt x="6380" y="6855"/>
                  </a:lnTo>
                  <a:cubicBezTo>
                    <a:pt x="6600" y="6855"/>
                    <a:pt x="6966" y="6904"/>
                    <a:pt x="6828" y="6904"/>
                  </a:cubicBezTo>
                  <a:cubicBezTo>
                    <a:pt x="6758" y="6904"/>
                    <a:pt x="6563" y="6892"/>
                    <a:pt x="6160" y="6855"/>
                  </a:cubicBezTo>
                  <a:lnTo>
                    <a:pt x="6160" y="6855"/>
                  </a:lnTo>
                  <a:lnTo>
                    <a:pt x="6600" y="6965"/>
                  </a:lnTo>
                  <a:cubicBezTo>
                    <a:pt x="6905" y="6965"/>
                    <a:pt x="7158" y="7018"/>
                    <a:pt x="7394" y="7088"/>
                  </a:cubicBezTo>
                  <a:lnTo>
                    <a:pt x="7394" y="7088"/>
                  </a:lnTo>
                  <a:lnTo>
                    <a:pt x="7809" y="7295"/>
                  </a:lnTo>
                  <a:lnTo>
                    <a:pt x="8139" y="7515"/>
                  </a:lnTo>
                  <a:lnTo>
                    <a:pt x="8149" y="7520"/>
                  </a:lnTo>
                  <a:lnTo>
                    <a:pt x="8149" y="7520"/>
                  </a:lnTo>
                  <a:cubicBezTo>
                    <a:pt x="8389" y="7739"/>
                    <a:pt x="8484" y="7764"/>
                    <a:pt x="8579" y="7955"/>
                  </a:cubicBezTo>
                  <a:lnTo>
                    <a:pt x="8799" y="8175"/>
                  </a:lnTo>
                  <a:lnTo>
                    <a:pt x="8799" y="8175"/>
                  </a:lnTo>
                  <a:cubicBezTo>
                    <a:pt x="8799" y="8175"/>
                    <a:pt x="9129" y="8615"/>
                    <a:pt x="9239" y="8835"/>
                  </a:cubicBezTo>
                  <a:lnTo>
                    <a:pt x="9239" y="8835"/>
                  </a:lnTo>
                  <a:cubicBezTo>
                    <a:pt x="9239" y="8835"/>
                    <a:pt x="9239" y="8835"/>
                    <a:pt x="9239" y="8835"/>
                  </a:cubicBezTo>
                  <a:lnTo>
                    <a:pt x="9239" y="8835"/>
                  </a:lnTo>
                  <a:cubicBezTo>
                    <a:pt x="9239" y="8981"/>
                    <a:pt x="9288" y="9079"/>
                    <a:pt x="9353" y="9161"/>
                  </a:cubicBezTo>
                  <a:lnTo>
                    <a:pt x="9353" y="9161"/>
                  </a:lnTo>
                  <a:cubicBezTo>
                    <a:pt x="9374" y="9435"/>
                    <a:pt x="9471" y="9641"/>
                    <a:pt x="9569" y="9935"/>
                  </a:cubicBezTo>
                  <a:cubicBezTo>
                    <a:pt x="9569" y="9970"/>
                    <a:pt x="9569" y="10008"/>
                    <a:pt x="9569" y="10045"/>
                  </a:cubicBezTo>
                  <a:cubicBezTo>
                    <a:pt x="9679" y="10265"/>
                    <a:pt x="9679" y="10595"/>
                    <a:pt x="9569" y="10925"/>
                  </a:cubicBezTo>
                  <a:cubicBezTo>
                    <a:pt x="9569" y="11035"/>
                    <a:pt x="9569" y="11255"/>
                    <a:pt x="9569" y="11365"/>
                  </a:cubicBezTo>
                  <a:cubicBezTo>
                    <a:pt x="9569" y="11365"/>
                    <a:pt x="9638" y="11125"/>
                    <a:pt x="9679" y="10951"/>
                  </a:cubicBezTo>
                  <a:lnTo>
                    <a:pt x="9679" y="10951"/>
                  </a:lnTo>
                  <a:cubicBezTo>
                    <a:pt x="9679" y="10978"/>
                    <a:pt x="9679" y="11006"/>
                    <a:pt x="9679" y="11035"/>
                  </a:cubicBezTo>
                  <a:cubicBezTo>
                    <a:pt x="9679" y="11284"/>
                    <a:pt x="9617" y="11532"/>
                    <a:pt x="9539" y="11734"/>
                  </a:cubicBezTo>
                  <a:lnTo>
                    <a:pt x="9539" y="11734"/>
                  </a:lnTo>
                  <a:cubicBezTo>
                    <a:pt x="9480" y="11836"/>
                    <a:pt x="9395" y="11978"/>
                    <a:pt x="9349" y="12025"/>
                  </a:cubicBezTo>
                  <a:cubicBezTo>
                    <a:pt x="9349" y="12121"/>
                    <a:pt x="8925" y="12642"/>
                    <a:pt x="8822" y="12917"/>
                  </a:cubicBezTo>
                  <a:lnTo>
                    <a:pt x="8822" y="12917"/>
                  </a:lnTo>
                  <a:cubicBezTo>
                    <a:pt x="8721" y="12996"/>
                    <a:pt x="8650" y="13093"/>
                    <a:pt x="8579" y="13234"/>
                  </a:cubicBezTo>
                  <a:lnTo>
                    <a:pt x="8451" y="13299"/>
                  </a:lnTo>
                  <a:lnTo>
                    <a:pt x="8451" y="13299"/>
                  </a:lnTo>
                  <a:cubicBezTo>
                    <a:pt x="8565" y="13193"/>
                    <a:pt x="8689" y="13062"/>
                    <a:pt x="8689" y="13014"/>
                  </a:cubicBezTo>
                  <a:lnTo>
                    <a:pt x="8689" y="13014"/>
                  </a:lnTo>
                  <a:cubicBezTo>
                    <a:pt x="8579" y="13124"/>
                    <a:pt x="8469" y="13344"/>
                    <a:pt x="8249" y="13344"/>
                  </a:cubicBezTo>
                  <a:cubicBezTo>
                    <a:pt x="7919" y="13564"/>
                    <a:pt x="7479" y="13784"/>
                    <a:pt x="7040" y="14004"/>
                  </a:cubicBezTo>
                  <a:cubicBezTo>
                    <a:pt x="6270" y="14444"/>
                    <a:pt x="5720" y="15214"/>
                    <a:pt x="5500" y="16094"/>
                  </a:cubicBezTo>
                  <a:cubicBezTo>
                    <a:pt x="5280" y="16974"/>
                    <a:pt x="5390" y="17854"/>
                    <a:pt x="5830" y="18734"/>
                  </a:cubicBezTo>
                  <a:cubicBezTo>
                    <a:pt x="6270" y="19504"/>
                    <a:pt x="7040" y="20054"/>
                    <a:pt x="7919" y="20274"/>
                  </a:cubicBezTo>
                  <a:cubicBezTo>
                    <a:pt x="8139" y="20301"/>
                    <a:pt x="8359" y="20315"/>
                    <a:pt x="8578" y="20315"/>
                  </a:cubicBezTo>
                  <a:cubicBezTo>
                    <a:pt x="9232" y="20315"/>
                    <a:pt x="9872" y="20191"/>
                    <a:pt x="10449" y="19944"/>
                  </a:cubicBezTo>
                  <a:cubicBezTo>
                    <a:pt x="14079" y="18184"/>
                    <a:pt x="16499" y="14554"/>
                    <a:pt x="16499" y="10485"/>
                  </a:cubicBezTo>
                  <a:cubicBezTo>
                    <a:pt x="16389" y="6525"/>
                    <a:pt x="14299" y="2896"/>
                    <a:pt x="10779" y="1136"/>
                  </a:cubicBezTo>
                  <a:cubicBezTo>
                    <a:pt x="9246" y="369"/>
                    <a:pt x="7537" y="0"/>
                    <a:pt x="581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5" name="Google Shape;2428;p43">
              <a:extLst>
                <a:ext uri="{FF2B5EF4-FFF2-40B4-BE49-F238E27FC236}">
                  <a16:creationId xmlns:a16="http://schemas.microsoft.com/office/drawing/2014/main" id="{0A4BF442-4168-81EC-2A15-50C88E4A712E}"/>
                </a:ext>
              </a:extLst>
            </p:cNvPr>
            <p:cNvSpPr/>
            <p:nvPr/>
          </p:nvSpPr>
          <p:spPr>
            <a:xfrm>
              <a:off x="1866850" y="3011450"/>
              <a:ext cx="452825" cy="510200"/>
            </a:xfrm>
            <a:custGeom>
              <a:avLst/>
              <a:gdLst/>
              <a:ahLst/>
              <a:cxnLst/>
              <a:rect l="l" t="t" r="r" b="b"/>
              <a:pathLst>
                <a:path w="18113" h="20408" extrusionOk="0">
                  <a:moveTo>
                    <a:pt x="10241" y="8204"/>
                  </a:moveTo>
                  <a:cubicBezTo>
                    <a:pt x="10241" y="8204"/>
                    <a:pt x="10258" y="8248"/>
                    <a:pt x="10303" y="8360"/>
                  </a:cubicBezTo>
                  <a:cubicBezTo>
                    <a:pt x="10303" y="8362"/>
                    <a:pt x="10303" y="8364"/>
                    <a:pt x="10303" y="8366"/>
                  </a:cubicBezTo>
                  <a:lnTo>
                    <a:pt x="10303" y="8366"/>
                  </a:lnTo>
                  <a:cubicBezTo>
                    <a:pt x="10268" y="8276"/>
                    <a:pt x="10240" y="8204"/>
                    <a:pt x="10241" y="8204"/>
                  </a:cubicBezTo>
                  <a:close/>
                  <a:moveTo>
                    <a:pt x="10463" y="9037"/>
                  </a:moveTo>
                  <a:cubicBezTo>
                    <a:pt x="10470" y="9087"/>
                    <a:pt x="10489" y="9172"/>
                    <a:pt x="10525" y="9302"/>
                  </a:cubicBezTo>
                  <a:lnTo>
                    <a:pt x="10525" y="9302"/>
                  </a:lnTo>
                  <a:cubicBezTo>
                    <a:pt x="10506" y="9211"/>
                    <a:pt x="10488" y="9120"/>
                    <a:pt x="10463" y="9037"/>
                  </a:cubicBezTo>
                  <a:close/>
                  <a:moveTo>
                    <a:pt x="10525" y="9302"/>
                  </a:moveTo>
                  <a:cubicBezTo>
                    <a:pt x="10552" y="9437"/>
                    <a:pt x="10579" y="9572"/>
                    <a:pt x="10633" y="9680"/>
                  </a:cubicBezTo>
                  <a:cubicBezTo>
                    <a:pt x="10587" y="9525"/>
                    <a:pt x="10551" y="9401"/>
                    <a:pt x="10525" y="9302"/>
                  </a:cubicBezTo>
                  <a:close/>
                  <a:moveTo>
                    <a:pt x="9881" y="12220"/>
                  </a:moveTo>
                  <a:cubicBezTo>
                    <a:pt x="9718" y="12406"/>
                    <a:pt x="9662" y="12477"/>
                    <a:pt x="9667" y="12477"/>
                  </a:cubicBezTo>
                  <a:cubicBezTo>
                    <a:pt x="9672" y="12477"/>
                    <a:pt x="9776" y="12360"/>
                    <a:pt x="9881" y="12220"/>
                  </a:cubicBezTo>
                  <a:close/>
                  <a:moveTo>
                    <a:pt x="9569" y="12744"/>
                  </a:moveTo>
                  <a:cubicBezTo>
                    <a:pt x="9576" y="12744"/>
                    <a:pt x="9538" y="12778"/>
                    <a:pt x="9423" y="12869"/>
                  </a:cubicBezTo>
                  <a:cubicBezTo>
                    <a:pt x="9386" y="12882"/>
                    <a:pt x="9349" y="12896"/>
                    <a:pt x="9314" y="12911"/>
                  </a:cubicBezTo>
                  <a:lnTo>
                    <a:pt x="9314" y="12911"/>
                  </a:lnTo>
                  <a:cubicBezTo>
                    <a:pt x="9432" y="12829"/>
                    <a:pt x="9557" y="12744"/>
                    <a:pt x="9569" y="12744"/>
                  </a:cubicBezTo>
                  <a:close/>
                  <a:moveTo>
                    <a:pt x="8892" y="13256"/>
                  </a:moveTo>
                  <a:cubicBezTo>
                    <a:pt x="8896" y="13256"/>
                    <a:pt x="8860" y="13271"/>
                    <a:pt x="8763" y="13309"/>
                  </a:cubicBezTo>
                  <a:cubicBezTo>
                    <a:pt x="8752" y="13309"/>
                    <a:pt x="8741" y="13310"/>
                    <a:pt x="8731" y="13310"/>
                  </a:cubicBezTo>
                  <a:lnTo>
                    <a:pt x="8731" y="13310"/>
                  </a:lnTo>
                  <a:cubicBezTo>
                    <a:pt x="8818" y="13280"/>
                    <a:pt x="8887" y="13256"/>
                    <a:pt x="8892" y="13256"/>
                  </a:cubicBezTo>
                  <a:close/>
                  <a:moveTo>
                    <a:pt x="9778" y="1"/>
                  </a:moveTo>
                  <a:cubicBezTo>
                    <a:pt x="9472" y="1"/>
                    <a:pt x="9167" y="38"/>
                    <a:pt x="8873" y="111"/>
                  </a:cubicBezTo>
                  <a:cubicBezTo>
                    <a:pt x="7993" y="331"/>
                    <a:pt x="7333" y="881"/>
                    <a:pt x="6783" y="1761"/>
                  </a:cubicBezTo>
                  <a:cubicBezTo>
                    <a:pt x="6014" y="3191"/>
                    <a:pt x="6343" y="5610"/>
                    <a:pt x="8103" y="6380"/>
                  </a:cubicBezTo>
                  <a:lnTo>
                    <a:pt x="7993" y="6380"/>
                  </a:lnTo>
                  <a:cubicBezTo>
                    <a:pt x="8323" y="6490"/>
                    <a:pt x="8653" y="6710"/>
                    <a:pt x="8983" y="6930"/>
                  </a:cubicBezTo>
                  <a:lnTo>
                    <a:pt x="9313" y="7150"/>
                  </a:lnTo>
                  <a:lnTo>
                    <a:pt x="9313" y="7150"/>
                  </a:lnTo>
                  <a:cubicBezTo>
                    <a:pt x="9561" y="7398"/>
                    <a:pt x="9670" y="7506"/>
                    <a:pt x="9863" y="7700"/>
                  </a:cubicBezTo>
                  <a:lnTo>
                    <a:pt x="9973" y="7920"/>
                  </a:lnTo>
                  <a:cubicBezTo>
                    <a:pt x="10128" y="8075"/>
                    <a:pt x="10229" y="8285"/>
                    <a:pt x="10313" y="8472"/>
                  </a:cubicBezTo>
                  <a:lnTo>
                    <a:pt x="10313" y="8472"/>
                  </a:lnTo>
                  <a:cubicBezTo>
                    <a:pt x="10340" y="8625"/>
                    <a:pt x="10413" y="8731"/>
                    <a:pt x="10413" y="8910"/>
                  </a:cubicBezTo>
                  <a:cubicBezTo>
                    <a:pt x="10433" y="8949"/>
                    <a:pt x="10449" y="8992"/>
                    <a:pt x="10463" y="9037"/>
                  </a:cubicBezTo>
                  <a:lnTo>
                    <a:pt x="10463"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4"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9" y="11505"/>
                    <a:pt x="10279" y="11531"/>
                    <a:pt x="10269" y="11557"/>
                  </a:cubicBezTo>
                  <a:lnTo>
                    <a:pt x="10269" y="11557"/>
                  </a:lnTo>
                  <a:cubicBezTo>
                    <a:pt x="10228" y="11638"/>
                    <a:pt x="10156" y="11735"/>
                    <a:pt x="10083" y="11880"/>
                  </a:cubicBezTo>
                  <a:cubicBezTo>
                    <a:pt x="10052" y="11974"/>
                    <a:pt x="9966" y="12105"/>
                    <a:pt x="9881" y="12220"/>
                  </a:cubicBezTo>
                  <a:lnTo>
                    <a:pt x="9881" y="12220"/>
                  </a:lnTo>
                  <a:cubicBezTo>
                    <a:pt x="9935" y="12157"/>
                    <a:pt x="10002" y="12081"/>
                    <a:pt x="10083" y="11990"/>
                  </a:cubicBezTo>
                  <a:lnTo>
                    <a:pt x="10083" y="11990"/>
                  </a:lnTo>
                  <a:cubicBezTo>
                    <a:pt x="9973" y="12210"/>
                    <a:pt x="9753" y="12430"/>
                    <a:pt x="9533" y="12650"/>
                  </a:cubicBezTo>
                  <a:lnTo>
                    <a:pt x="9235" y="12948"/>
                  </a:lnTo>
                  <a:lnTo>
                    <a:pt x="9235" y="12948"/>
                  </a:lnTo>
                  <a:cubicBezTo>
                    <a:pt x="9000" y="13064"/>
                    <a:pt x="8807" y="13222"/>
                    <a:pt x="8543" y="13309"/>
                  </a:cubicBezTo>
                  <a:cubicBezTo>
                    <a:pt x="8458" y="13352"/>
                    <a:pt x="8408" y="13380"/>
                    <a:pt x="8383" y="13397"/>
                  </a:cubicBezTo>
                  <a:lnTo>
                    <a:pt x="8383" y="13397"/>
                  </a:lnTo>
                  <a:cubicBezTo>
                    <a:pt x="8332" y="13410"/>
                    <a:pt x="8278" y="13419"/>
                    <a:pt x="8213" y="13419"/>
                  </a:cubicBezTo>
                  <a:cubicBezTo>
                    <a:pt x="7995" y="13529"/>
                    <a:pt x="7885" y="13529"/>
                    <a:pt x="7668" y="13637"/>
                  </a:cubicBezTo>
                  <a:lnTo>
                    <a:pt x="7668" y="13637"/>
                  </a:lnTo>
                  <a:cubicBezTo>
                    <a:pt x="7796" y="13622"/>
                    <a:pt x="7916" y="13608"/>
                    <a:pt x="7937" y="13608"/>
                  </a:cubicBezTo>
                  <a:cubicBezTo>
                    <a:pt x="7954" y="13608"/>
                    <a:pt x="7913" y="13616"/>
                    <a:pt x="7773" y="13639"/>
                  </a:cubicBezTo>
                  <a:lnTo>
                    <a:pt x="7663" y="13639"/>
                  </a:lnTo>
                  <a:cubicBezTo>
                    <a:pt x="7665" y="13639"/>
                    <a:pt x="7666" y="13638"/>
                    <a:pt x="7668" y="13637"/>
                  </a:cubicBezTo>
                  <a:lnTo>
                    <a:pt x="7668" y="13637"/>
                  </a:lnTo>
                  <a:cubicBezTo>
                    <a:pt x="7662" y="13638"/>
                    <a:pt x="7656" y="13639"/>
                    <a:pt x="7650" y="13639"/>
                  </a:cubicBezTo>
                  <a:lnTo>
                    <a:pt x="6673" y="13639"/>
                  </a:lnTo>
                  <a:cubicBezTo>
                    <a:pt x="6673" y="13529"/>
                    <a:pt x="6014" y="13419"/>
                    <a:pt x="5904" y="13419"/>
                  </a:cubicBezTo>
                  <a:cubicBezTo>
                    <a:pt x="5537" y="13319"/>
                    <a:pt x="5188" y="13272"/>
                    <a:pt x="4859"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3" y="17709"/>
                    <a:pt x="15693" y="15949"/>
                  </a:cubicBezTo>
                  <a:cubicBezTo>
                    <a:pt x="17892" y="12650"/>
                    <a:pt x="18112" y="8470"/>
                    <a:pt x="16352" y="4950"/>
                  </a:cubicBezTo>
                  <a:cubicBezTo>
                    <a:pt x="15363" y="2971"/>
                    <a:pt x="13603" y="1431"/>
                    <a:pt x="11513" y="441"/>
                  </a:cubicBezTo>
                  <a:cubicBezTo>
                    <a:pt x="11000" y="148"/>
                    <a:pt x="10389" y="1"/>
                    <a:pt x="9778"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6" name="Google Shape;2429;p43">
              <a:extLst>
                <a:ext uri="{FF2B5EF4-FFF2-40B4-BE49-F238E27FC236}">
                  <a16:creationId xmlns:a16="http://schemas.microsoft.com/office/drawing/2014/main" id="{44C72A68-450D-3504-45F7-003B6889F582}"/>
                </a:ext>
              </a:extLst>
            </p:cNvPr>
            <p:cNvSpPr/>
            <p:nvPr/>
          </p:nvSpPr>
          <p:spPr>
            <a:xfrm>
              <a:off x="1225250" y="3013325"/>
              <a:ext cx="412500" cy="507850"/>
            </a:xfrm>
            <a:custGeom>
              <a:avLst/>
              <a:gdLst/>
              <a:ahLst/>
              <a:cxnLst/>
              <a:rect l="l" t="t" r="r" b="b"/>
              <a:pathLst>
                <a:path w="16500" h="20314" extrusionOk="0">
                  <a:moveTo>
                    <a:pt x="8758" y="8055"/>
                  </a:moveTo>
                  <a:lnTo>
                    <a:pt x="8758" y="8055"/>
                  </a:lnTo>
                  <a:cubicBezTo>
                    <a:pt x="8772" y="8061"/>
                    <a:pt x="8786" y="8065"/>
                    <a:pt x="8800" y="8065"/>
                  </a:cubicBezTo>
                  <a:cubicBezTo>
                    <a:pt x="8800" y="8080"/>
                    <a:pt x="8806" y="8100"/>
                    <a:pt x="8816" y="8125"/>
                  </a:cubicBezTo>
                  <a:lnTo>
                    <a:pt x="8816" y="8125"/>
                  </a:lnTo>
                  <a:cubicBezTo>
                    <a:pt x="8797" y="8102"/>
                    <a:pt x="8777" y="8078"/>
                    <a:pt x="8758" y="8055"/>
                  </a:cubicBezTo>
                  <a:close/>
                  <a:moveTo>
                    <a:pt x="9179" y="8612"/>
                  </a:moveTo>
                  <a:cubicBezTo>
                    <a:pt x="9182" y="8612"/>
                    <a:pt x="9200" y="8645"/>
                    <a:pt x="9240" y="8725"/>
                  </a:cubicBezTo>
                  <a:lnTo>
                    <a:pt x="9308" y="8928"/>
                  </a:lnTo>
                  <a:lnTo>
                    <a:pt x="9308" y="8928"/>
                  </a:lnTo>
                  <a:cubicBezTo>
                    <a:pt x="9238" y="8768"/>
                    <a:pt x="9172" y="8612"/>
                    <a:pt x="9179" y="8612"/>
                  </a:cubicBezTo>
                  <a:close/>
                  <a:moveTo>
                    <a:pt x="9460" y="11915"/>
                  </a:moveTo>
                  <a:cubicBezTo>
                    <a:pt x="9460" y="11985"/>
                    <a:pt x="9370" y="12234"/>
                    <a:pt x="9363" y="12234"/>
                  </a:cubicBezTo>
                  <a:cubicBezTo>
                    <a:pt x="9358" y="12234"/>
                    <a:pt x="9380" y="12154"/>
                    <a:pt x="9460" y="11915"/>
                  </a:cubicBezTo>
                  <a:close/>
                  <a:moveTo>
                    <a:pt x="8690" y="13015"/>
                  </a:moveTo>
                  <a:cubicBezTo>
                    <a:pt x="8690" y="13015"/>
                    <a:pt x="8690" y="13015"/>
                    <a:pt x="8690" y="13015"/>
                  </a:cubicBezTo>
                  <a:lnTo>
                    <a:pt x="8690" y="13015"/>
                  </a:lnTo>
                  <a:cubicBezTo>
                    <a:pt x="8690" y="13015"/>
                    <a:pt x="8690" y="13015"/>
                    <a:pt x="8690" y="13015"/>
                  </a:cubicBezTo>
                  <a:close/>
                  <a:moveTo>
                    <a:pt x="5896" y="0"/>
                  </a:moveTo>
                  <a:cubicBezTo>
                    <a:pt x="4921" y="0"/>
                    <a:pt x="3938" y="124"/>
                    <a:pt x="2971" y="366"/>
                  </a:cubicBezTo>
                  <a:cubicBezTo>
                    <a:pt x="1101" y="806"/>
                    <a:pt x="1" y="2676"/>
                    <a:pt x="551" y="4545"/>
                  </a:cubicBezTo>
                  <a:cubicBezTo>
                    <a:pt x="1004" y="5996"/>
                    <a:pt x="2279" y="6998"/>
                    <a:pt x="3760" y="6998"/>
                  </a:cubicBezTo>
                  <a:cubicBezTo>
                    <a:pt x="4076" y="6998"/>
                    <a:pt x="4401" y="6952"/>
                    <a:pt x="4730" y="6855"/>
                  </a:cubicBezTo>
                  <a:lnTo>
                    <a:pt x="5390" y="6745"/>
                  </a:lnTo>
                  <a:lnTo>
                    <a:pt x="6380" y="6745"/>
                  </a:lnTo>
                  <a:cubicBezTo>
                    <a:pt x="6600" y="6745"/>
                    <a:pt x="6967" y="6843"/>
                    <a:pt x="6828" y="6843"/>
                  </a:cubicBezTo>
                  <a:cubicBezTo>
                    <a:pt x="6759" y="6843"/>
                    <a:pt x="6564" y="6818"/>
                    <a:pt x="6160" y="6745"/>
                  </a:cubicBezTo>
                  <a:lnTo>
                    <a:pt x="6160" y="6745"/>
                  </a:lnTo>
                  <a:lnTo>
                    <a:pt x="6600" y="6855"/>
                  </a:lnTo>
                  <a:cubicBezTo>
                    <a:pt x="6840" y="6935"/>
                    <a:pt x="7138" y="7015"/>
                    <a:pt x="7410" y="7095"/>
                  </a:cubicBezTo>
                  <a:lnTo>
                    <a:pt x="7410" y="7095"/>
                  </a:lnTo>
                  <a:lnTo>
                    <a:pt x="7810" y="7295"/>
                  </a:lnTo>
                  <a:lnTo>
                    <a:pt x="8140" y="7515"/>
                  </a:lnTo>
                  <a:lnTo>
                    <a:pt x="8150" y="7520"/>
                  </a:lnTo>
                  <a:lnTo>
                    <a:pt x="8150" y="7520"/>
                  </a:lnTo>
                  <a:cubicBezTo>
                    <a:pt x="8389" y="7739"/>
                    <a:pt x="8485" y="7764"/>
                    <a:pt x="8580" y="7955"/>
                  </a:cubicBezTo>
                  <a:lnTo>
                    <a:pt x="8890" y="8265"/>
                  </a:lnTo>
                  <a:lnTo>
                    <a:pt x="8890" y="8265"/>
                  </a:lnTo>
                  <a:cubicBezTo>
                    <a:pt x="8995" y="8444"/>
                    <a:pt x="9167" y="8688"/>
                    <a:pt x="9240" y="8835"/>
                  </a:cubicBezTo>
                  <a:cubicBezTo>
                    <a:pt x="9240" y="8908"/>
                    <a:pt x="9289" y="9031"/>
                    <a:pt x="9354" y="9137"/>
                  </a:cubicBezTo>
                  <a:lnTo>
                    <a:pt x="9354" y="9137"/>
                  </a:lnTo>
                  <a:cubicBezTo>
                    <a:pt x="9372" y="9316"/>
                    <a:pt x="9443" y="9541"/>
                    <a:pt x="9523" y="9723"/>
                  </a:cubicBezTo>
                  <a:lnTo>
                    <a:pt x="9523" y="9723"/>
                  </a:lnTo>
                  <a:cubicBezTo>
                    <a:pt x="9519" y="9651"/>
                    <a:pt x="9521" y="9602"/>
                    <a:pt x="9530" y="9602"/>
                  </a:cubicBezTo>
                  <a:cubicBezTo>
                    <a:pt x="9537" y="9602"/>
                    <a:pt x="9550" y="9635"/>
                    <a:pt x="9570" y="9715"/>
                  </a:cubicBezTo>
                  <a:lnTo>
                    <a:pt x="9570" y="9825"/>
                  </a:lnTo>
                  <a:cubicBezTo>
                    <a:pt x="9554" y="9793"/>
                    <a:pt x="9538" y="9759"/>
                    <a:pt x="9523" y="9723"/>
                  </a:cubicBezTo>
                  <a:lnTo>
                    <a:pt x="9523" y="9723"/>
                  </a:lnTo>
                  <a:cubicBezTo>
                    <a:pt x="9531" y="9915"/>
                    <a:pt x="9570" y="10265"/>
                    <a:pt x="9570" y="10265"/>
                  </a:cubicBezTo>
                  <a:cubicBezTo>
                    <a:pt x="9570" y="10485"/>
                    <a:pt x="9570" y="10705"/>
                    <a:pt x="9570" y="10925"/>
                  </a:cubicBezTo>
                  <a:cubicBezTo>
                    <a:pt x="9570" y="11035"/>
                    <a:pt x="9570" y="11145"/>
                    <a:pt x="9570" y="11365"/>
                  </a:cubicBezTo>
                  <a:cubicBezTo>
                    <a:pt x="9570" y="11365"/>
                    <a:pt x="9638" y="11090"/>
                    <a:pt x="9680" y="10886"/>
                  </a:cubicBezTo>
                  <a:lnTo>
                    <a:pt x="9680" y="10886"/>
                  </a:lnTo>
                  <a:cubicBezTo>
                    <a:pt x="9680" y="10936"/>
                    <a:pt x="9680" y="10985"/>
                    <a:pt x="9680" y="11035"/>
                  </a:cubicBezTo>
                  <a:cubicBezTo>
                    <a:pt x="9680" y="11327"/>
                    <a:pt x="9593" y="11533"/>
                    <a:pt x="9497" y="11807"/>
                  </a:cubicBezTo>
                  <a:lnTo>
                    <a:pt x="9497" y="11807"/>
                  </a:lnTo>
                  <a:cubicBezTo>
                    <a:pt x="9445" y="11895"/>
                    <a:pt x="9386" y="11989"/>
                    <a:pt x="9350" y="12025"/>
                  </a:cubicBezTo>
                  <a:cubicBezTo>
                    <a:pt x="9350" y="12114"/>
                    <a:pt x="8983" y="12497"/>
                    <a:pt x="8849" y="12755"/>
                  </a:cubicBezTo>
                  <a:lnTo>
                    <a:pt x="8849" y="12755"/>
                  </a:lnTo>
                  <a:cubicBezTo>
                    <a:pt x="8756" y="12872"/>
                    <a:pt x="8650" y="13035"/>
                    <a:pt x="8470" y="13124"/>
                  </a:cubicBezTo>
                  <a:lnTo>
                    <a:pt x="8360" y="13234"/>
                  </a:lnTo>
                  <a:cubicBezTo>
                    <a:pt x="8348" y="13250"/>
                    <a:pt x="8337" y="13265"/>
                    <a:pt x="8328" y="13278"/>
                  </a:cubicBezTo>
                  <a:lnTo>
                    <a:pt x="8328" y="13278"/>
                  </a:lnTo>
                  <a:cubicBezTo>
                    <a:pt x="8299" y="13300"/>
                    <a:pt x="8272" y="13322"/>
                    <a:pt x="8250" y="13344"/>
                  </a:cubicBezTo>
                  <a:cubicBezTo>
                    <a:pt x="7810" y="13564"/>
                    <a:pt x="7480" y="13784"/>
                    <a:pt x="7040" y="13894"/>
                  </a:cubicBezTo>
                  <a:cubicBezTo>
                    <a:pt x="6270" y="14444"/>
                    <a:pt x="5720" y="15104"/>
                    <a:pt x="5500" y="15984"/>
                  </a:cubicBezTo>
                  <a:cubicBezTo>
                    <a:pt x="5280" y="16864"/>
                    <a:pt x="5390" y="17854"/>
                    <a:pt x="5830" y="18624"/>
                  </a:cubicBezTo>
                  <a:cubicBezTo>
                    <a:pt x="6270" y="19394"/>
                    <a:pt x="7040" y="19944"/>
                    <a:pt x="7920" y="20274"/>
                  </a:cubicBezTo>
                  <a:cubicBezTo>
                    <a:pt x="8128" y="20300"/>
                    <a:pt x="8335" y="20313"/>
                    <a:pt x="8543" y="20313"/>
                  </a:cubicBezTo>
                  <a:cubicBezTo>
                    <a:pt x="9215" y="20313"/>
                    <a:pt x="9888" y="20170"/>
                    <a:pt x="10560" y="19834"/>
                  </a:cubicBezTo>
                  <a:lnTo>
                    <a:pt x="10560" y="19834"/>
                  </a:lnTo>
                  <a:lnTo>
                    <a:pt x="10450" y="19944"/>
                  </a:lnTo>
                  <a:cubicBezTo>
                    <a:pt x="14189" y="18184"/>
                    <a:pt x="16499" y="14554"/>
                    <a:pt x="16499" y="10485"/>
                  </a:cubicBezTo>
                  <a:cubicBezTo>
                    <a:pt x="16499" y="6525"/>
                    <a:pt x="14299" y="2896"/>
                    <a:pt x="10780" y="1136"/>
                  </a:cubicBezTo>
                  <a:cubicBezTo>
                    <a:pt x="9247" y="369"/>
                    <a:pt x="7582" y="0"/>
                    <a:pt x="589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7" name="Google Shape;2430;p43">
              <a:extLst>
                <a:ext uri="{FF2B5EF4-FFF2-40B4-BE49-F238E27FC236}">
                  <a16:creationId xmlns:a16="http://schemas.microsoft.com/office/drawing/2014/main" id="{E2030EAF-5B6D-893D-E277-AC7EAB8F2C1E}"/>
                </a:ext>
              </a:extLst>
            </p:cNvPr>
            <p:cNvSpPr/>
            <p:nvPr/>
          </p:nvSpPr>
          <p:spPr>
            <a:xfrm>
              <a:off x="536000" y="3011450"/>
              <a:ext cx="452800" cy="510200"/>
            </a:xfrm>
            <a:custGeom>
              <a:avLst/>
              <a:gdLst/>
              <a:ahLst/>
              <a:cxnLst/>
              <a:rect l="l" t="t" r="r" b="b"/>
              <a:pathLst>
                <a:path w="18112" h="20408" extrusionOk="0">
                  <a:moveTo>
                    <a:pt x="10240" y="8204"/>
                  </a:moveTo>
                  <a:cubicBezTo>
                    <a:pt x="10240" y="8204"/>
                    <a:pt x="10258" y="8248"/>
                    <a:pt x="10303" y="8360"/>
                  </a:cubicBezTo>
                  <a:cubicBezTo>
                    <a:pt x="10303"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cubicBezTo>
                    <a:pt x="10551" y="9437"/>
                    <a:pt x="10579" y="9572"/>
                    <a:pt x="10633" y="9680"/>
                  </a:cubicBezTo>
                  <a:cubicBezTo>
                    <a:pt x="10586" y="9525"/>
                    <a:pt x="10551" y="9401"/>
                    <a:pt x="10524" y="9302"/>
                  </a:cubicBezTo>
                  <a:close/>
                  <a:moveTo>
                    <a:pt x="9880" y="12220"/>
                  </a:moveTo>
                  <a:lnTo>
                    <a:pt x="9880" y="12220"/>
                  </a:lnTo>
                  <a:cubicBezTo>
                    <a:pt x="9718" y="12406"/>
                    <a:pt x="9662" y="12477"/>
                    <a:pt x="9666" y="12477"/>
                  </a:cubicBezTo>
                  <a:cubicBezTo>
                    <a:pt x="9672" y="12477"/>
                    <a:pt x="9776" y="12360"/>
                    <a:pt x="9880" y="12220"/>
                  </a:cubicBezTo>
                  <a:close/>
                  <a:moveTo>
                    <a:pt x="9568" y="12744"/>
                  </a:moveTo>
                  <a:cubicBezTo>
                    <a:pt x="9575" y="12744"/>
                    <a:pt x="9537" y="12778"/>
                    <a:pt x="9423" y="12869"/>
                  </a:cubicBezTo>
                  <a:cubicBezTo>
                    <a:pt x="9385" y="12882"/>
                    <a:pt x="9349" y="12896"/>
                    <a:pt x="9314" y="12911"/>
                  </a:cubicBezTo>
                  <a:lnTo>
                    <a:pt x="9314" y="12911"/>
                  </a:lnTo>
                  <a:cubicBezTo>
                    <a:pt x="9431" y="12829"/>
                    <a:pt x="9557" y="12744"/>
                    <a:pt x="9568" y="12744"/>
                  </a:cubicBezTo>
                  <a:close/>
                  <a:moveTo>
                    <a:pt x="8891" y="13256"/>
                  </a:moveTo>
                  <a:cubicBezTo>
                    <a:pt x="8895" y="13256"/>
                    <a:pt x="8860" y="13271"/>
                    <a:pt x="8763" y="13309"/>
                  </a:cubicBezTo>
                  <a:cubicBezTo>
                    <a:pt x="8752" y="13309"/>
                    <a:pt x="8741" y="13310"/>
                    <a:pt x="8731" y="13310"/>
                  </a:cubicBezTo>
                  <a:lnTo>
                    <a:pt x="8731" y="13310"/>
                  </a:lnTo>
                  <a:cubicBezTo>
                    <a:pt x="8817" y="13280"/>
                    <a:pt x="8887" y="13256"/>
                    <a:pt x="8891" y="13256"/>
                  </a:cubicBezTo>
                  <a:close/>
                  <a:moveTo>
                    <a:pt x="9777" y="1"/>
                  </a:moveTo>
                  <a:cubicBezTo>
                    <a:pt x="9472" y="1"/>
                    <a:pt x="9166" y="38"/>
                    <a:pt x="8873" y="111"/>
                  </a:cubicBezTo>
                  <a:cubicBezTo>
                    <a:pt x="7993" y="331"/>
                    <a:pt x="7333" y="881"/>
                    <a:pt x="6783" y="1761"/>
                  </a:cubicBezTo>
                  <a:cubicBezTo>
                    <a:pt x="6013" y="3191"/>
                    <a:pt x="6343" y="5610"/>
                    <a:pt x="8103" y="6380"/>
                  </a:cubicBezTo>
                  <a:lnTo>
                    <a:pt x="7993" y="6380"/>
                  </a:lnTo>
                  <a:cubicBezTo>
                    <a:pt x="8323" y="6490"/>
                    <a:pt x="8653" y="6710"/>
                    <a:pt x="8983" y="6930"/>
                  </a:cubicBezTo>
                  <a:lnTo>
                    <a:pt x="9313" y="7150"/>
                  </a:lnTo>
                  <a:lnTo>
                    <a:pt x="9313" y="7150"/>
                  </a:lnTo>
                  <a:cubicBezTo>
                    <a:pt x="9561" y="7398"/>
                    <a:pt x="9669" y="7506"/>
                    <a:pt x="9863" y="7700"/>
                  </a:cubicBezTo>
                  <a:lnTo>
                    <a:pt x="9973" y="7920"/>
                  </a:lnTo>
                  <a:cubicBezTo>
                    <a:pt x="10128" y="8075"/>
                    <a:pt x="10228" y="8285"/>
                    <a:pt x="10313" y="8472"/>
                  </a:cubicBezTo>
                  <a:lnTo>
                    <a:pt x="10313" y="8472"/>
                  </a:lnTo>
                  <a:cubicBezTo>
                    <a:pt x="10340" y="8625"/>
                    <a:pt x="10413" y="8731"/>
                    <a:pt x="10413" y="8910"/>
                  </a:cubicBezTo>
                  <a:cubicBezTo>
                    <a:pt x="10432" y="8949"/>
                    <a:pt x="10448" y="8992"/>
                    <a:pt x="10462" y="9037"/>
                  </a:cubicBezTo>
                  <a:lnTo>
                    <a:pt x="10462"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3"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8" y="11505"/>
                    <a:pt x="10278" y="11531"/>
                    <a:pt x="10269" y="11557"/>
                  </a:cubicBezTo>
                  <a:lnTo>
                    <a:pt x="10269" y="11557"/>
                  </a:lnTo>
                  <a:cubicBezTo>
                    <a:pt x="10228" y="11638"/>
                    <a:pt x="10155" y="11735"/>
                    <a:pt x="10083" y="11880"/>
                  </a:cubicBezTo>
                  <a:cubicBezTo>
                    <a:pt x="10051" y="11974"/>
                    <a:pt x="9966" y="12105"/>
                    <a:pt x="9880" y="12220"/>
                  </a:cubicBezTo>
                  <a:lnTo>
                    <a:pt x="9880" y="12220"/>
                  </a:lnTo>
                  <a:cubicBezTo>
                    <a:pt x="9935" y="12157"/>
                    <a:pt x="10002" y="12081"/>
                    <a:pt x="10083" y="11990"/>
                  </a:cubicBezTo>
                  <a:lnTo>
                    <a:pt x="10083" y="11990"/>
                  </a:lnTo>
                  <a:cubicBezTo>
                    <a:pt x="9973" y="12210"/>
                    <a:pt x="9753" y="12430"/>
                    <a:pt x="9533" y="12650"/>
                  </a:cubicBezTo>
                  <a:lnTo>
                    <a:pt x="9234" y="12948"/>
                  </a:lnTo>
                  <a:lnTo>
                    <a:pt x="9234" y="12948"/>
                  </a:lnTo>
                  <a:cubicBezTo>
                    <a:pt x="8999" y="13064"/>
                    <a:pt x="8806" y="13222"/>
                    <a:pt x="8543" y="13309"/>
                  </a:cubicBezTo>
                  <a:cubicBezTo>
                    <a:pt x="8458"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6" y="13622"/>
                    <a:pt x="7916" y="13608"/>
                    <a:pt x="7937" y="13608"/>
                  </a:cubicBezTo>
                  <a:cubicBezTo>
                    <a:pt x="7954" y="13608"/>
                    <a:pt x="7912" y="13616"/>
                    <a:pt x="7773" y="13639"/>
                  </a:cubicBezTo>
                  <a:lnTo>
                    <a:pt x="7663" y="13639"/>
                  </a:lnTo>
                  <a:cubicBezTo>
                    <a:pt x="7664"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7" y="13319"/>
                    <a:pt x="5187" y="13272"/>
                    <a:pt x="4858" y="13272"/>
                  </a:cubicBezTo>
                  <a:cubicBezTo>
                    <a:pt x="1235" y="13272"/>
                    <a:pt x="0" y="18910"/>
                    <a:pt x="4033" y="20019"/>
                  </a:cubicBezTo>
                  <a:cubicBezTo>
                    <a:pt x="5041" y="20271"/>
                    <a:pt x="6072" y="20407"/>
                    <a:pt x="7094" y="20407"/>
                  </a:cubicBezTo>
                  <a:cubicBezTo>
                    <a:pt x="8303" y="20407"/>
                    <a:pt x="9500" y="20216"/>
                    <a:pt x="10633" y="19799"/>
                  </a:cubicBezTo>
                  <a:cubicBezTo>
                    <a:pt x="12722" y="19139"/>
                    <a:pt x="14482" y="17709"/>
                    <a:pt x="15692" y="15949"/>
                  </a:cubicBezTo>
                  <a:cubicBezTo>
                    <a:pt x="17892" y="12650"/>
                    <a:pt x="18112" y="8470"/>
                    <a:pt x="16352" y="4950"/>
                  </a:cubicBezTo>
                  <a:cubicBezTo>
                    <a:pt x="15362" y="2971"/>
                    <a:pt x="13602" y="1431"/>
                    <a:pt x="11513" y="441"/>
                  </a:cubicBezTo>
                  <a:cubicBezTo>
                    <a:pt x="10999" y="148"/>
                    <a:pt x="10388" y="1"/>
                    <a:pt x="977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8" name="Google Shape;2431;p43">
              <a:extLst>
                <a:ext uri="{FF2B5EF4-FFF2-40B4-BE49-F238E27FC236}">
                  <a16:creationId xmlns:a16="http://schemas.microsoft.com/office/drawing/2014/main" id="{DFA34459-28E6-9764-3D2C-D183683B4856}"/>
                </a:ext>
              </a:extLst>
            </p:cNvPr>
            <p:cNvSpPr/>
            <p:nvPr/>
          </p:nvSpPr>
          <p:spPr>
            <a:xfrm>
              <a:off x="238125" y="3495400"/>
              <a:ext cx="409725" cy="509625"/>
            </a:xfrm>
            <a:custGeom>
              <a:avLst/>
              <a:gdLst/>
              <a:ahLst/>
              <a:cxnLst/>
              <a:rect l="l" t="t" r="r" b="b"/>
              <a:pathLst>
                <a:path w="16389" h="20385" extrusionOk="0">
                  <a:moveTo>
                    <a:pt x="7984" y="7116"/>
                  </a:moveTo>
                  <a:lnTo>
                    <a:pt x="7984" y="7116"/>
                  </a:lnTo>
                  <a:cubicBezTo>
                    <a:pt x="7959" y="7132"/>
                    <a:pt x="7933" y="7151"/>
                    <a:pt x="7907" y="7173"/>
                  </a:cubicBezTo>
                  <a:lnTo>
                    <a:pt x="7907" y="7173"/>
                  </a:lnTo>
                  <a:cubicBezTo>
                    <a:pt x="7903" y="7180"/>
                    <a:pt x="7899" y="7187"/>
                    <a:pt x="7895" y="7194"/>
                  </a:cubicBezTo>
                  <a:lnTo>
                    <a:pt x="7895" y="7194"/>
                  </a:lnTo>
                  <a:cubicBezTo>
                    <a:pt x="7924" y="7168"/>
                    <a:pt x="7955" y="7142"/>
                    <a:pt x="7984" y="7116"/>
                  </a:cubicBezTo>
                  <a:close/>
                  <a:moveTo>
                    <a:pt x="7039" y="8470"/>
                  </a:moveTo>
                  <a:lnTo>
                    <a:pt x="7039" y="8470"/>
                  </a:lnTo>
                  <a:cubicBezTo>
                    <a:pt x="7006" y="8536"/>
                    <a:pt x="6983" y="8613"/>
                    <a:pt x="6964" y="8696"/>
                  </a:cubicBezTo>
                  <a:lnTo>
                    <a:pt x="6964" y="8696"/>
                  </a:lnTo>
                  <a:cubicBezTo>
                    <a:pt x="6979" y="8651"/>
                    <a:pt x="7003" y="8578"/>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227" y="12825"/>
                  </a:moveTo>
                  <a:lnTo>
                    <a:pt x="8227" y="12825"/>
                  </a:lnTo>
                  <a:cubicBezTo>
                    <a:pt x="8259" y="12853"/>
                    <a:pt x="8293" y="12881"/>
                    <a:pt x="8325" y="12908"/>
                  </a:cubicBezTo>
                  <a:lnTo>
                    <a:pt x="8325" y="12908"/>
                  </a:lnTo>
                  <a:lnTo>
                    <a:pt x="8249" y="12869"/>
                  </a:lnTo>
                  <a:lnTo>
                    <a:pt x="8227" y="12825"/>
                  </a:lnTo>
                  <a:close/>
                  <a:moveTo>
                    <a:pt x="8671" y="13146"/>
                  </a:moveTo>
                  <a:cubicBezTo>
                    <a:pt x="8676" y="13146"/>
                    <a:pt x="8813" y="13198"/>
                    <a:pt x="8954" y="13251"/>
                  </a:cubicBezTo>
                  <a:lnTo>
                    <a:pt x="8954" y="13251"/>
                  </a:lnTo>
                  <a:cubicBezTo>
                    <a:pt x="8902" y="13234"/>
                    <a:pt x="8851" y="13217"/>
                    <a:pt x="8799" y="13199"/>
                  </a:cubicBezTo>
                  <a:cubicBezTo>
                    <a:pt x="8704" y="13161"/>
                    <a:pt x="8668" y="13146"/>
                    <a:pt x="8671" y="13146"/>
                  </a:cubicBezTo>
                  <a:close/>
                  <a:moveTo>
                    <a:pt x="9610" y="13480"/>
                  </a:moveTo>
                  <a:cubicBezTo>
                    <a:pt x="9679" y="13480"/>
                    <a:pt x="9862" y="13493"/>
                    <a:pt x="10229" y="13529"/>
                  </a:cubicBezTo>
                  <a:lnTo>
                    <a:pt x="10009" y="13529"/>
                  </a:lnTo>
                  <a:cubicBezTo>
                    <a:pt x="9789" y="13529"/>
                    <a:pt x="9471" y="13480"/>
                    <a:pt x="9610" y="13480"/>
                  </a:cubicBezTo>
                  <a:close/>
                  <a:moveTo>
                    <a:pt x="7809" y="1"/>
                  </a:moveTo>
                  <a:cubicBezTo>
                    <a:pt x="7223" y="1"/>
                    <a:pt x="6636" y="147"/>
                    <a:pt x="6049" y="441"/>
                  </a:cubicBez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5" y="13350"/>
                    <a:pt x="11659" y="13419"/>
                  </a:cubicBezTo>
                  <a:lnTo>
                    <a:pt x="11109" y="13529"/>
                  </a:lnTo>
                  <a:lnTo>
                    <a:pt x="10229" y="13529"/>
                  </a:lnTo>
                  <a:lnTo>
                    <a:pt x="9789" y="13419"/>
                  </a:lnTo>
                  <a:cubicBezTo>
                    <a:pt x="9562" y="13419"/>
                    <a:pt x="9336" y="13367"/>
                    <a:pt x="9109" y="13299"/>
                  </a:cubicBezTo>
                  <a:lnTo>
                    <a:pt x="9109" y="13299"/>
                  </a:lnTo>
                  <a:lnTo>
                    <a:pt x="8689" y="13089"/>
                  </a:lnTo>
                  <a:lnTo>
                    <a:pt x="8469" y="12979"/>
                  </a:lnTo>
                  <a:cubicBezTo>
                    <a:pt x="8317" y="12828"/>
                    <a:pt x="8218" y="12728"/>
                    <a:pt x="8144" y="12659"/>
                  </a:cubicBezTo>
                  <a:lnTo>
                    <a:pt x="8144" y="12659"/>
                  </a:lnTo>
                  <a:lnTo>
                    <a:pt x="8139" y="12649"/>
                  </a:lnTo>
                  <a:cubicBezTo>
                    <a:pt x="8135"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cubicBezTo>
                    <a:pt x="6929" y="10010"/>
                    <a:pt x="6929" y="9790"/>
                    <a:pt x="6929" y="9460"/>
                  </a:cubicBezTo>
                  <a:lnTo>
                    <a:pt x="6929" y="9020"/>
                  </a:lnTo>
                  <a:cubicBezTo>
                    <a:pt x="6929" y="9020"/>
                    <a:pt x="6896" y="9253"/>
                    <a:pt x="6866" y="9427"/>
                  </a:cubicBezTo>
                  <a:lnTo>
                    <a:pt x="6866" y="9427"/>
                  </a:lnTo>
                  <a:cubicBezTo>
                    <a:pt x="6856" y="9403"/>
                    <a:pt x="6819" y="9414"/>
                    <a:pt x="6819" y="9350"/>
                  </a:cubicBezTo>
                  <a:cubicBezTo>
                    <a:pt x="6896" y="9119"/>
                    <a:pt x="6919" y="8889"/>
                    <a:pt x="6964" y="8696"/>
                  </a:cubicBezTo>
                  <a:lnTo>
                    <a:pt x="6964" y="8696"/>
                  </a:lnTo>
                  <a:cubicBezTo>
                    <a:pt x="6949" y="8741"/>
                    <a:pt x="6942" y="8759"/>
                    <a:pt x="6942" y="8759"/>
                  </a:cubicBezTo>
                  <a:cubicBezTo>
                    <a:pt x="6939" y="8759"/>
                    <a:pt x="7039" y="8434"/>
                    <a:pt x="7039" y="8360"/>
                  </a:cubicBezTo>
                  <a:cubicBezTo>
                    <a:pt x="7039" y="8307"/>
                    <a:pt x="7078" y="8234"/>
                    <a:pt x="7135" y="8151"/>
                  </a:cubicBezTo>
                  <a:lnTo>
                    <a:pt x="7135" y="8151"/>
                  </a:lnTo>
                  <a:cubicBezTo>
                    <a:pt x="7093" y="8239"/>
                    <a:pt x="7039" y="8381"/>
                    <a:pt x="7039" y="8470"/>
                  </a:cubicBezTo>
                  <a:cubicBezTo>
                    <a:pt x="7146" y="8221"/>
                    <a:pt x="7184" y="8110"/>
                    <a:pt x="7186" y="8081"/>
                  </a:cubicBezTo>
                  <a:lnTo>
                    <a:pt x="7186" y="8081"/>
                  </a:lnTo>
                  <a:cubicBezTo>
                    <a:pt x="7168" y="8105"/>
                    <a:pt x="7151" y="8129"/>
                    <a:pt x="7135" y="8151"/>
                  </a:cubicBezTo>
                  <a:lnTo>
                    <a:pt x="7135" y="8151"/>
                  </a:lnTo>
                  <a:cubicBezTo>
                    <a:pt x="7158" y="8105"/>
                    <a:pt x="7177" y="8073"/>
                    <a:pt x="7184" y="8073"/>
                  </a:cubicBezTo>
                  <a:cubicBezTo>
                    <a:pt x="7185" y="8073"/>
                    <a:pt x="7186" y="8076"/>
                    <a:pt x="7186" y="8081"/>
                  </a:cubicBezTo>
                  <a:lnTo>
                    <a:pt x="7186" y="8081"/>
                  </a:lnTo>
                  <a:cubicBezTo>
                    <a:pt x="7330" y="7890"/>
                    <a:pt x="7536" y="7662"/>
                    <a:pt x="7589" y="7498"/>
                  </a:cubicBezTo>
                  <a:lnTo>
                    <a:pt x="7589" y="7498"/>
                  </a:lnTo>
                  <a:cubicBezTo>
                    <a:pt x="7690" y="7420"/>
                    <a:pt x="7813" y="7330"/>
                    <a:pt x="7895" y="7194"/>
                  </a:cubicBezTo>
                  <a:lnTo>
                    <a:pt x="7895" y="7194"/>
                  </a:lnTo>
                  <a:cubicBezTo>
                    <a:pt x="7810" y="7269"/>
                    <a:pt x="7731" y="7338"/>
                    <a:pt x="7699" y="7370"/>
                  </a:cubicBezTo>
                  <a:cubicBezTo>
                    <a:pt x="7780" y="7290"/>
                    <a:pt x="7845" y="7224"/>
                    <a:pt x="7907" y="7173"/>
                  </a:cubicBezTo>
                  <a:lnTo>
                    <a:pt x="7907" y="7173"/>
                  </a:lnTo>
                  <a:cubicBezTo>
                    <a:pt x="7911" y="7165"/>
                    <a:pt x="7915" y="7158"/>
                    <a:pt x="7919" y="7150"/>
                  </a:cubicBezTo>
                  <a:lnTo>
                    <a:pt x="8029" y="7040"/>
                  </a:lnTo>
                  <a:cubicBezTo>
                    <a:pt x="8128" y="6966"/>
                    <a:pt x="8172" y="6936"/>
                    <a:pt x="8178" y="6936"/>
                  </a:cubicBezTo>
                  <a:cubicBezTo>
                    <a:pt x="8188" y="6936"/>
                    <a:pt x="8094" y="7020"/>
                    <a:pt x="7984" y="7116"/>
                  </a:cubicBezTo>
                  <a:lnTo>
                    <a:pt x="7984" y="7116"/>
                  </a:lnTo>
                  <a:cubicBezTo>
                    <a:pt x="8063" y="7065"/>
                    <a:pt x="8144" y="7040"/>
                    <a:pt x="8249" y="7040"/>
                  </a:cubicBezTo>
                  <a:cubicBezTo>
                    <a:pt x="8579" y="6710"/>
                    <a:pt x="9019" y="6600"/>
                    <a:pt x="9349" y="6380"/>
                  </a:cubicBezTo>
                  <a:cubicBezTo>
                    <a:pt x="10229" y="5940"/>
                    <a:pt x="10889" y="5280"/>
                    <a:pt x="11109" y="4400"/>
                  </a:cubicBezTo>
                  <a:cubicBezTo>
                    <a:pt x="11659" y="2531"/>
                    <a:pt x="10559" y="661"/>
                    <a:pt x="8689" y="111"/>
                  </a:cubicBezTo>
                  <a:cubicBezTo>
                    <a:pt x="8396" y="37"/>
                    <a:pt x="8102" y="1"/>
                    <a:pt x="7809"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9" name="Google Shape;2432;p43">
              <a:extLst>
                <a:ext uri="{FF2B5EF4-FFF2-40B4-BE49-F238E27FC236}">
                  <a16:creationId xmlns:a16="http://schemas.microsoft.com/office/drawing/2014/main" id="{2E6A90CF-972A-6627-532D-625269A83A41}"/>
                </a:ext>
              </a:extLst>
            </p:cNvPr>
            <p:cNvSpPr/>
            <p:nvPr/>
          </p:nvSpPr>
          <p:spPr>
            <a:xfrm>
              <a:off x="854050" y="3496700"/>
              <a:ext cx="485800" cy="510175"/>
            </a:xfrm>
            <a:custGeom>
              <a:avLst/>
              <a:gdLst/>
              <a:ahLst/>
              <a:cxnLst/>
              <a:rect l="l" t="t" r="r" b="b"/>
              <a:pathLst>
                <a:path w="19432" h="20407" extrusionOk="0">
                  <a:moveTo>
                    <a:pt x="8959" y="9068"/>
                  </a:moveTo>
                  <a:cubicBezTo>
                    <a:pt x="8926" y="9145"/>
                    <a:pt x="8899" y="9201"/>
                    <a:pt x="8890" y="9201"/>
                  </a:cubicBezTo>
                  <a:cubicBezTo>
                    <a:pt x="8883" y="9201"/>
                    <a:pt x="8887" y="9166"/>
                    <a:pt x="8909" y="9078"/>
                  </a:cubicBezTo>
                  <a:cubicBezTo>
                    <a:pt x="8929" y="9078"/>
                    <a:pt x="8946" y="9074"/>
                    <a:pt x="8959" y="9068"/>
                  </a:cubicBezTo>
                  <a:close/>
                  <a:moveTo>
                    <a:pt x="8799" y="10618"/>
                  </a:moveTo>
                  <a:lnTo>
                    <a:pt x="8799" y="10618"/>
                  </a:lnTo>
                  <a:cubicBezTo>
                    <a:pt x="8825" y="10711"/>
                    <a:pt x="8847" y="10795"/>
                    <a:pt x="8867" y="10870"/>
                  </a:cubicBezTo>
                  <a:lnTo>
                    <a:pt x="8867" y="10870"/>
                  </a:lnTo>
                  <a:cubicBezTo>
                    <a:pt x="8849" y="10788"/>
                    <a:pt x="8828" y="10703"/>
                    <a:pt x="8799" y="10618"/>
                  </a:cubicBezTo>
                  <a:close/>
                  <a:moveTo>
                    <a:pt x="8867" y="10870"/>
                  </a:moveTo>
                  <a:lnTo>
                    <a:pt x="8867" y="10870"/>
                  </a:lnTo>
                  <a:cubicBezTo>
                    <a:pt x="8903" y="11039"/>
                    <a:pt x="8924" y="11192"/>
                    <a:pt x="8964" y="11295"/>
                  </a:cubicBezTo>
                  <a:lnTo>
                    <a:pt x="8964" y="11295"/>
                  </a:lnTo>
                  <a:cubicBezTo>
                    <a:pt x="8950" y="11211"/>
                    <a:pt x="8919" y="11075"/>
                    <a:pt x="8867" y="10870"/>
                  </a:cubicBezTo>
                  <a:close/>
                  <a:moveTo>
                    <a:pt x="9639" y="12826"/>
                  </a:moveTo>
                  <a:cubicBezTo>
                    <a:pt x="9691" y="12903"/>
                    <a:pt x="9728" y="12960"/>
                    <a:pt x="9718" y="12960"/>
                  </a:cubicBezTo>
                  <a:cubicBezTo>
                    <a:pt x="9714" y="12960"/>
                    <a:pt x="9702" y="12950"/>
                    <a:pt x="9679" y="12927"/>
                  </a:cubicBezTo>
                  <a:lnTo>
                    <a:pt x="9639" y="12826"/>
                  </a:lnTo>
                  <a:close/>
                  <a:moveTo>
                    <a:pt x="12339" y="0"/>
                  </a:moveTo>
                  <a:cubicBezTo>
                    <a:pt x="11129" y="0"/>
                    <a:pt x="9932" y="191"/>
                    <a:pt x="8799" y="609"/>
                  </a:cubicBezTo>
                  <a:cubicBezTo>
                    <a:pt x="2750" y="2809"/>
                    <a:pt x="0" y="9738"/>
                    <a:pt x="2970" y="15457"/>
                  </a:cubicBezTo>
                  <a:cubicBezTo>
                    <a:pt x="4070" y="17437"/>
                    <a:pt x="5830" y="19087"/>
                    <a:pt x="7920" y="19967"/>
                  </a:cubicBezTo>
                  <a:cubicBezTo>
                    <a:pt x="8433" y="20260"/>
                    <a:pt x="8995" y="20407"/>
                    <a:pt x="9606" y="20407"/>
                  </a:cubicBezTo>
                  <a:cubicBezTo>
                    <a:pt x="9912" y="20407"/>
                    <a:pt x="10229" y="20370"/>
                    <a:pt x="10559" y="20297"/>
                  </a:cubicBezTo>
                  <a:cubicBezTo>
                    <a:pt x="11329" y="20077"/>
                    <a:pt x="12099" y="19527"/>
                    <a:pt x="12539" y="18757"/>
                  </a:cubicBezTo>
                  <a:cubicBezTo>
                    <a:pt x="13309" y="17217"/>
                    <a:pt x="13089" y="14797"/>
                    <a:pt x="11329" y="14027"/>
                  </a:cubicBezTo>
                  <a:lnTo>
                    <a:pt x="11549" y="13917"/>
                  </a:lnTo>
                  <a:cubicBezTo>
                    <a:pt x="11109" y="13807"/>
                    <a:pt x="10779" y="13587"/>
                    <a:pt x="10449" y="13477"/>
                  </a:cubicBezTo>
                  <a:lnTo>
                    <a:pt x="10119" y="13147"/>
                  </a:lnTo>
                  <a:cubicBezTo>
                    <a:pt x="10002" y="13069"/>
                    <a:pt x="9940" y="13033"/>
                    <a:pt x="9916" y="13024"/>
                  </a:cubicBezTo>
                  <a:lnTo>
                    <a:pt x="9916" y="13024"/>
                  </a:lnTo>
                  <a:cubicBezTo>
                    <a:pt x="9793" y="12913"/>
                    <a:pt x="9701" y="12795"/>
                    <a:pt x="9569" y="12597"/>
                  </a:cubicBezTo>
                  <a:lnTo>
                    <a:pt x="9533" y="12561"/>
                  </a:lnTo>
                  <a:lnTo>
                    <a:pt x="9533" y="12561"/>
                  </a:lnTo>
                  <a:lnTo>
                    <a:pt x="9459" y="12377"/>
                  </a:lnTo>
                  <a:cubicBezTo>
                    <a:pt x="9306" y="12224"/>
                    <a:pt x="9206" y="12071"/>
                    <a:pt x="9123" y="11881"/>
                  </a:cubicBezTo>
                  <a:lnTo>
                    <a:pt x="9123" y="11881"/>
                  </a:lnTo>
                  <a:cubicBezTo>
                    <a:pt x="9099" y="11761"/>
                    <a:pt x="9019" y="11574"/>
                    <a:pt x="9019" y="11388"/>
                  </a:cubicBezTo>
                  <a:cubicBezTo>
                    <a:pt x="8997" y="11365"/>
                    <a:pt x="8979" y="11333"/>
                    <a:pt x="8964" y="11295"/>
                  </a:cubicBezTo>
                  <a:lnTo>
                    <a:pt x="8964" y="11295"/>
                  </a:lnTo>
                  <a:cubicBezTo>
                    <a:pt x="8977" y="11370"/>
                    <a:pt x="8976" y="11402"/>
                    <a:pt x="8967" y="11402"/>
                  </a:cubicBezTo>
                  <a:cubicBezTo>
                    <a:pt x="8942" y="11402"/>
                    <a:pt x="8856" y="11175"/>
                    <a:pt x="8799" y="10948"/>
                  </a:cubicBezTo>
                  <a:cubicBezTo>
                    <a:pt x="8690" y="10618"/>
                    <a:pt x="8799" y="10618"/>
                    <a:pt x="8799" y="10508"/>
                  </a:cubicBezTo>
                  <a:lnTo>
                    <a:pt x="8799" y="10005"/>
                  </a:lnTo>
                  <a:lnTo>
                    <a:pt x="8799" y="10005"/>
                  </a:lnTo>
                  <a:cubicBezTo>
                    <a:pt x="8829" y="9818"/>
                    <a:pt x="8869" y="9569"/>
                    <a:pt x="8909" y="9408"/>
                  </a:cubicBezTo>
                  <a:cubicBezTo>
                    <a:pt x="8999" y="9228"/>
                    <a:pt x="9089" y="8975"/>
                    <a:pt x="9119" y="8769"/>
                  </a:cubicBezTo>
                  <a:lnTo>
                    <a:pt x="9119" y="8769"/>
                  </a:lnTo>
                  <a:lnTo>
                    <a:pt x="9239" y="8528"/>
                  </a:lnTo>
                  <a:cubicBezTo>
                    <a:pt x="9385" y="8310"/>
                    <a:pt x="9770" y="7900"/>
                    <a:pt x="9730" y="7900"/>
                  </a:cubicBezTo>
                  <a:cubicBezTo>
                    <a:pt x="9709" y="7900"/>
                    <a:pt x="9576" y="8009"/>
                    <a:pt x="9239" y="8308"/>
                  </a:cubicBezTo>
                  <a:cubicBezTo>
                    <a:pt x="9459" y="8088"/>
                    <a:pt x="9679" y="7868"/>
                    <a:pt x="9899" y="7648"/>
                  </a:cubicBezTo>
                  <a:lnTo>
                    <a:pt x="10009" y="7538"/>
                  </a:lnTo>
                  <a:lnTo>
                    <a:pt x="10009" y="7538"/>
                  </a:lnTo>
                  <a:cubicBezTo>
                    <a:pt x="10339" y="7318"/>
                    <a:pt x="10559" y="7208"/>
                    <a:pt x="10889" y="7098"/>
                  </a:cubicBezTo>
                  <a:cubicBezTo>
                    <a:pt x="10925" y="7074"/>
                    <a:pt x="10954" y="7054"/>
                    <a:pt x="10978" y="7036"/>
                  </a:cubicBezTo>
                  <a:lnTo>
                    <a:pt x="10978" y="7036"/>
                  </a:lnTo>
                  <a:lnTo>
                    <a:pt x="11219" y="6988"/>
                  </a:lnTo>
                  <a:lnTo>
                    <a:pt x="11659" y="6878"/>
                  </a:lnTo>
                  <a:lnTo>
                    <a:pt x="11989" y="6878"/>
                  </a:lnTo>
                  <a:cubicBezTo>
                    <a:pt x="12090" y="6838"/>
                    <a:pt x="12121" y="6812"/>
                    <a:pt x="12107" y="6797"/>
                  </a:cubicBezTo>
                  <a:lnTo>
                    <a:pt x="12107" y="6797"/>
                  </a:lnTo>
                  <a:cubicBezTo>
                    <a:pt x="12136" y="6796"/>
                    <a:pt x="12166" y="6796"/>
                    <a:pt x="12195" y="6796"/>
                  </a:cubicBezTo>
                  <a:cubicBezTo>
                    <a:pt x="12402" y="6796"/>
                    <a:pt x="12594" y="6823"/>
                    <a:pt x="12759" y="6878"/>
                  </a:cubicBezTo>
                  <a:cubicBezTo>
                    <a:pt x="12979" y="6878"/>
                    <a:pt x="13309" y="6878"/>
                    <a:pt x="13529" y="6988"/>
                  </a:cubicBezTo>
                  <a:cubicBezTo>
                    <a:pt x="13896" y="7089"/>
                    <a:pt x="14245" y="7135"/>
                    <a:pt x="14574" y="7135"/>
                  </a:cubicBezTo>
                  <a:cubicBezTo>
                    <a:pt x="18197" y="7135"/>
                    <a:pt x="19432" y="1498"/>
                    <a:pt x="15399" y="389"/>
                  </a:cubicBezTo>
                  <a:cubicBezTo>
                    <a:pt x="14391" y="137"/>
                    <a:pt x="13361" y="0"/>
                    <a:pt x="1233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0" name="Google Shape;2433;p43">
              <a:extLst>
                <a:ext uri="{FF2B5EF4-FFF2-40B4-BE49-F238E27FC236}">
                  <a16:creationId xmlns:a16="http://schemas.microsoft.com/office/drawing/2014/main" id="{78FF2C3D-45EB-5579-7D6A-3328000D4CE6}"/>
                </a:ext>
              </a:extLst>
            </p:cNvPr>
            <p:cNvSpPr/>
            <p:nvPr/>
          </p:nvSpPr>
          <p:spPr>
            <a:xfrm>
              <a:off x="1566225" y="3495400"/>
              <a:ext cx="412475" cy="509625"/>
            </a:xfrm>
            <a:custGeom>
              <a:avLst/>
              <a:gdLst/>
              <a:ahLst/>
              <a:cxnLst/>
              <a:rect l="l" t="t" r="r" b="b"/>
              <a:pathLst>
                <a:path w="16499" h="20385" extrusionOk="0">
                  <a:moveTo>
                    <a:pt x="6966" y="10381"/>
                  </a:moveTo>
                  <a:lnTo>
                    <a:pt x="6966" y="10381"/>
                  </a:lnTo>
                  <a:cubicBezTo>
                    <a:pt x="6971" y="10442"/>
                    <a:pt x="6975" y="10501"/>
                    <a:pt x="6977" y="10550"/>
                  </a:cubicBezTo>
                  <a:lnTo>
                    <a:pt x="6977" y="10550"/>
                  </a:lnTo>
                  <a:cubicBezTo>
                    <a:pt x="7027" y="10526"/>
                    <a:pt x="7024" y="10457"/>
                    <a:pt x="6966" y="10381"/>
                  </a:cubicBezTo>
                  <a:close/>
                  <a:moveTo>
                    <a:pt x="7150" y="11110"/>
                  </a:moveTo>
                  <a:cubicBezTo>
                    <a:pt x="7150" y="11110"/>
                    <a:pt x="7186" y="11205"/>
                    <a:pt x="7226" y="11318"/>
                  </a:cubicBezTo>
                  <a:lnTo>
                    <a:pt x="7226" y="11318"/>
                  </a:lnTo>
                  <a:cubicBezTo>
                    <a:pt x="7193" y="11248"/>
                    <a:pt x="7150" y="11179"/>
                    <a:pt x="7150" y="11110"/>
                  </a:cubicBezTo>
                  <a:close/>
                  <a:moveTo>
                    <a:pt x="7260" y="11414"/>
                  </a:moveTo>
                  <a:cubicBezTo>
                    <a:pt x="7260" y="11423"/>
                    <a:pt x="7260" y="11431"/>
                    <a:pt x="7260" y="11440"/>
                  </a:cubicBezTo>
                  <a:cubicBezTo>
                    <a:pt x="7266" y="11449"/>
                    <a:pt x="7272" y="11458"/>
                    <a:pt x="7278" y="11467"/>
                  </a:cubicBezTo>
                  <a:lnTo>
                    <a:pt x="7278" y="11467"/>
                  </a:lnTo>
                  <a:cubicBezTo>
                    <a:pt x="7272" y="11450"/>
                    <a:pt x="7266" y="11432"/>
                    <a:pt x="7260" y="11414"/>
                  </a:cubicBezTo>
                  <a:close/>
                  <a:moveTo>
                    <a:pt x="8710" y="13146"/>
                  </a:moveTo>
                  <a:cubicBezTo>
                    <a:pt x="8729" y="13146"/>
                    <a:pt x="8861" y="13197"/>
                    <a:pt x="8992" y="13249"/>
                  </a:cubicBezTo>
                  <a:lnTo>
                    <a:pt x="8992" y="13249"/>
                  </a:lnTo>
                  <a:cubicBezTo>
                    <a:pt x="8930" y="13233"/>
                    <a:pt x="8866" y="13216"/>
                    <a:pt x="8800" y="13199"/>
                  </a:cubicBezTo>
                  <a:cubicBezTo>
                    <a:pt x="8724" y="13161"/>
                    <a:pt x="8700" y="13146"/>
                    <a:pt x="8710" y="13146"/>
                  </a:cubicBezTo>
                  <a:close/>
                  <a:moveTo>
                    <a:pt x="9077" y="13283"/>
                  </a:moveTo>
                  <a:cubicBezTo>
                    <a:pt x="9182" y="13326"/>
                    <a:pt x="9269" y="13362"/>
                    <a:pt x="9266" y="13362"/>
                  </a:cubicBezTo>
                  <a:cubicBezTo>
                    <a:pt x="9264" y="13362"/>
                    <a:pt x="9224" y="13347"/>
                    <a:pt x="9129" y="13309"/>
                  </a:cubicBezTo>
                  <a:lnTo>
                    <a:pt x="9077" y="13283"/>
                  </a:lnTo>
                  <a:close/>
                  <a:moveTo>
                    <a:pt x="9671" y="13480"/>
                  </a:moveTo>
                  <a:cubicBezTo>
                    <a:pt x="9741" y="13480"/>
                    <a:pt x="9936" y="13493"/>
                    <a:pt x="10339" y="13529"/>
                  </a:cubicBezTo>
                  <a:lnTo>
                    <a:pt x="10119" y="13529"/>
                  </a:lnTo>
                  <a:cubicBezTo>
                    <a:pt x="9899" y="13529"/>
                    <a:pt x="9533" y="13480"/>
                    <a:pt x="9671" y="13480"/>
                  </a:cubicBezTo>
                  <a:close/>
                  <a:moveTo>
                    <a:pt x="11549" y="13498"/>
                  </a:moveTo>
                  <a:cubicBezTo>
                    <a:pt x="11551" y="13498"/>
                    <a:pt x="11492" y="13506"/>
                    <a:pt x="11329" y="13529"/>
                  </a:cubicBezTo>
                  <a:lnTo>
                    <a:pt x="11302" y="13529"/>
                  </a:lnTo>
                  <a:cubicBezTo>
                    <a:pt x="11429" y="13513"/>
                    <a:pt x="11547" y="13498"/>
                    <a:pt x="11549" y="13498"/>
                  </a:cubicBezTo>
                  <a:close/>
                  <a:moveTo>
                    <a:pt x="7810" y="1"/>
                  </a:moveTo>
                  <a:cubicBezTo>
                    <a:pt x="7223" y="1"/>
                    <a:pt x="6636" y="147"/>
                    <a:pt x="6050" y="441"/>
                  </a:cubicBezTo>
                  <a:lnTo>
                    <a:pt x="6160" y="441"/>
                  </a:lnTo>
                  <a:cubicBezTo>
                    <a:pt x="2420" y="2091"/>
                    <a:pt x="0" y="5830"/>
                    <a:pt x="110" y="9900"/>
                  </a:cubicBezTo>
                  <a:cubicBezTo>
                    <a:pt x="110" y="13859"/>
                    <a:pt x="2310" y="17489"/>
                    <a:pt x="5720" y="19249"/>
                  </a:cubicBezTo>
                  <a:cubicBezTo>
                    <a:pt x="7322" y="20015"/>
                    <a:pt x="9013" y="20384"/>
                    <a:pt x="10708" y="20384"/>
                  </a:cubicBezTo>
                  <a:cubicBezTo>
                    <a:pt x="11689" y="20384"/>
                    <a:pt x="12671" y="20261"/>
                    <a:pt x="13639" y="20019"/>
                  </a:cubicBezTo>
                  <a:cubicBezTo>
                    <a:pt x="15399" y="19579"/>
                    <a:pt x="16499" y="17599"/>
                    <a:pt x="16059" y="15839"/>
                  </a:cubicBezTo>
                  <a:cubicBezTo>
                    <a:pt x="15596" y="14266"/>
                    <a:pt x="14199" y="13316"/>
                    <a:pt x="12654" y="13316"/>
                  </a:cubicBezTo>
                  <a:cubicBezTo>
                    <a:pt x="12363" y="13316"/>
                    <a:pt x="12066" y="13350"/>
                    <a:pt x="11769" y="13419"/>
                  </a:cubicBezTo>
                  <a:lnTo>
                    <a:pt x="11109" y="13529"/>
                  </a:lnTo>
                  <a:lnTo>
                    <a:pt x="10339" y="13529"/>
                  </a:lnTo>
                  <a:lnTo>
                    <a:pt x="9899" y="13419"/>
                  </a:lnTo>
                  <a:cubicBezTo>
                    <a:pt x="9629" y="13419"/>
                    <a:pt x="9358" y="13345"/>
                    <a:pt x="9027" y="13258"/>
                  </a:cubicBezTo>
                  <a:lnTo>
                    <a:pt x="9027" y="13258"/>
                  </a:lnTo>
                  <a:lnTo>
                    <a:pt x="8690" y="13089"/>
                  </a:lnTo>
                  <a:lnTo>
                    <a:pt x="8414" y="12906"/>
                  </a:lnTo>
                  <a:lnTo>
                    <a:pt x="8414" y="12906"/>
                  </a:lnTo>
                  <a:cubicBezTo>
                    <a:pt x="8139" y="12539"/>
                    <a:pt x="8127" y="12533"/>
                    <a:pt x="7920" y="12429"/>
                  </a:cubicBezTo>
                  <a:cubicBezTo>
                    <a:pt x="7920" y="12429"/>
                    <a:pt x="7810" y="12319"/>
                    <a:pt x="7700" y="12210"/>
                  </a:cubicBezTo>
                  <a:cubicBezTo>
                    <a:pt x="7700" y="12210"/>
                    <a:pt x="7697" y="12204"/>
                    <a:pt x="7691" y="12193"/>
                  </a:cubicBezTo>
                  <a:lnTo>
                    <a:pt x="7691" y="12193"/>
                  </a:lnTo>
                  <a:cubicBezTo>
                    <a:pt x="7802" y="12312"/>
                    <a:pt x="7920" y="12429"/>
                    <a:pt x="7920" y="12429"/>
                  </a:cubicBezTo>
                  <a:lnTo>
                    <a:pt x="7590" y="11990"/>
                  </a:lnTo>
                  <a:cubicBezTo>
                    <a:pt x="7587" y="11988"/>
                    <a:pt x="7584" y="11986"/>
                    <a:pt x="7582" y="11984"/>
                  </a:cubicBezTo>
                  <a:lnTo>
                    <a:pt x="7582" y="11984"/>
                  </a:lnTo>
                  <a:cubicBezTo>
                    <a:pt x="7502" y="11836"/>
                    <a:pt x="7391" y="11639"/>
                    <a:pt x="7278" y="11467"/>
                  </a:cubicBezTo>
                  <a:lnTo>
                    <a:pt x="7278" y="11467"/>
                  </a:lnTo>
                  <a:cubicBezTo>
                    <a:pt x="7316" y="11579"/>
                    <a:pt x="7344" y="11673"/>
                    <a:pt x="7333" y="11673"/>
                  </a:cubicBezTo>
                  <a:cubicBezTo>
                    <a:pt x="7326" y="11673"/>
                    <a:pt x="7304" y="11638"/>
                    <a:pt x="7260" y="11550"/>
                  </a:cubicBezTo>
                  <a:cubicBezTo>
                    <a:pt x="7260" y="11550"/>
                    <a:pt x="7260" y="11503"/>
                    <a:pt x="7260" y="11440"/>
                  </a:cubicBezTo>
                  <a:cubicBezTo>
                    <a:pt x="7260" y="11427"/>
                    <a:pt x="7258" y="11415"/>
                    <a:pt x="7256" y="11403"/>
                  </a:cubicBezTo>
                  <a:lnTo>
                    <a:pt x="7256" y="11403"/>
                  </a:lnTo>
                  <a:cubicBezTo>
                    <a:pt x="7257" y="11407"/>
                    <a:pt x="7258" y="11410"/>
                    <a:pt x="7260" y="11414"/>
                  </a:cubicBezTo>
                  <a:lnTo>
                    <a:pt x="7260" y="11414"/>
                  </a:lnTo>
                  <a:cubicBezTo>
                    <a:pt x="7260" y="11387"/>
                    <a:pt x="7260" y="11358"/>
                    <a:pt x="7260" y="11330"/>
                  </a:cubicBezTo>
                  <a:cubicBezTo>
                    <a:pt x="7166" y="11048"/>
                    <a:pt x="7072" y="10847"/>
                    <a:pt x="6978" y="10589"/>
                  </a:cubicBezTo>
                  <a:lnTo>
                    <a:pt x="6978" y="10589"/>
                  </a:lnTo>
                  <a:cubicBezTo>
                    <a:pt x="6979" y="10640"/>
                    <a:pt x="6977" y="10672"/>
                    <a:pt x="6970" y="10672"/>
                  </a:cubicBezTo>
                  <a:cubicBezTo>
                    <a:pt x="6962" y="10672"/>
                    <a:pt x="6950" y="10640"/>
                    <a:pt x="6930" y="10560"/>
                  </a:cubicBezTo>
                  <a:cubicBezTo>
                    <a:pt x="6944" y="10560"/>
                    <a:pt x="6956" y="10558"/>
                    <a:pt x="6966" y="10555"/>
                  </a:cubicBezTo>
                  <a:lnTo>
                    <a:pt x="6966" y="10555"/>
                  </a:lnTo>
                  <a:cubicBezTo>
                    <a:pt x="6970" y="10566"/>
                    <a:pt x="6974" y="10578"/>
                    <a:pt x="6978" y="10589"/>
                  </a:cubicBezTo>
                  <a:lnTo>
                    <a:pt x="6978" y="10589"/>
                  </a:lnTo>
                  <a:cubicBezTo>
                    <a:pt x="6978" y="10577"/>
                    <a:pt x="6978" y="10564"/>
                    <a:pt x="6977" y="10550"/>
                  </a:cubicBezTo>
                  <a:lnTo>
                    <a:pt x="6977" y="10550"/>
                  </a:lnTo>
                  <a:cubicBezTo>
                    <a:pt x="6974" y="10552"/>
                    <a:pt x="6970" y="10553"/>
                    <a:pt x="6966" y="10555"/>
                  </a:cubicBezTo>
                  <a:lnTo>
                    <a:pt x="6966" y="10555"/>
                  </a:lnTo>
                  <a:cubicBezTo>
                    <a:pt x="6954" y="10521"/>
                    <a:pt x="6942" y="10486"/>
                    <a:pt x="6930" y="10450"/>
                  </a:cubicBezTo>
                  <a:lnTo>
                    <a:pt x="6930" y="10340"/>
                  </a:lnTo>
                  <a:cubicBezTo>
                    <a:pt x="6943" y="10353"/>
                    <a:pt x="6955" y="10367"/>
                    <a:pt x="6966" y="10381"/>
                  </a:cubicBezTo>
                  <a:lnTo>
                    <a:pt x="6966" y="10381"/>
                  </a:lnTo>
                  <a:cubicBezTo>
                    <a:pt x="6951" y="10203"/>
                    <a:pt x="6930" y="10010"/>
                    <a:pt x="6930" y="10010"/>
                  </a:cubicBezTo>
                  <a:lnTo>
                    <a:pt x="6930" y="9570"/>
                  </a:lnTo>
                  <a:cubicBezTo>
                    <a:pt x="6930" y="9350"/>
                    <a:pt x="6930" y="9460"/>
                    <a:pt x="6930" y="9350"/>
                  </a:cubicBezTo>
                  <a:cubicBezTo>
                    <a:pt x="6930" y="9020"/>
                    <a:pt x="7040" y="8690"/>
                    <a:pt x="7150" y="8470"/>
                  </a:cubicBezTo>
                  <a:lnTo>
                    <a:pt x="7150" y="8470"/>
                  </a:lnTo>
                  <a:cubicBezTo>
                    <a:pt x="7043" y="8684"/>
                    <a:pt x="7005" y="8759"/>
                    <a:pt x="7003" y="8759"/>
                  </a:cubicBezTo>
                  <a:cubicBezTo>
                    <a:pt x="6999" y="8759"/>
                    <a:pt x="7150" y="8434"/>
                    <a:pt x="7150" y="8360"/>
                  </a:cubicBezTo>
                  <a:cubicBezTo>
                    <a:pt x="7155" y="8350"/>
                    <a:pt x="7161" y="8339"/>
                    <a:pt x="7167" y="8328"/>
                  </a:cubicBezTo>
                  <a:lnTo>
                    <a:pt x="7167" y="8328"/>
                  </a:lnTo>
                  <a:cubicBezTo>
                    <a:pt x="7157" y="8379"/>
                    <a:pt x="7150" y="8430"/>
                    <a:pt x="7150" y="8470"/>
                  </a:cubicBezTo>
                  <a:cubicBezTo>
                    <a:pt x="7173" y="8389"/>
                    <a:pt x="7191" y="8323"/>
                    <a:pt x="7205" y="8270"/>
                  </a:cubicBezTo>
                  <a:lnTo>
                    <a:pt x="7205" y="8270"/>
                  </a:lnTo>
                  <a:cubicBezTo>
                    <a:pt x="7191" y="8291"/>
                    <a:pt x="7178" y="8310"/>
                    <a:pt x="7167" y="8328"/>
                  </a:cubicBezTo>
                  <a:lnTo>
                    <a:pt x="7167" y="8328"/>
                  </a:lnTo>
                  <a:cubicBezTo>
                    <a:pt x="7193" y="8204"/>
                    <a:pt x="7237" y="8073"/>
                    <a:pt x="7246" y="8073"/>
                  </a:cubicBezTo>
                  <a:cubicBezTo>
                    <a:pt x="7252" y="8073"/>
                    <a:pt x="7243" y="8127"/>
                    <a:pt x="7205" y="8270"/>
                  </a:cubicBezTo>
                  <a:lnTo>
                    <a:pt x="7205" y="8270"/>
                  </a:lnTo>
                  <a:cubicBezTo>
                    <a:pt x="7381" y="8015"/>
                    <a:pt x="7810" y="7564"/>
                    <a:pt x="7810" y="7370"/>
                  </a:cubicBezTo>
                  <a:lnTo>
                    <a:pt x="7810" y="7370"/>
                  </a:lnTo>
                  <a:lnTo>
                    <a:pt x="8030" y="7150"/>
                  </a:lnTo>
                  <a:lnTo>
                    <a:pt x="8085" y="7123"/>
                  </a:lnTo>
                  <a:lnTo>
                    <a:pt x="8085" y="7123"/>
                  </a:lnTo>
                  <a:cubicBezTo>
                    <a:pt x="8002" y="7178"/>
                    <a:pt x="7920" y="7260"/>
                    <a:pt x="7810" y="7370"/>
                  </a:cubicBezTo>
                  <a:cubicBezTo>
                    <a:pt x="7854" y="7326"/>
                    <a:pt x="7986" y="7212"/>
                    <a:pt x="8107" y="7111"/>
                  </a:cubicBezTo>
                  <a:lnTo>
                    <a:pt x="8107" y="7111"/>
                  </a:lnTo>
                  <a:lnTo>
                    <a:pt x="8085" y="7123"/>
                  </a:lnTo>
                  <a:lnTo>
                    <a:pt x="8085" y="7123"/>
                  </a:lnTo>
                  <a:cubicBezTo>
                    <a:pt x="8096" y="7115"/>
                    <a:pt x="8108" y="7107"/>
                    <a:pt x="8120" y="7101"/>
                  </a:cubicBezTo>
                  <a:lnTo>
                    <a:pt x="8120" y="7101"/>
                  </a:lnTo>
                  <a:cubicBezTo>
                    <a:pt x="8116" y="7104"/>
                    <a:pt x="8111" y="7108"/>
                    <a:pt x="8107" y="7111"/>
                  </a:cubicBezTo>
                  <a:lnTo>
                    <a:pt x="8107" y="7111"/>
                  </a:lnTo>
                  <a:lnTo>
                    <a:pt x="8202" y="7064"/>
                  </a:lnTo>
                  <a:lnTo>
                    <a:pt x="8202" y="7064"/>
                  </a:lnTo>
                  <a:cubicBezTo>
                    <a:pt x="8250" y="7048"/>
                    <a:pt x="8301" y="7040"/>
                    <a:pt x="8360" y="7040"/>
                  </a:cubicBezTo>
                  <a:cubicBezTo>
                    <a:pt x="8690" y="6710"/>
                    <a:pt x="9129" y="6600"/>
                    <a:pt x="9569" y="6380"/>
                  </a:cubicBezTo>
                  <a:cubicBezTo>
                    <a:pt x="10339" y="5940"/>
                    <a:pt x="10889" y="5170"/>
                    <a:pt x="11109" y="4290"/>
                  </a:cubicBezTo>
                  <a:cubicBezTo>
                    <a:pt x="11659" y="2531"/>
                    <a:pt x="10559" y="551"/>
                    <a:pt x="8690" y="111"/>
                  </a:cubicBezTo>
                  <a:cubicBezTo>
                    <a:pt x="8396" y="37"/>
                    <a:pt x="8103" y="1"/>
                    <a:pt x="7810"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1" name="Google Shape;2434;p43">
              <a:extLst>
                <a:ext uri="{FF2B5EF4-FFF2-40B4-BE49-F238E27FC236}">
                  <a16:creationId xmlns:a16="http://schemas.microsoft.com/office/drawing/2014/main" id="{1AF035AD-594F-5543-D3CD-223079418B89}"/>
                </a:ext>
              </a:extLst>
            </p:cNvPr>
            <p:cNvSpPr/>
            <p:nvPr/>
          </p:nvSpPr>
          <p:spPr>
            <a:xfrm>
              <a:off x="2184900" y="3496700"/>
              <a:ext cx="485825" cy="510175"/>
            </a:xfrm>
            <a:custGeom>
              <a:avLst/>
              <a:gdLst/>
              <a:ahLst/>
              <a:cxnLst/>
              <a:rect l="l" t="t" r="r" b="b"/>
              <a:pathLst>
                <a:path w="19433" h="20407" extrusionOk="0">
                  <a:moveTo>
                    <a:pt x="8959" y="9068"/>
                  </a:moveTo>
                  <a:cubicBezTo>
                    <a:pt x="8926" y="9145"/>
                    <a:pt x="8899" y="9201"/>
                    <a:pt x="8891" y="9201"/>
                  </a:cubicBezTo>
                  <a:cubicBezTo>
                    <a:pt x="8883" y="9201"/>
                    <a:pt x="8888" y="9166"/>
                    <a:pt x="8910" y="9078"/>
                  </a:cubicBezTo>
                  <a:cubicBezTo>
                    <a:pt x="8930" y="9078"/>
                    <a:pt x="8946" y="9074"/>
                    <a:pt x="8959" y="9068"/>
                  </a:cubicBezTo>
                  <a:close/>
                  <a:moveTo>
                    <a:pt x="8800" y="10618"/>
                  </a:moveTo>
                  <a:cubicBezTo>
                    <a:pt x="8825" y="10711"/>
                    <a:pt x="8848" y="10795"/>
                    <a:pt x="8867" y="10870"/>
                  </a:cubicBezTo>
                  <a:lnTo>
                    <a:pt x="8867" y="10870"/>
                  </a:lnTo>
                  <a:cubicBezTo>
                    <a:pt x="8849" y="10788"/>
                    <a:pt x="8828" y="10703"/>
                    <a:pt x="8800" y="10618"/>
                  </a:cubicBezTo>
                  <a:close/>
                  <a:moveTo>
                    <a:pt x="8867" y="10870"/>
                  </a:moveTo>
                  <a:cubicBezTo>
                    <a:pt x="8903" y="11039"/>
                    <a:pt x="8924" y="11192"/>
                    <a:pt x="8964" y="11295"/>
                  </a:cubicBezTo>
                  <a:lnTo>
                    <a:pt x="8964" y="11295"/>
                  </a:lnTo>
                  <a:cubicBezTo>
                    <a:pt x="8950" y="11211"/>
                    <a:pt x="8920" y="11075"/>
                    <a:pt x="8867" y="10870"/>
                  </a:cubicBezTo>
                  <a:close/>
                  <a:moveTo>
                    <a:pt x="9639" y="12826"/>
                  </a:moveTo>
                  <a:lnTo>
                    <a:pt x="9639" y="12826"/>
                  </a:lnTo>
                  <a:cubicBezTo>
                    <a:pt x="9692" y="12903"/>
                    <a:pt x="9728" y="12960"/>
                    <a:pt x="9718" y="12960"/>
                  </a:cubicBezTo>
                  <a:cubicBezTo>
                    <a:pt x="9714" y="12960"/>
                    <a:pt x="9702" y="12950"/>
                    <a:pt x="9680" y="12927"/>
                  </a:cubicBezTo>
                  <a:lnTo>
                    <a:pt x="9639" y="12826"/>
                  </a:lnTo>
                  <a:close/>
                  <a:moveTo>
                    <a:pt x="12339" y="0"/>
                  </a:moveTo>
                  <a:cubicBezTo>
                    <a:pt x="11130" y="0"/>
                    <a:pt x="9932" y="191"/>
                    <a:pt x="8800" y="609"/>
                  </a:cubicBezTo>
                  <a:cubicBezTo>
                    <a:pt x="2751" y="2809"/>
                    <a:pt x="1" y="9738"/>
                    <a:pt x="2971" y="15457"/>
                  </a:cubicBezTo>
                  <a:cubicBezTo>
                    <a:pt x="4070" y="17437"/>
                    <a:pt x="5830" y="19087"/>
                    <a:pt x="7920" y="19967"/>
                  </a:cubicBezTo>
                  <a:cubicBezTo>
                    <a:pt x="8433" y="20260"/>
                    <a:pt x="8995" y="20407"/>
                    <a:pt x="9606" y="20407"/>
                  </a:cubicBezTo>
                  <a:cubicBezTo>
                    <a:pt x="9912" y="20407"/>
                    <a:pt x="10230" y="20370"/>
                    <a:pt x="10560" y="20297"/>
                  </a:cubicBezTo>
                  <a:cubicBezTo>
                    <a:pt x="11330" y="20077"/>
                    <a:pt x="12100" y="19527"/>
                    <a:pt x="12540" y="18757"/>
                  </a:cubicBezTo>
                  <a:cubicBezTo>
                    <a:pt x="13309" y="17217"/>
                    <a:pt x="13089" y="14797"/>
                    <a:pt x="11330" y="14027"/>
                  </a:cubicBezTo>
                  <a:lnTo>
                    <a:pt x="11550" y="13917"/>
                  </a:lnTo>
                  <a:cubicBezTo>
                    <a:pt x="11110" y="13807"/>
                    <a:pt x="10780" y="13587"/>
                    <a:pt x="10450" y="13477"/>
                  </a:cubicBezTo>
                  <a:lnTo>
                    <a:pt x="10120" y="13147"/>
                  </a:lnTo>
                  <a:cubicBezTo>
                    <a:pt x="10002" y="13069"/>
                    <a:pt x="9941" y="13033"/>
                    <a:pt x="9917" y="13024"/>
                  </a:cubicBezTo>
                  <a:lnTo>
                    <a:pt x="9917" y="13024"/>
                  </a:lnTo>
                  <a:cubicBezTo>
                    <a:pt x="9793" y="12913"/>
                    <a:pt x="9701" y="12795"/>
                    <a:pt x="9570" y="12597"/>
                  </a:cubicBezTo>
                  <a:lnTo>
                    <a:pt x="9533" y="12561"/>
                  </a:lnTo>
                  <a:lnTo>
                    <a:pt x="9460" y="12377"/>
                  </a:lnTo>
                  <a:cubicBezTo>
                    <a:pt x="9307" y="12224"/>
                    <a:pt x="9207" y="12071"/>
                    <a:pt x="9123" y="11881"/>
                  </a:cubicBezTo>
                  <a:lnTo>
                    <a:pt x="9123" y="11881"/>
                  </a:lnTo>
                  <a:cubicBezTo>
                    <a:pt x="9099" y="11761"/>
                    <a:pt x="9020" y="11574"/>
                    <a:pt x="9020" y="11388"/>
                  </a:cubicBezTo>
                  <a:cubicBezTo>
                    <a:pt x="8997" y="11365"/>
                    <a:pt x="8980" y="11333"/>
                    <a:pt x="8964" y="11295"/>
                  </a:cubicBezTo>
                  <a:lnTo>
                    <a:pt x="8964" y="11295"/>
                  </a:lnTo>
                  <a:cubicBezTo>
                    <a:pt x="8977" y="11370"/>
                    <a:pt x="8977" y="11402"/>
                    <a:pt x="8967" y="11402"/>
                  </a:cubicBezTo>
                  <a:cubicBezTo>
                    <a:pt x="8943" y="11402"/>
                    <a:pt x="8857" y="11175"/>
                    <a:pt x="8800" y="10948"/>
                  </a:cubicBezTo>
                  <a:cubicBezTo>
                    <a:pt x="8690" y="10618"/>
                    <a:pt x="8800" y="10618"/>
                    <a:pt x="8800" y="10508"/>
                  </a:cubicBezTo>
                  <a:lnTo>
                    <a:pt x="8800" y="10005"/>
                  </a:lnTo>
                  <a:lnTo>
                    <a:pt x="8800" y="10005"/>
                  </a:lnTo>
                  <a:cubicBezTo>
                    <a:pt x="8829" y="9818"/>
                    <a:pt x="8870" y="9569"/>
                    <a:pt x="8910" y="9408"/>
                  </a:cubicBezTo>
                  <a:cubicBezTo>
                    <a:pt x="9000" y="9228"/>
                    <a:pt x="9090" y="8975"/>
                    <a:pt x="9119" y="8769"/>
                  </a:cubicBezTo>
                  <a:lnTo>
                    <a:pt x="9119" y="8769"/>
                  </a:lnTo>
                  <a:lnTo>
                    <a:pt x="9240" y="8528"/>
                  </a:lnTo>
                  <a:cubicBezTo>
                    <a:pt x="9385" y="8310"/>
                    <a:pt x="9770" y="7900"/>
                    <a:pt x="9730" y="7900"/>
                  </a:cubicBezTo>
                  <a:cubicBezTo>
                    <a:pt x="9709" y="7900"/>
                    <a:pt x="9576" y="8009"/>
                    <a:pt x="9240" y="8308"/>
                  </a:cubicBezTo>
                  <a:cubicBezTo>
                    <a:pt x="9460" y="8088"/>
                    <a:pt x="9680" y="7868"/>
                    <a:pt x="9900" y="7648"/>
                  </a:cubicBezTo>
                  <a:lnTo>
                    <a:pt x="10010" y="7538"/>
                  </a:lnTo>
                  <a:lnTo>
                    <a:pt x="10010" y="7538"/>
                  </a:lnTo>
                  <a:cubicBezTo>
                    <a:pt x="10340" y="7318"/>
                    <a:pt x="10560" y="7208"/>
                    <a:pt x="10890" y="7098"/>
                  </a:cubicBezTo>
                  <a:cubicBezTo>
                    <a:pt x="10925" y="7074"/>
                    <a:pt x="10955" y="7054"/>
                    <a:pt x="10979" y="7036"/>
                  </a:cubicBezTo>
                  <a:lnTo>
                    <a:pt x="10979" y="7036"/>
                  </a:lnTo>
                  <a:lnTo>
                    <a:pt x="11220" y="6988"/>
                  </a:lnTo>
                  <a:lnTo>
                    <a:pt x="11660" y="6878"/>
                  </a:lnTo>
                  <a:lnTo>
                    <a:pt x="11990" y="6878"/>
                  </a:lnTo>
                  <a:cubicBezTo>
                    <a:pt x="12091" y="6838"/>
                    <a:pt x="12121" y="6812"/>
                    <a:pt x="12107" y="6797"/>
                  </a:cubicBezTo>
                  <a:lnTo>
                    <a:pt x="12107" y="6797"/>
                  </a:lnTo>
                  <a:cubicBezTo>
                    <a:pt x="12137" y="6796"/>
                    <a:pt x="12166" y="6796"/>
                    <a:pt x="12196" y="6796"/>
                  </a:cubicBezTo>
                  <a:cubicBezTo>
                    <a:pt x="12402" y="6796"/>
                    <a:pt x="12595" y="6823"/>
                    <a:pt x="12759" y="6878"/>
                  </a:cubicBezTo>
                  <a:cubicBezTo>
                    <a:pt x="12979" y="6878"/>
                    <a:pt x="13309" y="6878"/>
                    <a:pt x="13529" y="6988"/>
                  </a:cubicBezTo>
                  <a:cubicBezTo>
                    <a:pt x="13896" y="7089"/>
                    <a:pt x="14245" y="7135"/>
                    <a:pt x="14574" y="7135"/>
                  </a:cubicBezTo>
                  <a:cubicBezTo>
                    <a:pt x="18197" y="7135"/>
                    <a:pt x="19432" y="1498"/>
                    <a:pt x="15399" y="389"/>
                  </a:cubicBezTo>
                  <a:cubicBezTo>
                    <a:pt x="14392" y="137"/>
                    <a:pt x="13361" y="0"/>
                    <a:pt x="1233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2" name="Google Shape;2435;p43">
              <a:extLst>
                <a:ext uri="{FF2B5EF4-FFF2-40B4-BE49-F238E27FC236}">
                  <a16:creationId xmlns:a16="http://schemas.microsoft.com/office/drawing/2014/main" id="{5AB4D70B-0658-2494-C1C8-0B897C74A99F}"/>
                </a:ext>
              </a:extLst>
            </p:cNvPr>
            <p:cNvSpPr/>
            <p:nvPr/>
          </p:nvSpPr>
          <p:spPr>
            <a:xfrm>
              <a:off x="2899825" y="3495400"/>
              <a:ext cx="409750" cy="509625"/>
            </a:xfrm>
            <a:custGeom>
              <a:avLst/>
              <a:gdLst/>
              <a:ahLst/>
              <a:cxnLst/>
              <a:rect l="l" t="t" r="r" b="b"/>
              <a:pathLst>
                <a:path w="16390" h="20385" extrusionOk="0">
                  <a:moveTo>
                    <a:pt x="8066" y="7100"/>
                  </a:moveTo>
                  <a:cubicBezTo>
                    <a:pt x="7985" y="7168"/>
                    <a:pt x="7899" y="7244"/>
                    <a:pt x="7850" y="7301"/>
                  </a:cubicBezTo>
                  <a:lnTo>
                    <a:pt x="7850" y="7301"/>
                  </a:lnTo>
                  <a:cubicBezTo>
                    <a:pt x="7911" y="7211"/>
                    <a:pt x="7991" y="7143"/>
                    <a:pt x="8066" y="7100"/>
                  </a:cubicBezTo>
                  <a:close/>
                  <a:moveTo>
                    <a:pt x="7184" y="8073"/>
                  </a:moveTo>
                  <a:cubicBezTo>
                    <a:pt x="7196" y="8073"/>
                    <a:pt x="7167" y="8175"/>
                    <a:pt x="7040" y="8470"/>
                  </a:cubicBezTo>
                  <a:cubicBezTo>
                    <a:pt x="7040" y="8334"/>
                    <a:pt x="7165" y="8073"/>
                    <a:pt x="7184" y="8073"/>
                  </a:cubicBezTo>
                  <a:close/>
                  <a:moveTo>
                    <a:pt x="7040" y="8470"/>
                  </a:moveTo>
                  <a:lnTo>
                    <a:pt x="7040" y="8470"/>
                  </a:lnTo>
                  <a:cubicBezTo>
                    <a:pt x="7003" y="8582"/>
                    <a:pt x="6978" y="8656"/>
                    <a:pt x="6963" y="8701"/>
                  </a:cubicBezTo>
                  <a:lnTo>
                    <a:pt x="6963" y="8701"/>
                  </a:lnTo>
                  <a:cubicBezTo>
                    <a:pt x="6983" y="8616"/>
                    <a:pt x="7006" y="8538"/>
                    <a:pt x="7040" y="8470"/>
                  </a:cubicBezTo>
                  <a:close/>
                  <a:moveTo>
                    <a:pt x="6854" y="9495"/>
                  </a:moveTo>
                  <a:lnTo>
                    <a:pt x="6854" y="9495"/>
                  </a:lnTo>
                  <a:cubicBezTo>
                    <a:pt x="6842" y="9562"/>
                    <a:pt x="6831" y="9609"/>
                    <a:pt x="6825" y="9609"/>
                  </a:cubicBezTo>
                  <a:cubicBezTo>
                    <a:pt x="6822" y="9609"/>
                    <a:pt x="6820" y="9597"/>
                    <a:pt x="6820" y="9570"/>
                  </a:cubicBezTo>
                  <a:cubicBezTo>
                    <a:pt x="6836" y="9539"/>
                    <a:pt x="6847" y="9514"/>
                    <a:pt x="6854" y="9495"/>
                  </a:cubicBezTo>
                  <a:close/>
                  <a:moveTo>
                    <a:pt x="8672" y="13146"/>
                  </a:moveTo>
                  <a:cubicBezTo>
                    <a:pt x="8677" y="13146"/>
                    <a:pt x="8814" y="13198"/>
                    <a:pt x="8955" y="13251"/>
                  </a:cubicBezTo>
                  <a:lnTo>
                    <a:pt x="8955" y="13251"/>
                  </a:lnTo>
                  <a:cubicBezTo>
                    <a:pt x="8903" y="13234"/>
                    <a:pt x="8852" y="13217"/>
                    <a:pt x="8800" y="13199"/>
                  </a:cubicBezTo>
                  <a:cubicBezTo>
                    <a:pt x="8705" y="13161"/>
                    <a:pt x="8669" y="13146"/>
                    <a:pt x="8672" y="13146"/>
                  </a:cubicBezTo>
                  <a:close/>
                  <a:moveTo>
                    <a:pt x="9611" y="13480"/>
                  </a:moveTo>
                  <a:cubicBezTo>
                    <a:pt x="9680" y="13480"/>
                    <a:pt x="9863" y="13493"/>
                    <a:pt x="10230" y="13529"/>
                  </a:cubicBezTo>
                  <a:lnTo>
                    <a:pt x="10010" y="13529"/>
                  </a:lnTo>
                  <a:cubicBezTo>
                    <a:pt x="9790" y="13529"/>
                    <a:pt x="9472" y="13480"/>
                    <a:pt x="9611" y="13480"/>
                  </a:cubicBezTo>
                  <a:close/>
                  <a:moveTo>
                    <a:pt x="7700" y="1"/>
                  </a:moveTo>
                  <a:cubicBezTo>
                    <a:pt x="7113" y="1"/>
                    <a:pt x="6527" y="147"/>
                    <a:pt x="5940" y="441"/>
                  </a:cubicBezTo>
                  <a:lnTo>
                    <a:pt x="6050" y="441"/>
                  </a:lnTo>
                  <a:cubicBezTo>
                    <a:pt x="2311" y="2091"/>
                    <a:pt x="1" y="5830"/>
                    <a:pt x="1" y="9900"/>
                  </a:cubicBezTo>
                  <a:cubicBezTo>
                    <a:pt x="1" y="13859"/>
                    <a:pt x="2201" y="17489"/>
                    <a:pt x="5720" y="19249"/>
                  </a:cubicBezTo>
                  <a:cubicBezTo>
                    <a:pt x="7253" y="20015"/>
                    <a:pt x="8918" y="20384"/>
                    <a:pt x="10604" y="20384"/>
                  </a:cubicBezTo>
                  <a:cubicBezTo>
                    <a:pt x="11579" y="20384"/>
                    <a:pt x="12562" y="20261"/>
                    <a:pt x="13529" y="20019"/>
                  </a:cubicBezTo>
                  <a:cubicBezTo>
                    <a:pt x="15399" y="19579"/>
                    <a:pt x="16389" y="17599"/>
                    <a:pt x="15949" y="15839"/>
                  </a:cubicBezTo>
                  <a:cubicBezTo>
                    <a:pt x="15486" y="14266"/>
                    <a:pt x="14090" y="13316"/>
                    <a:pt x="12544" y="13316"/>
                  </a:cubicBezTo>
                  <a:cubicBezTo>
                    <a:pt x="12253" y="13316"/>
                    <a:pt x="11956" y="13350"/>
                    <a:pt x="11660" y="13419"/>
                  </a:cubicBezTo>
                  <a:lnTo>
                    <a:pt x="11110" y="13529"/>
                  </a:lnTo>
                  <a:lnTo>
                    <a:pt x="10230" y="13529"/>
                  </a:lnTo>
                  <a:lnTo>
                    <a:pt x="9790" y="13419"/>
                  </a:lnTo>
                  <a:cubicBezTo>
                    <a:pt x="9563" y="13419"/>
                    <a:pt x="9336" y="13367"/>
                    <a:pt x="9110" y="13299"/>
                  </a:cubicBezTo>
                  <a:lnTo>
                    <a:pt x="9110" y="13299"/>
                  </a:lnTo>
                  <a:lnTo>
                    <a:pt x="8690" y="13089"/>
                  </a:lnTo>
                  <a:lnTo>
                    <a:pt x="8360" y="12869"/>
                  </a:lnTo>
                  <a:lnTo>
                    <a:pt x="8140" y="12649"/>
                  </a:lnTo>
                  <a:cubicBezTo>
                    <a:pt x="8136" y="12648"/>
                    <a:pt x="8133" y="12646"/>
                    <a:pt x="8129" y="12644"/>
                  </a:cubicBezTo>
                  <a:lnTo>
                    <a:pt x="8129" y="12644"/>
                  </a:lnTo>
                  <a:cubicBezTo>
                    <a:pt x="8000" y="12524"/>
                    <a:pt x="7949" y="12499"/>
                    <a:pt x="7810" y="12429"/>
                  </a:cubicBezTo>
                  <a:cubicBezTo>
                    <a:pt x="7810" y="12429"/>
                    <a:pt x="7789" y="12408"/>
                    <a:pt x="7765" y="12376"/>
                  </a:cubicBezTo>
                  <a:lnTo>
                    <a:pt x="7765" y="12376"/>
                  </a:lnTo>
                  <a:cubicBezTo>
                    <a:pt x="7793" y="12409"/>
                    <a:pt x="7810" y="12429"/>
                    <a:pt x="7810" y="12429"/>
                  </a:cubicBezTo>
                  <a:lnTo>
                    <a:pt x="7739" y="12334"/>
                  </a:lnTo>
                  <a:lnTo>
                    <a:pt x="7739" y="12334"/>
                  </a:lnTo>
                  <a:cubicBezTo>
                    <a:pt x="7718"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3"/>
                    <a:pt x="6867" y="9427"/>
                  </a:cubicBezTo>
                  <a:lnTo>
                    <a:pt x="6867" y="9427"/>
                  </a:lnTo>
                  <a:cubicBezTo>
                    <a:pt x="6857" y="9403"/>
                    <a:pt x="6820" y="9414"/>
                    <a:pt x="6820" y="9350"/>
                  </a:cubicBezTo>
                  <a:cubicBezTo>
                    <a:pt x="6891" y="9138"/>
                    <a:pt x="6916" y="8926"/>
                    <a:pt x="6954" y="8743"/>
                  </a:cubicBezTo>
                  <a:lnTo>
                    <a:pt x="6954" y="8743"/>
                  </a:lnTo>
                  <a:cubicBezTo>
                    <a:pt x="6984" y="8677"/>
                    <a:pt x="7086" y="8424"/>
                    <a:pt x="7150" y="8360"/>
                  </a:cubicBezTo>
                  <a:cubicBezTo>
                    <a:pt x="7150" y="8184"/>
                    <a:pt x="7500" y="7799"/>
                    <a:pt x="7642" y="7538"/>
                  </a:cubicBezTo>
                  <a:lnTo>
                    <a:pt x="7642" y="7538"/>
                  </a:lnTo>
                  <a:lnTo>
                    <a:pt x="8030" y="7150"/>
                  </a:lnTo>
                  <a:lnTo>
                    <a:pt x="8096" y="7084"/>
                  </a:lnTo>
                  <a:lnTo>
                    <a:pt x="8096" y="7084"/>
                  </a:lnTo>
                  <a:cubicBezTo>
                    <a:pt x="8155" y="7055"/>
                    <a:pt x="8210" y="7040"/>
                    <a:pt x="8250" y="7040"/>
                  </a:cubicBezTo>
                  <a:cubicBezTo>
                    <a:pt x="8690" y="6710"/>
                    <a:pt x="9020" y="6600"/>
                    <a:pt x="9460" y="6380"/>
                  </a:cubicBezTo>
                  <a:cubicBezTo>
                    <a:pt x="10230" y="5940"/>
                    <a:pt x="10780" y="5170"/>
                    <a:pt x="11000" y="4290"/>
                  </a:cubicBezTo>
                  <a:cubicBezTo>
                    <a:pt x="11550" y="2531"/>
                    <a:pt x="10450" y="551"/>
                    <a:pt x="8580" y="111"/>
                  </a:cubicBezTo>
                  <a:cubicBezTo>
                    <a:pt x="8287" y="37"/>
                    <a:pt x="7993" y="1"/>
                    <a:pt x="770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3" name="Google Shape;2436;p43">
              <a:extLst>
                <a:ext uri="{FF2B5EF4-FFF2-40B4-BE49-F238E27FC236}">
                  <a16:creationId xmlns:a16="http://schemas.microsoft.com/office/drawing/2014/main" id="{40CDFBA7-DA08-AEB4-1451-23D61B9A5150}"/>
                </a:ext>
              </a:extLst>
            </p:cNvPr>
            <p:cNvSpPr/>
            <p:nvPr/>
          </p:nvSpPr>
          <p:spPr>
            <a:xfrm>
              <a:off x="3518525" y="3496700"/>
              <a:ext cx="483050" cy="510175"/>
            </a:xfrm>
            <a:custGeom>
              <a:avLst/>
              <a:gdLst/>
              <a:ahLst/>
              <a:cxnLst/>
              <a:rect l="l" t="t" r="r" b="b"/>
              <a:pathLst>
                <a:path w="19322" h="20407" extrusionOk="0">
                  <a:moveTo>
                    <a:pt x="9529" y="12826"/>
                  </a:moveTo>
                  <a:cubicBezTo>
                    <a:pt x="9581" y="12903"/>
                    <a:pt x="9618" y="12960"/>
                    <a:pt x="9608" y="12960"/>
                  </a:cubicBezTo>
                  <a:cubicBezTo>
                    <a:pt x="9604" y="12960"/>
                    <a:pt x="9592" y="12950"/>
                    <a:pt x="9569" y="12927"/>
                  </a:cubicBezTo>
                  <a:lnTo>
                    <a:pt x="9529" y="12826"/>
                  </a:lnTo>
                  <a:close/>
                  <a:moveTo>
                    <a:pt x="12266" y="0"/>
                  </a:moveTo>
                  <a:cubicBezTo>
                    <a:pt x="11074" y="0"/>
                    <a:pt x="9882" y="191"/>
                    <a:pt x="8689" y="609"/>
                  </a:cubicBezTo>
                  <a:cubicBezTo>
                    <a:pt x="2640" y="2809"/>
                    <a:pt x="0" y="9738"/>
                    <a:pt x="2970" y="15457"/>
                  </a:cubicBezTo>
                  <a:cubicBezTo>
                    <a:pt x="4070" y="17437"/>
                    <a:pt x="5720" y="19087"/>
                    <a:pt x="7809" y="19967"/>
                  </a:cubicBezTo>
                  <a:cubicBezTo>
                    <a:pt x="8323" y="20260"/>
                    <a:pt x="8934" y="20407"/>
                    <a:pt x="9545" y="20407"/>
                  </a:cubicBezTo>
                  <a:cubicBezTo>
                    <a:pt x="9850" y="20407"/>
                    <a:pt x="10156" y="20370"/>
                    <a:pt x="10449" y="20297"/>
                  </a:cubicBezTo>
                  <a:cubicBezTo>
                    <a:pt x="11329" y="20077"/>
                    <a:pt x="12099" y="19527"/>
                    <a:pt x="12539" y="18757"/>
                  </a:cubicBezTo>
                  <a:cubicBezTo>
                    <a:pt x="13309" y="17217"/>
                    <a:pt x="13089" y="14797"/>
                    <a:pt x="11329" y="14027"/>
                  </a:cubicBezTo>
                  <a:lnTo>
                    <a:pt x="11439" y="13917"/>
                  </a:lnTo>
                  <a:cubicBezTo>
                    <a:pt x="10999" y="13807"/>
                    <a:pt x="10669" y="13587"/>
                    <a:pt x="10339" y="13477"/>
                  </a:cubicBezTo>
                  <a:lnTo>
                    <a:pt x="10009" y="13147"/>
                  </a:lnTo>
                  <a:cubicBezTo>
                    <a:pt x="9892" y="13069"/>
                    <a:pt x="9830" y="13033"/>
                    <a:pt x="9806" y="13024"/>
                  </a:cubicBezTo>
                  <a:lnTo>
                    <a:pt x="9806" y="13024"/>
                  </a:lnTo>
                  <a:cubicBezTo>
                    <a:pt x="9683" y="12913"/>
                    <a:pt x="9591" y="12795"/>
                    <a:pt x="9459" y="12597"/>
                  </a:cubicBezTo>
                  <a:lnTo>
                    <a:pt x="9423" y="12561"/>
                  </a:lnTo>
                  <a:lnTo>
                    <a:pt x="9423" y="12561"/>
                  </a:lnTo>
                  <a:lnTo>
                    <a:pt x="9349" y="12377"/>
                  </a:lnTo>
                  <a:cubicBezTo>
                    <a:pt x="9196" y="12224"/>
                    <a:pt x="9096" y="12071"/>
                    <a:pt x="9013" y="11881"/>
                  </a:cubicBezTo>
                  <a:lnTo>
                    <a:pt x="9013" y="11881"/>
                  </a:lnTo>
                  <a:cubicBezTo>
                    <a:pt x="8989" y="11761"/>
                    <a:pt x="8909" y="11574"/>
                    <a:pt x="8909" y="11388"/>
                  </a:cubicBezTo>
                  <a:cubicBezTo>
                    <a:pt x="8889" y="11368"/>
                    <a:pt x="8873" y="11340"/>
                    <a:pt x="8859" y="11307"/>
                  </a:cubicBezTo>
                  <a:lnTo>
                    <a:pt x="8859" y="11307"/>
                  </a:lnTo>
                  <a:cubicBezTo>
                    <a:pt x="8871" y="11374"/>
                    <a:pt x="8873" y="11402"/>
                    <a:pt x="8869" y="11402"/>
                  </a:cubicBezTo>
                  <a:cubicBezTo>
                    <a:pt x="8861" y="11402"/>
                    <a:pt x="8831" y="11292"/>
                    <a:pt x="8813" y="11149"/>
                  </a:cubicBezTo>
                  <a:lnTo>
                    <a:pt x="8813" y="11149"/>
                  </a:lnTo>
                  <a:cubicBezTo>
                    <a:pt x="8826" y="11210"/>
                    <a:pt x="8840" y="11264"/>
                    <a:pt x="8859" y="11307"/>
                  </a:cubicBezTo>
                  <a:lnTo>
                    <a:pt x="8859" y="11307"/>
                  </a:lnTo>
                  <a:cubicBezTo>
                    <a:pt x="8849" y="11252"/>
                    <a:pt x="8831" y="11170"/>
                    <a:pt x="8803" y="11057"/>
                  </a:cubicBezTo>
                  <a:lnTo>
                    <a:pt x="8803" y="11057"/>
                  </a:lnTo>
                  <a:cubicBezTo>
                    <a:pt x="8806" y="11089"/>
                    <a:pt x="8809" y="11120"/>
                    <a:pt x="8813" y="11149"/>
                  </a:cubicBezTo>
                  <a:lnTo>
                    <a:pt x="8813" y="11149"/>
                  </a:lnTo>
                  <a:cubicBezTo>
                    <a:pt x="8794" y="11066"/>
                    <a:pt x="8778" y="10970"/>
                    <a:pt x="8756" y="10868"/>
                  </a:cubicBezTo>
                  <a:lnTo>
                    <a:pt x="8756" y="10868"/>
                  </a:lnTo>
                  <a:cubicBezTo>
                    <a:pt x="8774" y="10939"/>
                    <a:pt x="8790" y="11002"/>
                    <a:pt x="8803" y="11057"/>
                  </a:cubicBezTo>
                  <a:lnTo>
                    <a:pt x="8803" y="11057"/>
                  </a:lnTo>
                  <a:cubicBezTo>
                    <a:pt x="8801" y="11021"/>
                    <a:pt x="8799" y="10984"/>
                    <a:pt x="8799" y="10948"/>
                  </a:cubicBezTo>
                  <a:cubicBezTo>
                    <a:pt x="8689" y="10618"/>
                    <a:pt x="8799" y="10618"/>
                    <a:pt x="8799" y="10508"/>
                  </a:cubicBezTo>
                  <a:lnTo>
                    <a:pt x="8799" y="9628"/>
                  </a:lnTo>
                  <a:cubicBezTo>
                    <a:pt x="8793" y="9699"/>
                    <a:pt x="8788" y="9762"/>
                    <a:pt x="8783" y="9820"/>
                  </a:cubicBezTo>
                  <a:lnTo>
                    <a:pt x="8783" y="9820"/>
                  </a:lnTo>
                  <a:cubicBezTo>
                    <a:pt x="8792" y="9673"/>
                    <a:pt x="8799" y="9519"/>
                    <a:pt x="8799" y="9408"/>
                  </a:cubicBezTo>
                  <a:cubicBezTo>
                    <a:pt x="8854" y="9298"/>
                    <a:pt x="8909" y="9160"/>
                    <a:pt x="8964" y="9023"/>
                  </a:cubicBezTo>
                  <a:lnTo>
                    <a:pt x="8964" y="9023"/>
                  </a:lnTo>
                  <a:cubicBezTo>
                    <a:pt x="8992" y="8995"/>
                    <a:pt x="9019" y="8968"/>
                    <a:pt x="9019" y="8968"/>
                  </a:cubicBezTo>
                  <a:lnTo>
                    <a:pt x="9239" y="8528"/>
                  </a:lnTo>
                  <a:cubicBezTo>
                    <a:pt x="9384" y="8310"/>
                    <a:pt x="9721" y="7900"/>
                    <a:pt x="9681" y="7900"/>
                  </a:cubicBezTo>
                  <a:cubicBezTo>
                    <a:pt x="9659" y="7900"/>
                    <a:pt x="9538" y="8009"/>
                    <a:pt x="9239" y="8308"/>
                  </a:cubicBezTo>
                  <a:cubicBezTo>
                    <a:pt x="9459" y="8088"/>
                    <a:pt x="9679" y="7868"/>
                    <a:pt x="9899" y="7648"/>
                  </a:cubicBezTo>
                  <a:lnTo>
                    <a:pt x="10009" y="7538"/>
                  </a:lnTo>
                  <a:cubicBezTo>
                    <a:pt x="10229" y="7318"/>
                    <a:pt x="10559" y="7208"/>
                    <a:pt x="10779" y="7098"/>
                  </a:cubicBezTo>
                  <a:cubicBezTo>
                    <a:pt x="10803" y="7082"/>
                    <a:pt x="10824" y="7068"/>
                    <a:pt x="10842" y="7055"/>
                  </a:cubicBezTo>
                  <a:lnTo>
                    <a:pt x="10842" y="7055"/>
                  </a:lnTo>
                  <a:lnTo>
                    <a:pt x="11109" y="6988"/>
                  </a:lnTo>
                  <a:lnTo>
                    <a:pt x="11659" y="6878"/>
                  </a:lnTo>
                  <a:lnTo>
                    <a:pt x="11879" y="6878"/>
                  </a:lnTo>
                  <a:cubicBezTo>
                    <a:pt x="11997" y="6839"/>
                    <a:pt x="12045" y="6813"/>
                    <a:pt x="12047" y="6798"/>
                  </a:cubicBezTo>
                  <a:lnTo>
                    <a:pt x="12047" y="6798"/>
                  </a:lnTo>
                  <a:cubicBezTo>
                    <a:pt x="12082" y="6797"/>
                    <a:pt x="12118" y="6796"/>
                    <a:pt x="12154" y="6796"/>
                  </a:cubicBezTo>
                  <a:cubicBezTo>
                    <a:pt x="12323" y="6796"/>
                    <a:pt x="12493" y="6817"/>
                    <a:pt x="12681" y="6859"/>
                  </a:cubicBezTo>
                  <a:lnTo>
                    <a:pt x="12681" y="6859"/>
                  </a:lnTo>
                  <a:cubicBezTo>
                    <a:pt x="12667" y="6865"/>
                    <a:pt x="12656" y="6871"/>
                    <a:pt x="12649" y="6878"/>
                  </a:cubicBezTo>
                  <a:cubicBezTo>
                    <a:pt x="12979" y="6878"/>
                    <a:pt x="13199" y="6878"/>
                    <a:pt x="13529" y="6988"/>
                  </a:cubicBezTo>
                  <a:cubicBezTo>
                    <a:pt x="13895" y="7089"/>
                    <a:pt x="14244" y="7135"/>
                    <a:pt x="14572" y="7135"/>
                  </a:cubicBezTo>
                  <a:cubicBezTo>
                    <a:pt x="18179" y="7135"/>
                    <a:pt x="19322" y="1498"/>
                    <a:pt x="15289" y="389"/>
                  </a:cubicBezTo>
                  <a:cubicBezTo>
                    <a:pt x="14281" y="137"/>
                    <a:pt x="13273" y="0"/>
                    <a:pt x="1226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4" name="Google Shape;2437;p43">
              <a:extLst>
                <a:ext uri="{FF2B5EF4-FFF2-40B4-BE49-F238E27FC236}">
                  <a16:creationId xmlns:a16="http://schemas.microsoft.com/office/drawing/2014/main" id="{ED95B024-C907-7352-6D97-C1091F9A713D}"/>
                </a:ext>
              </a:extLst>
            </p:cNvPr>
            <p:cNvSpPr/>
            <p:nvPr/>
          </p:nvSpPr>
          <p:spPr>
            <a:xfrm>
              <a:off x="4230700" y="3495400"/>
              <a:ext cx="409725" cy="509625"/>
            </a:xfrm>
            <a:custGeom>
              <a:avLst/>
              <a:gdLst/>
              <a:ahLst/>
              <a:cxnLst/>
              <a:rect l="l" t="t" r="r" b="b"/>
              <a:pathLst>
                <a:path w="16389" h="20385" extrusionOk="0">
                  <a:moveTo>
                    <a:pt x="7985" y="7116"/>
                  </a:moveTo>
                  <a:cubicBezTo>
                    <a:pt x="7899" y="7171"/>
                    <a:pt x="7814" y="7256"/>
                    <a:pt x="7699" y="7370"/>
                  </a:cubicBezTo>
                  <a:cubicBezTo>
                    <a:pt x="7743" y="7327"/>
                    <a:pt x="7871" y="7215"/>
                    <a:pt x="7985" y="7116"/>
                  </a:cubicBezTo>
                  <a:close/>
                  <a:moveTo>
                    <a:pt x="7040" y="8470"/>
                  </a:moveTo>
                  <a:lnTo>
                    <a:pt x="7040" y="8470"/>
                  </a:lnTo>
                  <a:cubicBezTo>
                    <a:pt x="7006" y="8536"/>
                    <a:pt x="6983" y="8613"/>
                    <a:pt x="6964" y="8696"/>
                  </a:cubicBezTo>
                  <a:lnTo>
                    <a:pt x="6964" y="8696"/>
                  </a:lnTo>
                  <a:cubicBezTo>
                    <a:pt x="6979" y="8651"/>
                    <a:pt x="7003" y="8578"/>
                    <a:pt x="7040" y="8470"/>
                  </a:cubicBezTo>
                  <a:close/>
                  <a:moveTo>
                    <a:pt x="6854" y="9495"/>
                  </a:moveTo>
                  <a:cubicBezTo>
                    <a:pt x="6841" y="9562"/>
                    <a:pt x="6830" y="9609"/>
                    <a:pt x="6824" y="9609"/>
                  </a:cubicBezTo>
                  <a:cubicBezTo>
                    <a:pt x="6821" y="9609"/>
                    <a:pt x="6820" y="9597"/>
                    <a:pt x="6820" y="9570"/>
                  </a:cubicBezTo>
                  <a:cubicBezTo>
                    <a:pt x="6835" y="9539"/>
                    <a:pt x="6846" y="9514"/>
                    <a:pt x="6854" y="9495"/>
                  </a:cubicBezTo>
                  <a:close/>
                  <a:moveTo>
                    <a:pt x="8671" y="13146"/>
                  </a:moveTo>
                  <a:lnTo>
                    <a:pt x="8671" y="13146"/>
                  </a:lnTo>
                  <a:cubicBezTo>
                    <a:pt x="8676" y="13146"/>
                    <a:pt x="8814" y="13198"/>
                    <a:pt x="8954" y="13251"/>
                  </a:cubicBezTo>
                  <a:lnTo>
                    <a:pt x="8954" y="13251"/>
                  </a:lnTo>
                  <a:cubicBezTo>
                    <a:pt x="8903" y="13234"/>
                    <a:pt x="8851" y="13217"/>
                    <a:pt x="8799" y="13199"/>
                  </a:cubicBezTo>
                  <a:cubicBezTo>
                    <a:pt x="8704" y="13161"/>
                    <a:pt x="8668" y="13146"/>
                    <a:pt x="8671" y="13146"/>
                  </a:cubicBezTo>
                  <a:close/>
                  <a:moveTo>
                    <a:pt x="9610" y="13480"/>
                  </a:moveTo>
                  <a:cubicBezTo>
                    <a:pt x="9679" y="13480"/>
                    <a:pt x="9863" y="13493"/>
                    <a:pt x="10229" y="13529"/>
                  </a:cubicBezTo>
                  <a:lnTo>
                    <a:pt x="10009" y="13529"/>
                  </a:lnTo>
                  <a:cubicBezTo>
                    <a:pt x="9789" y="13529"/>
                    <a:pt x="9471" y="13480"/>
                    <a:pt x="9610" y="13480"/>
                  </a:cubicBezTo>
                  <a:close/>
                  <a:moveTo>
                    <a:pt x="7675" y="1"/>
                  </a:moveTo>
                  <a:cubicBezTo>
                    <a:pt x="7064" y="1"/>
                    <a:pt x="6453" y="147"/>
                    <a:pt x="5940" y="441"/>
                  </a:cubicBezTo>
                  <a:lnTo>
                    <a:pt x="6050" y="441"/>
                  </a:lnTo>
                  <a:cubicBezTo>
                    <a:pt x="2310" y="2091"/>
                    <a:pt x="0" y="5830"/>
                    <a:pt x="0" y="9900"/>
                  </a:cubicBezTo>
                  <a:cubicBezTo>
                    <a:pt x="0" y="13859"/>
                    <a:pt x="2200" y="17489"/>
                    <a:pt x="5720" y="19249"/>
                  </a:cubicBezTo>
                  <a:cubicBezTo>
                    <a:pt x="7252" y="20015"/>
                    <a:pt x="8917" y="20384"/>
                    <a:pt x="10603" y="20384"/>
                  </a:cubicBezTo>
                  <a:cubicBezTo>
                    <a:pt x="11579" y="20384"/>
                    <a:pt x="12561" y="20261"/>
                    <a:pt x="13529" y="20019"/>
                  </a:cubicBezTo>
                  <a:cubicBezTo>
                    <a:pt x="15399" y="19579"/>
                    <a:pt x="16389" y="17599"/>
                    <a:pt x="15949" y="15839"/>
                  </a:cubicBezTo>
                  <a:cubicBezTo>
                    <a:pt x="15486" y="14266"/>
                    <a:pt x="14089" y="13316"/>
                    <a:pt x="12544" y="13316"/>
                  </a:cubicBezTo>
                  <a:cubicBezTo>
                    <a:pt x="12252" y="13316"/>
                    <a:pt x="11956" y="13350"/>
                    <a:pt x="11659" y="13419"/>
                  </a:cubicBezTo>
                  <a:lnTo>
                    <a:pt x="11109" y="13529"/>
                  </a:lnTo>
                  <a:lnTo>
                    <a:pt x="10229" y="13529"/>
                  </a:lnTo>
                  <a:lnTo>
                    <a:pt x="9789" y="13419"/>
                  </a:lnTo>
                  <a:cubicBezTo>
                    <a:pt x="9562" y="13419"/>
                    <a:pt x="9336" y="13367"/>
                    <a:pt x="9109" y="13299"/>
                  </a:cubicBezTo>
                  <a:lnTo>
                    <a:pt x="9109" y="13299"/>
                  </a:lnTo>
                  <a:lnTo>
                    <a:pt x="8689" y="13089"/>
                  </a:lnTo>
                  <a:lnTo>
                    <a:pt x="8359" y="12869"/>
                  </a:lnTo>
                  <a:lnTo>
                    <a:pt x="8139" y="12649"/>
                  </a:lnTo>
                  <a:cubicBezTo>
                    <a:pt x="8136"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4" y="11354"/>
                    <a:pt x="7155" y="11268"/>
                    <a:pt x="7098" y="11182"/>
                  </a:cubicBezTo>
                  <a:lnTo>
                    <a:pt x="7098" y="11182"/>
                  </a:lnTo>
                  <a:cubicBezTo>
                    <a:pt x="7008" y="10928"/>
                    <a:pt x="6930" y="10728"/>
                    <a:pt x="6930" y="10450"/>
                  </a:cubicBezTo>
                  <a:cubicBezTo>
                    <a:pt x="6930" y="10416"/>
                    <a:pt x="6930" y="10378"/>
                    <a:pt x="6930" y="10340"/>
                  </a:cubicBezTo>
                  <a:lnTo>
                    <a:pt x="6930" y="9460"/>
                  </a:lnTo>
                  <a:lnTo>
                    <a:pt x="6930" y="9020"/>
                  </a:lnTo>
                  <a:cubicBezTo>
                    <a:pt x="6930" y="9020"/>
                    <a:pt x="6896" y="9253"/>
                    <a:pt x="6866" y="9427"/>
                  </a:cubicBezTo>
                  <a:lnTo>
                    <a:pt x="6866" y="9427"/>
                  </a:lnTo>
                  <a:cubicBezTo>
                    <a:pt x="6857" y="9403"/>
                    <a:pt x="6820" y="9414"/>
                    <a:pt x="6820" y="9350"/>
                  </a:cubicBezTo>
                  <a:cubicBezTo>
                    <a:pt x="6896" y="9119"/>
                    <a:pt x="6919" y="8889"/>
                    <a:pt x="6964" y="8696"/>
                  </a:cubicBezTo>
                  <a:lnTo>
                    <a:pt x="6964" y="8696"/>
                  </a:lnTo>
                  <a:cubicBezTo>
                    <a:pt x="6949" y="8741"/>
                    <a:pt x="6942" y="8759"/>
                    <a:pt x="6942" y="8759"/>
                  </a:cubicBezTo>
                  <a:cubicBezTo>
                    <a:pt x="6939" y="8759"/>
                    <a:pt x="7040" y="8434"/>
                    <a:pt x="7040" y="8360"/>
                  </a:cubicBezTo>
                  <a:cubicBezTo>
                    <a:pt x="7040" y="8307"/>
                    <a:pt x="7078" y="8234"/>
                    <a:pt x="7135" y="8151"/>
                  </a:cubicBezTo>
                  <a:lnTo>
                    <a:pt x="7135" y="8151"/>
                  </a:lnTo>
                  <a:cubicBezTo>
                    <a:pt x="7093" y="8239"/>
                    <a:pt x="7040" y="8381"/>
                    <a:pt x="7040" y="8470"/>
                  </a:cubicBezTo>
                  <a:cubicBezTo>
                    <a:pt x="7146" y="8221"/>
                    <a:pt x="7184" y="8110"/>
                    <a:pt x="7186" y="8081"/>
                  </a:cubicBezTo>
                  <a:lnTo>
                    <a:pt x="7186" y="8081"/>
                  </a:lnTo>
                  <a:cubicBezTo>
                    <a:pt x="7168" y="8105"/>
                    <a:pt x="7151" y="8129"/>
                    <a:pt x="7135" y="8151"/>
                  </a:cubicBezTo>
                  <a:lnTo>
                    <a:pt x="7135" y="8151"/>
                  </a:lnTo>
                  <a:cubicBezTo>
                    <a:pt x="7158" y="8105"/>
                    <a:pt x="7177" y="8073"/>
                    <a:pt x="7184" y="8073"/>
                  </a:cubicBezTo>
                  <a:cubicBezTo>
                    <a:pt x="7186" y="8073"/>
                    <a:pt x="7186" y="8076"/>
                    <a:pt x="7186" y="8081"/>
                  </a:cubicBezTo>
                  <a:lnTo>
                    <a:pt x="7186" y="8081"/>
                  </a:lnTo>
                  <a:cubicBezTo>
                    <a:pt x="7338" y="7880"/>
                    <a:pt x="7557" y="7639"/>
                    <a:pt x="7596" y="7474"/>
                  </a:cubicBezTo>
                  <a:lnTo>
                    <a:pt x="7596" y="7474"/>
                  </a:lnTo>
                  <a:lnTo>
                    <a:pt x="7919" y="7150"/>
                  </a:lnTo>
                  <a:lnTo>
                    <a:pt x="8029" y="7040"/>
                  </a:lnTo>
                  <a:cubicBezTo>
                    <a:pt x="8129" y="6966"/>
                    <a:pt x="8172" y="6936"/>
                    <a:pt x="8178" y="6936"/>
                  </a:cubicBezTo>
                  <a:cubicBezTo>
                    <a:pt x="8189" y="6936"/>
                    <a:pt x="8094" y="7020"/>
                    <a:pt x="7985" y="7116"/>
                  </a:cubicBezTo>
                  <a:lnTo>
                    <a:pt x="7985" y="7116"/>
                  </a:lnTo>
                  <a:cubicBezTo>
                    <a:pt x="8064" y="7065"/>
                    <a:pt x="8144" y="7040"/>
                    <a:pt x="8249" y="7040"/>
                  </a:cubicBezTo>
                  <a:cubicBezTo>
                    <a:pt x="8579" y="6710"/>
                    <a:pt x="9019" y="6600"/>
                    <a:pt x="9349" y="6380"/>
                  </a:cubicBezTo>
                  <a:cubicBezTo>
                    <a:pt x="10119" y="5940"/>
                    <a:pt x="10779" y="5170"/>
                    <a:pt x="10999" y="4290"/>
                  </a:cubicBezTo>
                  <a:cubicBezTo>
                    <a:pt x="11439" y="2531"/>
                    <a:pt x="10449" y="551"/>
                    <a:pt x="8579" y="111"/>
                  </a:cubicBezTo>
                  <a:cubicBezTo>
                    <a:pt x="8286" y="37"/>
                    <a:pt x="7981" y="1"/>
                    <a:pt x="7675"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5" name="Google Shape;2438;p43">
              <a:extLst>
                <a:ext uri="{FF2B5EF4-FFF2-40B4-BE49-F238E27FC236}">
                  <a16:creationId xmlns:a16="http://schemas.microsoft.com/office/drawing/2014/main" id="{434753B3-72E5-218A-A8FA-0A598FADDB0A}"/>
                </a:ext>
              </a:extLst>
            </p:cNvPr>
            <p:cNvSpPr/>
            <p:nvPr/>
          </p:nvSpPr>
          <p:spPr>
            <a:xfrm>
              <a:off x="4849375" y="3496700"/>
              <a:ext cx="483050" cy="510175"/>
            </a:xfrm>
            <a:custGeom>
              <a:avLst/>
              <a:gdLst/>
              <a:ahLst/>
              <a:cxnLst/>
              <a:rect l="l" t="t" r="r" b="b"/>
              <a:pathLst>
                <a:path w="19322" h="20407" extrusionOk="0">
                  <a:moveTo>
                    <a:pt x="9529" y="12826"/>
                  </a:moveTo>
                  <a:cubicBezTo>
                    <a:pt x="9582" y="12903"/>
                    <a:pt x="9618" y="12960"/>
                    <a:pt x="9608" y="12960"/>
                  </a:cubicBezTo>
                  <a:cubicBezTo>
                    <a:pt x="9604" y="12960"/>
                    <a:pt x="9592" y="12950"/>
                    <a:pt x="9570" y="12927"/>
                  </a:cubicBezTo>
                  <a:lnTo>
                    <a:pt x="9529" y="12826"/>
                  </a:lnTo>
                  <a:close/>
                  <a:moveTo>
                    <a:pt x="12266" y="0"/>
                  </a:moveTo>
                  <a:cubicBezTo>
                    <a:pt x="11074" y="0"/>
                    <a:pt x="9882" y="191"/>
                    <a:pt x="8690" y="609"/>
                  </a:cubicBezTo>
                  <a:cubicBezTo>
                    <a:pt x="2640" y="2809"/>
                    <a:pt x="1" y="9738"/>
                    <a:pt x="2970" y="15457"/>
                  </a:cubicBezTo>
                  <a:cubicBezTo>
                    <a:pt x="4070" y="17437"/>
                    <a:pt x="5720" y="19087"/>
                    <a:pt x="7810" y="19967"/>
                  </a:cubicBezTo>
                  <a:cubicBezTo>
                    <a:pt x="8323" y="20260"/>
                    <a:pt x="8934" y="20407"/>
                    <a:pt x="9545" y="20407"/>
                  </a:cubicBezTo>
                  <a:cubicBezTo>
                    <a:pt x="9851" y="20407"/>
                    <a:pt x="10156" y="20370"/>
                    <a:pt x="10450" y="20297"/>
                  </a:cubicBezTo>
                  <a:cubicBezTo>
                    <a:pt x="11329" y="20077"/>
                    <a:pt x="12099" y="19527"/>
                    <a:pt x="12539" y="18757"/>
                  </a:cubicBezTo>
                  <a:cubicBezTo>
                    <a:pt x="13309" y="17217"/>
                    <a:pt x="13089" y="14797"/>
                    <a:pt x="11329" y="14027"/>
                  </a:cubicBezTo>
                  <a:lnTo>
                    <a:pt x="11439" y="13917"/>
                  </a:lnTo>
                  <a:cubicBezTo>
                    <a:pt x="10999" y="13807"/>
                    <a:pt x="10670" y="13587"/>
                    <a:pt x="10340" y="13477"/>
                  </a:cubicBezTo>
                  <a:lnTo>
                    <a:pt x="10010" y="13147"/>
                  </a:lnTo>
                  <a:cubicBezTo>
                    <a:pt x="9892" y="13069"/>
                    <a:pt x="9830" y="13033"/>
                    <a:pt x="9806" y="13024"/>
                  </a:cubicBezTo>
                  <a:lnTo>
                    <a:pt x="9806" y="13024"/>
                  </a:lnTo>
                  <a:cubicBezTo>
                    <a:pt x="9683" y="12913"/>
                    <a:pt x="9591" y="12795"/>
                    <a:pt x="9460" y="12597"/>
                  </a:cubicBezTo>
                  <a:lnTo>
                    <a:pt x="9423" y="12561"/>
                  </a:lnTo>
                  <a:lnTo>
                    <a:pt x="9350" y="12377"/>
                  </a:lnTo>
                  <a:cubicBezTo>
                    <a:pt x="9196" y="12224"/>
                    <a:pt x="9097" y="12071"/>
                    <a:pt x="9013" y="11881"/>
                  </a:cubicBezTo>
                  <a:lnTo>
                    <a:pt x="9013" y="11881"/>
                  </a:lnTo>
                  <a:cubicBezTo>
                    <a:pt x="8989" y="11761"/>
                    <a:pt x="8910" y="11574"/>
                    <a:pt x="8910" y="11388"/>
                  </a:cubicBezTo>
                  <a:cubicBezTo>
                    <a:pt x="8890" y="11368"/>
                    <a:pt x="8873" y="11340"/>
                    <a:pt x="8859" y="11307"/>
                  </a:cubicBezTo>
                  <a:lnTo>
                    <a:pt x="8859" y="11307"/>
                  </a:lnTo>
                  <a:cubicBezTo>
                    <a:pt x="8872" y="11374"/>
                    <a:pt x="8874" y="11402"/>
                    <a:pt x="8870" y="11402"/>
                  </a:cubicBezTo>
                  <a:cubicBezTo>
                    <a:pt x="8862" y="11402"/>
                    <a:pt x="8831" y="11292"/>
                    <a:pt x="8813" y="11149"/>
                  </a:cubicBezTo>
                  <a:lnTo>
                    <a:pt x="8813" y="11149"/>
                  </a:lnTo>
                  <a:cubicBezTo>
                    <a:pt x="8827" y="11210"/>
                    <a:pt x="8841" y="11264"/>
                    <a:pt x="8859" y="11307"/>
                  </a:cubicBezTo>
                  <a:lnTo>
                    <a:pt x="8859" y="11307"/>
                  </a:lnTo>
                  <a:cubicBezTo>
                    <a:pt x="8849" y="11252"/>
                    <a:pt x="8831" y="11170"/>
                    <a:pt x="8804" y="11057"/>
                  </a:cubicBezTo>
                  <a:lnTo>
                    <a:pt x="8804" y="11057"/>
                  </a:lnTo>
                  <a:cubicBezTo>
                    <a:pt x="8806" y="11089"/>
                    <a:pt x="8809" y="11120"/>
                    <a:pt x="8813" y="11149"/>
                  </a:cubicBezTo>
                  <a:lnTo>
                    <a:pt x="8813" y="11149"/>
                  </a:lnTo>
                  <a:cubicBezTo>
                    <a:pt x="8795" y="11066"/>
                    <a:pt x="8778" y="10970"/>
                    <a:pt x="8757" y="10868"/>
                  </a:cubicBezTo>
                  <a:lnTo>
                    <a:pt x="8757" y="10868"/>
                  </a:lnTo>
                  <a:cubicBezTo>
                    <a:pt x="8775" y="10939"/>
                    <a:pt x="8791" y="11002"/>
                    <a:pt x="8804" y="11057"/>
                  </a:cubicBezTo>
                  <a:lnTo>
                    <a:pt x="8804" y="11057"/>
                  </a:lnTo>
                  <a:cubicBezTo>
                    <a:pt x="8801" y="11021"/>
                    <a:pt x="8800" y="10984"/>
                    <a:pt x="8800" y="10948"/>
                  </a:cubicBezTo>
                  <a:cubicBezTo>
                    <a:pt x="8690" y="10618"/>
                    <a:pt x="8800" y="10618"/>
                    <a:pt x="8800" y="10508"/>
                  </a:cubicBezTo>
                  <a:lnTo>
                    <a:pt x="8800" y="9628"/>
                  </a:lnTo>
                  <a:cubicBezTo>
                    <a:pt x="8794" y="9699"/>
                    <a:pt x="8789" y="9762"/>
                    <a:pt x="8784" y="9820"/>
                  </a:cubicBezTo>
                  <a:lnTo>
                    <a:pt x="8784" y="9820"/>
                  </a:lnTo>
                  <a:cubicBezTo>
                    <a:pt x="8793" y="9673"/>
                    <a:pt x="8800" y="9519"/>
                    <a:pt x="8800" y="9408"/>
                  </a:cubicBezTo>
                  <a:cubicBezTo>
                    <a:pt x="8855" y="9298"/>
                    <a:pt x="8910" y="9160"/>
                    <a:pt x="8965" y="9023"/>
                  </a:cubicBezTo>
                  <a:lnTo>
                    <a:pt x="8965" y="9023"/>
                  </a:lnTo>
                  <a:cubicBezTo>
                    <a:pt x="8992" y="8995"/>
                    <a:pt x="9020" y="8968"/>
                    <a:pt x="9020" y="8968"/>
                  </a:cubicBezTo>
                  <a:lnTo>
                    <a:pt x="9240" y="8528"/>
                  </a:lnTo>
                  <a:cubicBezTo>
                    <a:pt x="9385" y="8310"/>
                    <a:pt x="9722" y="7900"/>
                    <a:pt x="9681" y="7900"/>
                  </a:cubicBezTo>
                  <a:cubicBezTo>
                    <a:pt x="9660" y="7900"/>
                    <a:pt x="9539" y="8009"/>
                    <a:pt x="9240" y="8308"/>
                  </a:cubicBezTo>
                  <a:cubicBezTo>
                    <a:pt x="9460" y="8088"/>
                    <a:pt x="9680" y="7868"/>
                    <a:pt x="9900" y="7648"/>
                  </a:cubicBezTo>
                  <a:lnTo>
                    <a:pt x="10010" y="7538"/>
                  </a:lnTo>
                  <a:lnTo>
                    <a:pt x="10010" y="7538"/>
                  </a:lnTo>
                  <a:cubicBezTo>
                    <a:pt x="10230" y="7318"/>
                    <a:pt x="10560" y="7208"/>
                    <a:pt x="10780" y="7098"/>
                  </a:cubicBezTo>
                  <a:cubicBezTo>
                    <a:pt x="10803" y="7082"/>
                    <a:pt x="10824" y="7068"/>
                    <a:pt x="10843" y="7055"/>
                  </a:cubicBezTo>
                  <a:lnTo>
                    <a:pt x="10843" y="7055"/>
                  </a:lnTo>
                  <a:lnTo>
                    <a:pt x="11109" y="6988"/>
                  </a:lnTo>
                  <a:lnTo>
                    <a:pt x="11659" y="6878"/>
                  </a:lnTo>
                  <a:lnTo>
                    <a:pt x="11879" y="6878"/>
                  </a:lnTo>
                  <a:cubicBezTo>
                    <a:pt x="11998" y="6839"/>
                    <a:pt x="12045" y="6813"/>
                    <a:pt x="12047" y="6798"/>
                  </a:cubicBezTo>
                  <a:lnTo>
                    <a:pt x="12047" y="6798"/>
                  </a:lnTo>
                  <a:cubicBezTo>
                    <a:pt x="12083" y="6797"/>
                    <a:pt x="12119" y="6796"/>
                    <a:pt x="12154" y="6796"/>
                  </a:cubicBezTo>
                  <a:cubicBezTo>
                    <a:pt x="12324" y="6796"/>
                    <a:pt x="12493" y="6817"/>
                    <a:pt x="12681" y="6859"/>
                  </a:cubicBezTo>
                  <a:lnTo>
                    <a:pt x="12681" y="6859"/>
                  </a:lnTo>
                  <a:cubicBezTo>
                    <a:pt x="12667" y="6865"/>
                    <a:pt x="12656" y="6871"/>
                    <a:pt x="12649" y="6878"/>
                  </a:cubicBezTo>
                  <a:cubicBezTo>
                    <a:pt x="12979" y="6878"/>
                    <a:pt x="13199" y="6878"/>
                    <a:pt x="13529" y="6988"/>
                  </a:cubicBezTo>
                  <a:cubicBezTo>
                    <a:pt x="13896" y="7089"/>
                    <a:pt x="14244" y="7135"/>
                    <a:pt x="14572" y="7135"/>
                  </a:cubicBezTo>
                  <a:cubicBezTo>
                    <a:pt x="18179" y="7135"/>
                    <a:pt x="19322" y="1498"/>
                    <a:pt x="15289" y="389"/>
                  </a:cubicBezTo>
                  <a:cubicBezTo>
                    <a:pt x="14281" y="137"/>
                    <a:pt x="13274" y="0"/>
                    <a:pt x="12266"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6" name="Google Shape;2439;p43">
              <a:extLst>
                <a:ext uri="{FF2B5EF4-FFF2-40B4-BE49-F238E27FC236}">
                  <a16:creationId xmlns:a16="http://schemas.microsoft.com/office/drawing/2014/main" id="{EE651D3D-4F9D-7588-9BB8-5036AACD9AC8}"/>
                </a:ext>
              </a:extLst>
            </p:cNvPr>
            <p:cNvSpPr/>
            <p:nvPr/>
          </p:nvSpPr>
          <p:spPr>
            <a:xfrm>
              <a:off x="5561550" y="3495400"/>
              <a:ext cx="409725" cy="509625"/>
            </a:xfrm>
            <a:custGeom>
              <a:avLst/>
              <a:gdLst/>
              <a:ahLst/>
              <a:cxnLst/>
              <a:rect l="l" t="t" r="r" b="b"/>
              <a:pathLst>
                <a:path w="16389" h="20385" extrusionOk="0">
                  <a:moveTo>
                    <a:pt x="7040" y="8470"/>
                  </a:moveTo>
                  <a:cubicBezTo>
                    <a:pt x="7007" y="8536"/>
                    <a:pt x="6984" y="8613"/>
                    <a:pt x="6964" y="8696"/>
                  </a:cubicBezTo>
                  <a:lnTo>
                    <a:pt x="6964" y="8696"/>
                  </a:lnTo>
                  <a:cubicBezTo>
                    <a:pt x="6980" y="8651"/>
                    <a:pt x="7004" y="8578"/>
                    <a:pt x="7040" y="8470"/>
                  </a:cubicBezTo>
                  <a:close/>
                  <a:moveTo>
                    <a:pt x="6854" y="9495"/>
                  </a:moveTo>
                  <a:lnTo>
                    <a:pt x="6854" y="9495"/>
                  </a:lnTo>
                  <a:cubicBezTo>
                    <a:pt x="6842" y="9562"/>
                    <a:pt x="6831" y="9609"/>
                    <a:pt x="6825" y="9609"/>
                  </a:cubicBezTo>
                  <a:cubicBezTo>
                    <a:pt x="6822" y="9609"/>
                    <a:pt x="6820" y="9597"/>
                    <a:pt x="6820" y="9570"/>
                  </a:cubicBezTo>
                  <a:cubicBezTo>
                    <a:pt x="6835" y="9539"/>
                    <a:pt x="6847" y="9514"/>
                    <a:pt x="6854" y="9495"/>
                  </a:cubicBezTo>
                  <a:close/>
                  <a:moveTo>
                    <a:pt x="8672" y="13146"/>
                  </a:moveTo>
                  <a:lnTo>
                    <a:pt x="8672" y="13146"/>
                  </a:lnTo>
                  <a:cubicBezTo>
                    <a:pt x="8677" y="13146"/>
                    <a:pt x="8814" y="13198"/>
                    <a:pt x="8955" y="13251"/>
                  </a:cubicBezTo>
                  <a:lnTo>
                    <a:pt x="8955" y="13251"/>
                  </a:lnTo>
                  <a:cubicBezTo>
                    <a:pt x="8903" y="13234"/>
                    <a:pt x="8851" y="13217"/>
                    <a:pt x="8800" y="13199"/>
                  </a:cubicBezTo>
                  <a:cubicBezTo>
                    <a:pt x="8705" y="13161"/>
                    <a:pt x="8669" y="13146"/>
                    <a:pt x="8672" y="13146"/>
                  </a:cubicBezTo>
                  <a:close/>
                  <a:moveTo>
                    <a:pt x="9643" y="13480"/>
                  </a:moveTo>
                  <a:cubicBezTo>
                    <a:pt x="9729" y="13480"/>
                    <a:pt x="9936" y="13493"/>
                    <a:pt x="10340" y="13529"/>
                  </a:cubicBezTo>
                  <a:lnTo>
                    <a:pt x="10010" y="13529"/>
                  </a:lnTo>
                  <a:cubicBezTo>
                    <a:pt x="9790" y="13529"/>
                    <a:pt x="9472" y="13480"/>
                    <a:pt x="9643" y="13480"/>
                  </a:cubicBezTo>
                  <a:close/>
                  <a:moveTo>
                    <a:pt x="7675" y="1"/>
                  </a:moveTo>
                  <a:cubicBezTo>
                    <a:pt x="7064" y="1"/>
                    <a:pt x="6453" y="147"/>
                    <a:pt x="5940" y="441"/>
                  </a:cubicBezTo>
                  <a:lnTo>
                    <a:pt x="6050" y="441"/>
                  </a:lnTo>
                  <a:cubicBezTo>
                    <a:pt x="2310" y="2091"/>
                    <a:pt x="1" y="5830"/>
                    <a:pt x="1" y="9900"/>
                  </a:cubicBezTo>
                  <a:cubicBezTo>
                    <a:pt x="1" y="13859"/>
                    <a:pt x="2200" y="17489"/>
                    <a:pt x="5720" y="19249"/>
                  </a:cubicBezTo>
                  <a:cubicBezTo>
                    <a:pt x="7253" y="20015"/>
                    <a:pt x="8918" y="20384"/>
                    <a:pt x="10603" y="20384"/>
                  </a:cubicBezTo>
                  <a:cubicBezTo>
                    <a:pt x="11579" y="20384"/>
                    <a:pt x="12562" y="20261"/>
                    <a:pt x="13529" y="20019"/>
                  </a:cubicBezTo>
                  <a:cubicBezTo>
                    <a:pt x="15399" y="19579"/>
                    <a:pt x="16389" y="17599"/>
                    <a:pt x="15949" y="15839"/>
                  </a:cubicBezTo>
                  <a:cubicBezTo>
                    <a:pt x="15486" y="14266"/>
                    <a:pt x="14089" y="13316"/>
                    <a:pt x="12544" y="13316"/>
                  </a:cubicBezTo>
                  <a:cubicBezTo>
                    <a:pt x="12253" y="13316"/>
                    <a:pt x="11956" y="13350"/>
                    <a:pt x="11659" y="13419"/>
                  </a:cubicBezTo>
                  <a:lnTo>
                    <a:pt x="11109" y="13529"/>
                  </a:lnTo>
                  <a:lnTo>
                    <a:pt x="10340" y="13529"/>
                  </a:lnTo>
                  <a:lnTo>
                    <a:pt x="9790" y="13419"/>
                  </a:lnTo>
                  <a:cubicBezTo>
                    <a:pt x="9563" y="13419"/>
                    <a:pt x="9336" y="13367"/>
                    <a:pt x="9109" y="13299"/>
                  </a:cubicBezTo>
                  <a:lnTo>
                    <a:pt x="9109" y="13299"/>
                  </a:lnTo>
                  <a:lnTo>
                    <a:pt x="8690" y="13089"/>
                  </a:lnTo>
                  <a:lnTo>
                    <a:pt x="8360" y="12869"/>
                  </a:lnTo>
                  <a:lnTo>
                    <a:pt x="8140" y="12649"/>
                  </a:lnTo>
                  <a:cubicBezTo>
                    <a:pt x="8136" y="12648"/>
                    <a:pt x="8132" y="12646"/>
                    <a:pt x="8129" y="12644"/>
                  </a:cubicBezTo>
                  <a:lnTo>
                    <a:pt x="8129" y="12644"/>
                  </a:lnTo>
                  <a:cubicBezTo>
                    <a:pt x="8000" y="12524"/>
                    <a:pt x="7948" y="12499"/>
                    <a:pt x="7810" y="12429"/>
                  </a:cubicBezTo>
                  <a:cubicBezTo>
                    <a:pt x="7810" y="12429"/>
                    <a:pt x="7789" y="12408"/>
                    <a:pt x="7765" y="12376"/>
                  </a:cubicBezTo>
                  <a:lnTo>
                    <a:pt x="7765" y="12376"/>
                  </a:lnTo>
                  <a:cubicBezTo>
                    <a:pt x="7792" y="12409"/>
                    <a:pt x="7810" y="12429"/>
                    <a:pt x="7810" y="12429"/>
                  </a:cubicBezTo>
                  <a:lnTo>
                    <a:pt x="7739" y="12334"/>
                  </a:lnTo>
                  <a:lnTo>
                    <a:pt x="7739" y="12334"/>
                  </a:lnTo>
                  <a:cubicBezTo>
                    <a:pt x="7717"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3"/>
                    <a:pt x="6867" y="9427"/>
                  </a:cubicBezTo>
                  <a:lnTo>
                    <a:pt x="6867" y="9427"/>
                  </a:lnTo>
                  <a:cubicBezTo>
                    <a:pt x="6857" y="9403"/>
                    <a:pt x="6820" y="9414"/>
                    <a:pt x="6820" y="9350"/>
                  </a:cubicBezTo>
                  <a:cubicBezTo>
                    <a:pt x="6897" y="9119"/>
                    <a:pt x="6920" y="8889"/>
                    <a:pt x="6964" y="8696"/>
                  </a:cubicBezTo>
                  <a:lnTo>
                    <a:pt x="6964" y="8696"/>
                  </a:lnTo>
                  <a:cubicBezTo>
                    <a:pt x="6949" y="8741"/>
                    <a:pt x="6943" y="8759"/>
                    <a:pt x="6942" y="8759"/>
                  </a:cubicBezTo>
                  <a:cubicBezTo>
                    <a:pt x="6940" y="8759"/>
                    <a:pt x="7040" y="8434"/>
                    <a:pt x="7040" y="8360"/>
                  </a:cubicBezTo>
                  <a:cubicBezTo>
                    <a:pt x="7040" y="8307"/>
                    <a:pt x="7079" y="8234"/>
                    <a:pt x="7136" y="8151"/>
                  </a:cubicBezTo>
                  <a:lnTo>
                    <a:pt x="7136" y="8151"/>
                  </a:lnTo>
                  <a:cubicBezTo>
                    <a:pt x="7094" y="8239"/>
                    <a:pt x="7040" y="8381"/>
                    <a:pt x="7040" y="8470"/>
                  </a:cubicBezTo>
                  <a:cubicBezTo>
                    <a:pt x="7146" y="8221"/>
                    <a:pt x="7184" y="8110"/>
                    <a:pt x="7186" y="8081"/>
                  </a:cubicBezTo>
                  <a:lnTo>
                    <a:pt x="7186" y="8081"/>
                  </a:lnTo>
                  <a:cubicBezTo>
                    <a:pt x="7169" y="8105"/>
                    <a:pt x="7152" y="8129"/>
                    <a:pt x="7136" y="8151"/>
                  </a:cubicBezTo>
                  <a:lnTo>
                    <a:pt x="7136" y="8151"/>
                  </a:lnTo>
                  <a:cubicBezTo>
                    <a:pt x="7158" y="8105"/>
                    <a:pt x="7178" y="8073"/>
                    <a:pt x="7184" y="8073"/>
                  </a:cubicBezTo>
                  <a:lnTo>
                    <a:pt x="7184" y="8073"/>
                  </a:lnTo>
                  <a:cubicBezTo>
                    <a:pt x="7186" y="8073"/>
                    <a:pt x="7187" y="8076"/>
                    <a:pt x="7186" y="8081"/>
                  </a:cubicBezTo>
                  <a:lnTo>
                    <a:pt x="7186" y="8081"/>
                  </a:lnTo>
                  <a:cubicBezTo>
                    <a:pt x="7331" y="7890"/>
                    <a:pt x="7536" y="7662"/>
                    <a:pt x="7589" y="7498"/>
                  </a:cubicBezTo>
                  <a:lnTo>
                    <a:pt x="7589" y="7498"/>
                  </a:lnTo>
                  <a:cubicBezTo>
                    <a:pt x="7689" y="7421"/>
                    <a:pt x="7811" y="7332"/>
                    <a:pt x="7892" y="7199"/>
                  </a:cubicBezTo>
                  <a:lnTo>
                    <a:pt x="7892" y="7199"/>
                  </a:lnTo>
                  <a:cubicBezTo>
                    <a:pt x="7807" y="7272"/>
                    <a:pt x="7731" y="7339"/>
                    <a:pt x="7700" y="7370"/>
                  </a:cubicBezTo>
                  <a:cubicBezTo>
                    <a:pt x="7780" y="7290"/>
                    <a:pt x="7846" y="7224"/>
                    <a:pt x="7908" y="7173"/>
                  </a:cubicBezTo>
                  <a:lnTo>
                    <a:pt x="7908" y="7173"/>
                  </a:lnTo>
                  <a:cubicBezTo>
                    <a:pt x="7912" y="7165"/>
                    <a:pt x="7916" y="7158"/>
                    <a:pt x="7920" y="7150"/>
                  </a:cubicBezTo>
                  <a:lnTo>
                    <a:pt x="7975" y="7123"/>
                  </a:lnTo>
                  <a:lnTo>
                    <a:pt x="7975" y="7123"/>
                  </a:lnTo>
                  <a:cubicBezTo>
                    <a:pt x="7953" y="7137"/>
                    <a:pt x="7931" y="7154"/>
                    <a:pt x="7908" y="7173"/>
                  </a:cubicBezTo>
                  <a:lnTo>
                    <a:pt x="7908" y="7173"/>
                  </a:lnTo>
                  <a:cubicBezTo>
                    <a:pt x="7903" y="7182"/>
                    <a:pt x="7898" y="7191"/>
                    <a:pt x="7892" y="7199"/>
                  </a:cubicBezTo>
                  <a:lnTo>
                    <a:pt x="7892" y="7199"/>
                  </a:lnTo>
                  <a:cubicBezTo>
                    <a:pt x="7927" y="7170"/>
                    <a:pt x="7962" y="7140"/>
                    <a:pt x="7997" y="7111"/>
                  </a:cubicBezTo>
                  <a:lnTo>
                    <a:pt x="7997" y="7111"/>
                  </a:lnTo>
                  <a:lnTo>
                    <a:pt x="7975" y="7123"/>
                  </a:lnTo>
                  <a:lnTo>
                    <a:pt x="7975" y="7123"/>
                  </a:lnTo>
                  <a:cubicBezTo>
                    <a:pt x="7987" y="7115"/>
                    <a:pt x="7998" y="7107"/>
                    <a:pt x="8010" y="7101"/>
                  </a:cubicBezTo>
                  <a:lnTo>
                    <a:pt x="8010" y="7101"/>
                  </a:lnTo>
                  <a:cubicBezTo>
                    <a:pt x="8006" y="7104"/>
                    <a:pt x="8002" y="7108"/>
                    <a:pt x="7997" y="7111"/>
                  </a:cubicBezTo>
                  <a:lnTo>
                    <a:pt x="7997" y="7111"/>
                  </a:lnTo>
                  <a:lnTo>
                    <a:pt x="8092" y="7064"/>
                  </a:lnTo>
                  <a:lnTo>
                    <a:pt x="8092" y="7064"/>
                  </a:lnTo>
                  <a:cubicBezTo>
                    <a:pt x="8140" y="7048"/>
                    <a:pt x="8191" y="7040"/>
                    <a:pt x="8250" y="7040"/>
                  </a:cubicBezTo>
                  <a:cubicBezTo>
                    <a:pt x="8580" y="6710"/>
                    <a:pt x="9020" y="6600"/>
                    <a:pt x="9350" y="6380"/>
                  </a:cubicBezTo>
                  <a:cubicBezTo>
                    <a:pt x="10120" y="5940"/>
                    <a:pt x="10780" y="5170"/>
                    <a:pt x="10999" y="4290"/>
                  </a:cubicBezTo>
                  <a:cubicBezTo>
                    <a:pt x="11439" y="2531"/>
                    <a:pt x="10450" y="551"/>
                    <a:pt x="8580" y="111"/>
                  </a:cubicBezTo>
                  <a:cubicBezTo>
                    <a:pt x="8286" y="37"/>
                    <a:pt x="7981"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7" name="Google Shape;2440;p43">
              <a:extLst>
                <a:ext uri="{FF2B5EF4-FFF2-40B4-BE49-F238E27FC236}">
                  <a16:creationId xmlns:a16="http://schemas.microsoft.com/office/drawing/2014/main" id="{63418F27-1EFA-3FCF-A53F-FD0703911F1A}"/>
                </a:ext>
              </a:extLst>
            </p:cNvPr>
            <p:cNvSpPr/>
            <p:nvPr/>
          </p:nvSpPr>
          <p:spPr>
            <a:xfrm>
              <a:off x="6180250" y="3496700"/>
              <a:ext cx="483050" cy="510175"/>
            </a:xfrm>
            <a:custGeom>
              <a:avLst/>
              <a:gdLst/>
              <a:ahLst/>
              <a:cxnLst/>
              <a:rect l="l" t="t" r="r" b="b"/>
              <a:pathLst>
                <a:path w="19322" h="20407" extrusionOk="0">
                  <a:moveTo>
                    <a:pt x="9529" y="12826"/>
                  </a:moveTo>
                  <a:cubicBezTo>
                    <a:pt x="9581" y="12903"/>
                    <a:pt x="9617" y="12960"/>
                    <a:pt x="9608" y="12960"/>
                  </a:cubicBezTo>
                  <a:cubicBezTo>
                    <a:pt x="9604" y="12960"/>
                    <a:pt x="9591" y="12950"/>
                    <a:pt x="9569" y="12927"/>
                  </a:cubicBezTo>
                  <a:lnTo>
                    <a:pt x="9529" y="12826"/>
                  </a:lnTo>
                  <a:close/>
                  <a:moveTo>
                    <a:pt x="12266" y="0"/>
                  </a:moveTo>
                  <a:cubicBezTo>
                    <a:pt x="11074" y="0"/>
                    <a:pt x="9881" y="191"/>
                    <a:pt x="8689" y="609"/>
                  </a:cubicBezTo>
                  <a:cubicBezTo>
                    <a:pt x="2640" y="2809"/>
                    <a:pt x="0" y="9738"/>
                    <a:pt x="2970" y="15457"/>
                  </a:cubicBezTo>
                  <a:cubicBezTo>
                    <a:pt x="4070" y="17437"/>
                    <a:pt x="5719" y="19087"/>
                    <a:pt x="7809" y="19967"/>
                  </a:cubicBezTo>
                  <a:cubicBezTo>
                    <a:pt x="8323" y="20260"/>
                    <a:pt x="8934" y="20407"/>
                    <a:pt x="9545" y="20407"/>
                  </a:cubicBezTo>
                  <a:cubicBezTo>
                    <a:pt x="9850" y="20407"/>
                    <a:pt x="10156" y="20370"/>
                    <a:pt x="10449" y="20297"/>
                  </a:cubicBezTo>
                  <a:cubicBezTo>
                    <a:pt x="11329" y="20077"/>
                    <a:pt x="12099" y="19527"/>
                    <a:pt x="12539" y="18757"/>
                  </a:cubicBezTo>
                  <a:cubicBezTo>
                    <a:pt x="13309" y="17217"/>
                    <a:pt x="13089" y="14797"/>
                    <a:pt x="11329" y="14027"/>
                  </a:cubicBezTo>
                  <a:lnTo>
                    <a:pt x="11329" y="13917"/>
                  </a:lnTo>
                  <a:cubicBezTo>
                    <a:pt x="10999" y="13807"/>
                    <a:pt x="10669" y="13587"/>
                    <a:pt x="10339" y="13477"/>
                  </a:cubicBezTo>
                  <a:lnTo>
                    <a:pt x="10009" y="13147"/>
                  </a:lnTo>
                  <a:cubicBezTo>
                    <a:pt x="9892" y="13069"/>
                    <a:pt x="9830" y="13033"/>
                    <a:pt x="9806" y="13024"/>
                  </a:cubicBezTo>
                  <a:lnTo>
                    <a:pt x="9806" y="13024"/>
                  </a:lnTo>
                  <a:cubicBezTo>
                    <a:pt x="9683" y="12913"/>
                    <a:pt x="9590" y="12795"/>
                    <a:pt x="9459" y="12597"/>
                  </a:cubicBezTo>
                  <a:lnTo>
                    <a:pt x="9422" y="12561"/>
                  </a:lnTo>
                  <a:lnTo>
                    <a:pt x="9349" y="12377"/>
                  </a:lnTo>
                  <a:cubicBezTo>
                    <a:pt x="9195" y="12224"/>
                    <a:pt x="9095" y="12070"/>
                    <a:pt x="9012" y="11879"/>
                  </a:cubicBezTo>
                  <a:lnTo>
                    <a:pt x="9012" y="11879"/>
                  </a:lnTo>
                  <a:cubicBezTo>
                    <a:pt x="8997" y="11811"/>
                    <a:pt x="8960" y="11722"/>
                    <a:pt x="8915" y="11624"/>
                  </a:cubicBezTo>
                  <a:lnTo>
                    <a:pt x="8915" y="11624"/>
                  </a:lnTo>
                  <a:cubicBezTo>
                    <a:pt x="8913" y="11619"/>
                    <a:pt x="8911" y="11613"/>
                    <a:pt x="8909" y="11608"/>
                  </a:cubicBezTo>
                  <a:cubicBezTo>
                    <a:pt x="8903" y="11595"/>
                    <a:pt x="8898" y="11587"/>
                    <a:pt x="8896" y="11583"/>
                  </a:cubicBezTo>
                  <a:lnTo>
                    <a:pt x="8896" y="11583"/>
                  </a:lnTo>
                  <a:cubicBezTo>
                    <a:pt x="8865" y="11520"/>
                    <a:pt x="8832" y="11454"/>
                    <a:pt x="8799" y="11388"/>
                  </a:cubicBezTo>
                  <a:cubicBezTo>
                    <a:pt x="8799" y="11352"/>
                    <a:pt x="8799" y="11294"/>
                    <a:pt x="8795" y="11220"/>
                  </a:cubicBezTo>
                  <a:lnTo>
                    <a:pt x="8795" y="11220"/>
                  </a:lnTo>
                  <a:cubicBezTo>
                    <a:pt x="8817" y="11350"/>
                    <a:pt x="8826" y="11402"/>
                    <a:pt x="8827" y="11402"/>
                  </a:cubicBezTo>
                  <a:cubicBezTo>
                    <a:pt x="8828" y="11402"/>
                    <a:pt x="8799" y="11175"/>
                    <a:pt x="8799" y="10948"/>
                  </a:cubicBezTo>
                  <a:cubicBezTo>
                    <a:pt x="8689" y="10618"/>
                    <a:pt x="8799" y="10618"/>
                    <a:pt x="8799" y="10508"/>
                  </a:cubicBezTo>
                  <a:lnTo>
                    <a:pt x="8799" y="9628"/>
                  </a:lnTo>
                  <a:cubicBezTo>
                    <a:pt x="8793" y="9699"/>
                    <a:pt x="8788" y="9762"/>
                    <a:pt x="8783" y="9820"/>
                  </a:cubicBezTo>
                  <a:lnTo>
                    <a:pt x="8783" y="9820"/>
                  </a:lnTo>
                  <a:cubicBezTo>
                    <a:pt x="8792" y="9673"/>
                    <a:pt x="8799" y="9519"/>
                    <a:pt x="8799" y="9408"/>
                  </a:cubicBezTo>
                  <a:cubicBezTo>
                    <a:pt x="8854" y="9298"/>
                    <a:pt x="8909" y="9160"/>
                    <a:pt x="8964" y="9023"/>
                  </a:cubicBezTo>
                  <a:lnTo>
                    <a:pt x="8964" y="9023"/>
                  </a:lnTo>
                  <a:cubicBezTo>
                    <a:pt x="8992" y="8995"/>
                    <a:pt x="9019" y="8968"/>
                    <a:pt x="9019" y="8968"/>
                  </a:cubicBezTo>
                  <a:lnTo>
                    <a:pt x="9239" y="8528"/>
                  </a:lnTo>
                  <a:cubicBezTo>
                    <a:pt x="9384" y="8310"/>
                    <a:pt x="9721" y="7900"/>
                    <a:pt x="9680" y="7900"/>
                  </a:cubicBezTo>
                  <a:cubicBezTo>
                    <a:pt x="9659" y="7900"/>
                    <a:pt x="9538" y="8009"/>
                    <a:pt x="9239" y="8308"/>
                  </a:cubicBezTo>
                  <a:cubicBezTo>
                    <a:pt x="9459" y="8088"/>
                    <a:pt x="9569" y="7868"/>
                    <a:pt x="9789" y="7648"/>
                  </a:cubicBezTo>
                  <a:lnTo>
                    <a:pt x="9839" y="7611"/>
                  </a:lnTo>
                  <a:lnTo>
                    <a:pt x="9839" y="7611"/>
                  </a:lnTo>
                  <a:cubicBezTo>
                    <a:pt x="9869" y="7603"/>
                    <a:pt x="9923" y="7581"/>
                    <a:pt x="10009" y="7538"/>
                  </a:cubicBezTo>
                  <a:cubicBezTo>
                    <a:pt x="10229" y="7318"/>
                    <a:pt x="10559" y="7208"/>
                    <a:pt x="10779" y="7098"/>
                  </a:cubicBezTo>
                  <a:cubicBezTo>
                    <a:pt x="10814" y="7074"/>
                    <a:pt x="10844" y="7054"/>
                    <a:pt x="10868" y="7036"/>
                  </a:cubicBezTo>
                  <a:lnTo>
                    <a:pt x="10868" y="7036"/>
                  </a:lnTo>
                  <a:lnTo>
                    <a:pt x="11109" y="6988"/>
                  </a:lnTo>
                  <a:lnTo>
                    <a:pt x="11659" y="6878"/>
                  </a:lnTo>
                  <a:lnTo>
                    <a:pt x="11879" y="6878"/>
                  </a:lnTo>
                  <a:cubicBezTo>
                    <a:pt x="11972" y="6841"/>
                    <a:pt x="12008" y="6816"/>
                    <a:pt x="12007" y="6801"/>
                  </a:cubicBezTo>
                  <a:lnTo>
                    <a:pt x="12007" y="6801"/>
                  </a:lnTo>
                  <a:cubicBezTo>
                    <a:pt x="12056" y="6797"/>
                    <a:pt x="12105" y="6796"/>
                    <a:pt x="12154" y="6796"/>
                  </a:cubicBezTo>
                  <a:cubicBezTo>
                    <a:pt x="12323" y="6796"/>
                    <a:pt x="12492" y="6817"/>
                    <a:pt x="12680" y="6859"/>
                  </a:cubicBezTo>
                  <a:lnTo>
                    <a:pt x="12680" y="6859"/>
                  </a:lnTo>
                  <a:cubicBezTo>
                    <a:pt x="12666" y="6865"/>
                    <a:pt x="12656" y="6871"/>
                    <a:pt x="12649" y="6878"/>
                  </a:cubicBezTo>
                  <a:cubicBezTo>
                    <a:pt x="12979" y="6878"/>
                    <a:pt x="13199" y="6878"/>
                    <a:pt x="13419" y="6988"/>
                  </a:cubicBezTo>
                  <a:cubicBezTo>
                    <a:pt x="13794" y="7089"/>
                    <a:pt x="14151" y="7135"/>
                    <a:pt x="14487" y="7135"/>
                  </a:cubicBezTo>
                  <a:cubicBezTo>
                    <a:pt x="18179" y="7135"/>
                    <a:pt x="19321" y="1498"/>
                    <a:pt x="15288" y="389"/>
                  </a:cubicBezTo>
                  <a:cubicBezTo>
                    <a:pt x="14281" y="137"/>
                    <a:pt x="13273" y="0"/>
                    <a:pt x="1226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8" name="Google Shape;2441;p43">
              <a:extLst>
                <a:ext uri="{FF2B5EF4-FFF2-40B4-BE49-F238E27FC236}">
                  <a16:creationId xmlns:a16="http://schemas.microsoft.com/office/drawing/2014/main" id="{77A910B0-EFAB-E217-89A2-3A541421083F}"/>
                </a:ext>
              </a:extLst>
            </p:cNvPr>
            <p:cNvSpPr/>
            <p:nvPr/>
          </p:nvSpPr>
          <p:spPr>
            <a:xfrm>
              <a:off x="6892425" y="3495400"/>
              <a:ext cx="409725" cy="509625"/>
            </a:xfrm>
            <a:custGeom>
              <a:avLst/>
              <a:gdLst/>
              <a:ahLst/>
              <a:cxnLst/>
              <a:rect l="l" t="t" r="r" b="b"/>
              <a:pathLst>
                <a:path w="16389" h="20385" extrusionOk="0">
                  <a:moveTo>
                    <a:pt x="7699" y="7370"/>
                  </a:moveTo>
                  <a:lnTo>
                    <a:pt x="7699" y="7370"/>
                  </a:lnTo>
                  <a:cubicBezTo>
                    <a:pt x="7699" y="7370"/>
                    <a:pt x="7699" y="7370"/>
                    <a:pt x="7699" y="7370"/>
                  </a:cubicBezTo>
                  <a:cubicBezTo>
                    <a:pt x="7699" y="7370"/>
                    <a:pt x="7699" y="7370"/>
                    <a:pt x="7699" y="7370"/>
                  </a:cubicBezTo>
                  <a:close/>
                  <a:moveTo>
                    <a:pt x="7039" y="8470"/>
                  </a:moveTo>
                  <a:lnTo>
                    <a:pt x="7039" y="8470"/>
                  </a:lnTo>
                  <a:cubicBezTo>
                    <a:pt x="7006" y="8536"/>
                    <a:pt x="6983" y="8613"/>
                    <a:pt x="6964" y="8696"/>
                  </a:cubicBezTo>
                  <a:lnTo>
                    <a:pt x="6964" y="8696"/>
                  </a:lnTo>
                  <a:cubicBezTo>
                    <a:pt x="6979" y="8651"/>
                    <a:pt x="7003" y="8578"/>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671" y="13146"/>
                  </a:moveTo>
                  <a:cubicBezTo>
                    <a:pt x="8676" y="13146"/>
                    <a:pt x="8813" y="13198"/>
                    <a:pt x="8954" y="13251"/>
                  </a:cubicBezTo>
                  <a:lnTo>
                    <a:pt x="8954" y="13251"/>
                  </a:lnTo>
                  <a:cubicBezTo>
                    <a:pt x="8902" y="13234"/>
                    <a:pt x="8851" y="13217"/>
                    <a:pt x="8799" y="13199"/>
                  </a:cubicBezTo>
                  <a:cubicBezTo>
                    <a:pt x="8704" y="13161"/>
                    <a:pt x="8668" y="13146"/>
                    <a:pt x="8671" y="13146"/>
                  </a:cubicBezTo>
                  <a:close/>
                  <a:moveTo>
                    <a:pt x="9642" y="13480"/>
                  </a:moveTo>
                  <a:cubicBezTo>
                    <a:pt x="9728" y="13480"/>
                    <a:pt x="9936" y="13493"/>
                    <a:pt x="10339" y="13529"/>
                  </a:cubicBezTo>
                  <a:lnTo>
                    <a:pt x="10009" y="13529"/>
                  </a:lnTo>
                  <a:cubicBezTo>
                    <a:pt x="9789" y="13529"/>
                    <a:pt x="9471" y="13480"/>
                    <a:pt x="9642" y="13480"/>
                  </a:cubicBezTo>
                  <a:close/>
                  <a:moveTo>
                    <a:pt x="7675" y="1"/>
                  </a:moveTo>
                  <a:cubicBezTo>
                    <a:pt x="7064" y="1"/>
                    <a:pt x="6453" y="147"/>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6" y="13350"/>
                    <a:pt x="11659" y="13419"/>
                  </a:cubicBezTo>
                  <a:lnTo>
                    <a:pt x="11109" y="13529"/>
                  </a:lnTo>
                  <a:lnTo>
                    <a:pt x="10339" y="13529"/>
                  </a:lnTo>
                  <a:lnTo>
                    <a:pt x="9789" y="13419"/>
                  </a:lnTo>
                  <a:cubicBezTo>
                    <a:pt x="9562" y="13419"/>
                    <a:pt x="9336" y="13367"/>
                    <a:pt x="9109" y="13299"/>
                  </a:cubicBezTo>
                  <a:lnTo>
                    <a:pt x="9109" y="13299"/>
                  </a:lnTo>
                  <a:lnTo>
                    <a:pt x="8689" y="13089"/>
                  </a:lnTo>
                  <a:lnTo>
                    <a:pt x="8359" y="12869"/>
                  </a:lnTo>
                  <a:lnTo>
                    <a:pt x="8139" y="12649"/>
                  </a:lnTo>
                  <a:cubicBezTo>
                    <a:pt x="8135"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lnTo>
                    <a:pt x="6929" y="9460"/>
                  </a:lnTo>
                  <a:lnTo>
                    <a:pt x="6929" y="9020"/>
                  </a:lnTo>
                  <a:cubicBezTo>
                    <a:pt x="6929" y="9020"/>
                    <a:pt x="6896" y="9253"/>
                    <a:pt x="6866" y="9427"/>
                  </a:cubicBezTo>
                  <a:lnTo>
                    <a:pt x="6866" y="9427"/>
                  </a:lnTo>
                  <a:cubicBezTo>
                    <a:pt x="6856" y="9403"/>
                    <a:pt x="6819" y="9414"/>
                    <a:pt x="6819" y="9350"/>
                  </a:cubicBezTo>
                  <a:cubicBezTo>
                    <a:pt x="6896" y="9119"/>
                    <a:pt x="6919" y="8889"/>
                    <a:pt x="6964" y="8696"/>
                  </a:cubicBezTo>
                  <a:lnTo>
                    <a:pt x="6964" y="8696"/>
                  </a:lnTo>
                  <a:cubicBezTo>
                    <a:pt x="6949" y="8741"/>
                    <a:pt x="6942" y="8759"/>
                    <a:pt x="6942" y="8759"/>
                  </a:cubicBezTo>
                  <a:cubicBezTo>
                    <a:pt x="6939" y="8759"/>
                    <a:pt x="7039" y="8434"/>
                    <a:pt x="7039" y="8360"/>
                  </a:cubicBezTo>
                  <a:cubicBezTo>
                    <a:pt x="7039" y="8308"/>
                    <a:pt x="7076" y="8238"/>
                    <a:pt x="7132" y="8158"/>
                  </a:cubicBezTo>
                  <a:lnTo>
                    <a:pt x="7132" y="8158"/>
                  </a:lnTo>
                  <a:cubicBezTo>
                    <a:pt x="7090" y="8246"/>
                    <a:pt x="7039" y="8384"/>
                    <a:pt x="7039" y="8470"/>
                  </a:cubicBezTo>
                  <a:cubicBezTo>
                    <a:pt x="7141" y="8234"/>
                    <a:pt x="7180" y="8122"/>
                    <a:pt x="7185" y="8086"/>
                  </a:cubicBezTo>
                  <a:lnTo>
                    <a:pt x="7185" y="8086"/>
                  </a:lnTo>
                  <a:cubicBezTo>
                    <a:pt x="7166" y="8111"/>
                    <a:pt x="7148" y="8135"/>
                    <a:pt x="7132" y="8158"/>
                  </a:cubicBezTo>
                  <a:lnTo>
                    <a:pt x="7132" y="8158"/>
                  </a:lnTo>
                  <a:cubicBezTo>
                    <a:pt x="7156" y="8108"/>
                    <a:pt x="7177" y="8073"/>
                    <a:pt x="7184" y="8073"/>
                  </a:cubicBezTo>
                  <a:lnTo>
                    <a:pt x="7184" y="8073"/>
                  </a:lnTo>
                  <a:cubicBezTo>
                    <a:pt x="7186" y="8073"/>
                    <a:pt x="7187" y="8077"/>
                    <a:pt x="7185" y="8086"/>
                  </a:cubicBezTo>
                  <a:lnTo>
                    <a:pt x="7185" y="8086"/>
                  </a:lnTo>
                  <a:cubicBezTo>
                    <a:pt x="7380" y="7836"/>
                    <a:pt x="7699" y="7523"/>
                    <a:pt x="7699" y="7370"/>
                  </a:cubicBezTo>
                  <a:lnTo>
                    <a:pt x="7699" y="7370"/>
                  </a:lnTo>
                  <a:lnTo>
                    <a:pt x="7919" y="7150"/>
                  </a:lnTo>
                  <a:lnTo>
                    <a:pt x="7974" y="7123"/>
                  </a:lnTo>
                  <a:lnTo>
                    <a:pt x="7974" y="7123"/>
                  </a:lnTo>
                  <a:cubicBezTo>
                    <a:pt x="7892" y="7178"/>
                    <a:pt x="7809" y="7260"/>
                    <a:pt x="7699" y="7370"/>
                  </a:cubicBezTo>
                  <a:cubicBezTo>
                    <a:pt x="7743" y="7326"/>
                    <a:pt x="7875" y="7212"/>
                    <a:pt x="7997" y="7111"/>
                  </a:cubicBezTo>
                  <a:lnTo>
                    <a:pt x="7997" y="7111"/>
                  </a:lnTo>
                  <a:lnTo>
                    <a:pt x="7974" y="7123"/>
                  </a:lnTo>
                  <a:lnTo>
                    <a:pt x="7974" y="7123"/>
                  </a:lnTo>
                  <a:cubicBezTo>
                    <a:pt x="7986" y="7115"/>
                    <a:pt x="7998" y="7107"/>
                    <a:pt x="8009" y="7101"/>
                  </a:cubicBezTo>
                  <a:lnTo>
                    <a:pt x="8009" y="7101"/>
                  </a:lnTo>
                  <a:cubicBezTo>
                    <a:pt x="8005" y="7104"/>
                    <a:pt x="8001" y="7108"/>
                    <a:pt x="7997" y="7111"/>
                  </a:cubicBezTo>
                  <a:lnTo>
                    <a:pt x="7997" y="7111"/>
                  </a:lnTo>
                  <a:lnTo>
                    <a:pt x="8092" y="7064"/>
                  </a:lnTo>
                  <a:lnTo>
                    <a:pt x="8092" y="7064"/>
                  </a:lnTo>
                  <a:cubicBezTo>
                    <a:pt x="8139" y="7048"/>
                    <a:pt x="8190" y="7040"/>
                    <a:pt x="8249" y="7040"/>
                  </a:cubicBezTo>
                  <a:cubicBezTo>
                    <a:pt x="8579" y="6710"/>
                    <a:pt x="9019" y="6600"/>
                    <a:pt x="9349" y="6380"/>
                  </a:cubicBezTo>
                  <a:cubicBezTo>
                    <a:pt x="10119" y="5940"/>
                    <a:pt x="10779" y="5170"/>
                    <a:pt x="10999" y="4290"/>
                  </a:cubicBezTo>
                  <a:cubicBezTo>
                    <a:pt x="11439" y="2531"/>
                    <a:pt x="10449" y="551"/>
                    <a:pt x="8579" y="111"/>
                  </a:cubicBezTo>
                  <a:cubicBezTo>
                    <a:pt x="8286" y="37"/>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279" name="Google Shape;2442;p43">
            <a:extLst>
              <a:ext uri="{FF2B5EF4-FFF2-40B4-BE49-F238E27FC236}">
                <a16:creationId xmlns:a16="http://schemas.microsoft.com/office/drawing/2014/main" id="{177EB908-CFA7-2347-6916-4B59387848E2}"/>
              </a:ext>
            </a:extLst>
          </p:cNvPr>
          <p:cNvGrpSpPr/>
          <p:nvPr/>
        </p:nvGrpSpPr>
        <p:grpSpPr>
          <a:xfrm rot="-2363114">
            <a:off x="6315372" y="1521672"/>
            <a:ext cx="1666769" cy="534583"/>
            <a:chOff x="0" y="1591500"/>
            <a:chExt cx="7619725" cy="2443871"/>
          </a:xfrm>
        </p:grpSpPr>
        <p:sp>
          <p:nvSpPr>
            <p:cNvPr id="280" name="Google Shape;2443;p43">
              <a:extLst>
                <a:ext uri="{FF2B5EF4-FFF2-40B4-BE49-F238E27FC236}">
                  <a16:creationId xmlns:a16="http://schemas.microsoft.com/office/drawing/2014/main" id="{61B2154B-F1F9-1D38-4084-051DC590E8E5}"/>
                </a:ext>
              </a:extLst>
            </p:cNvPr>
            <p:cNvSpPr/>
            <p:nvPr/>
          </p:nvSpPr>
          <p:spPr>
            <a:xfrm>
              <a:off x="0" y="1603948"/>
              <a:ext cx="7619725" cy="2431423"/>
            </a:xfrm>
            <a:custGeom>
              <a:avLst/>
              <a:gdLst/>
              <a:ahLst/>
              <a:cxnLst/>
              <a:rect l="l" t="t" r="r" b="b"/>
              <a:pathLst>
                <a:path w="250032" h="84125" extrusionOk="0">
                  <a:moveTo>
                    <a:pt x="0" y="1"/>
                  </a:moveTo>
                  <a:lnTo>
                    <a:pt x="0" y="781"/>
                  </a:lnTo>
                  <a:cubicBezTo>
                    <a:pt x="390" y="1464"/>
                    <a:pt x="976" y="2148"/>
                    <a:pt x="1464" y="2733"/>
                  </a:cubicBezTo>
                  <a:cubicBezTo>
                    <a:pt x="2050" y="3416"/>
                    <a:pt x="2635" y="4197"/>
                    <a:pt x="3318" y="4880"/>
                  </a:cubicBezTo>
                  <a:cubicBezTo>
                    <a:pt x="3904" y="5563"/>
                    <a:pt x="4197" y="6149"/>
                    <a:pt x="4685" y="6637"/>
                  </a:cubicBezTo>
                  <a:cubicBezTo>
                    <a:pt x="5660" y="7515"/>
                    <a:pt x="6441" y="8491"/>
                    <a:pt x="7027" y="9565"/>
                  </a:cubicBezTo>
                  <a:cubicBezTo>
                    <a:pt x="7515" y="10540"/>
                    <a:pt x="6832" y="11224"/>
                    <a:pt x="6051" y="11712"/>
                  </a:cubicBezTo>
                  <a:cubicBezTo>
                    <a:pt x="4782" y="12492"/>
                    <a:pt x="3416" y="13371"/>
                    <a:pt x="3611" y="14834"/>
                  </a:cubicBezTo>
                  <a:cubicBezTo>
                    <a:pt x="3806" y="16103"/>
                    <a:pt x="4489" y="17177"/>
                    <a:pt x="5368" y="17957"/>
                  </a:cubicBezTo>
                  <a:cubicBezTo>
                    <a:pt x="6344" y="18836"/>
                    <a:pt x="7320" y="19616"/>
                    <a:pt x="8295" y="20397"/>
                  </a:cubicBezTo>
                  <a:cubicBezTo>
                    <a:pt x="9271" y="21080"/>
                    <a:pt x="9955" y="22056"/>
                    <a:pt x="10345" y="23227"/>
                  </a:cubicBezTo>
                  <a:cubicBezTo>
                    <a:pt x="10540" y="24106"/>
                    <a:pt x="9662" y="24886"/>
                    <a:pt x="9076" y="25374"/>
                  </a:cubicBezTo>
                  <a:cubicBezTo>
                    <a:pt x="8100" y="26253"/>
                    <a:pt x="7222" y="27033"/>
                    <a:pt x="6246" y="27717"/>
                  </a:cubicBezTo>
                  <a:cubicBezTo>
                    <a:pt x="5075" y="28400"/>
                    <a:pt x="4197" y="29376"/>
                    <a:pt x="3513" y="30449"/>
                  </a:cubicBezTo>
                  <a:cubicBezTo>
                    <a:pt x="3221" y="31327"/>
                    <a:pt x="3513" y="32303"/>
                    <a:pt x="4392" y="32889"/>
                  </a:cubicBezTo>
                  <a:cubicBezTo>
                    <a:pt x="5075" y="33377"/>
                    <a:pt x="5758" y="33865"/>
                    <a:pt x="6539" y="34255"/>
                  </a:cubicBezTo>
                  <a:cubicBezTo>
                    <a:pt x="7124" y="34450"/>
                    <a:pt x="7612" y="34841"/>
                    <a:pt x="8003" y="35329"/>
                  </a:cubicBezTo>
                  <a:cubicBezTo>
                    <a:pt x="8979" y="36793"/>
                    <a:pt x="6636" y="38354"/>
                    <a:pt x="5563" y="38842"/>
                  </a:cubicBezTo>
                  <a:cubicBezTo>
                    <a:pt x="4489" y="39330"/>
                    <a:pt x="2830" y="39916"/>
                    <a:pt x="3025" y="41477"/>
                  </a:cubicBezTo>
                  <a:cubicBezTo>
                    <a:pt x="3221" y="43038"/>
                    <a:pt x="4392" y="44112"/>
                    <a:pt x="5368" y="45185"/>
                  </a:cubicBezTo>
                  <a:cubicBezTo>
                    <a:pt x="6246" y="46064"/>
                    <a:pt x="7027" y="47137"/>
                    <a:pt x="7710" y="48211"/>
                  </a:cubicBezTo>
                  <a:cubicBezTo>
                    <a:pt x="8198" y="48894"/>
                    <a:pt x="8393" y="49772"/>
                    <a:pt x="8295" y="50651"/>
                  </a:cubicBezTo>
                  <a:cubicBezTo>
                    <a:pt x="7905" y="52212"/>
                    <a:pt x="5856" y="52895"/>
                    <a:pt x="4685" y="53774"/>
                  </a:cubicBezTo>
                  <a:cubicBezTo>
                    <a:pt x="3709" y="54554"/>
                    <a:pt x="2830" y="55530"/>
                    <a:pt x="2245" y="56701"/>
                  </a:cubicBezTo>
                  <a:cubicBezTo>
                    <a:pt x="1952" y="57384"/>
                    <a:pt x="2147" y="58263"/>
                    <a:pt x="2635" y="58751"/>
                  </a:cubicBezTo>
                  <a:cubicBezTo>
                    <a:pt x="3123" y="59239"/>
                    <a:pt x="3611" y="59629"/>
                    <a:pt x="4197" y="60019"/>
                  </a:cubicBezTo>
                  <a:cubicBezTo>
                    <a:pt x="4880" y="60507"/>
                    <a:pt x="5465" y="61093"/>
                    <a:pt x="6051" y="61678"/>
                  </a:cubicBezTo>
                  <a:cubicBezTo>
                    <a:pt x="6344" y="61874"/>
                    <a:pt x="6636" y="62166"/>
                    <a:pt x="6734" y="62459"/>
                  </a:cubicBezTo>
                  <a:cubicBezTo>
                    <a:pt x="6832" y="62850"/>
                    <a:pt x="6734" y="63142"/>
                    <a:pt x="6636" y="63435"/>
                  </a:cubicBezTo>
                  <a:cubicBezTo>
                    <a:pt x="6344" y="63923"/>
                    <a:pt x="6051" y="64411"/>
                    <a:pt x="5758" y="64801"/>
                  </a:cubicBezTo>
                  <a:cubicBezTo>
                    <a:pt x="5075" y="65582"/>
                    <a:pt x="4001" y="66070"/>
                    <a:pt x="3318" y="66948"/>
                  </a:cubicBezTo>
                  <a:cubicBezTo>
                    <a:pt x="2538" y="67924"/>
                    <a:pt x="2830" y="69388"/>
                    <a:pt x="3904" y="70071"/>
                  </a:cubicBezTo>
                  <a:cubicBezTo>
                    <a:pt x="4880" y="70852"/>
                    <a:pt x="5953" y="71340"/>
                    <a:pt x="6832" y="72121"/>
                  </a:cubicBezTo>
                  <a:cubicBezTo>
                    <a:pt x="7612" y="72609"/>
                    <a:pt x="8003" y="73389"/>
                    <a:pt x="7905" y="74268"/>
                  </a:cubicBezTo>
                  <a:cubicBezTo>
                    <a:pt x="7710" y="76220"/>
                    <a:pt x="5856" y="77879"/>
                    <a:pt x="4587" y="79147"/>
                  </a:cubicBezTo>
                  <a:cubicBezTo>
                    <a:pt x="3611" y="80026"/>
                    <a:pt x="2733" y="80904"/>
                    <a:pt x="1854" y="81782"/>
                  </a:cubicBezTo>
                  <a:cubicBezTo>
                    <a:pt x="1171" y="82465"/>
                    <a:pt x="488" y="83246"/>
                    <a:pt x="0" y="84124"/>
                  </a:cubicBezTo>
                  <a:lnTo>
                    <a:pt x="250031" y="84124"/>
                  </a:lnTo>
                  <a:cubicBezTo>
                    <a:pt x="248665" y="81587"/>
                    <a:pt x="247104" y="79245"/>
                    <a:pt x="245249" y="77000"/>
                  </a:cubicBezTo>
                  <a:cubicBezTo>
                    <a:pt x="243981" y="75634"/>
                    <a:pt x="242810" y="74170"/>
                    <a:pt x="241736" y="72609"/>
                  </a:cubicBezTo>
                  <a:cubicBezTo>
                    <a:pt x="241346" y="72023"/>
                    <a:pt x="240955" y="71340"/>
                    <a:pt x="240858" y="70559"/>
                  </a:cubicBezTo>
                  <a:cubicBezTo>
                    <a:pt x="240760" y="69974"/>
                    <a:pt x="241053" y="69388"/>
                    <a:pt x="241443" y="68900"/>
                  </a:cubicBezTo>
                  <a:cubicBezTo>
                    <a:pt x="242810" y="67632"/>
                    <a:pt x="244273" y="66460"/>
                    <a:pt x="245835" y="65484"/>
                  </a:cubicBezTo>
                  <a:cubicBezTo>
                    <a:pt x="246713" y="64801"/>
                    <a:pt x="247982" y="63533"/>
                    <a:pt x="247494" y="62362"/>
                  </a:cubicBezTo>
                  <a:cubicBezTo>
                    <a:pt x="246908" y="60995"/>
                    <a:pt x="246030" y="59824"/>
                    <a:pt x="244957" y="58751"/>
                  </a:cubicBezTo>
                  <a:cubicBezTo>
                    <a:pt x="243981" y="57872"/>
                    <a:pt x="243200" y="56896"/>
                    <a:pt x="242517" y="55725"/>
                  </a:cubicBezTo>
                  <a:cubicBezTo>
                    <a:pt x="242224" y="54652"/>
                    <a:pt x="242419" y="53578"/>
                    <a:pt x="243102" y="52798"/>
                  </a:cubicBezTo>
                  <a:cubicBezTo>
                    <a:pt x="243883" y="51724"/>
                    <a:pt x="244664" y="50651"/>
                    <a:pt x="245347" y="49479"/>
                  </a:cubicBezTo>
                  <a:cubicBezTo>
                    <a:pt x="245640" y="48894"/>
                    <a:pt x="245933" y="48308"/>
                    <a:pt x="246225" y="47723"/>
                  </a:cubicBezTo>
                  <a:cubicBezTo>
                    <a:pt x="246616" y="47235"/>
                    <a:pt x="246811" y="46552"/>
                    <a:pt x="246908" y="45869"/>
                  </a:cubicBezTo>
                  <a:cubicBezTo>
                    <a:pt x="246616" y="43429"/>
                    <a:pt x="243102" y="42063"/>
                    <a:pt x="243590" y="39525"/>
                  </a:cubicBezTo>
                  <a:cubicBezTo>
                    <a:pt x="243981" y="37378"/>
                    <a:pt x="246420" y="36305"/>
                    <a:pt x="247104" y="34353"/>
                  </a:cubicBezTo>
                  <a:cubicBezTo>
                    <a:pt x="247494" y="32791"/>
                    <a:pt x="246713" y="31718"/>
                    <a:pt x="245835" y="30547"/>
                  </a:cubicBezTo>
                  <a:cubicBezTo>
                    <a:pt x="245152" y="29766"/>
                    <a:pt x="244469" y="28888"/>
                    <a:pt x="244859" y="27814"/>
                  </a:cubicBezTo>
                  <a:cubicBezTo>
                    <a:pt x="245152" y="27326"/>
                    <a:pt x="245542" y="26936"/>
                    <a:pt x="245933" y="26545"/>
                  </a:cubicBezTo>
                  <a:cubicBezTo>
                    <a:pt x="246518" y="26155"/>
                    <a:pt x="246908" y="25570"/>
                    <a:pt x="247201" y="24886"/>
                  </a:cubicBezTo>
                  <a:cubicBezTo>
                    <a:pt x="247494" y="24301"/>
                    <a:pt x="247396" y="23520"/>
                    <a:pt x="246908" y="22935"/>
                  </a:cubicBezTo>
                  <a:cubicBezTo>
                    <a:pt x="246420" y="22447"/>
                    <a:pt x="245933" y="21959"/>
                    <a:pt x="245445" y="21568"/>
                  </a:cubicBezTo>
                  <a:cubicBezTo>
                    <a:pt x="243883" y="20104"/>
                    <a:pt x="241736" y="19129"/>
                    <a:pt x="240467" y="17469"/>
                  </a:cubicBezTo>
                  <a:cubicBezTo>
                    <a:pt x="239979" y="16982"/>
                    <a:pt x="239784" y="16298"/>
                    <a:pt x="240077" y="15615"/>
                  </a:cubicBezTo>
                  <a:cubicBezTo>
                    <a:pt x="240565" y="14737"/>
                    <a:pt x="241150" y="14054"/>
                    <a:pt x="241931" y="13371"/>
                  </a:cubicBezTo>
                  <a:cubicBezTo>
                    <a:pt x="242907" y="12590"/>
                    <a:pt x="243883" y="11907"/>
                    <a:pt x="244957" y="11224"/>
                  </a:cubicBezTo>
                  <a:cubicBezTo>
                    <a:pt x="245445" y="10931"/>
                    <a:pt x="245933" y="10638"/>
                    <a:pt x="246420" y="10443"/>
                  </a:cubicBezTo>
                  <a:lnTo>
                    <a:pt x="247006" y="10150"/>
                  </a:lnTo>
                  <a:cubicBezTo>
                    <a:pt x="247299" y="9955"/>
                    <a:pt x="247201" y="9857"/>
                    <a:pt x="246908" y="9662"/>
                  </a:cubicBezTo>
                  <a:cubicBezTo>
                    <a:pt x="246225" y="8881"/>
                    <a:pt x="244859" y="8393"/>
                    <a:pt x="244469" y="7320"/>
                  </a:cubicBezTo>
                  <a:cubicBezTo>
                    <a:pt x="244078" y="6344"/>
                    <a:pt x="244761" y="5466"/>
                    <a:pt x="245347" y="4783"/>
                  </a:cubicBezTo>
                  <a:cubicBezTo>
                    <a:pt x="246420" y="3611"/>
                    <a:pt x="247396" y="2538"/>
                    <a:pt x="248470" y="1464"/>
                  </a:cubicBezTo>
                  <a:lnTo>
                    <a:pt x="250031" y="1"/>
                  </a:lnTo>
                  <a:close/>
                </a:path>
              </a:pathLst>
            </a:custGeom>
            <a:solidFill>
              <a:schemeClr val="accent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1" name="Google Shape;2444;p43">
              <a:extLst>
                <a:ext uri="{FF2B5EF4-FFF2-40B4-BE49-F238E27FC236}">
                  <a16:creationId xmlns:a16="http://schemas.microsoft.com/office/drawing/2014/main" id="{0F5A7137-B255-6F22-365B-5296C0191376}"/>
                </a:ext>
              </a:extLst>
            </p:cNvPr>
            <p:cNvSpPr/>
            <p:nvPr/>
          </p:nvSpPr>
          <p:spPr>
            <a:xfrm>
              <a:off x="1262825" y="1602602"/>
              <a:ext cx="1405350" cy="2428590"/>
            </a:xfrm>
            <a:custGeom>
              <a:avLst/>
              <a:gdLst/>
              <a:ahLst/>
              <a:cxnLst/>
              <a:rect l="l" t="t" r="r" b="b"/>
              <a:pathLst>
                <a:path w="56214" h="84027" extrusionOk="0">
                  <a:moveTo>
                    <a:pt x="8101" y="0"/>
                  </a:moveTo>
                  <a:cubicBezTo>
                    <a:pt x="1855" y="5075"/>
                    <a:pt x="1" y="14834"/>
                    <a:pt x="3124" y="22641"/>
                  </a:cubicBezTo>
                  <a:cubicBezTo>
                    <a:pt x="6832" y="31522"/>
                    <a:pt x="15615" y="36207"/>
                    <a:pt x="20690" y="44112"/>
                  </a:cubicBezTo>
                  <a:cubicBezTo>
                    <a:pt x="26155" y="52700"/>
                    <a:pt x="25375" y="62654"/>
                    <a:pt x="20202" y="71144"/>
                  </a:cubicBezTo>
                  <a:cubicBezTo>
                    <a:pt x="17567" y="75438"/>
                    <a:pt x="14054" y="79147"/>
                    <a:pt x="11614" y="83636"/>
                  </a:cubicBezTo>
                  <a:cubicBezTo>
                    <a:pt x="11614" y="83734"/>
                    <a:pt x="11517" y="83929"/>
                    <a:pt x="11419" y="84026"/>
                  </a:cubicBezTo>
                  <a:lnTo>
                    <a:pt x="43527" y="84026"/>
                  </a:lnTo>
                  <a:cubicBezTo>
                    <a:pt x="47040" y="71242"/>
                    <a:pt x="56214" y="58750"/>
                    <a:pt x="46845" y="46356"/>
                  </a:cubicBezTo>
                  <a:cubicBezTo>
                    <a:pt x="40794" y="38256"/>
                    <a:pt x="29864" y="32108"/>
                    <a:pt x="28205" y="21373"/>
                  </a:cubicBezTo>
                  <a:cubicBezTo>
                    <a:pt x="26839" y="13370"/>
                    <a:pt x="30254" y="5953"/>
                    <a:pt x="35232"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2" name="Google Shape;2445;p43">
              <a:extLst>
                <a:ext uri="{FF2B5EF4-FFF2-40B4-BE49-F238E27FC236}">
                  <a16:creationId xmlns:a16="http://schemas.microsoft.com/office/drawing/2014/main" id="{A5B217A2-60E2-5A00-217B-C0C172BF1B24}"/>
                </a:ext>
              </a:extLst>
            </p:cNvPr>
            <p:cNvSpPr/>
            <p:nvPr/>
          </p:nvSpPr>
          <p:spPr>
            <a:xfrm>
              <a:off x="2131400" y="1602602"/>
              <a:ext cx="795400" cy="2431423"/>
            </a:xfrm>
            <a:custGeom>
              <a:avLst/>
              <a:gdLst/>
              <a:ahLst/>
              <a:cxnLst/>
              <a:rect l="l" t="t" r="r" b="b"/>
              <a:pathLst>
                <a:path w="31816" h="84125" extrusionOk="0">
                  <a:moveTo>
                    <a:pt x="5856" y="0"/>
                  </a:moveTo>
                  <a:cubicBezTo>
                    <a:pt x="2928" y="4489"/>
                    <a:pt x="293" y="9662"/>
                    <a:pt x="196" y="15029"/>
                  </a:cubicBezTo>
                  <a:cubicBezTo>
                    <a:pt x="1" y="21275"/>
                    <a:pt x="3221" y="26155"/>
                    <a:pt x="7125" y="30742"/>
                  </a:cubicBezTo>
                  <a:cubicBezTo>
                    <a:pt x="12688" y="37378"/>
                    <a:pt x="20690" y="43916"/>
                    <a:pt x="21959" y="52992"/>
                  </a:cubicBezTo>
                  <a:cubicBezTo>
                    <a:pt x="23423" y="64020"/>
                    <a:pt x="16884" y="73779"/>
                    <a:pt x="14347" y="84124"/>
                  </a:cubicBezTo>
                  <a:lnTo>
                    <a:pt x="23130" y="84026"/>
                  </a:lnTo>
                  <a:cubicBezTo>
                    <a:pt x="30059" y="68607"/>
                    <a:pt x="31816" y="50943"/>
                    <a:pt x="19909" y="36890"/>
                  </a:cubicBezTo>
                  <a:cubicBezTo>
                    <a:pt x="15127" y="31327"/>
                    <a:pt x="8003" y="26350"/>
                    <a:pt x="6734" y="18640"/>
                  </a:cubicBezTo>
                  <a:cubicBezTo>
                    <a:pt x="5661" y="11516"/>
                    <a:pt x="8979" y="5953"/>
                    <a:pt x="12004"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3" name="Google Shape;2446;p43">
              <a:extLst>
                <a:ext uri="{FF2B5EF4-FFF2-40B4-BE49-F238E27FC236}">
                  <a16:creationId xmlns:a16="http://schemas.microsoft.com/office/drawing/2014/main" id="{D565189C-4046-6013-EBBE-ED2E04B0F416}"/>
                </a:ext>
              </a:extLst>
            </p:cNvPr>
            <p:cNvSpPr/>
            <p:nvPr/>
          </p:nvSpPr>
          <p:spPr>
            <a:xfrm>
              <a:off x="2224125" y="1602602"/>
              <a:ext cx="795400" cy="2431423"/>
            </a:xfrm>
            <a:custGeom>
              <a:avLst/>
              <a:gdLst/>
              <a:ahLst/>
              <a:cxnLst/>
              <a:rect l="l" t="t" r="r" b="b"/>
              <a:pathLst>
                <a:path w="31816" h="84125" extrusionOk="0">
                  <a:moveTo>
                    <a:pt x="5856" y="0"/>
                  </a:moveTo>
                  <a:cubicBezTo>
                    <a:pt x="2928" y="4489"/>
                    <a:pt x="195" y="9662"/>
                    <a:pt x="98" y="15029"/>
                  </a:cubicBezTo>
                  <a:cubicBezTo>
                    <a:pt x="0" y="21275"/>
                    <a:pt x="3123" y="26155"/>
                    <a:pt x="7027" y="30742"/>
                  </a:cubicBezTo>
                  <a:cubicBezTo>
                    <a:pt x="12687" y="37378"/>
                    <a:pt x="20690" y="43916"/>
                    <a:pt x="21861" y="52992"/>
                  </a:cubicBezTo>
                  <a:cubicBezTo>
                    <a:pt x="23422" y="64020"/>
                    <a:pt x="16884" y="73779"/>
                    <a:pt x="14346" y="84124"/>
                  </a:cubicBezTo>
                  <a:lnTo>
                    <a:pt x="23032" y="84026"/>
                  </a:lnTo>
                  <a:cubicBezTo>
                    <a:pt x="30058" y="68607"/>
                    <a:pt x="31815" y="50943"/>
                    <a:pt x="19811" y="36890"/>
                  </a:cubicBezTo>
                  <a:cubicBezTo>
                    <a:pt x="15029" y="31327"/>
                    <a:pt x="7905" y="26350"/>
                    <a:pt x="6734" y="18640"/>
                  </a:cubicBezTo>
                  <a:cubicBezTo>
                    <a:pt x="5660" y="11516"/>
                    <a:pt x="8881" y="5953"/>
                    <a:pt x="1190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4" name="Google Shape;2447;p43">
              <a:extLst>
                <a:ext uri="{FF2B5EF4-FFF2-40B4-BE49-F238E27FC236}">
                  <a16:creationId xmlns:a16="http://schemas.microsoft.com/office/drawing/2014/main" id="{8EBFF53D-A8D1-4F86-6C5A-D3C9C813C399}"/>
                </a:ext>
              </a:extLst>
            </p:cNvPr>
            <p:cNvSpPr/>
            <p:nvPr/>
          </p:nvSpPr>
          <p:spPr>
            <a:xfrm>
              <a:off x="3060975" y="1602602"/>
              <a:ext cx="968625" cy="2428590"/>
            </a:xfrm>
            <a:custGeom>
              <a:avLst/>
              <a:gdLst/>
              <a:ahLst/>
              <a:cxnLst/>
              <a:rect l="l" t="t" r="r" b="b"/>
              <a:pathLst>
                <a:path w="38745" h="84027" extrusionOk="0">
                  <a:moveTo>
                    <a:pt x="5270" y="0"/>
                  </a:moveTo>
                  <a:cubicBezTo>
                    <a:pt x="586" y="8100"/>
                    <a:pt x="0" y="18250"/>
                    <a:pt x="5465" y="26252"/>
                  </a:cubicBezTo>
                  <a:cubicBezTo>
                    <a:pt x="10345" y="33474"/>
                    <a:pt x="15908" y="39525"/>
                    <a:pt x="17860" y="48308"/>
                  </a:cubicBezTo>
                  <a:cubicBezTo>
                    <a:pt x="20299" y="60312"/>
                    <a:pt x="18933" y="72803"/>
                    <a:pt x="14151" y="84026"/>
                  </a:cubicBezTo>
                  <a:lnTo>
                    <a:pt x="30449" y="84026"/>
                  </a:lnTo>
                  <a:cubicBezTo>
                    <a:pt x="37183" y="69973"/>
                    <a:pt x="38744" y="50845"/>
                    <a:pt x="29766" y="38158"/>
                  </a:cubicBezTo>
                  <a:cubicBezTo>
                    <a:pt x="25081" y="31620"/>
                    <a:pt x="15615" y="28107"/>
                    <a:pt x="13078" y="20006"/>
                  </a:cubicBezTo>
                  <a:cubicBezTo>
                    <a:pt x="11028" y="12980"/>
                    <a:pt x="12882" y="5368"/>
                    <a:pt x="17860"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5" name="Google Shape;2448;p43">
              <a:extLst>
                <a:ext uri="{FF2B5EF4-FFF2-40B4-BE49-F238E27FC236}">
                  <a16:creationId xmlns:a16="http://schemas.microsoft.com/office/drawing/2014/main" id="{DDAA9ADE-3816-62F1-29D8-778BF7FFA5ED}"/>
                </a:ext>
              </a:extLst>
            </p:cNvPr>
            <p:cNvSpPr/>
            <p:nvPr/>
          </p:nvSpPr>
          <p:spPr>
            <a:xfrm>
              <a:off x="3641650" y="1602602"/>
              <a:ext cx="1405350" cy="2428590"/>
            </a:xfrm>
            <a:custGeom>
              <a:avLst/>
              <a:gdLst/>
              <a:ahLst/>
              <a:cxnLst/>
              <a:rect l="l" t="t" r="r" b="b"/>
              <a:pathLst>
                <a:path w="56214" h="84027" extrusionOk="0">
                  <a:moveTo>
                    <a:pt x="8100" y="0"/>
                  </a:moveTo>
                  <a:cubicBezTo>
                    <a:pt x="1854" y="5075"/>
                    <a:pt x="0" y="14834"/>
                    <a:pt x="3123" y="22641"/>
                  </a:cubicBezTo>
                  <a:cubicBezTo>
                    <a:pt x="6832" y="31522"/>
                    <a:pt x="15615" y="36207"/>
                    <a:pt x="20690" y="44112"/>
                  </a:cubicBezTo>
                  <a:cubicBezTo>
                    <a:pt x="26155" y="52700"/>
                    <a:pt x="25374" y="62654"/>
                    <a:pt x="20202" y="71144"/>
                  </a:cubicBezTo>
                  <a:cubicBezTo>
                    <a:pt x="17567" y="75438"/>
                    <a:pt x="14053" y="79147"/>
                    <a:pt x="11614" y="83636"/>
                  </a:cubicBezTo>
                  <a:cubicBezTo>
                    <a:pt x="11614" y="83734"/>
                    <a:pt x="11516" y="83929"/>
                    <a:pt x="11418" y="84026"/>
                  </a:cubicBezTo>
                  <a:lnTo>
                    <a:pt x="43526" y="84026"/>
                  </a:lnTo>
                  <a:cubicBezTo>
                    <a:pt x="47040" y="71242"/>
                    <a:pt x="56213" y="58750"/>
                    <a:pt x="46844" y="46356"/>
                  </a:cubicBezTo>
                  <a:cubicBezTo>
                    <a:pt x="40794" y="38256"/>
                    <a:pt x="29863" y="32108"/>
                    <a:pt x="28204" y="21373"/>
                  </a:cubicBezTo>
                  <a:cubicBezTo>
                    <a:pt x="26838" y="13370"/>
                    <a:pt x="30254" y="5953"/>
                    <a:pt x="35231"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6" name="Google Shape;2449;p43">
              <a:extLst>
                <a:ext uri="{FF2B5EF4-FFF2-40B4-BE49-F238E27FC236}">
                  <a16:creationId xmlns:a16="http://schemas.microsoft.com/office/drawing/2014/main" id="{2CEB73F4-4767-2083-8512-A4472905BAC0}"/>
                </a:ext>
              </a:extLst>
            </p:cNvPr>
            <p:cNvSpPr/>
            <p:nvPr/>
          </p:nvSpPr>
          <p:spPr>
            <a:xfrm>
              <a:off x="4510200" y="1602602"/>
              <a:ext cx="795425" cy="2431423"/>
            </a:xfrm>
            <a:custGeom>
              <a:avLst/>
              <a:gdLst/>
              <a:ahLst/>
              <a:cxnLst/>
              <a:rect l="l" t="t" r="r" b="b"/>
              <a:pathLst>
                <a:path w="31817" h="84125" extrusionOk="0">
                  <a:moveTo>
                    <a:pt x="5857" y="0"/>
                  </a:moveTo>
                  <a:cubicBezTo>
                    <a:pt x="2929" y="4489"/>
                    <a:pt x="294" y="9662"/>
                    <a:pt x="196" y="15029"/>
                  </a:cubicBezTo>
                  <a:cubicBezTo>
                    <a:pt x="1" y="21275"/>
                    <a:pt x="3222" y="26155"/>
                    <a:pt x="7125" y="30742"/>
                  </a:cubicBezTo>
                  <a:cubicBezTo>
                    <a:pt x="12688" y="37378"/>
                    <a:pt x="20691" y="43916"/>
                    <a:pt x="21959" y="52992"/>
                  </a:cubicBezTo>
                  <a:cubicBezTo>
                    <a:pt x="23423" y="64020"/>
                    <a:pt x="16884" y="73779"/>
                    <a:pt x="14347" y="84124"/>
                  </a:cubicBezTo>
                  <a:lnTo>
                    <a:pt x="23130" y="84026"/>
                  </a:lnTo>
                  <a:cubicBezTo>
                    <a:pt x="30059" y="68607"/>
                    <a:pt x="31816" y="50943"/>
                    <a:pt x="19910" y="36890"/>
                  </a:cubicBezTo>
                  <a:cubicBezTo>
                    <a:pt x="15128" y="31327"/>
                    <a:pt x="8004" y="26350"/>
                    <a:pt x="6735" y="18640"/>
                  </a:cubicBezTo>
                  <a:cubicBezTo>
                    <a:pt x="5661" y="11516"/>
                    <a:pt x="8979" y="5953"/>
                    <a:pt x="12005"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7" name="Google Shape;2450;p43">
              <a:extLst>
                <a:ext uri="{FF2B5EF4-FFF2-40B4-BE49-F238E27FC236}">
                  <a16:creationId xmlns:a16="http://schemas.microsoft.com/office/drawing/2014/main" id="{82B64C60-2C3B-FB0E-39DC-8184A2467C76}"/>
                </a:ext>
              </a:extLst>
            </p:cNvPr>
            <p:cNvSpPr/>
            <p:nvPr/>
          </p:nvSpPr>
          <p:spPr>
            <a:xfrm>
              <a:off x="4602925" y="1602602"/>
              <a:ext cx="795400" cy="2431423"/>
            </a:xfrm>
            <a:custGeom>
              <a:avLst/>
              <a:gdLst/>
              <a:ahLst/>
              <a:cxnLst/>
              <a:rect l="l" t="t" r="r" b="b"/>
              <a:pathLst>
                <a:path w="31816" h="84125" extrusionOk="0">
                  <a:moveTo>
                    <a:pt x="5856" y="0"/>
                  </a:moveTo>
                  <a:cubicBezTo>
                    <a:pt x="2928" y="4489"/>
                    <a:pt x="196" y="9662"/>
                    <a:pt x="98" y="15029"/>
                  </a:cubicBezTo>
                  <a:cubicBezTo>
                    <a:pt x="0" y="21275"/>
                    <a:pt x="3123" y="26155"/>
                    <a:pt x="7027" y="30742"/>
                  </a:cubicBezTo>
                  <a:cubicBezTo>
                    <a:pt x="12687" y="37378"/>
                    <a:pt x="20690" y="43916"/>
                    <a:pt x="21861" y="52992"/>
                  </a:cubicBezTo>
                  <a:cubicBezTo>
                    <a:pt x="23423" y="64020"/>
                    <a:pt x="16884" y="73779"/>
                    <a:pt x="14347" y="84124"/>
                  </a:cubicBezTo>
                  <a:lnTo>
                    <a:pt x="23032" y="84026"/>
                  </a:lnTo>
                  <a:cubicBezTo>
                    <a:pt x="30059" y="68607"/>
                    <a:pt x="31816" y="50943"/>
                    <a:pt x="19812" y="36890"/>
                  </a:cubicBezTo>
                  <a:cubicBezTo>
                    <a:pt x="15030" y="31327"/>
                    <a:pt x="7905" y="26350"/>
                    <a:pt x="6734" y="18640"/>
                  </a:cubicBezTo>
                  <a:cubicBezTo>
                    <a:pt x="5661" y="11516"/>
                    <a:pt x="8881" y="5953"/>
                    <a:pt x="1190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8" name="Google Shape;2451;p43">
              <a:extLst>
                <a:ext uri="{FF2B5EF4-FFF2-40B4-BE49-F238E27FC236}">
                  <a16:creationId xmlns:a16="http://schemas.microsoft.com/office/drawing/2014/main" id="{5B316531-3E44-68D6-3920-5326EF9DA9E8}"/>
                </a:ext>
              </a:extLst>
            </p:cNvPr>
            <p:cNvSpPr/>
            <p:nvPr/>
          </p:nvSpPr>
          <p:spPr>
            <a:xfrm>
              <a:off x="5439775" y="1602602"/>
              <a:ext cx="968625" cy="2428590"/>
            </a:xfrm>
            <a:custGeom>
              <a:avLst/>
              <a:gdLst/>
              <a:ahLst/>
              <a:cxnLst/>
              <a:rect l="l" t="t" r="r" b="b"/>
              <a:pathLst>
                <a:path w="38745" h="84027" extrusionOk="0">
                  <a:moveTo>
                    <a:pt x="5271" y="0"/>
                  </a:moveTo>
                  <a:cubicBezTo>
                    <a:pt x="586" y="8100"/>
                    <a:pt x="1" y="18250"/>
                    <a:pt x="5466" y="26252"/>
                  </a:cubicBezTo>
                  <a:cubicBezTo>
                    <a:pt x="10345" y="33474"/>
                    <a:pt x="15908" y="39525"/>
                    <a:pt x="17860" y="48308"/>
                  </a:cubicBezTo>
                  <a:cubicBezTo>
                    <a:pt x="20300" y="60312"/>
                    <a:pt x="18933" y="72803"/>
                    <a:pt x="14151" y="84026"/>
                  </a:cubicBezTo>
                  <a:lnTo>
                    <a:pt x="30449" y="84026"/>
                  </a:lnTo>
                  <a:cubicBezTo>
                    <a:pt x="37183" y="69973"/>
                    <a:pt x="38745" y="50845"/>
                    <a:pt x="29766" y="38158"/>
                  </a:cubicBezTo>
                  <a:cubicBezTo>
                    <a:pt x="25082" y="31620"/>
                    <a:pt x="15615" y="28107"/>
                    <a:pt x="13078" y="20006"/>
                  </a:cubicBezTo>
                  <a:cubicBezTo>
                    <a:pt x="11029" y="12980"/>
                    <a:pt x="12883" y="5368"/>
                    <a:pt x="17860"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9" name="Google Shape;2452;p43">
              <a:extLst>
                <a:ext uri="{FF2B5EF4-FFF2-40B4-BE49-F238E27FC236}">
                  <a16:creationId xmlns:a16="http://schemas.microsoft.com/office/drawing/2014/main" id="{3D954BDE-FF13-8EB9-0E97-8DC5410DADCD}"/>
                </a:ext>
              </a:extLst>
            </p:cNvPr>
            <p:cNvSpPr/>
            <p:nvPr/>
          </p:nvSpPr>
          <p:spPr>
            <a:xfrm>
              <a:off x="6035100" y="1602602"/>
              <a:ext cx="1405350" cy="2428590"/>
            </a:xfrm>
            <a:custGeom>
              <a:avLst/>
              <a:gdLst/>
              <a:ahLst/>
              <a:cxnLst/>
              <a:rect l="l" t="t" r="r" b="b"/>
              <a:pathLst>
                <a:path w="56214" h="84027" extrusionOk="0">
                  <a:moveTo>
                    <a:pt x="8100" y="0"/>
                  </a:moveTo>
                  <a:cubicBezTo>
                    <a:pt x="1854" y="5075"/>
                    <a:pt x="0" y="14834"/>
                    <a:pt x="3123" y="22641"/>
                  </a:cubicBezTo>
                  <a:cubicBezTo>
                    <a:pt x="6734" y="31522"/>
                    <a:pt x="15615" y="36207"/>
                    <a:pt x="20690" y="44112"/>
                  </a:cubicBezTo>
                  <a:cubicBezTo>
                    <a:pt x="26155" y="52700"/>
                    <a:pt x="25374" y="62654"/>
                    <a:pt x="20104" y="71144"/>
                  </a:cubicBezTo>
                  <a:cubicBezTo>
                    <a:pt x="17567" y="75438"/>
                    <a:pt x="14053" y="79147"/>
                    <a:pt x="11614" y="83636"/>
                  </a:cubicBezTo>
                  <a:cubicBezTo>
                    <a:pt x="11516" y="83734"/>
                    <a:pt x="11516" y="83929"/>
                    <a:pt x="11418" y="84026"/>
                  </a:cubicBezTo>
                  <a:lnTo>
                    <a:pt x="43526" y="84026"/>
                  </a:lnTo>
                  <a:cubicBezTo>
                    <a:pt x="46942" y="71242"/>
                    <a:pt x="56213" y="58750"/>
                    <a:pt x="46844" y="46356"/>
                  </a:cubicBezTo>
                  <a:cubicBezTo>
                    <a:pt x="40794" y="38256"/>
                    <a:pt x="29863" y="32108"/>
                    <a:pt x="28107" y="21373"/>
                  </a:cubicBezTo>
                  <a:cubicBezTo>
                    <a:pt x="26838" y="13370"/>
                    <a:pt x="30254" y="5953"/>
                    <a:pt x="35231"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0" name="Google Shape;2453;p43">
              <a:extLst>
                <a:ext uri="{FF2B5EF4-FFF2-40B4-BE49-F238E27FC236}">
                  <a16:creationId xmlns:a16="http://schemas.microsoft.com/office/drawing/2014/main" id="{14999985-9F66-80C4-09E8-DDE6F3804AAC}"/>
                </a:ext>
              </a:extLst>
            </p:cNvPr>
            <p:cNvSpPr/>
            <p:nvPr/>
          </p:nvSpPr>
          <p:spPr>
            <a:xfrm>
              <a:off x="682150" y="1602602"/>
              <a:ext cx="968625" cy="2428590"/>
            </a:xfrm>
            <a:custGeom>
              <a:avLst/>
              <a:gdLst/>
              <a:ahLst/>
              <a:cxnLst/>
              <a:rect l="l" t="t" r="r" b="b"/>
              <a:pathLst>
                <a:path w="38745" h="84027" extrusionOk="0">
                  <a:moveTo>
                    <a:pt x="5271" y="0"/>
                  </a:moveTo>
                  <a:cubicBezTo>
                    <a:pt x="586" y="8100"/>
                    <a:pt x="1" y="18250"/>
                    <a:pt x="5466" y="26252"/>
                  </a:cubicBezTo>
                  <a:cubicBezTo>
                    <a:pt x="10346" y="33474"/>
                    <a:pt x="15908" y="39525"/>
                    <a:pt x="17860" y="48308"/>
                  </a:cubicBezTo>
                  <a:cubicBezTo>
                    <a:pt x="20300" y="60312"/>
                    <a:pt x="18934" y="72803"/>
                    <a:pt x="14152" y="84026"/>
                  </a:cubicBezTo>
                  <a:lnTo>
                    <a:pt x="30450" y="84026"/>
                  </a:lnTo>
                  <a:cubicBezTo>
                    <a:pt x="37183" y="69973"/>
                    <a:pt x="38745" y="50845"/>
                    <a:pt x="29766" y="38158"/>
                  </a:cubicBezTo>
                  <a:cubicBezTo>
                    <a:pt x="25082" y="31620"/>
                    <a:pt x="15616" y="28107"/>
                    <a:pt x="13078" y="20006"/>
                  </a:cubicBezTo>
                  <a:cubicBezTo>
                    <a:pt x="11029" y="12980"/>
                    <a:pt x="12883" y="5368"/>
                    <a:pt x="17860"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1" name="Google Shape;2454;p43">
              <a:extLst>
                <a:ext uri="{FF2B5EF4-FFF2-40B4-BE49-F238E27FC236}">
                  <a16:creationId xmlns:a16="http://schemas.microsoft.com/office/drawing/2014/main" id="{0AE24875-D019-BA2B-801E-8536DB85C640}"/>
                </a:ext>
              </a:extLst>
            </p:cNvPr>
            <p:cNvSpPr/>
            <p:nvPr/>
          </p:nvSpPr>
          <p:spPr>
            <a:xfrm>
              <a:off x="1475100" y="1669300"/>
              <a:ext cx="746600" cy="2310525"/>
            </a:xfrm>
            <a:custGeom>
              <a:avLst/>
              <a:gdLst/>
              <a:ahLst/>
              <a:cxnLst/>
              <a:rect l="l" t="t" r="r" b="b"/>
              <a:pathLst>
                <a:path w="29864" h="92421" fill="none" extrusionOk="0">
                  <a:moveTo>
                    <a:pt x="12199" y="1"/>
                  </a:moveTo>
                  <a:cubicBezTo>
                    <a:pt x="0" y="13664"/>
                    <a:pt x="4880" y="26253"/>
                    <a:pt x="16103" y="38745"/>
                  </a:cubicBezTo>
                  <a:cubicBezTo>
                    <a:pt x="22837" y="46650"/>
                    <a:pt x="29278" y="52115"/>
                    <a:pt x="29571" y="63143"/>
                  </a:cubicBezTo>
                  <a:cubicBezTo>
                    <a:pt x="29863" y="73780"/>
                    <a:pt x="25862" y="82954"/>
                    <a:pt x="21275" y="92420"/>
                  </a:cubicBezTo>
                </a:path>
              </a:pathLst>
            </a:custGeom>
            <a:noFill/>
            <a:ln w="38100" cap="rnd"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2" name="Google Shape;2455;p43">
              <a:extLst>
                <a:ext uri="{FF2B5EF4-FFF2-40B4-BE49-F238E27FC236}">
                  <a16:creationId xmlns:a16="http://schemas.microsoft.com/office/drawing/2014/main" id="{C126D66F-4EF0-351A-7D70-226C5C97E61E}"/>
                </a:ext>
              </a:extLst>
            </p:cNvPr>
            <p:cNvSpPr/>
            <p:nvPr/>
          </p:nvSpPr>
          <p:spPr>
            <a:xfrm>
              <a:off x="2614475" y="1591500"/>
              <a:ext cx="612425" cy="2431325"/>
            </a:xfrm>
            <a:custGeom>
              <a:avLst/>
              <a:gdLst/>
              <a:ahLst/>
              <a:cxnLst/>
              <a:rect l="l" t="t" r="r" b="b"/>
              <a:pathLst>
                <a:path w="24497" h="97253" extrusionOk="0">
                  <a:moveTo>
                    <a:pt x="9107" y="1"/>
                  </a:moveTo>
                  <a:cubicBezTo>
                    <a:pt x="8665" y="1"/>
                    <a:pt x="8245" y="226"/>
                    <a:pt x="8003" y="771"/>
                  </a:cubicBezTo>
                  <a:cubicBezTo>
                    <a:pt x="4978" y="7700"/>
                    <a:pt x="196" y="13555"/>
                    <a:pt x="98" y="21460"/>
                  </a:cubicBezTo>
                  <a:cubicBezTo>
                    <a:pt x="1" y="25071"/>
                    <a:pt x="879" y="28780"/>
                    <a:pt x="2538" y="32098"/>
                  </a:cubicBezTo>
                  <a:cubicBezTo>
                    <a:pt x="4002" y="34537"/>
                    <a:pt x="5856" y="36782"/>
                    <a:pt x="8101" y="38539"/>
                  </a:cubicBezTo>
                  <a:cubicBezTo>
                    <a:pt x="10638" y="40588"/>
                    <a:pt x="12883" y="42833"/>
                    <a:pt x="14932" y="45370"/>
                  </a:cubicBezTo>
                  <a:cubicBezTo>
                    <a:pt x="16787" y="48005"/>
                    <a:pt x="18251" y="50933"/>
                    <a:pt x="19129" y="53958"/>
                  </a:cubicBezTo>
                  <a:cubicBezTo>
                    <a:pt x="21081" y="60692"/>
                    <a:pt x="21569" y="67621"/>
                    <a:pt x="20690" y="74550"/>
                  </a:cubicBezTo>
                  <a:cubicBezTo>
                    <a:pt x="20007" y="81869"/>
                    <a:pt x="17470" y="88896"/>
                    <a:pt x="13469" y="95044"/>
                  </a:cubicBezTo>
                  <a:cubicBezTo>
                    <a:pt x="12709" y="96148"/>
                    <a:pt x="13805" y="97252"/>
                    <a:pt x="14891" y="97252"/>
                  </a:cubicBezTo>
                  <a:cubicBezTo>
                    <a:pt x="15341" y="97252"/>
                    <a:pt x="15789" y="97063"/>
                    <a:pt x="16104" y="96606"/>
                  </a:cubicBezTo>
                  <a:cubicBezTo>
                    <a:pt x="19617" y="91238"/>
                    <a:pt x="22057" y="85187"/>
                    <a:pt x="23130" y="78844"/>
                  </a:cubicBezTo>
                  <a:cubicBezTo>
                    <a:pt x="24399" y="72013"/>
                    <a:pt x="24496" y="64888"/>
                    <a:pt x="23228" y="57959"/>
                  </a:cubicBezTo>
                  <a:cubicBezTo>
                    <a:pt x="22057" y="51616"/>
                    <a:pt x="19519" y="45370"/>
                    <a:pt x="15030" y="40686"/>
                  </a:cubicBezTo>
                  <a:cubicBezTo>
                    <a:pt x="12785" y="38441"/>
                    <a:pt x="10150" y="36489"/>
                    <a:pt x="7906" y="34245"/>
                  </a:cubicBezTo>
                  <a:cubicBezTo>
                    <a:pt x="5856" y="32195"/>
                    <a:pt x="4392" y="29560"/>
                    <a:pt x="3709" y="26730"/>
                  </a:cubicBezTo>
                  <a:cubicBezTo>
                    <a:pt x="2733" y="22338"/>
                    <a:pt x="3026" y="17849"/>
                    <a:pt x="4783" y="13653"/>
                  </a:cubicBezTo>
                  <a:cubicBezTo>
                    <a:pt x="6539" y="9749"/>
                    <a:pt x="8979" y="6236"/>
                    <a:pt x="10638" y="2332"/>
                  </a:cubicBezTo>
                  <a:cubicBezTo>
                    <a:pt x="11177" y="1120"/>
                    <a:pt x="10089" y="1"/>
                    <a:pt x="910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3" name="Google Shape;2456;p43">
              <a:extLst>
                <a:ext uri="{FF2B5EF4-FFF2-40B4-BE49-F238E27FC236}">
                  <a16:creationId xmlns:a16="http://schemas.microsoft.com/office/drawing/2014/main" id="{7DECBB83-BFAD-F5EB-863D-80630AF9F936}"/>
                </a:ext>
              </a:extLst>
            </p:cNvPr>
            <p:cNvSpPr/>
            <p:nvPr/>
          </p:nvSpPr>
          <p:spPr>
            <a:xfrm>
              <a:off x="2816975" y="1611650"/>
              <a:ext cx="570950" cy="2393325"/>
            </a:xfrm>
            <a:custGeom>
              <a:avLst/>
              <a:gdLst/>
              <a:ahLst/>
              <a:cxnLst/>
              <a:rect l="l" t="t" r="r" b="b"/>
              <a:pathLst>
                <a:path w="22838" h="95733" extrusionOk="0">
                  <a:moveTo>
                    <a:pt x="8413" y="1"/>
                  </a:moveTo>
                  <a:cubicBezTo>
                    <a:pt x="8171" y="1"/>
                    <a:pt x="7937" y="132"/>
                    <a:pt x="7808" y="453"/>
                  </a:cubicBezTo>
                  <a:lnTo>
                    <a:pt x="7808" y="355"/>
                  </a:lnTo>
                  <a:cubicBezTo>
                    <a:pt x="4978" y="7089"/>
                    <a:pt x="196" y="12944"/>
                    <a:pt x="99" y="20654"/>
                  </a:cubicBezTo>
                  <a:cubicBezTo>
                    <a:pt x="1" y="24167"/>
                    <a:pt x="782" y="27681"/>
                    <a:pt x="2343" y="30901"/>
                  </a:cubicBezTo>
                  <a:cubicBezTo>
                    <a:pt x="3807" y="33341"/>
                    <a:pt x="5661" y="35488"/>
                    <a:pt x="7808" y="37245"/>
                  </a:cubicBezTo>
                  <a:cubicBezTo>
                    <a:pt x="10346" y="39294"/>
                    <a:pt x="12688" y="41636"/>
                    <a:pt x="14737" y="44174"/>
                  </a:cubicBezTo>
                  <a:cubicBezTo>
                    <a:pt x="16592" y="46809"/>
                    <a:pt x="18056" y="49834"/>
                    <a:pt x="19031" y="52957"/>
                  </a:cubicBezTo>
                  <a:cubicBezTo>
                    <a:pt x="20983" y="59691"/>
                    <a:pt x="21569" y="66815"/>
                    <a:pt x="20593" y="73744"/>
                  </a:cubicBezTo>
                  <a:cubicBezTo>
                    <a:pt x="19812" y="81063"/>
                    <a:pt x="17568" y="88578"/>
                    <a:pt x="13274" y="94629"/>
                  </a:cubicBezTo>
                  <a:cubicBezTo>
                    <a:pt x="12928" y="95181"/>
                    <a:pt x="13462" y="95733"/>
                    <a:pt x="14011" y="95733"/>
                  </a:cubicBezTo>
                  <a:cubicBezTo>
                    <a:pt x="14238" y="95733"/>
                    <a:pt x="14468" y="95638"/>
                    <a:pt x="14640" y="95409"/>
                  </a:cubicBezTo>
                  <a:cubicBezTo>
                    <a:pt x="18153" y="90139"/>
                    <a:pt x="20398" y="84186"/>
                    <a:pt x="21471" y="77940"/>
                  </a:cubicBezTo>
                  <a:cubicBezTo>
                    <a:pt x="22838" y="71109"/>
                    <a:pt x="22838" y="64180"/>
                    <a:pt x="21666" y="57349"/>
                  </a:cubicBezTo>
                  <a:cubicBezTo>
                    <a:pt x="20495" y="51200"/>
                    <a:pt x="17958" y="45052"/>
                    <a:pt x="13566" y="40465"/>
                  </a:cubicBezTo>
                  <a:cubicBezTo>
                    <a:pt x="11322" y="38221"/>
                    <a:pt x="8687" y="36269"/>
                    <a:pt x="6540" y="34024"/>
                  </a:cubicBezTo>
                  <a:cubicBezTo>
                    <a:pt x="4393" y="31877"/>
                    <a:pt x="2831" y="29145"/>
                    <a:pt x="2148" y="26119"/>
                  </a:cubicBezTo>
                  <a:cubicBezTo>
                    <a:pt x="1074" y="21630"/>
                    <a:pt x="1465" y="16946"/>
                    <a:pt x="3319" y="12652"/>
                  </a:cubicBezTo>
                  <a:cubicBezTo>
                    <a:pt x="4978" y="8650"/>
                    <a:pt x="7418" y="5137"/>
                    <a:pt x="9175" y="1136"/>
                  </a:cubicBezTo>
                  <a:cubicBezTo>
                    <a:pt x="9437" y="546"/>
                    <a:pt x="8907" y="1"/>
                    <a:pt x="841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4" name="Google Shape;2457;p43">
              <a:extLst>
                <a:ext uri="{FF2B5EF4-FFF2-40B4-BE49-F238E27FC236}">
                  <a16:creationId xmlns:a16="http://schemas.microsoft.com/office/drawing/2014/main" id="{CF530CC8-9F02-AE71-C974-7E5E902CD15D}"/>
                </a:ext>
              </a:extLst>
            </p:cNvPr>
            <p:cNvSpPr/>
            <p:nvPr/>
          </p:nvSpPr>
          <p:spPr>
            <a:xfrm>
              <a:off x="3853900" y="1669300"/>
              <a:ext cx="746600" cy="2310525"/>
            </a:xfrm>
            <a:custGeom>
              <a:avLst/>
              <a:gdLst/>
              <a:ahLst/>
              <a:cxnLst/>
              <a:rect l="l" t="t" r="r" b="b"/>
              <a:pathLst>
                <a:path w="29864" h="92421" fill="none" extrusionOk="0">
                  <a:moveTo>
                    <a:pt x="12200" y="1"/>
                  </a:moveTo>
                  <a:cubicBezTo>
                    <a:pt x="1" y="13664"/>
                    <a:pt x="4880" y="26253"/>
                    <a:pt x="16103" y="38745"/>
                  </a:cubicBezTo>
                  <a:cubicBezTo>
                    <a:pt x="22837" y="46650"/>
                    <a:pt x="29278" y="52115"/>
                    <a:pt x="29571" y="63143"/>
                  </a:cubicBezTo>
                  <a:cubicBezTo>
                    <a:pt x="29864" y="73780"/>
                    <a:pt x="25863" y="82954"/>
                    <a:pt x="21276" y="92420"/>
                  </a:cubicBezTo>
                </a:path>
              </a:pathLst>
            </a:custGeom>
            <a:noFill/>
            <a:ln w="38100" cap="rnd"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5" name="Google Shape;2458;p43">
              <a:extLst>
                <a:ext uri="{FF2B5EF4-FFF2-40B4-BE49-F238E27FC236}">
                  <a16:creationId xmlns:a16="http://schemas.microsoft.com/office/drawing/2014/main" id="{BC004A3D-E6F1-39DB-DBF2-17C4AD00CF4C}"/>
                </a:ext>
              </a:extLst>
            </p:cNvPr>
            <p:cNvSpPr/>
            <p:nvPr/>
          </p:nvSpPr>
          <p:spPr>
            <a:xfrm>
              <a:off x="4993300" y="1591500"/>
              <a:ext cx="612400" cy="2431325"/>
            </a:xfrm>
            <a:custGeom>
              <a:avLst/>
              <a:gdLst/>
              <a:ahLst/>
              <a:cxnLst/>
              <a:rect l="l" t="t" r="r" b="b"/>
              <a:pathLst>
                <a:path w="24496" h="97253" extrusionOk="0">
                  <a:moveTo>
                    <a:pt x="9106" y="1"/>
                  </a:moveTo>
                  <a:cubicBezTo>
                    <a:pt x="8665" y="1"/>
                    <a:pt x="8245" y="226"/>
                    <a:pt x="8003" y="771"/>
                  </a:cubicBezTo>
                  <a:cubicBezTo>
                    <a:pt x="4977" y="7700"/>
                    <a:pt x="195" y="13555"/>
                    <a:pt x="98" y="21460"/>
                  </a:cubicBezTo>
                  <a:cubicBezTo>
                    <a:pt x="0" y="25071"/>
                    <a:pt x="879" y="28780"/>
                    <a:pt x="2538" y="32098"/>
                  </a:cubicBezTo>
                  <a:cubicBezTo>
                    <a:pt x="4002" y="34537"/>
                    <a:pt x="5856" y="36782"/>
                    <a:pt x="8100" y="38539"/>
                  </a:cubicBezTo>
                  <a:cubicBezTo>
                    <a:pt x="10638" y="40588"/>
                    <a:pt x="12882" y="42833"/>
                    <a:pt x="14932" y="45370"/>
                  </a:cubicBezTo>
                  <a:cubicBezTo>
                    <a:pt x="16786" y="48005"/>
                    <a:pt x="18250" y="50933"/>
                    <a:pt x="19128" y="53958"/>
                  </a:cubicBezTo>
                  <a:cubicBezTo>
                    <a:pt x="21080" y="60594"/>
                    <a:pt x="21666" y="67621"/>
                    <a:pt x="20690" y="74452"/>
                  </a:cubicBezTo>
                  <a:cubicBezTo>
                    <a:pt x="20007" y="81869"/>
                    <a:pt x="17567" y="88896"/>
                    <a:pt x="13468" y="95044"/>
                  </a:cubicBezTo>
                  <a:cubicBezTo>
                    <a:pt x="12709" y="96148"/>
                    <a:pt x="13804" y="97252"/>
                    <a:pt x="14890" y="97252"/>
                  </a:cubicBezTo>
                  <a:cubicBezTo>
                    <a:pt x="15340" y="97252"/>
                    <a:pt x="15789" y="97063"/>
                    <a:pt x="16103" y="96606"/>
                  </a:cubicBezTo>
                  <a:cubicBezTo>
                    <a:pt x="19616" y="91238"/>
                    <a:pt x="22056" y="85187"/>
                    <a:pt x="23130" y="78844"/>
                  </a:cubicBezTo>
                  <a:cubicBezTo>
                    <a:pt x="24398" y="72013"/>
                    <a:pt x="24496" y="64888"/>
                    <a:pt x="23227" y="57959"/>
                  </a:cubicBezTo>
                  <a:cubicBezTo>
                    <a:pt x="22056" y="51616"/>
                    <a:pt x="19519" y="45370"/>
                    <a:pt x="15029" y="40686"/>
                  </a:cubicBezTo>
                  <a:cubicBezTo>
                    <a:pt x="12785" y="38441"/>
                    <a:pt x="10150" y="36489"/>
                    <a:pt x="7905" y="34245"/>
                  </a:cubicBezTo>
                  <a:cubicBezTo>
                    <a:pt x="5856" y="32195"/>
                    <a:pt x="4392" y="29560"/>
                    <a:pt x="3806" y="26730"/>
                  </a:cubicBezTo>
                  <a:cubicBezTo>
                    <a:pt x="2733" y="22338"/>
                    <a:pt x="3123" y="17849"/>
                    <a:pt x="4880" y="13653"/>
                  </a:cubicBezTo>
                  <a:cubicBezTo>
                    <a:pt x="6539" y="9749"/>
                    <a:pt x="8979" y="6236"/>
                    <a:pt x="10638" y="2332"/>
                  </a:cubicBezTo>
                  <a:cubicBezTo>
                    <a:pt x="11177" y="1120"/>
                    <a:pt x="10089" y="1"/>
                    <a:pt x="9106"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6" name="Google Shape;2459;p43">
              <a:extLst>
                <a:ext uri="{FF2B5EF4-FFF2-40B4-BE49-F238E27FC236}">
                  <a16:creationId xmlns:a16="http://schemas.microsoft.com/office/drawing/2014/main" id="{BD78C899-9A9A-3C42-986A-800C983A7004}"/>
                </a:ext>
              </a:extLst>
            </p:cNvPr>
            <p:cNvSpPr/>
            <p:nvPr/>
          </p:nvSpPr>
          <p:spPr>
            <a:xfrm>
              <a:off x="5195800" y="1611650"/>
              <a:ext cx="570925" cy="2393325"/>
            </a:xfrm>
            <a:custGeom>
              <a:avLst/>
              <a:gdLst/>
              <a:ahLst/>
              <a:cxnLst/>
              <a:rect l="l" t="t" r="r" b="b"/>
              <a:pathLst>
                <a:path w="22837" h="95733" extrusionOk="0">
                  <a:moveTo>
                    <a:pt x="8412" y="1"/>
                  </a:moveTo>
                  <a:cubicBezTo>
                    <a:pt x="8170" y="1"/>
                    <a:pt x="7936" y="132"/>
                    <a:pt x="7808" y="453"/>
                  </a:cubicBezTo>
                  <a:lnTo>
                    <a:pt x="7808" y="355"/>
                  </a:lnTo>
                  <a:cubicBezTo>
                    <a:pt x="4978" y="7089"/>
                    <a:pt x="196" y="12944"/>
                    <a:pt x="98" y="20654"/>
                  </a:cubicBezTo>
                  <a:cubicBezTo>
                    <a:pt x="0" y="24167"/>
                    <a:pt x="781" y="27681"/>
                    <a:pt x="2343" y="30901"/>
                  </a:cubicBezTo>
                  <a:cubicBezTo>
                    <a:pt x="3806" y="33341"/>
                    <a:pt x="5661" y="35488"/>
                    <a:pt x="7808" y="37245"/>
                  </a:cubicBezTo>
                  <a:cubicBezTo>
                    <a:pt x="10345" y="39294"/>
                    <a:pt x="12687" y="41636"/>
                    <a:pt x="14737" y="44174"/>
                  </a:cubicBezTo>
                  <a:cubicBezTo>
                    <a:pt x="16591" y="46809"/>
                    <a:pt x="18055" y="49834"/>
                    <a:pt x="19031" y="52957"/>
                  </a:cubicBezTo>
                  <a:cubicBezTo>
                    <a:pt x="20983" y="59691"/>
                    <a:pt x="21568" y="66815"/>
                    <a:pt x="20592" y="73744"/>
                  </a:cubicBezTo>
                  <a:cubicBezTo>
                    <a:pt x="19812" y="81063"/>
                    <a:pt x="17567" y="88578"/>
                    <a:pt x="13273" y="94629"/>
                  </a:cubicBezTo>
                  <a:cubicBezTo>
                    <a:pt x="12928" y="95181"/>
                    <a:pt x="13461" y="95733"/>
                    <a:pt x="14010" y="95733"/>
                  </a:cubicBezTo>
                  <a:cubicBezTo>
                    <a:pt x="14238" y="95733"/>
                    <a:pt x="14468" y="95638"/>
                    <a:pt x="14639" y="95409"/>
                  </a:cubicBezTo>
                  <a:cubicBezTo>
                    <a:pt x="18153" y="90139"/>
                    <a:pt x="20397" y="84186"/>
                    <a:pt x="21471" y="77940"/>
                  </a:cubicBezTo>
                  <a:cubicBezTo>
                    <a:pt x="22837" y="71109"/>
                    <a:pt x="22837" y="64180"/>
                    <a:pt x="21666" y="57349"/>
                  </a:cubicBezTo>
                  <a:cubicBezTo>
                    <a:pt x="20495" y="51200"/>
                    <a:pt x="17957" y="45052"/>
                    <a:pt x="13566" y="40465"/>
                  </a:cubicBezTo>
                  <a:cubicBezTo>
                    <a:pt x="11321" y="38221"/>
                    <a:pt x="8686" y="36269"/>
                    <a:pt x="6539" y="34024"/>
                  </a:cubicBezTo>
                  <a:cubicBezTo>
                    <a:pt x="4392" y="31877"/>
                    <a:pt x="2831" y="29145"/>
                    <a:pt x="2147" y="26119"/>
                  </a:cubicBezTo>
                  <a:cubicBezTo>
                    <a:pt x="1074" y="21630"/>
                    <a:pt x="1464" y="16946"/>
                    <a:pt x="3319" y="12652"/>
                  </a:cubicBezTo>
                  <a:cubicBezTo>
                    <a:pt x="4978" y="8650"/>
                    <a:pt x="7417" y="5137"/>
                    <a:pt x="9174" y="1136"/>
                  </a:cubicBezTo>
                  <a:cubicBezTo>
                    <a:pt x="9436" y="546"/>
                    <a:pt x="8907" y="1"/>
                    <a:pt x="841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7" name="Google Shape;2460;p43">
              <a:extLst>
                <a:ext uri="{FF2B5EF4-FFF2-40B4-BE49-F238E27FC236}">
                  <a16:creationId xmlns:a16="http://schemas.microsoft.com/office/drawing/2014/main" id="{8CBBBF6F-AE77-783A-77C0-9CCCFE01D9BC}"/>
                </a:ext>
              </a:extLst>
            </p:cNvPr>
            <p:cNvSpPr/>
            <p:nvPr/>
          </p:nvSpPr>
          <p:spPr>
            <a:xfrm>
              <a:off x="6244925" y="1669300"/>
              <a:ext cx="749025" cy="2310525"/>
            </a:xfrm>
            <a:custGeom>
              <a:avLst/>
              <a:gdLst/>
              <a:ahLst/>
              <a:cxnLst/>
              <a:rect l="l" t="t" r="r" b="b"/>
              <a:pathLst>
                <a:path w="29961" h="92421" fill="none" extrusionOk="0">
                  <a:moveTo>
                    <a:pt x="12199" y="1"/>
                  </a:moveTo>
                  <a:cubicBezTo>
                    <a:pt x="0" y="13664"/>
                    <a:pt x="4880" y="26253"/>
                    <a:pt x="16200" y="38745"/>
                  </a:cubicBezTo>
                  <a:cubicBezTo>
                    <a:pt x="22934" y="46650"/>
                    <a:pt x="29278" y="52115"/>
                    <a:pt x="29668" y="63143"/>
                  </a:cubicBezTo>
                  <a:cubicBezTo>
                    <a:pt x="29961" y="73780"/>
                    <a:pt x="25960" y="82954"/>
                    <a:pt x="21373" y="92420"/>
                  </a:cubicBezTo>
                </a:path>
              </a:pathLst>
            </a:custGeom>
            <a:noFill/>
            <a:ln w="38100" cap="rnd"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8" name="Google Shape;2461;p43">
              <a:extLst>
                <a:ext uri="{FF2B5EF4-FFF2-40B4-BE49-F238E27FC236}">
                  <a16:creationId xmlns:a16="http://schemas.microsoft.com/office/drawing/2014/main" id="{1485CEEA-02C0-CDB8-EA31-728C4F4400CF}"/>
                </a:ext>
              </a:extLst>
            </p:cNvPr>
            <p:cNvSpPr/>
            <p:nvPr/>
          </p:nvSpPr>
          <p:spPr>
            <a:xfrm>
              <a:off x="235675" y="1591500"/>
              <a:ext cx="612425" cy="2431325"/>
            </a:xfrm>
            <a:custGeom>
              <a:avLst/>
              <a:gdLst/>
              <a:ahLst/>
              <a:cxnLst/>
              <a:rect l="l" t="t" r="r" b="b"/>
              <a:pathLst>
                <a:path w="24497" h="97253" extrusionOk="0">
                  <a:moveTo>
                    <a:pt x="9106" y="1"/>
                  </a:moveTo>
                  <a:cubicBezTo>
                    <a:pt x="8665" y="1"/>
                    <a:pt x="8245" y="226"/>
                    <a:pt x="8003" y="771"/>
                  </a:cubicBezTo>
                  <a:cubicBezTo>
                    <a:pt x="4978" y="7700"/>
                    <a:pt x="196" y="13555"/>
                    <a:pt x="98" y="21460"/>
                  </a:cubicBezTo>
                  <a:cubicBezTo>
                    <a:pt x="0" y="25071"/>
                    <a:pt x="879" y="28780"/>
                    <a:pt x="2538" y="32098"/>
                  </a:cubicBezTo>
                  <a:cubicBezTo>
                    <a:pt x="4002" y="34537"/>
                    <a:pt x="5856" y="36782"/>
                    <a:pt x="8101" y="38539"/>
                  </a:cubicBezTo>
                  <a:cubicBezTo>
                    <a:pt x="10638" y="40588"/>
                    <a:pt x="12883" y="42833"/>
                    <a:pt x="14932" y="45370"/>
                  </a:cubicBezTo>
                  <a:cubicBezTo>
                    <a:pt x="16786" y="48005"/>
                    <a:pt x="18250" y="50933"/>
                    <a:pt x="19128" y="53958"/>
                  </a:cubicBezTo>
                  <a:cubicBezTo>
                    <a:pt x="21080" y="60692"/>
                    <a:pt x="21568" y="67621"/>
                    <a:pt x="20690" y="74550"/>
                  </a:cubicBezTo>
                  <a:cubicBezTo>
                    <a:pt x="20007" y="81869"/>
                    <a:pt x="17469" y="88896"/>
                    <a:pt x="13468" y="95044"/>
                  </a:cubicBezTo>
                  <a:cubicBezTo>
                    <a:pt x="12709" y="96148"/>
                    <a:pt x="13804" y="97252"/>
                    <a:pt x="14890" y="97252"/>
                  </a:cubicBezTo>
                  <a:cubicBezTo>
                    <a:pt x="15340" y="97252"/>
                    <a:pt x="15789" y="97063"/>
                    <a:pt x="16103" y="96606"/>
                  </a:cubicBezTo>
                  <a:cubicBezTo>
                    <a:pt x="19616" y="91238"/>
                    <a:pt x="22056" y="85187"/>
                    <a:pt x="23130" y="78844"/>
                  </a:cubicBezTo>
                  <a:cubicBezTo>
                    <a:pt x="24398" y="72013"/>
                    <a:pt x="24496" y="64888"/>
                    <a:pt x="23227" y="57959"/>
                  </a:cubicBezTo>
                  <a:cubicBezTo>
                    <a:pt x="22056" y="51616"/>
                    <a:pt x="19519" y="45370"/>
                    <a:pt x="15030" y="40686"/>
                  </a:cubicBezTo>
                  <a:cubicBezTo>
                    <a:pt x="12785" y="38441"/>
                    <a:pt x="10150" y="36489"/>
                    <a:pt x="7905" y="34245"/>
                  </a:cubicBezTo>
                  <a:cubicBezTo>
                    <a:pt x="5856" y="32195"/>
                    <a:pt x="4392" y="29560"/>
                    <a:pt x="3709" y="26730"/>
                  </a:cubicBezTo>
                  <a:cubicBezTo>
                    <a:pt x="2733" y="22338"/>
                    <a:pt x="3026" y="17849"/>
                    <a:pt x="4782" y="13653"/>
                  </a:cubicBezTo>
                  <a:cubicBezTo>
                    <a:pt x="6539" y="9749"/>
                    <a:pt x="8979" y="6236"/>
                    <a:pt x="10638" y="2332"/>
                  </a:cubicBezTo>
                  <a:cubicBezTo>
                    <a:pt x="11177" y="1120"/>
                    <a:pt x="10089" y="1"/>
                    <a:pt x="9106"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9" name="Google Shape;2462;p43">
              <a:extLst>
                <a:ext uri="{FF2B5EF4-FFF2-40B4-BE49-F238E27FC236}">
                  <a16:creationId xmlns:a16="http://schemas.microsoft.com/office/drawing/2014/main" id="{56CFFCDB-2A48-020B-6604-757EC51ED154}"/>
                </a:ext>
              </a:extLst>
            </p:cNvPr>
            <p:cNvSpPr/>
            <p:nvPr/>
          </p:nvSpPr>
          <p:spPr>
            <a:xfrm>
              <a:off x="438175" y="1611650"/>
              <a:ext cx="570950" cy="2393325"/>
            </a:xfrm>
            <a:custGeom>
              <a:avLst/>
              <a:gdLst/>
              <a:ahLst/>
              <a:cxnLst/>
              <a:rect l="l" t="t" r="r" b="b"/>
              <a:pathLst>
                <a:path w="22838" h="95733" extrusionOk="0">
                  <a:moveTo>
                    <a:pt x="8412" y="1"/>
                  </a:moveTo>
                  <a:cubicBezTo>
                    <a:pt x="8170" y="1"/>
                    <a:pt x="7936" y="132"/>
                    <a:pt x="7808" y="453"/>
                  </a:cubicBezTo>
                  <a:lnTo>
                    <a:pt x="7808" y="355"/>
                  </a:lnTo>
                  <a:cubicBezTo>
                    <a:pt x="4978" y="7089"/>
                    <a:pt x="196" y="12944"/>
                    <a:pt x="98" y="20654"/>
                  </a:cubicBezTo>
                  <a:cubicBezTo>
                    <a:pt x="1" y="24167"/>
                    <a:pt x="781" y="27681"/>
                    <a:pt x="2343" y="30901"/>
                  </a:cubicBezTo>
                  <a:cubicBezTo>
                    <a:pt x="3807" y="33341"/>
                    <a:pt x="5661" y="35488"/>
                    <a:pt x="7808" y="37245"/>
                  </a:cubicBezTo>
                  <a:cubicBezTo>
                    <a:pt x="10345" y="39294"/>
                    <a:pt x="12688" y="41636"/>
                    <a:pt x="14737" y="44174"/>
                  </a:cubicBezTo>
                  <a:cubicBezTo>
                    <a:pt x="16591" y="46809"/>
                    <a:pt x="18055" y="49834"/>
                    <a:pt x="19031" y="52957"/>
                  </a:cubicBezTo>
                  <a:cubicBezTo>
                    <a:pt x="20983" y="59691"/>
                    <a:pt x="21568" y="66815"/>
                    <a:pt x="20593" y="73744"/>
                  </a:cubicBezTo>
                  <a:cubicBezTo>
                    <a:pt x="19714" y="81063"/>
                    <a:pt x="17567" y="88578"/>
                    <a:pt x="13273" y="94629"/>
                  </a:cubicBezTo>
                  <a:cubicBezTo>
                    <a:pt x="12928" y="95181"/>
                    <a:pt x="13461" y="95733"/>
                    <a:pt x="14010" y="95733"/>
                  </a:cubicBezTo>
                  <a:cubicBezTo>
                    <a:pt x="14238" y="95733"/>
                    <a:pt x="14468" y="95638"/>
                    <a:pt x="14639" y="95409"/>
                  </a:cubicBezTo>
                  <a:cubicBezTo>
                    <a:pt x="18153" y="90139"/>
                    <a:pt x="20397" y="84186"/>
                    <a:pt x="21471" y="77940"/>
                  </a:cubicBezTo>
                  <a:cubicBezTo>
                    <a:pt x="22837" y="71109"/>
                    <a:pt x="22837" y="64180"/>
                    <a:pt x="21666" y="57349"/>
                  </a:cubicBezTo>
                  <a:cubicBezTo>
                    <a:pt x="20495" y="51200"/>
                    <a:pt x="17958" y="45052"/>
                    <a:pt x="13566" y="40465"/>
                  </a:cubicBezTo>
                  <a:cubicBezTo>
                    <a:pt x="11321" y="38221"/>
                    <a:pt x="8686" y="36269"/>
                    <a:pt x="6539" y="34024"/>
                  </a:cubicBezTo>
                  <a:cubicBezTo>
                    <a:pt x="4392" y="31877"/>
                    <a:pt x="2831" y="29145"/>
                    <a:pt x="2148" y="26119"/>
                  </a:cubicBezTo>
                  <a:cubicBezTo>
                    <a:pt x="1074" y="21630"/>
                    <a:pt x="1464" y="16946"/>
                    <a:pt x="3319" y="12652"/>
                  </a:cubicBezTo>
                  <a:cubicBezTo>
                    <a:pt x="4978" y="8650"/>
                    <a:pt x="7418" y="5137"/>
                    <a:pt x="9174" y="1136"/>
                  </a:cubicBezTo>
                  <a:cubicBezTo>
                    <a:pt x="9436" y="546"/>
                    <a:pt x="8907" y="1"/>
                    <a:pt x="841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300" name="Rectangle 299">
            <a:extLst>
              <a:ext uri="{FF2B5EF4-FFF2-40B4-BE49-F238E27FC236}">
                <a16:creationId xmlns:a16="http://schemas.microsoft.com/office/drawing/2014/main" id="{07DC5FDC-D146-F24C-74B5-046E248EB3C7}"/>
              </a:ext>
            </a:extLst>
          </p:cNvPr>
          <p:cNvSpPr/>
          <p:nvPr/>
        </p:nvSpPr>
        <p:spPr>
          <a:xfrm>
            <a:off x="1539013" y="2566634"/>
            <a:ext cx="4858094" cy="2406172"/>
          </a:xfrm>
          <a:prstGeom prst="rect">
            <a:avLst/>
          </a:prstGeom>
        </p:spPr>
        <p:txBody>
          <a:bodyPr wrap="square">
            <a:spAutoFit/>
          </a:bodyPr>
          <a:lstStyle/>
          <a:p>
            <a:pPr algn="just">
              <a:lnSpc>
                <a:spcPts val="3733"/>
              </a:lnSpc>
            </a:pPr>
            <a:r>
              <a:rPr lang="vi-VN" sz="2400">
                <a:latin typeface="UTM Avo" panose="02040603050506020204" pitchFamily="18" charset="0"/>
              </a:rPr>
              <a:t>Hình ảnh hoạ tiết trang trí rất đa dạng: hoa, lá, con vật, hình ảnh con người.... Kiểu chữ rất phong phú: chữ thường, chữ hoa, chữ trang trí,..</a:t>
            </a:r>
            <a:endParaRPr lang="en-US" sz="2400" dirty="0">
              <a:latin typeface="UTM Avo" panose="02040603050506020204" pitchFamily="18" charset="0"/>
            </a:endParaRPr>
          </a:p>
        </p:txBody>
      </p:sp>
      <p:sp>
        <p:nvSpPr>
          <p:cNvPr id="301" name="Rectangle 300">
            <a:extLst>
              <a:ext uri="{FF2B5EF4-FFF2-40B4-BE49-F238E27FC236}">
                <a16:creationId xmlns:a16="http://schemas.microsoft.com/office/drawing/2014/main" id="{19A2B069-85A8-89E3-595A-B0C54207AEDE}"/>
              </a:ext>
            </a:extLst>
          </p:cNvPr>
          <p:cNvSpPr/>
          <p:nvPr/>
        </p:nvSpPr>
        <p:spPr>
          <a:xfrm>
            <a:off x="7119172" y="2837406"/>
            <a:ext cx="4615256" cy="2406172"/>
          </a:xfrm>
          <a:prstGeom prst="rect">
            <a:avLst/>
          </a:prstGeom>
        </p:spPr>
        <p:txBody>
          <a:bodyPr wrap="square">
            <a:spAutoFit/>
          </a:bodyPr>
          <a:lstStyle/>
          <a:p>
            <a:pPr algn="just">
              <a:lnSpc>
                <a:spcPts val="3733"/>
              </a:lnSpc>
            </a:pPr>
            <a:r>
              <a:rPr lang="fr-FR" sz="2400" dirty="0" err="1">
                <a:latin typeface="UTM Avo" panose="02040603050506020204" pitchFamily="18" charset="0"/>
                <a:ea typeface="Calibri" panose="020F0502020204030204" pitchFamily="34" charset="0"/>
              </a:rPr>
              <a:t>Màu</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sắc</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đa</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dạng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tuỳ</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theo</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chủ</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đề</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được</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lựa</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chọn</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sinh</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nhật</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năm</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mới</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ngày</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lễ</a:t>
            </a:r>
            <a:r>
              <a:rPr lang="fr-FR" sz="2400" dirty="0">
                <a:latin typeface="UTM Avo" panose="02040603050506020204" pitchFamily="18" charset="0"/>
                <a:ea typeface="Calibri" panose="020F0502020204030204" pitchFamily="34" charset="0"/>
              </a:rPr>
              <a:t> 08/3, </a:t>
            </a:r>
            <a:r>
              <a:rPr lang="fr-FR" sz="2400" dirty="0" err="1">
                <a:latin typeface="UTM Avo" panose="02040603050506020204" pitchFamily="18" charset="0"/>
                <a:ea typeface="Calibri" panose="020F0502020204030204" pitchFamily="34" charset="0"/>
              </a:rPr>
              <a:t>kỉ</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niệm</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ngày</a:t>
            </a:r>
            <a:r>
              <a:rPr lang="fr-FR" sz="2400" dirty="0">
                <a:latin typeface="UTM Avo" panose="02040603050506020204" pitchFamily="18" charset="0"/>
                <a:ea typeface="Calibri" panose="020F0502020204030204" pitchFamily="34" charset="0"/>
              </a:rPr>
              <a:t> 20/11,... </a:t>
            </a:r>
            <a:r>
              <a:rPr lang="fr-FR" sz="2400" dirty="0" err="1">
                <a:latin typeface="UTM Avo" panose="02040603050506020204" pitchFamily="18" charset="0"/>
                <a:ea typeface="Calibri" panose="020F0502020204030204" pitchFamily="34" charset="0"/>
              </a:rPr>
              <a:t>thường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dùng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màu</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sắc</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vui</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tươi</a:t>
            </a:r>
            <a:r>
              <a:rPr lang="fr-FR" sz="2400" dirty="0">
                <a:latin typeface="UTM Avo" panose="02040603050506020204" pitchFamily="18" charset="0"/>
                <a:ea typeface="Calibri" panose="020F0502020204030204" pitchFamily="34" charset="0"/>
              </a:rPr>
              <a:t>.</a:t>
            </a:r>
            <a:endParaRPr lang="en-US" sz="2400" dirty="0">
              <a:latin typeface="UTM Avo" panose="02040603050506020204" pitchFamily="18" charset="0"/>
            </a:endParaRPr>
          </a:p>
        </p:txBody>
      </p:sp>
    </p:spTree>
    <p:extLst>
      <p:ext uri="{BB962C8B-B14F-4D97-AF65-F5344CB8AC3E}">
        <p14:creationId xmlns:p14="http://schemas.microsoft.com/office/powerpoint/2010/main" val="24583372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blinds(vertical)">
                                      <p:cBhvr>
                                        <p:cTn id="7" dur="500"/>
                                        <p:tgtEl>
                                          <p:spTgt spid="95"/>
                                        </p:tgtEl>
                                      </p:cBhvr>
                                    </p:animEffect>
                                  </p:childTnLst>
                                </p:cTn>
                              </p:par>
                              <p:par>
                                <p:cTn id="8" presetID="3" presetClass="entr" presetSubtype="5"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vertical)">
                                      <p:cBhvr>
                                        <p:cTn id="10" dur="500"/>
                                        <p:tgtEl>
                                          <p:spTgt spid="4"/>
                                        </p:tgtEl>
                                      </p:cBhvr>
                                    </p:animEffect>
                                  </p:childTnLst>
                                </p:cTn>
                              </p:par>
                              <p:par>
                                <p:cTn id="11" presetID="3" presetClass="entr" presetSubtype="5" fill="hold" grpId="0" nodeType="withEffect">
                                  <p:stCondLst>
                                    <p:cond delay="0"/>
                                  </p:stCondLst>
                                  <p:childTnLst>
                                    <p:set>
                                      <p:cBhvr>
                                        <p:cTn id="12" dur="1" fill="hold">
                                          <p:stCondLst>
                                            <p:cond delay="0"/>
                                          </p:stCondLst>
                                        </p:cTn>
                                        <p:tgtEl>
                                          <p:spTgt spid="300"/>
                                        </p:tgtEl>
                                        <p:attrNameLst>
                                          <p:attrName>style.visibility</p:attrName>
                                        </p:attrNameLst>
                                      </p:cBhvr>
                                      <p:to>
                                        <p:strVal val="visible"/>
                                      </p:to>
                                    </p:set>
                                    <p:animEffect transition="in" filter="blinds(vertical)">
                                      <p:cBhvr>
                                        <p:cTn id="13" dur="500"/>
                                        <p:tgtEl>
                                          <p:spTgt spid="300"/>
                                        </p:tgtEl>
                                      </p:cBhvr>
                                    </p:animEffect>
                                  </p:childTnLst>
                                </p:cTn>
                              </p:par>
                              <p:par>
                                <p:cTn id="14" presetID="3" presetClass="entr" presetSubtype="5"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vertical)">
                                      <p:cBhvr>
                                        <p:cTn id="16" dur="500"/>
                                        <p:tgtEl>
                                          <p:spTgt spid="5"/>
                                        </p:tgtEl>
                                      </p:cBhvr>
                                    </p:animEffect>
                                  </p:childTnLst>
                                </p:cTn>
                              </p:par>
                              <p:par>
                                <p:cTn id="17" presetID="3" presetClass="entr" presetSubtype="5" fill="hold" nodeType="withEffect">
                                  <p:stCondLst>
                                    <p:cond delay="0"/>
                                  </p:stCondLst>
                                  <p:childTnLst>
                                    <p:set>
                                      <p:cBhvr>
                                        <p:cTn id="18" dur="1" fill="hold">
                                          <p:stCondLst>
                                            <p:cond delay="0"/>
                                          </p:stCondLst>
                                        </p:cTn>
                                        <p:tgtEl>
                                          <p:spTgt spid="171"/>
                                        </p:tgtEl>
                                        <p:attrNameLst>
                                          <p:attrName>style.visibility</p:attrName>
                                        </p:attrNameLst>
                                      </p:cBhvr>
                                      <p:to>
                                        <p:strVal val="visible"/>
                                      </p:to>
                                    </p:set>
                                    <p:animEffect transition="in" filter="blinds(vertical)">
                                      <p:cBhvr>
                                        <p:cTn id="19" dur="500"/>
                                        <p:tgtEl>
                                          <p:spTgt spid="171"/>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5" fill="hold" nodeType="clickEffect">
                                  <p:stCondLst>
                                    <p:cond delay="0"/>
                                  </p:stCondLst>
                                  <p:childTnLst>
                                    <p:set>
                                      <p:cBhvr>
                                        <p:cTn id="23" dur="1" fill="hold">
                                          <p:stCondLst>
                                            <p:cond delay="0"/>
                                          </p:stCondLst>
                                        </p:cTn>
                                        <p:tgtEl>
                                          <p:spTgt spid="279"/>
                                        </p:tgtEl>
                                        <p:attrNameLst>
                                          <p:attrName>style.visibility</p:attrName>
                                        </p:attrNameLst>
                                      </p:cBhvr>
                                      <p:to>
                                        <p:strVal val="visible"/>
                                      </p:to>
                                    </p:set>
                                    <p:animEffect transition="in" filter="blinds(vertical)">
                                      <p:cBhvr>
                                        <p:cTn id="24" dur="500"/>
                                        <p:tgtEl>
                                          <p:spTgt spid="279"/>
                                        </p:tgtEl>
                                      </p:cBhvr>
                                    </p:animEffect>
                                  </p:childTnLst>
                                </p:cTn>
                              </p:par>
                              <p:par>
                                <p:cTn id="25" presetID="3" presetClass="entr" presetSubtype="5" fill="hold" nodeType="with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blinds(vertical)">
                                      <p:cBhvr>
                                        <p:cTn id="27" dur="500"/>
                                        <p:tgtEl>
                                          <p:spTgt spid="170"/>
                                        </p:tgtEl>
                                      </p:cBhvr>
                                    </p:animEffect>
                                  </p:childTnLst>
                                </p:cTn>
                              </p:par>
                              <p:par>
                                <p:cTn id="28" presetID="3" presetClass="entr" presetSubtype="5"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blinds(vertical)">
                                      <p:cBhvr>
                                        <p:cTn id="30" dur="500"/>
                                        <p:tgtEl>
                                          <p:spTgt spid="3"/>
                                        </p:tgtEl>
                                      </p:cBhvr>
                                    </p:animEffect>
                                  </p:childTnLst>
                                </p:cTn>
                              </p:par>
                              <p:par>
                                <p:cTn id="31" presetID="3" presetClass="entr" presetSubtype="5" fill="hold" grpId="0" nodeType="withEffect">
                                  <p:stCondLst>
                                    <p:cond delay="0"/>
                                  </p:stCondLst>
                                  <p:childTnLst>
                                    <p:set>
                                      <p:cBhvr>
                                        <p:cTn id="32" dur="1" fill="hold">
                                          <p:stCondLst>
                                            <p:cond delay="0"/>
                                          </p:stCondLst>
                                        </p:cTn>
                                        <p:tgtEl>
                                          <p:spTgt spid="301"/>
                                        </p:tgtEl>
                                        <p:attrNameLst>
                                          <p:attrName>style.visibility</p:attrName>
                                        </p:attrNameLst>
                                      </p:cBhvr>
                                      <p:to>
                                        <p:strVal val="visible"/>
                                      </p:to>
                                    </p:set>
                                    <p:animEffect transition="in" filter="blinds(vertical)">
                                      <p:cBhvr>
                                        <p:cTn id="33" dur="500"/>
                                        <p:tgtEl>
                                          <p:spTgt spid="301"/>
                                        </p:tgtEl>
                                      </p:cBhvr>
                                    </p:animEffect>
                                  </p:childTnLst>
                                </p:cTn>
                              </p:par>
                              <p:par>
                                <p:cTn id="34" presetID="3" presetClass="entr" presetSubtype="5"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linds(vertical)">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300" grpId="0"/>
      <p:bldP spid="30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430269"/>
            <a:ext cx="2736543" cy="1674349"/>
            <a:chOff x="309542" y="967667"/>
            <a:chExt cx="2878585" cy="167434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9" name="Rectangle 108">
            <a:extLst>
              <a:ext uri="{FF2B5EF4-FFF2-40B4-BE49-F238E27FC236}">
                <a16:creationId xmlns:a16="http://schemas.microsoft.com/office/drawing/2014/main" id="{405593FC-2B3A-1854-CB0E-711FE6952BC6}"/>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734;p40">
            <a:extLst>
              <a:ext uri="{FF2B5EF4-FFF2-40B4-BE49-F238E27FC236}">
                <a16:creationId xmlns:a16="http://schemas.microsoft.com/office/drawing/2014/main" id="{B7B15FDC-BACF-B304-F77D-BBBB23675429}"/>
              </a:ext>
            </a:extLst>
          </p:cNvPr>
          <p:cNvSpPr txBox="1">
            <a:spLocks/>
          </p:cNvSpPr>
          <p:nvPr/>
        </p:nvSpPr>
        <p:spPr>
          <a:xfrm>
            <a:off x="837058" y="3891173"/>
            <a:ext cx="3116263" cy="70485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vi-VN" b="1">
                <a:latin typeface="UTM Avo" panose="02040603050506020204" pitchFamily="18" charset="0"/>
              </a:rPr>
              <a:t>Bước 1: </a:t>
            </a:r>
            <a:endParaRPr lang="vi-VN" b="1" dirty="0">
              <a:latin typeface="UTM Avo" panose="02040603050506020204" pitchFamily="18" charset="0"/>
            </a:endParaRPr>
          </a:p>
        </p:txBody>
      </p:sp>
      <p:sp>
        <p:nvSpPr>
          <p:cNvPr id="3" name="Google Shape;1736;p40">
            <a:extLst>
              <a:ext uri="{FF2B5EF4-FFF2-40B4-BE49-F238E27FC236}">
                <a16:creationId xmlns:a16="http://schemas.microsoft.com/office/drawing/2014/main" id="{D7C9185A-0AE6-6772-6347-4C637479F97A}"/>
              </a:ext>
            </a:extLst>
          </p:cNvPr>
          <p:cNvSpPr txBox="1">
            <a:spLocks/>
          </p:cNvSpPr>
          <p:nvPr/>
        </p:nvSpPr>
        <p:spPr>
          <a:xfrm>
            <a:off x="4513713" y="3813594"/>
            <a:ext cx="3114675" cy="716105"/>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vi-VN" b="1">
                <a:latin typeface="UTM Avo" panose="02040603050506020204" pitchFamily="18" charset="0"/>
              </a:rPr>
              <a:t>Bước 2:</a:t>
            </a:r>
            <a:endParaRPr lang="vi-VN" b="1" dirty="0">
              <a:latin typeface="UTM Avo" panose="02040603050506020204" pitchFamily="18" charset="0"/>
            </a:endParaRPr>
          </a:p>
        </p:txBody>
      </p:sp>
      <p:sp>
        <p:nvSpPr>
          <p:cNvPr id="4" name="Google Shape;1738;p40">
            <a:extLst>
              <a:ext uri="{FF2B5EF4-FFF2-40B4-BE49-F238E27FC236}">
                <a16:creationId xmlns:a16="http://schemas.microsoft.com/office/drawing/2014/main" id="{67D1F036-D7FE-9ACC-B7F1-35AB4EB0AE54}"/>
              </a:ext>
            </a:extLst>
          </p:cNvPr>
          <p:cNvSpPr txBox="1">
            <a:spLocks/>
          </p:cNvSpPr>
          <p:nvPr/>
        </p:nvSpPr>
        <p:spPr>
          <a:xfrm>
            <a:off x="7836108" y="3824849"/>
            <a:ext cx="3116262" cy="70485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vi-VN" b="1">
                <a:latin typeface="UTM Avo" panose="02040603050506020204" pitchFamily="18" charset="0"/>
              </a:rPr>
              <a:t>Bước 3:</a:t>
            </a:r>
            <a:endParaRPr lang="vi-VN" b="1" dirty="0">
              <a:latin typeface="UTM Avo" panose="02040603050506020204" pitchFamily="18" charset="0"/>
            </a:endParaRPr>
          </a:p>
        </p:txBody>
      </p:sp>
      <p:sp>
        <p:nvSpPr>
          <p:cNvPr id="5" name="Google Shape;1740;p40">
            <a:extLst>
              <a:ext uri="{FF2B5EF4-FFF2-40B4-BE49-F238E27FC236}">
                <a16:creationId xmlns:a16="http://schemas.microsoft.com/office/drawing/2014/main" id="{DC2CFC4C-D980-C902-DE48-7934435415CC}"/>
              </a:ext>
            </a:extLst>
          </p:cNvPr>
          <p:cNvSpPr/>
          <p:nvPr/>
        </p:nvSpPr>
        <p:spPr>
          <a:xfrm>
            <a:off x="8874745" y="2690508"/>
            <a:ext cx="1038989" cy="1038989"/>
          </a:xfrm>
          <a:custGeom>
            <a:avLst/>
            <a:gdLst/>
            <a:ahLst/>
            <a:cxnLst/>
            <a:rect l="l" t="t" r="r" b="b"/>
            <a:pathLst>
              <a:path w="209333" h="209333" extrusionOk="0">
                <a:moveTo>
                  <a:pt x="78549" y="17745"/>
                </a:moveTo>
                <a:lnTo>
                  <a:pt x="99512" y="29880"/>
                </a:lnTo>
                <a:lnTo>
                  <a:pt x="99512" y="71155"/>
                </a:lnTo>
                <a:lnTo>
                  <a:pt x="78201" y="83463"/>
                </a:lnTo>
                <a:lnTo>
                  <a:pt x="42449" y="62804"/>
                </a:lnTo>
                <a:lnTo>
                  <a:pt x="42449" y="38665"/>
                </a:lnTo>
                <a:cubicBezTo>
                  <a:pt x="52714" y="29010"/>
                  <a:pt x="65153" y="21790"/>
                  <a:pt x="78549" y="17745"/>
                </a:cubicBezTo>
                <a:close/>
                <a:moveTo>
                  <a:pt x="130784" y="17745"/>
                </a:moveTo>
                <a:cubicBezTo>
                  <a:pt x="144180" y="21790"/>
                  <a:pt x="156619" y="29010"/>
                  <a:pt x="166840" y="38665"/>
                </a:cubicBezTo>
                <a:lnTo>
                  <a:pt x="166840" y="62804"/>
                </a:lnTo>
                <a:lnTo>
                  <a:pt x="131088" y="83463"/>
                </a:lnTo>
                <a:lnTo>
                  <a:pt x="109777" y="71155"/>
                </a:lnTo>
                <a:lnTo>
                  <a:pt x="109777" y="29880"/>
                </a:lnTo>
                <a:lnTo>
                  <a:pt x="130784" y="17745"/>
                </a:lnTo>
                <a:close/>
                <a:moveTo>
                  <a:pt x="37317" y="71720"/>
                </a:moveTo>
                <a:lnTo>
                  <a:pt x="73068" y="92336"/>
                </a:lnTo>
                <a:lnTo>
                  <a:pt x="73068" y="116953"/>
                </a:lnTo>
                <a:lnTo>
                  <a:pt x="37317" y="137612"/>
                </a:lnTo>
                <a:lnTo>
                  <a:pt x="16310" y="125478"/>
                </a:lnTo>
                <a:cubicBezTo>
                  <a:pt x="14744" y="118693"/>
                  <a:pt x="13918" y="111690"/>
                  <a:pt x="13918" y="104645"/>
                </a:cubicBezTo>
                <a:cubicBezTo>
                  <a:pt x="13918" y="97642"/>
                  <a:pt x="14744" y="90640"/>
                  <a:pt x="16310" y="83811"/>
                </a:cubicBezTo>
                <a:lnTo>
                  <a:pt x="37317" y="71720"/>
                </a:lnTo>
                <a:close/>
                <a:moveTo>
                  <a:pt x="172015" y="71720"/>
                </a:moveTo>
                <a:lnTo>
                  <a:pt x="192979" y="83811"/>
                </a:lnTo>
                <a:cubicBezTo>
                  <a:pt x="194588" y="90640"/>
                  <a:pt x="195415" y="97642"/>
                  <a:pt x="195415" y="104645"/>
                </a:cubicBezTo>
                <a:cubicBezTo>
                  <a:pt x="195415" y="111690"/>
                  <a:pt x="194588" y="118693"/>
                  <a:pt x="192979" y="125478"/>
                </a:cubicBezTo>
                <a:lnTo>
                  <a:pt x="172015" y="137612"/>
                </a:lnTo>
                <a:lnTo>
                  <a:pt x="136264" y="116953"/>
                </a:lnTo>
                <a:lnTo>
                  <a:pt x="136264" y="92336"/>
                </a:lnTo>
                <a:lnTo>
                  <a:pt x="172015" y="71720"/>
                </a:lnTo>
                <a:close/>
                <a:moveTo>
                  <a:pt x="78201" y="125869"/>
                </a:moveTo>
                <a:lnTo>
                  <a:pt x="99512" y="138178"/>
                </a:lnTo>
                <a:lnTo>
                  <a:pt x="99512" y="179453"/>
                </a:lnTo>
                <a:lnTo>
                  <a:pt x="78549" y="191544"/>
                </a:lnTo>
                <a:cubicBezTo>
                  <a:pt x="65153" y="187542"/>
                  <a:pt x="52714" y="180323"/>
                  <a:pt x="42449" y="170667"/>
                </a:cubicBezTo>
                <a:lnTo>
                  <a:pt x="42449" y="146485"/>
                </a:lnTo>
                <a:lnTo>
                  <a:pt x="78201" y="125869"/>
                </a:lnTo>
                <a:close/>
                <a:moveTo>
                  <a:pt x="131088" y="125869"/>
                </a:moveTo>
                <a:lnTo>
                  <a:pt x="166840" y="146485"/>
                </a:lnTo>
                <a:lnTo>
                  <a:pt x="166840" y="170667"/>
                </a:lnTo>
                <a:cubicBezTo>
                  <a:pt x="156619" y="180323"/>
                  <a:pt x="144180" y="187542"/>
                  <a:pt x="130784" y="191544"/>
                </a:cubicBezTo>
                <a:lnTo>
                  <a:pt x="109777" y="179453"/>
                </a:lnTo>
                <a:lnTo>
                  <a:pt x="109777" y="138178"/>
                </a:lnTo>
                <a:lnTo>
                  <a:pt x="131088" y="125869"/>
                </a:lnTo>
                <a:close/>
                <a:moveTo>
                  <a:pt x="104645" y="0"/>
                </a:moveTo>
                <a:cubicBezTo>
                  <a:pt x="46929" y="0"/>
                  <a:pt x="0" y="46929"/>
                  <a:pt x="0" y="104645"/>
                </a:cubicBezTo>
                <a:cubicBezTo>
                  <a:pt x="0" y="162360"/>
                  <a:pt x="46929" y="209333"/>
                  <a:pt x="104645" y="209333"/>
                </a:cubicBezTo>
                <a:cubicBezTo>
                  <a:pt x="162360" y="209333"/>
                  <a:pt x="209333" y="162360"/>
                  <a:pt x="209333" y="104645"/>
                </a:cubicBezTo>
                <a:cubicBezTo>
                  <a:pt x="209333" y="46929"/>
                  <a:pt x="162360" y="0"/>
                  <a:pt x="104645" y="0"/>
                </a:cubicBezTo>
                <a:close/>
              </a:path>
            </a:pathLst>
          </a:custGeom>
          <a:solidFill>
            <a:schemeClr val="dk2"/>
          </a:solid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 name="Google Shape;1741;p40">
            <a:extLst>
              <a:ext uri="{FF2B5EF4-FFF2-40B4-BE49-F238E27FC236}">
                <a16:creationId xmlns:a16="http://schemas.microsoft.com/office/drawing/2014/main" id="{0C3D2CA0-824E-119E-D706-03C4EA463B4C}"/>
              </a:ext>
            </a:extLst>
          </p:cNvPr>
          <p:cNvSpPr/>
          <p:nvPr/>
        </p:nvSpPr>
        <p:spPr>
          <a:xfrm>
            <a:off x="1924988" y="2600400"/>
            <a:ext cx="940403" cy="1038699"/>
          </a:xfrm>
          <a:custGeom>
            <a:avLst/>
            <a:gdLst/>
            <a:ahLst/>
            <a:cxnLst/>
            <a:rect l="l" t="t" r="r" b="b"/>
            <a:pathLst>
              <a:path w="188836" h="208574" extrusionOk="0">
                <a:moveTo>
                  <a:pt x="131534" y="29546"/>
                </a:moveTo>
                <a:cubicBezTo>
                  <a:pt x="131941" y="29546"/>
                  <a:pt x="132714" y="29668"/>
                  <a:pt x="133366" y="30319"/>
                </a:cubicBezTo>
                <a:lnTo>
                  <a:pt x="138005" y="34959"/>
                </a:lnTo>
                <a:cubicBezTo>
                  <a:pt x="138616" y="35569"/>
                  <a:pt x="139185" y="36180"/>
                  <a:pt x="139755" y="36709"/>
                </a:cubicBezTo>
                <a:cubicBezTo>
                  <a:pt x="140040" y="36994"/>
                  <a:pt x="140366" y="37279"/>
                  <a:pt x="140650" y="37564"/>
                </a:cubicBezTo>
                <a:lnTo>
                  <a:pt x="144395" y="41348"/>
                </a:lnTo>
                <a:cubicBezTo>
                  <a:pt x="144679" y="41633"/>
                  <a:pt x="145005" y="41959"/>
                  <a:pt x="145290" y="42244"/>
                </a:cubicBezTo>
                <a:cubicBezTo>
                  <a:pt x="145860" y="42813"/>
                  <a:pt x="146429" y="43424"/>
                  <a:pt x="147081" y="43994"/>
                </a:cubicBezTo>
                <a:lnTo>
                  <a:pt x="151720" y="48674"/>
                </a:lnTo>
                <a:cubicBezTo>
                  <a:pt x="152738" y="49651"/>
                  <a:pt x="152738" y="51319"/>
                  <a:pt x="151720" y="52337"/>
                </a:cubicBezTo>
                <a:lnTo>
                  <a:pt x="143825" y="60191"/>
                </a:lnTo>
                <a:cubicBezTo>
                  <a:pt x="140488" y="58807"/>
                  <a:pt x="136866" y="58075"/>
                  <a:pt x="133040" y="58075"/>
                </a:cubicBezTo>
                <a:cubicBezTo>
                  <a:pt x="117412" y="58075"/>
                  <a:pt x="104715" y="70772"/>
                  <a:pt x="104715" y="86400"/>
                </a:cubicBezTo>
                <a:cubicBezTo>
                  <a:pt x="104715" y="90185"/>
                  <a:pt x="105447" y="93807"/>
                  <a:pt x="106831" y="97185"/>
                </a:cubicBezTo>
                <a:lnTo>
                  <a:pt x="92261" y="111755"/>
                </a:lnTo>
                <a:cubicBezTo>
                  <a:pt x="91610" y="112406"/>
                  <a:pt x="90837" y="112528"/>
                  <a:pt x="90430" y="112528"/>
                </a:cubicBezTo>
                <a:cubicBezTo>
                  <a:pt x="90064" y="112528"/>
                  <a:pt x="89291" y="112406"/>
                  <a:pt x="88599" y="111755"/>
                </a:cubicBezTo>
                <a:lnTo>
                  <a:pt x="70285" y="93400"/>
                </a:lnTo>
                <a:cubicBezTo>
                  <a:pt x="69268" y="92383"/>
                  <a:pt x="69268" y="90755"/>
                  <a:pt x="70285" y="89737"/>
                </a:cubicBezTo>
                <a:lnTo>
                  <a:pt x="129703" y="30319"/>
                </a:lnTo>
                <a:cubicBezTo>
                  <a:pt x="130354" y="29668"/>
                  <a:pt x="131127" y="29546"/>
                  <a:pt x="131534" y="29546"/>
                </a:cubicBezTo>
                <a:close/>
                <a:moveTo>
                  <a:pt x="64750" y="109923"/>
                </a:moveTo>
                <a:lnTo>
                  <a:pt x="72116" y="117249"/>
                </a:lnTo>
                <a:lnTo>
                  <a:pt x="67925" y="121441"/>
                </a:lnTo>
                <a:cubicBezTo>
                  <a:pt x="67273" y="122092"/>
                  <a:pt x="66500" y="122214"/>
                  <a:pt x="66093" y="122214"/>
                </a:cubicBezTo>
                <a:cubicBezTo>
                  <a:pt x="65686" y="122214"/>
                  <a:pt x="64913" y="122092"/>
                  <a:pt x="64262" y="121441"/>
                </a:cubicBezTo>
                <a:lnTo>
                  <a:pt x="60558" y="117778"/>
                </a:lnTo>
                <a:cubicBezTo>
                  <a:pt x="59907" y="117127"/>
                  <a:pt x="59826" y="116353"/>
                  <a:pt x="59826" y="115946"/>
                </a:cubicBezTo>
                <a:cubicBezTo>
                  <a:pt x="59826" y="115539"/>
                  <a:pt x="59907" y="114766"/>
                  <a:pt x="60599" y="114115"/>
                </a:cubicBezTo>
                <a:lnTo>
                  <a:pt x="64750" y="109923"/>
                </a:lnTo>
                <a:close/>
                <a:moveTo>
                  <a:pt x="141993" y="158556"/>
                </a:moveTo>
                <a:cubicBezTo>
                  <a:pt x="150133" y="158556"/>
                  <a:pt x="156726" y="165149"/>
                  <a:pt x="156726" y="173289"/>
                </a:cubicBezTo>
                <a:cubicBezTo>
                  <a:pt x="156726" y="181428"/>
                  <a:pt x="150133" y="188062"/>
                  <a:pt x="141993" y="188062"/>
                </a:cubicBezTo>
                <a:cubicBezTo>
                  <a:pt x="133854" y="188062"/>
                  <a:pt x="127220" y="181428"/>
                  <a:pt x="127220" y="173289"/>
                </a:cubicBezTo>
                <a:cubicBezTo>
                  <a:pt x="127220" y="165149"/>
                  <a:pt x="133854" y="158556"/>
                  <a:pt x="141993" y="158556"/>
                </a:cubicBezTo>
                <a:close/>
                <a:moveTo>
                  <a:pt x="112732" y="181347"/>
                </a:moveTo>
                <a:cubicBezTo>
                  <a:pt x="113953" y="185701"/>
                  <a:pt x="116069" y="189649"/>
                  <a:pt x="118959" y="193027"/>
                </a:cubicBezTo>
                <a:lnTo>
                  <a:pt x="62512" y="193027"/>
                </a:lnTo>
                <a:lnTo>
                  <a:pt x="50628" y="181347"/>
                </a:lnTo>
                <a:close/>
                <a:moveTo>
                  <a:pt x="173290" y="181347"/>
                </a:moveTo>
                <a:lnTo>
                  <a:pt x="173290" y="193027"/>
                </a:lnTo>
                <a:lnTo>
                  <a:pt x="164987" y="193027"/>
                </a:lnTo>
                <a:cubicBezTo>
                  <a:pt x="167877" y="189649"/>
                  <a:pt x="170034" y="185701"/>
                  <a:pt x="171214" y="181347"/>
                </a:cubicBezTo>
                <a:close/>
                <a:moveTo>
                  <a:pt x="155912" y="0"/>
                </a:moveTo>
                <a:cubicBezTo>
                  <a:pt x="153836" y="0"/>
                  <a:pt x="151842" y="814"/>
                  <a:pt x="150377" y="2279"/>
                </a:cubicBezTo>
                <a:lnTo>
                  <a:pt x="137639" y="15017"/>
                </a:lnTo>
                <a:cubicBezTo>
                  <a:pt x="135685" y="14325"/>
                  <a:pt x="133651" y="14000"/>
                  <a:pt x="131534" y="14000"/>
                </a:cubicBezTo>
                <a:cubicBezTo>
                  <a:pt x="126691" y="14000"/>
                  <a:pt x="122133" y="15872"/>
                  <a:pt x="118674" y="19290"/>
                </a:cubicBezTo>
                <a:lnTo>
                  <a:pt x="59256" y="78749"/>
                </a:lnTo>
                <a:cubicBezTo>
                  <a:pt x="54169" y="83836"/>
                  <a:pt x="52744" y="91284"/>
                  <a:pt x="54983" y="97673"/>
                </a:cubicBezTo>
                <a:lnTo>
                  <a:pt x="49570" y="103086"/>
                </a:lnTo>
                <a:cubicBezTo>
                  <a:pt x="46152" y="106545"/>
                  <a:pt x="44239" y="111103"/>
                  <a:pt x="44239" y="115946"/>
                </a:cubicBezTo>
                <a:cubicBezTo>
                  <a:pt x="44239" y="120789"/>
                  <a:pt x="46152" y="125347"/>
                  <a:pt x="49570" y="128766"/>
                </a:cubicBezTo>
                <a:lnTo>
                  <a:pt x="53233" y="132429"/>
                </a:lnTo>
                <a:cubicBezTo>
                  <a:pt x="56651" y="135888"/>
                  <a:pt x="61250" y="137760"/>
                  <a:pt x="66093" y="137760"/>
                </a:cubicBezTo>
                <a:cubicBezTo>
                  <a:pt x="70936" y="137760"/>
                  <a:pt x="75494" y="135888"/>
                  <a:pt x="78913" y="132429"/>
                </a:cubicBezTo>
                <a:lnTo>
                  <a:pt x="84326" y="127016"/>
                </a:lnTo>
                <a:cubicBezTo>
                  <a:pt x="86279" y="127708"/>
                  <a:pt x="88314" y="128074"/>
                  <a:pt x="90430" y="128074"/>
                </a:cubicBezTo>
                <a:cubicBezTo>
                  <a:pt x="95314" y="128074"/>
                  <a:pt x="99872" y="126202"/>
                  <a:pt x="103290" y="122743"/>
                </a:cubicBezTo>
                <a:lnTo>
                  <a:pt x="116598" y="109476"/>
                </a:lnTo>
                <a:cubicBezTo>
                  <a:pt x="117534" y="110127"/>
                  <a:pt x="118511" y="110737"/>
                  <a:pt x="119529" y="111307"/>
                </a:cubicBezTo>
                <a:cubicBezTo>
                  <a:pt x="122784" y="124208"/>
                  <a:pt x="120587" y="137190"/>
                  <a:pt x="112936" y="149969"/>
                </a:cubicBezTo>
                <a:cubicBezTo>
                  <a:pt x="108378" y="157620"/>
                  <a:pt x="102965" y="163155"/>
                  <a:pt x="100197" y="165760"/>
                </a:cubicBezTo>
                <a:lnTo>
                  <a:pt x="34756" y="165760"/>
                </a:lnTo>
                <a:lnTo>
                  <a:pt x="27431" y="158556"/>
                </a:lnTo>
                <a:lnTo>
                  <a:pt x="90552" y="158556"/>
                </a:lnTo>
                <a:cubicBezTo>
                  <a:pt x="94866" y="158556"/>
                  <a:pt x="98366" y="155056"/>
                  <a:pt x="98366" y="150783"/>
                </a:cubicBezTo>
                <a:cubicBezTo>
                  <a:pt x="98366" y="146469"/>
                  <a:pt x="94866" y="142969"/>
                  <a:pt x="90552" y="142969"/>
                </a:cubicBezTo>
                <a:lnTo>
                  <a:pt x="8384" y="142969"/>
                </a:lnTo>
                <a:cubicBezTo>
                  <a:pt x="5210" y="142969"/>
                  <a:pt x="2361" y="144882"/>
                  <a:pt x="1181" y="147812"/>
                </a:cubicBezTo>
                <a:cubicBezTo>
                  <a:pt x="1" y="150743"/>
                  <a:pt x="693" y="154120"/>
                  <a:pt x="2931" y="156318"/>
                </a:cubicBezTo>
                <a:lnTo>
                  <a:pt x="24663" y="177643"/>
                </a:lnTo>
                <a:lnTo>
                  <a:pt x="24663" y="200800"/>
                </a:lnTo>
                <a:cubicBezTo>
                  <a:pt x="24663" y="205073"/>
                  <a:pt x="28123" y="208573"/>
                  <a:pt x="32437" y="208573"/>
                </a:cubicBezTo>
                <a:lnTo>
                  <a:pt x="181063" y="208573"/>
                </a:lnTo>
                <a:cubicBezTo>
                  <a:pt x="185377" y="208573"/>
                  <a:pt x="188836" y="205073"/>
                  <a:pt x="188836" y="200800"/>
                </a:cubicBezTo>
                <a:lnTo>
                  <a:pt x="188836" y="173574"/>
                </a:lnTo>
                <a:cubicBezTo>
                  <a:pt x="188836" y="169260"/>
                  <a:pt x="185377" y="165760"/>
                  <a:pt x="181063" y="165760"/>
                </a:cubicBezTo>
                <a:lnTo>
                  <a:pt x="180371" y="165760"/>
                </a:lnTo>
                <a:cubicBezTo>
                  <a:pt x="185824" y="121318"/>
                  <a:pt x="171377" y="94295"/>
                  <a:pt x="160836" y="81028"/>
                </a:cubicBezTo>
                <a:cubicBezTo>
                  <a:pt x="160063" y="76918"/>
                  <a:pt x="158435" y="73174"/>
                  <a:pt x="156115" y="69918"/>
                </a:cubicBezTo>
                <a:lnTo>
                  <a:pt x="162708" y="63325"/>
                </a:lnTo>
                <a:cubicBezTo>
                  <a:pt x="167836" y="58197"/>
                  <a:pt x="169261" y="50790"/>
                  <a:pt x="166982" y="44401"/>
                </a:cubicBezTo>
                <a:lnTo>
                  <a:pt x="179760" y="31622"/>
                </a:lnTo>
                <a:cubicBezTo>
                  <a:pt x="182772" y="28569"/>
                  <a:pt x="182772" y="23645"/>
                  <a:pt x="179760" y="20633"/>
                </a:cubicBezTo>
                <a:lnTo>
                  <a:pt x="161406" y="2279"/>
                </a:lnTo>
                <a:cubicBezTo>
                  <a:pt x="159941" y="814"/>
                  <a:pt x="157947" y="0"/>
                  <a:pt x="155912" y="0"/>
                </a:cubicBezTo>
                <a:close/>
              </a:path>
            </a:pathLst>
          </a:custGeom>
          <a:solidFill>
            <a:schemeClr val="lt2"/>
          </a:solid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 name="Google Shape;1742;p40">
            <a:extLst>
              <a:ext uri="{FF2B5EF4-FFF2-40B4-BE49-F238E27FC236}">
                <a16:creationId xmlns:a16="http://schemas.microsoft.com/office/drawing/2014/main" id="{3DF0BE24-F5CE-37AB-351B-B9009D49FB4C}"/>
              </a:ext>
            </a:extLst>
          </p:cNvPr>
          <p:cNvSpPr/>
          <p:nvPr/>
        </p:nvSpPr>
        <p:spPr>
          <a:xfrm>
            <a:off x="5643334" y="2708601"/>
            <a:ext cx="855432" cy="1038669"/>
          </a:xfrm>
          <a:custGeom>
            <a:avLst/>
            <a:gdLst/>
            <a:ahLst/>
            <a:cxnLst/>
            <a:rect l="l" t="t" r="r" b="b"/>
            <a:pathLst>
              <a:path w="172582" h="209550" extrusionOk="0">
                <a:moveTo>
                  <a:pt x="29737" y="36638"/>
                </a:moveTo>
                <a:cubicBezTo>
                  <a:pt x="32500" y="36638"/>
                  <a:pt x="35569" y="37457"/>
                  <a:pt x="38579" y="38926"/>
                </a:cubicBezTo>
                <a:lnTo>
                  <a:pt x="38579" y="81202"/>
                </a:lnTo>
                <a:cubicBezTo>
                  <a:pt x="31533" y="75200"/>
                  <a:pt x="25749" y="68284"/>
                  <a:pt x="22226" y="61499"/>
                </a:cubicBezTo>
                <a:cubicBezTo>
                  <a:pt x="19920" y="57020"/>
                  <a:pt x="16528" y="48625"/>
                  <a:pt x="20051" y="42580"/>
                </a:cubicBezTo>
                <a:cubicBezTo>
                  <a:pt x="22008" y="39144"/>
                  <a:pt x="24618" y="37230"/>
                  <a:pt x="28010" y="36752"/>
                </a:cubicBezTo>
                <a:cubicBezTo>
                  <a:pt x="28569" y="36675"/>
                  <a:pt x="29146" y="36638"/>
                  <a:pt x="29737" y="36638"/>
                </a:cubicBezTo>
                <a:close/>
                <a:moveTo>
                  <a:pt x="142829" y="36638"/>
                </a:moveTo>
                <a:cubicBezTo>
                  <a:pt x="143423" y="36638"/>
                  <a:pt x="144005" y="36675"/>
                  <a:pt x="144572" y="36752"/>
                </a:cubicBezTo>
                <a:cubicBezTo>
                  <a:pt x="147964" y="37230"/>
                  <a:pt x="150574" y="39144"/>
                  <a:pt x="152531" y="42580"/>
                </a:cubicBezTo>
                <a:cubicBezTo>
                  <a:pt x="156011" y="48625"/>
                  <a:pt x="152662" y="57020"/>
                  <a:pt x="150313" y="61499"/>
                </a:cubicBezTo>
                <a:cubicBezTo>
                  <a:pt x="146790" y="68284"/>
                  <a:pt x="141005" y="75200"/>
                  <a:pt x="134003" y="81202"/>
                </a:cubicBezTo>
                <a:lnTo>
                  <a:pt x="134003" y="38926"/>
                </a:lnTo>
                <a:cubicBezTo>
                  <a:pt x="137013" y="37457"/>
                  <a:pt x="140052" y="36638"/>
                  <a:pt x="142829" y="36638"/>
                </a:cubicBezTo>
                <a:close/>
                <a:moveTo>
                  <a:pt x="120216" y="177670"/>
                </a:moveTo>
                <a:cubicBezTo>
                  <a:pt x="120825" y="177670"/>
                  <a:pt x="121303" y="178148"/>
                  <a:pt x="121303" y="178757"/>
                </a:cubicBezTo>
                <a:lnTo>
                  <a:pt x="121303" y="193240"/>
                </a:lnTo>
                <a:lnTo>
                  <a:pt x="51279" y="193240"/>
                </a:lnTo>
                <a:lnTo>
                  <a:pt x="51279" y="178757"/>
                </a:lnTo>
                <a:cubicBezTo>
                  <a:pt x="51279" y="178148"/>
                  <a:pt x="51757" y="177670"/>
                  <a:pt x="52366" y="177670"/>
                </a:cubicBezTo>
                <a:close/>
                <a:moveTo>
                  <a:pt x="45103" y="0"/>
                </a:moveTo>
                <a:cubicBezTo>
                  <a:pt x="41493" y="0"/>
                  <a:pt x="38579" y="2914"/>
                  <a:pt x="38579" y="6524"/>
                </a:cubicBezTo>
                <a:lnTo>
                  <a:pt x="38579" y="21051"/>
                </a:lnTo>
                <a:cubicBezTo>
                  <a:pt x="35655" y="20290"/>
                  <a:pt x="32731" y="19904"/>
                  <a:pt x="29860" y="19904"/>
                </a:cubicBezTo>
                <a:cubicBezTo>
                  <a:pt x="28460" y="19904"/>
                  <a:pt x="27073" y="19996"/>
                  <a:pt x="25705" y="20181"/>
                </a:cubicBezTo>
                <a:cubicBezTo>
                  <a:pt x="17224" y="21355"/>
                  <a:pt x="10048" y="26357"/>
                  <a:pt x="5524" y="34186"/>
                </a:cubicBezTo>
                <a:cubicBezTo>
                  <a:pt x="1" y="43798"/>
                  <a:pt x="653" y="56237"/>
                  <a:pt x="7394" y="69198"/>
                </a:cubicBezTo>
                <a:cubicBezTo>
                  <a:pt x="13179" y="80419"/>
                  <a:pt x="23052" y="91205"/>
                  <a:pt x="35143" y="99686"/>
                </a:cubicBezTo>
                <a:cubicBezTo>
                  <a:pt x="37709" y="101470"/>
                  <a:pt x="38014" y="103427"/>
                  <a:pt x="37796" y="104732"/>
                </a:cubicBezTo>
                <a:cubicBezTo>
                  <a:pt x="37579" y="106210"/>
                  <a:pt x="36622" y="107385"/>
                  <a:pt x="35404" y="107776"/>
                </a:cubicBezTo>
                <a:cubicBezTo>
                  <a:pt x="35126" y="107854"/>
                  <a:pt x="34813" y="107896"/>
                  <a:pt x="34467" y="107896"/>
                </a:cubicBezTo>
                <a:cubicBezTo>
                  <a:pt x="32482" y="107896"/>
                  <a:pt x="29409" y="106513"/>
                  <a:pt x="25705" y="102513"/>
                </a:cubicBezTo>
                <a:cubicBezTo>
                  <a:pt x="24051" y="100699"/>
                  <a:pt x="21791" y="99782"/>
                  <a:pt x="19526" y="99782"/>
                </a:cubicBezTo>
                <a:cubicBezTo>
                  <a:pt x="17503" y="99782"/>
                  <a:pt x="15476" y="100514"/>
                  <a:pt x="13875" y="101991"/>
                </a:cubicBezTo>
                <a:cubicBezTo>
                  <a:pt x="10439" y="105123"/>
                  <a:pt x="10221" y="110429"/>
                  <a:pt x="13353" y="113822"/>
                </a:cubicBezTo>
                <a:cubicBezTo>
                  <a:pt x="21399" y="122607"/>
                  <a:pt x="29098" y="124608"/>
                  <a:pt x="34491" y="124608"/>
                </a:cubicBezTo>
                <a:cubicBezTo>
                  <a:pt x="36926" y="124608"/>
                  <a:pt x="38927" y="124173"/>
                  <a:pt x="40232" y="123782"/>
                </a:cubicBezTo>
                <a:cubicBezTo>
                  <a:pt x="43015" y="122955"/>
                  <a:pt x="45538" y="121520"/>
                  <a:pt x="47669" y="119606"/>
                </a:cubicBezTo>
                <a:cubicBezTo>
                  <a:pt x="53758" y="127957"/>
                  <a:pt x="62544" y="134307"/>
                  <a:pt x="72678" y="137308"/>
                </a:cubicBezTo>
                <a:lnTo>
                  <a:pt x="72678" y="161360"/>
                </a:lnTo>
                <a:lnTo>
                  <a:pt x="52366" y="161360"/>
                </a:lnTo>
                <a:cubicBezTo>
                  <a:pt x="42798" y="161360"/>
                  <a:pt x="34969" y="169188"/>
                  <a:pt x="34969" y="178757"/>
                </a:cubicBezTo>
                <a:lnTo>
                  <a:pt x="34969" y="201373"/>
                </a:lnTo>
                <a:cubicBezTo>
                  <a:pt x="34969" y="205897"/>
                  <a:pt x="38623" y="209550"/>
                  <a:pt x="43146" y="209550"/>
                </a:cubicBezTo>
                <a:lnTo>
                  <a:pt x="129436" y="209550"/>
                </a:lnTo>
                <a:cubicBezTo>
                  <a:pt x="133960" y="209550"/>
                  <a:pt x="137613" y="205897"/>
                  <a:pt x="137613" y="201373"/>
                </a:cubicBezTo>
                <a:lnTo>
                  <a:pt x="137613" y="178757"/>
                </a:lnTo>
                <a:cubicBezTo>
                  <a:pt x="137613" y="169188"/>
                  <a:pt x="129784" y="161360"/>
                  <a:pt x="120216" y="161360"/>
                </a:cubicBezTo>
                <a:lnTo>
                  <a:pt x="99861" y="161360"/>
                </a:lnTo>
                <a:lnTo>
                  <a:pt x="99861" y="137308"/>
                </a:lnTo>
                <a:cubicBezTo>
                  <a:pt x="110038" y="134307"/>
                  <a:pt x="118780" y="127957"/>
                  <a:pt x="124913" y="119606"/>
                </a:cubicBezTo>
                <a:cubicBezTo>
                  <a:pt x="127044" y="121520"/>
                  <a:pt x="129567" y="122955"/>
                  <a:pt x="132350" y="123782"/>
                </a:cubicBezTo>
                <a:cubicBezTo>
                  <a:pt x="133655" y="124173"/>
                  <a:pt x="135656" y="124608"/>
                  <a:pt x="138091" y="124608"/>
                </a:cubicBezTo>
                <a:cubicBezTo>
                  <a:pt x="143485" y="124608"/>
                  <a:pt x="151183" y="122607"/>
                  <a:pt x="159229" y="113822"/>
                </a:cubicBezTo>
                <a:cubicBezTo>
                  <a:pt x="162361" y="110429"/>
                  <a:pt x="162100" y="105123"/>
                  <a:pt x="158707" y="101991"/>
                </a:cubicBezTo>
                <a:cubicBezTo>
                  <a:pt x="157106" y="100514"/>
                  <a:pt x="155079" y="99782"/>
                  <a:pt x="153056" y="99782"/>
                </a:cubicBezTo>
                <a:cubicBezTo>
                  <a:pt x="150791" y="99782"/>
                  <a:pt x="148531" y="100699"/>
                  <a:pt x="146877" y="102513"/>
                </a:cubicBezTo>
                <a:cubicBezTo>
                  <a:pt x="143173" y="106513"/>
                  <a:pt x="140069" y="107896"/>
                  <a:pt x="138101" y="107896"/>
                </a:cubicBezTo>
                <a:cubicBezTo>
                  <a:pt x="137758" y="107896"/>
                  <a:pt x="137449" y="107854"/>
                  <a:pt x="137178" y="107776"/>
                </a:cubicBezTo>
                <a:cubicBezTo>
                  <a:pt x="135960" y="107385"/>
                  <a:pt x="135003" y="106210"/>
                  <a:pt x="134786" y="104732"/>
                </a:cubicBezTo>
                <a:cubicBezTo>
                  <a:pt x="134568" y="103427"/>
                  <a:pt x="134873" y="101470"/>
                  <a:pt x="137439" y="99686"/>
                </a:cubicBezTo>
                <a:cubicBezTo>
                  <a:pt x="149530" y="91205"/>
                  <a:pt x="159403" y="80419"/>
                  <a:pt x="165188" y="69198"/>
                </a:cubicBezTo>
                <a:cubicBezTo>
                  <a:pt x="171929" y="56237"/>
                  <a:pt x="172581" y="43798"/>
                  <a:pt x="167058" y="34186"/>
                </a:cubicBezTo>
                <a:cubicBezTo>
                  <a:pt x="162535" y="26357"/>
                  <a:pt x="155358" y="21355"/>
                  <a:pt x="146877" y="20181"/>
                </a:cubicBezTo>
                <a:cubicBezTo>
                  <a:pt x="145509" y="19996"/>
                  <a:pt x="144122" y="19904"/>
                  <a:pt x="142722" y="19904"/>
                </a:cubicBezTo>
                <a:cubicBezTo>
                  <a:pt x="139851" y="19904"/>
                  <a:pt x="136927" y="20290"/>
                  <a:pt x="134003" y="21051"/>
                </a:cubicBezTo>
                <a:lnTo>
                  <a:pt x="134003" y="6524"/>
                </a:lnTo>
                <a:cubicBezTo>
                  <a:pt x="134003" y="2914"/>
                  <a:pt x="131089" y="0"/>
                  <a:pt x="127479" y="0"/>
                </a:cubicBezTo>
                <a:close/>
              </a:path>
            </a:pathLst>
          </a:custGeom>
          <a:solidFill>
            <a:schemeClr val="accent2"/>
          </a:solid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29" name="Google Shape;1764;p40">
            <a:extLst>
              <a:ext uri="{FF2B5EF4-FFF2-40B4-BE49-F238E27FC236}">
                <a16:creationId xmlns:a16="http://schemas.microsoft.com/office/drawing/2014/main" id="{A7549988-FF82-1528-939B-445AED4D4267}"/>
              </a:ext>
            </a:extLst>
          </p:cNvPr>
          <p:cNvGrpSpPr/>
          <p:nvPr/>
        </p:nvGrpSpPr>
        <p:grpSpPr>
          <a:xfrm rot="899960">
            <a:off x="10899884" y="4140141"/>
            <a:ext cx="1174521" cy="2588447"/>
            <a:chOff x="7772964" y="161205"/>
            <a:chExt cx="880918" cy="1941393"/>
          </a:xfrm>
        </p:grpSpPr>
        <p:grpSp>
          <p:nvGrpSpPr>
            <p:cNvPr id="30" name="Google Shape;1765;p40">
              <a:extLst>
                <a:ext uri="{FF2B5EF4-FFF2-40B4-BE49-F238E27FC236}">
                  <a16:creationId xmlns:a16="http://schemas.microsoft.com/office/drawing/2014/main" id="{3689D309-37ED-A4F0-887E-23332C1013D2}"/>
                </a:ext>
              </a:extLst>
            </p:cNvPr>
            <p:cNvGrpSpPr/>
            <p:nvPr/>
          </p:nvGrpSpPr>
          <p:grpSpPr>
            <a:xfrm>
              <a:off x="7772964" y="161205"/>
              <a:ext cx="880918" cy="1931263"/>
              <a:chOff x="2618750" y="360325"/>
              <a:chExt cx="2209475" cy="4843900"/>
            </a:xfrm>
          </p:grpSpPr>
          <p:sp>
            <p:nvSpPr>
              <p:cNvPr id="32" name="Google Shape;1766;p40">
                <a:extLst>
                  <a:ext uri="{FF2B5EF4-FFF2-40B4-BE49-F238E27FC236}">
                    <a16:creationId xmlns:a16="http://schemas.microsoft.com/office/drawing/2014/main" id="{BDB432F6-7D86-E07A-31D7-226A8D9946D0}"/>
                  </a:ext>
                </a:extLst>
              </p:cNvPr>
              <p:cNvSpPr/>
              <p:nvPr/>
            </p:nvSpPr>
            <p:spPr>
              <a:xfrm>
                <a:off x="3504425" y="1398300"/>
                <a:ext cx="372325" cy="272700"/>
              </a:xfrm>
              <a:custGeom>
                <a:avLst/>
                <a:gdLst/>
                <a:ahLst/>
                <a:cxnLst/>
                <a:rect l="l" t="t" r="r" b="b"/>
                <a:pathLst>
                  <a:path w="14893" h="10908" fill="none" extrusionOk="0">
                    <a:moveTo>
                      <a:pt x="3686" y="10907"/>
                    </a:moveTo>
                    <a:cubicBezTo>
                      <a:pt x="3686" y="10907"/>
                      <a:pt x="0" y="1280"/>
                      <a:pt x="7597" y="603"/>
                    </a:cubicBezTo>
                    <a:cubicBezTo>
                      <a:pt x="14893" y="1"/>
                      <a:pt x="14216" y="8049"/>
                      <a:pt x="13012" y="9779"/>
                    </a:cubicBezTo>
                  </a:path>
                </a:pathLst>
              </a:custGeom>
              <a:noFill/>
              <a:ln w="47000" cap="rnd" cmpd="sng">
                <a:solidFill>
                  <a:schemeClr val="dk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 name="Google Shape;1767;p40">
                <a:extLst>
                  <a:ext uri="{FF2B5EF4-FFF2-40B4-BE49-F238E27FC236}">
                    <a16:creationId xmlns:a16="http://schemas.microsoft.com/office/drawing/2014/main" id="{1B675189-FF78-06C2-DAB8-339342880763}"/>
                  </a:ext>
                </a:extLst>
              </p:cNvPr>
              <p:cNvSpPr/>
              <p:nvPr/>
            </p:nvSpPr>
            <p:spPr>
              <a:xfrm>
                <a:off x="2618750" y="1466000"/>
                <a:ext cx="2209475" cy="3738225"/>
              </a:xfrm>
              <a:custGeom>
                <a:avLst/>
                <a:gdLst/>
                <a:ahLst/>
                <a:cxnLst/>
                <a:rect l="l" t="t" r="r" b="b"/>
                <a:pathLst>
                  <a:path w="88379" h="149529" extrusionOk="0">
                    <a:moveTo>
                      <a:pt x="44242" y="13295"/>
                    </a:moveTo>
                    <a:cubicBezTo>
                      <a:pt x="47373" y="13295"/>
                      <a:pt x="50371" y="15707"/>
                      <a:pt x="50320" y="19331"/>
                    </a:cubicBezTo>
                    <a:cubicBezTo>
                      <a:pt x="50320" y="22716"/>
                      <a:pt x="47612" y="25423"/>
                      <a:pt x="44302" y="25423"/>
                    </a:cubicBezTo>
                    <a:cubicBezTo>
                      <a:pt x="38887" y="25423"/>
                      <a:pt x="36254" y="18880"/>
                      <a:pt x="40015" y="15044"/>
                    </a:cubicBezTo>
                    <a:cubicBezTo>
                      <a:pt x="41248" y="13835"/>
                      <a:pt x="42760" y="13295"/>
                      <a:pt x="44242" y="13295"/>
                    </a:cubicBezTo>
                    <a:close/>
                    <a:moveTo>
                      <a:pt x="23468" y="1"/>
                    </a:moveTo>
                    <a:lnTo>
                      <a:pt x="1" y="23017"/>
                    </a:lnTo>
                    <a:lnTo>
                      <a:pt x="1" y="149529"/>
                    </a:lnTo>
                    <a:lnTo>
                      <a:pt x="88378" y="149529"/>
                    </a:lnTo>
                    <a:lnTo>
                      <a:pt x="88378" y="23017"/>
                    </a:lnTo>
                    <a:lnTo>
                      <a:pt x="67318" y="1"/>
                    </a:lnTo>
                    <a:close/>
                  </a:path>
                </a:pathLst>
              </a:custGeom>
              <a:solidFill>
                <a:schemeClr val="accent6">
                  <a:lumMod val="40000"/>
                  <a:lumOff val="60000"/>
                </a:schemeClr>
              </a:solidFill>
              <a:ln w="2857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 name="Google Shape;1768;p40">
                <a:extLst>
                  <a:ext uri="{FF2B5EF4-FFF2-40B4-BE49-F238E27FC236}">
                    <a16:creationId xmlns:a16="http://schemas.microsoft.com/office/drawing/2014/main" id="{6994D216-A77D-F2BD-FF36-518136C442CF}"/>
                  </a:ext>
                </a:extLst>
              </p:cNvPr>
              <p:cNvSpPr/>
              <p:nvPr/>
            </p:nvSpPr>
            <p:spPr>
              <a:xfrm>
                <a:off x="2882025" y="2396937"/>
                <a:ext cx="910350" cy="496250"/>
              </a:xfrm>
              <a:custGeom>
                <a:avLst/>
                <a:gdLst/>
                <a:ahLst/>
                <a:cxnLst/>
                <a:rect l="l" t="t" r="r" b="b"/>
                <a:pathLst>
                  <a:path w="36414" h="19850" extrusionOk="0">
                    <a:moveTo>
                      <a:pt x="27153" y="1"/>
                    </a:moveTo>
                    <a:cubicBezTo>
                      <a:pt x="21211" y="1"/>
                      <a:pt x="14893" y="11509"/>
                      <a:pt x="10154" y="11509"/>
                    </a:cubicBezTo>
                    <a:cubicBezTo>
                      <a:pt x="5415" y="11509"/>
                      <a:pt x="2106" y="7673"/>
                      <a:pt x="2106" y="4965"/>
                    </a:cubicBezTo>
                    <a:lnTo>
                      <a:pt x="2106" y="4965"/>
                    </a:lnTo>
                    <a:cubicBezTo>
                      <a:pt x="2106" y="4966"/>
                      <a:pt x="0" y="17601"/>
                      <a:pt x="10831" y="19482"/>
                    </a:cubicBezTo>
                    <a:cubicBezTo>
                      <a:pt x="12225" y="19726"/>
                      <a:pt x="13718" y="19849"/>
                      <a:pt x="15249" y="19849"/>
                    </a:cubicBezTo>
                    <a:cubicBezTo>
                      <a:pt x="25033" y="19849"/>
                      <a:pt x="36414" y="14824"/>
                      <a:pt x="34072" y="4288"/>
                    </a:cubicBezTo>
                    <a:cubicBezTo>
                      <a:pt x="33771" y="2784"/>
                      <a:pt x="32117" y="1"/>
                      <a:pt x="2715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5" name="Google Shape;1769;p40">
                <a:extLst>
                  <a:ext uri="{FF2B5EF4-FFF2-40B4-BE49-F238E27FC236}">
                    <a16:creationId xmlns:a16="http://schemas.microsoft.com/office/drawing/2014/main" id="{AD44E66F-B540-D1DB-3973-A07E32893976}"/>
                  </a:ext>
                </a:extLst>
              </p:cNvPr>
              <p:cNvSpPr/>
              <p:nvPr/>
            </p:nvSpPr>
            <p:spPr>
              <a:xfrm>
                <a:off x="3675275" y="2396937"/>
                <a:ext cx="912250" cy="496250"/>
              </a:xfrm>
              <a:custGeom>
                <a:avLst/>
                <a:gdLst/>
                <a:ahLst/>
                <a:cxnLst/>
                <a:rect l="l" t="t" r="r" b="b"/>
                <a:pathLst>
                  <a:path w="36490" h="19850" extrusionOk="0">
                    <a:moveTo>
                      <a:pt x="9337" y="1"/>
                    </a:moveTo>
                    <a:cubicBezTo>
                      <a:pt x="4373" y="1"/>
                      <a:pt x="2718" y="2784"/>
                      <a:pt x="2342" y="4288"/>
                    </a:cubicBezTo>
                    <a:cubicBezTo>
                      <a:pt x="1" y="14824"/>
                      <a:pt x="11381" y="19849"/>
                      <a:pt x="21214" y="19849"/>
                    </a:cubicBezTo>
                    <a:cubicBezTo>
                      <a:pt x="22753" y="19849"/>
                      <a:pt x="24254" y="19726"/>
                      <a:pt x="25659" y="19482"/>
                    </a:cubicBezTo>
                    <a:cubicBezTo>
                      <a:pt x="36489" y="17601"/>
                      <a:pt x="34384" y="4966"/>
                      <a:pt x="34384" y="4965"/>
                    </a:cubicBezTo>
                    <a:lnTo>
                      <a:pt x="34384" y="4965"/>
                    </a:lnTo>
                    <a:cubicBezTo>
                      <a:pt x="34384" y="7673"/>
                      <a:pt x="31074" y="11509"/>
                      <a:pt x="26336" y="11509"/>
                    </a:cubicBezTo>
                    <a:cubicBezTo>
                      <a:pt x="21597" y="11509"/>
                      <a:pt x="15279" y="1"/>
                      <a:pt x="933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6" name="Google Shape;1770;p40">
                <a:extLst>
                  <a:ext uri="{FF2B5EF4-FFF2-40B4-BE49-F238E27FC236}">
                    <a16:creationId xmlns:a16="http://schemas.microsoft.com/office/drawing/2014/main" id="{BDBC5DF3-1B61-051D-81C3-58AE429AD2E4}"/>
                  </a:ext>
                </a:extLst>
              </p:cNvPr>
              <p:cNvSpPr/>
              <p:nvPr/>
            </p:nvSpPr>
            <p:spPr>
              <a:xfrm>
                <a:off x="3282525" y="360325"/>
                <a:ext cx="684475" cy="1474250"/>
              </a:xfrm>
              <a:custGeom>
                <a:avLst/>
                <a:gdLst/>
                <a:ahLst/>
                <a:cxnLst/>
                <a:rect l="l" t="t" r="r" b="b"/>
                <a:pathLst>
                  <a:path w="27379" h="58970" fill="none" extrusionOk="0">
                    <a:moveTo>
                      <a:pt x="18428" y="58970"/>
                    </a:moveTo>
                    <a:cubicBezTo>
                      <a:pt x="18428" y="58970"/>
                      <a:pt x="16849" y="49869"/>
                      <a:pt x="18955" y="41821"/>
                    </a:cubicBezTo>
                    <a:cubicBezTo>
                      <a:pt x="19782" y="38662"/>
                      <a:pt x="22039" y="32795"/>
                      <a:pt x="23769" y="25198"/>
                    </a:cubicBezTo>
                    <a:cubicBezTo>
                      <a:pt x="26401" y="13690"/>
                      <a:pt x="27379" y="1"/>
                      <a:pt x="17075" y="1"/>
                    </a:cubicBezTo>
                    <a:cubicBezTo>
                      <a:pt x="1" y="1"/>
                      <a:pt x="8199" y="25424"/>
                      <a:pt x="14893" y="41821"/>
                    </a:cubicBezTo>
                    <a:cubicBezTo>
                      <a:pt x="18880" y="51599"/>
                      <a:pt x="16022" y="58142"/>
                      <a:pt x="16022" y="58142"/>
                    </a:cubicBezTo>
                  </a:path>
                </a:pathLst>
              </a:custGeom>
              <a:noFill/>
              <a:ln w="47000" cap="rnd" cmpd="sng">
                <a:solidFill>
                  <a:schemeClr val="dk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31" name="Google Shape;1771;p40">
              <a:extLst>
                <a:ext uri="{FF2B5EF4-FFF2-40B4-BE49-F238E27FC236}">
                  <a16:creationId xmlns:a16="http://schemas.microsoft.com/office/drawing/2014/main" id="{C0035DB2-0312-24D9-B863-5449BB9B6035}"/>
                </a:ext>
              </a:extLst>
            </p:cNvPr>
            <p:cNvSpPr txBox="1"/>
            <p:nvPr/>
          </p:nvSpPr>
          <p:spPr>
            <a:xfrm>
              <a:off x="7777818" y="1105998"/>
              <a:ext cx="871200" cy="996600"/>
            </a:xfrm>
            <a:prstGeom prst="rect">
              <a:avLst/>
            </a:prstGeom>
            <a:noFill/>
            <a:ln>
              <a:noFill/>
            </a:ln>
          </p:spPr>
          <p:txBody>
            <a:bodyPr spcFirstLastPara="1" wrap="square" lIns="121900" tIns="121900" rIns="121900" bIns="121900" anchor="ctr" anchorCtr="0">
              <a:noAutofit/>
            </a:bodyPr>
            <a:lstStyle/>
            <a:p>
              <a:pPr algn="ctr"/>
              <a:r>
                <a:rPr lang="en" sz="1600">
                  <a:solidFill>
                    <a:schemeClr val="lt1"/>
                  </a:solidFill>
                  <a:latin typeface="Mansalva"/>
                  <a:ea typeface="Mansalva"/>
                  <a:cs typeface="Mansalva"/>
                  <a:sym typeface="Mansalva"/>
                </a:rPr>
                <a:t>Welcome back to</a:t>
              </a:r>
              <a:r>
                <a:rPr lang="en" sz="800">
                  <a:solidFill>
                    <a:schemeClr val="lt1"/>
                  </a:solidFill>
                  <a:latin typeface="Mansalva"/>
                  <a:ea typeface="Mansalva"/>
                  <a:cs typeface="Mansalva"/>
                  <a:sym typeface="Mansalva"/>
                </a:rPr>
                <a:t> </a:t>
              </a:r>
              <a:r>
                <a:rPr lang="en" sz="2400">
                  <a:solidFill>
                    <a:schemeClr val="lt1"/>
                  </a:solidFill>
                  <a:latin typeface="Mansalva"/>
                  <a:ea typeface="Mansalva"/>
                  <a:cs typeface="Mansalva"/>
                  <a:sym typeface="Mansalva"/>
                </a:rPr>
                <a:t>School</a:t>
              </a:r>
              <a:endParaRPr sz="2400">
                <a:solidFill>
                  <a:schemeClr val="lt1"/>
                </a:solidFill>
                <a:latin typeface="Mansalva"/>
                <a:ea typeface="Mansalva"/>
                <a:cs typeface="Mansalva"/>
                <a:sym typeface="Mansalva"/>
              </a:endParaRPr>
            </a:p>
          </p:txBody>
        </p:sp>
      </p:grpSp>
      <p:grpSp>
        <p:nvGrpSpPr>
          <p:cNvPr id="37" name="Google Shape;1772;p40">
            <a:extLst>
              <a:ext uri="{FF2B5EF4-FFF2-40B4-BE49-F238E27FC236}">
                <a16:creationId xmlns:a16="http://schemas.microsoft.com/office/drawing/2014/main" id="{919D53A5-F88D-D803-24E3-7ED60952EB8C}"/>
              </a:ext>
            </a:extLst>
          </p:cNvPr>
          <p:cNvGrpSpPr/>
          <p:nvPr/>
        </p:nvGrpSpPr>
        <p:grpSpPr>
          <a:xfrm rot="9794963">
            <a:off x="358168" y="77780"/>
            <a:ext cx="1039416" cy="1014880"/>
            <a:chOff x="1098125" y="238225"/>
            <a:chExt cx="5212875" cy="5089825"/>
          </a:xfrm>
        </p:grpSpPr>
        <p:sp>
          <p:nvSpPr>
            <p:cNvPr id="38" name="Google Shape;1773;p40">
              <a:extLst>
                <a:ext uri="{FF2B5EF4-FFF2-40B4-BE49-F238E27FC236}">
                  <a16:creationId xmlns:a16="http://schemas.microsoft.com/office/drawing/2014/main" id="{F348490B-2932-BE94-B156-FC2EFEFDAF2D}"/>
                </a:ext>
              </a:extLst>
            </p:cNvPr>
            <p:cNvSpPr/>
            <p:nvPr/>
          </p:nvSpPr>
          <p:spPr>
            <a:xfrm>
              <a:off x="2422600" y="3847325"/>
              <a:ext cx="1668600" cy="1480725"/>
            </a:xfrm>
            <a:custGeom>
              <a:avLst/>
              <a:gdLst/>
              <a:ahLst/>
              <a:cxnLst/>
              <a:rect l="l" t="t" r="r" b="b"/>
              <a:pathLst>
                <a:path w="66744" h="59229" extrusionOk="0">
                  <a:moveTo>
                    <a:pt x="40106" y="9997"/>
                  </a:moveTo>
                  <a:cubicBezTo>
                    <a:pt x="43785" y="9997"/>
                    <a:pt x="47090" y="11139"/>
                    <a:pt x="49429" y="13534"/>
                  </a:cubicBezTo>
                  <a:cubicBezTo>
                    <a:pt x="55644" y="19750"/>
                    <a:pt x="53424" y="32181"/>
                    <a:pt x="44693" y="40912"/>
                  </a:cubicBezTo>
                  <a:cubicBezTo>
                    <a:pt x="39294" y="46311"/>
                    <a:pt x="32424" y="49220"/>
                    <a:pt x="26498" y="49220"/>
                  </a:cubicBezTo>
                  <a:cubicBezTo>
                    <a:pt x="22839" y="49220"/>
                    <a:pt x="19540" y="48112"/>
                    <a:pt x="17167" y="45796"/>
                  </a:cubicBezTo>
                  <a:cubicBezTo>
                    <a:pt x="10952" y="39580"/>
                    <a:pt x="13172" y="27001"/>
                    <a:pt x="22051" y="18270"/>
                  </a:cubicBezTo>
                  <a:cubicBezTo>
                    <a:pt x="27417" y="12903"/>
                    <a:pt x="34238" y="9997"/>
                    <a:pt x="40106" y="9997"/>
                  </a:cubicBezTo>
                  <a:close/>
                  <a:moveTo>
                    <a:pt x="40105" y="0"/>
                  </a:moveTo>
                  <a:cubicBezTo>
                    <a:pt x="31624" y="0"/>
                    <a:pt x="22355" y="3844"/>
                    <a:pt x="14947" y="11167"/>
                  </a:cubicBezTo>
                  <a:cubicBezTo>
                    <a:pt x="2073" y="24042"/>
                    <a:pt x="1" y="42688"/>
                    <a:pt x="10064" y="52751"/>
                  </a:cubicBezTo>
                  <a:cubicBezTo>
                    <a:pt x="14420" y="57107"/>
                    <a:pt x="20312" y="59228"/>
                    <a:pt x="26636" y="59228"/>
                  </a:cubicBezTo>
                  <a:cubicBezTo>
                    <a:pt x="35135" y="59228"/>
                    <a:pt x="44414" y="55398"/>
                    <a:pt x="51796" y="48015"/>
                  </a:cubicBezTo>
                  <a:cubicBezTo>
                    <a:pt x="64523" y="35289"/>
                    <a:pt x="66743" y="16642"/>
                    <a:pt x="56532" y="6431"/>
                  </a:cubicBezTo>
                  <a:cubicBezTo>
                    <a:pt x="52196" y="2095"/>
                    <a:pt x="46365" y="0"/>
                    <a:pt x="40105"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1774;p40">
              <a:extLst>
                <a:ext uri="{FF2B5EF4-FFF2-40B4-BE49-F238E27FC236}">
                  <a16:creationId xmlns:a16="http://schemas.microsoft.com/office/drawing/2014/main" id="{15517237-AB67-995C-C775-F8F2ABF493FB}"/>
                </a:ext>
              </a:extLst>
            </p:cNvPr>
            <p:cNvSpPr/>
            <p:nvPr/>
          </p:nvSpPr>
          <p:spPr>
            <a:xfrm>
              <a:off x="2720025" y="238225"/>
              <a:ext cx="2751150" cy="3983775"/>
            </a:xfrm>
            <a:custGeom>
              <a:avLst/>
              <a:gdLst/>
              <a:ahLst/>
              <a:cxnLst/>
              <a:rect l="l" t="t" r="r" b="b"/>
              <a:pathLst>
                <a:path w="110046" h="159351" extrusionOk="0">
                  <a:moveTo>
                    <a:pt x="105592" y="1"/>
                  </a:moveTo>
                  <a:cubicBezTo>
                    <a:pt x="102850" y="1"/>
                    <a:pt x="100171" y="1373"/>
                    <a:pt x="98650" y="3844"/>
                  </a:cubicBezTo>
                  <a:lnTo>
                    <a:pt x="535" y="158194"/>
                  </a:lnTo>
                  <a:cubicBezTo>
                    <a:pt x="6" y="159034"/>
                    <a:pt x="0" y="159351"/>
                    <a:pt x="356" y="159351"/>
                  </a:cubicBezTo>
                  <a:cubicBezTo>
                    <a:pt x="1452" y="159351"/>
                    <a:pt x="5974" y="156354"/>
                    <a:pt x="9246" y="156354"/>
                  </a:cubicBezTo>
                  <a:cubicBezTo>
                    <a:pt x="9973" y="156354"/>
                    <a:pt x="10638" y="156502"/>
                    <a:pt x="11190" y="156863"/>
                  </a:cubicBezTo>
                  <a:cubicBezTo>
                    <a:pt x="11725" y="157199"/>
                    <a:pt x="12355" y="157350"/>
                    <a:pt x="13051" y="157350"/>
                  </a:cubicBezTo>
                  <a:cubicBezTo>
                    <a:pt x="17556" y="157350"/>
                    <a:pt x="24826" y="151020"/>
                    <a:pt x="26876" y="147687"/>
                  </a:cubicBezTo>
                  <a:lnTo>
                    <a:pt x="67573" y="83609"/>
                  </a:lnTo>
                  <a:lnTo>
                    <a:pt x="110045" y="1328"/>
                  </a:lnTo>
                  <a:cubicBezTo>
                    <a:pt x="108668" y="427"/>
                    <a:pt x="107120" y="1"/>
                    <a:pt x="105592" y="1"/>
                  </a:cubicBezTo>
                  <a:close/>
                </a:path>
              </a:pathLst>
            </a:custGeom>
            <a:solidFill>
              <a:srgbClr val="B0B0B0"/>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1775;p40">
              <a:extLst>
                <a:ext uri="{FF2B5EF4-FFF2-40B4-BE49-F238E27FC236}">
                  <a16:creationId xmlns:a16="http://schemas.microsoft.com/office/drawing/2014/main" id="{4D913425-63E5-4064-7D59-9C542DFD2A03}"/>
                </a:ext>
              </a:extLst>
            </p:cNvPr>
            <p:cNvSpPr/>
            <p:nvPr/>
          </p:nvSpPr>
          <p:spPr>
            <a:xfrm>
              <a:off x="1098125" y="2521675"/>
              <a:ext cx="1668575" cy="1480725"/>
            </a:xfrm>
            <a:custGeom>
              <a:avLst/>
              <a:gdLst/>
              <a:ahLst/>
              <a:cxnLst/>
              <a:rect l="l" t="t" r="r" b="b"/>
              <a:pathLst>
                <a:path w="66743" h="59229" extrusionOk="0">
                  <a:moveTo>
                    <a:pt x="40138" y="10009"/>
                  </a:moveTo>
                  <a:cubicBezTo>
                    <a:pt x="43778" y="10009"/>
                    <a:pt x="47056" y="11117"/>
                    <a:pt x="49428" y="13433"/>
                  </a:cubicBezTo>
                  <a:cubicBezTo>
                    <a:pt x="55644" y="19648"/>
                    <a:pt x="53424" y="32227"/>
                    <a:pt x="44692" y="40959"/>
                  </a:cubicBezTo>
                  <a:cubicBezTo>
                    <a:pt x="39235" y="46325"/>
                    <a:pt x="32436" y="49232"/>
                    <a:pt x="26562" y="49232"/>
                  </a:cubicBezTo>
                  <a:cubicBezTo>
                    <a:pt x="22880" y="49232"/>
                    <a:pt x="19562" y="48089"/>
                    <a:pt x="17167" y="45694"/>
                  </a:cubicBezTo>
                  <a:cubicBezTo>
                    <a:pt x="10951" y="39627"/>
                    <a:pt x="13171" y="27048"/>
                    <a:pt x="21902" y="18317"/>
                  </a:cubicBezTo>
                  <a:cubicBezTo>
                    <a:pt x="27393" y="12918"/>
                    <a:pt x="34241" y="10009"/>
                    <a:pt x="40138" y="10009"/>
                  </a:cubicBezTo>
                  <a:close/>
                  <a:moveTo>
                    <a:pt x="39971" y="1"/>
                  </a:moveTo>
                  <a:cubicBezTo>
                    <a:pt x="31488" y="1"/>
                    <a:pt x="22244" y="3831"/>
                    <a:pt x="14947" y="11213"/>
                  </a:cubicBezTo>
                  <a:cubicBezTo>
                    <a:pt x="2072" y="23940"/>
                    <a:pt x="0" y="42587"/>
                    <a:pt x="10063" y="52798"/>
                  </a:cubicBezTo>
                  <a:cubicBezTo>
                    <a:pt x="14400" y="57134"/>
                    <a:pt x="20257" y="59228"/>
                    <a:pt x="26537" y="59228"/>
                  </a:cubicBezTo>
                  <a:cubicBezTo>
                    <a:pt x="35044" y="59228"/>
                    <a:pt x="44326" y="55384"/>
                    <a:pt x="51648" y="48062"/>
                  </a:cubicBezTo>
                  <a:cubicBezTo>
                    <a:pt x="64523" y="35187"/>
                    <a:pt x="66743" y="16541"/>
                    <a:pt x="56531" y="6478"/>
                  </a:cubicBezTo>
                  <a:cubicBezTo>
                    <a:pt x="52175" y="2121"/>
                    <a:pt x="46283" y="1"/>
                    <a:pt x="39971"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1776;p40">
              <a:extLst>
                <a:ext uri="{FF2B5EF4-FFF2-40B4-BE49-F238E27FC236}">
                  <a16:creationId xmlns:a16="http://schemas.microsoft.com/office/drawing/2014/main" id="{0541DAF7-930D-E37B-0858-98A6F36584B7}"/>
                </a:ext>
              </a:extLst>
            </p:cNvPr>
            <p:cNvSpPr/>
            <p:nvPr/>
          </p:nvSpPr>
          <p:spPr>
            <a:xfrm>
              <a:off x="2267800" y="1048350"/>
              <a:ext cx="4043200" cy="2744700"/>
            </a:xfrm>
            <a:custGeom>
              <a:avLst/>
              <a:gdLst/>
              <a:ahLst/>
              <a:cxnLst/>
              <a:rect l="l" t="t" r="r" b="b"/>
              <a:pathLst>
                <a:path w="161728" h="109788" extrusionOk="0">
                  <a:moveTo>
                    <a:pt x="159360" y="0"/>
                  </a:moveTo>
                  <a:lnTo>
                    <a:pt x="76931" y="42325"/>
                  </a:lnTo>
                  <a:lnTo>
                    <a:pt x="12852" y="83021"/>
                  </a:lnTo>
                  <a:cubicBezTo>
                    <a:pt x="9005" y="85537"/>
                    <a:pt x="1161" y="94860"/>
                    <a:pt x="3677" y="98708"/>
                  </a:cubicBezTo>
                  <a:cubicBezTo>
                    <a:pt x="5770" y="102109"/>
                    <a:pt x="1" y="109787"/>
                    <a:pt x="1290" y="109787"/>
                  </a:cubicBezTo>
                  <a:cubicBezTo>
                    <a:pt x="1459" y="109787"/>
                    <a:pt x="1750" y="109655"/>
                    <a:pt x="2197" y="109363"/>
                  </a:cubicBezTo>
                  <a:lnTo>
                    <a:pt x="156696" y="11543"/>
                  </a:lnTo>
                  <a:cubicBezTo>
                    <a:pt x="160544" y="9027"/>
                    <a:pt x="161727" y="3996"/>
                    <a:pt x="159360" y="0"/>
                  </a:cubicBezTo>
                  <a:close/>
                </a:path>
              </a:pathLst>
            </a:custGeom>
            <a:solidFill>
              <a:srgbClr val="9C9C9B"/>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1777;p40">
              <a:extLst>
                <a:ext uri="{FF2B5EF4-FFF2-40B4-BE49-F238E27FC236}">
                  <a16:creationId xmlns:a16="http://schemas.microsoft.com/office/drawing/2014/main" id="{C0CC5FA1-B1B4-21D6-6D68-A307E59DF484}"/>
                </a:ext>
              </a:extLst>
            </p:cNvPr>
            <p:cNvSpPr/>
            <p:nvPr/>
          </p:nvSpPr>
          <p:spPr>
            <a:xfrm>
              <a:off x="2264875" y="2831600"/>
              <a:ext cx="1086375" cy="961450"/>
            </a:xfrm>
            <a:custGeom>
              <a:avLst/>
              <a:gdLst/>
              <a:ahLst/>
              <a:cxnLst/>
              <a:rect l="l" t="t" r="r" b="b"/>
              <a:pathLst>
                <a:path w="43455" h="38458" extrusionOk="0">
                  <a:moveTo>
                    <a:pt x="31468" y="0"/>
                  </a:moveTo>
                  <a:lnTo>
                    <a:pt x="12969" y="11691"/>
                  </a:lnTo>
                  <a:cubicBezTo>
                    <a:pt x="8974" y="14207"/>
                    <a:pt x="1130" y="23530"/>
                    <a:pt x="3646" y="27378"/>
                  </a:cubicBezTo>
                  <a:cubicBezTo>
                    <a:pt x="5870" y="30779"/>
                    <a:pt x="0" y="38457"/>
                    <a:pt x="1366" y="38457"/>
                  </a:cubicBezTo>
                  <a:cubicBezTo>
                    <a:pt x="1546" y="38457"/>
                    <a:pt x="1850" y="38325"/>
                    <a:pt x="2314" y="38033"/>
                  </a:cubicBezTo>
                  <a:lnTo>
                    <a:pt x="43455" y="11987"/>
                  </a:lnTo>
                  <a:cubicBezTo>
                    <a:pt x="39607" y="7843"/>
                    <a:pt x="35611" y="3848"/>
                    <a:pt x="31468"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1778;p40">
              <a:extLst>
                <a:ext uri="{FF2B5EF4-FFF2-40B4-BE49-F238E27FC236}">
                  <a16:creationId xmlns:a16="http://schemas.microsoft.com/office/drawing/2014/main" id="{8FF313A8-A781-88F0-9940-37AD9E563F86}"/>
                </a:ext>
              </a:extLst>
            </p:cNvPr>
            <p:cNvSpPr/>
            <p:nvPr/>
          </p:nvSpPr>
          <p:spPr>
            <a:xfrm>
              <a:off x="3953450" y="2227250"/>
              <a:ext cx="396400" cy="280550"/>
            </a:xfrm>
            <a:custGeom>
              <a:avLst/>
              <a:gdLst/>
              <a:ahLst/>
              <a:cxnLst/>
              <a:rect l="l" t="t" r="r" b="b"/>
              <a:pathLst>
                <a:path w="15856" h="11222" extrusionOk="0">
                  <a:moveTo>
                    <a:pt x="8088" y="0"/>
                  </a:moveTo>
                  <a:cubicBezTo>
                    <a:pt x="3779" y="0"/>
                    <a:pt x="0" y="5642"/>
                    <a:pt x="3881" y="9523"/>
                  </a:cubicBezTo>
                  <a:cubicBezTo>
                    <a:pt x="5078" y="10720"/>
                    <a:pt x="6424" y="11221"/>
                    <a:pt x="7724" y="11221"/>
                  </a:cubicBezTo>
                  <a:cubicBezTo>
                    <a:pt x="12050" y="11221"/>
                    <a:pt x="15856" y="5663"/>
                    <a:pt x="11872" y="1680"/>
                  </a:cubicBezTo>
                  <a:cubicBezTo>
                    <a:pt x="10688" y="496"/>
                    <a:pt x="9365" y="0"/>
                    <a:pt x="8088" y="0"/>
                  </a:cubicBezTo>
                  <a:close/>
                </a:path>
              </a:pathLst>
            </a:custGeom>
            <a:solidFill>
              <a:srgbClr val="D9D9D9"/>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1779;p40">
              <a:extLst>
                <a:ext uri="{FF2B5EF4-FFF2-40B4-BE49-F238E27FC236}">
                  <a16:creationId xmlns:a16="http://schemas.microsoft.com/office/drawing/2014/main" id="{8B2DF062-1FAA-CDDA-1DD8-C169AFCB544D}"/>
                </a:ext>
              </a:extLst>
            </p:cNvPr>
            <p:cNvSpPr/>
            <p:nvPr/>
          </p:nvSpPr>
          <p:spPr>
            <a:xfrm>
              <a:off x="2720950" y="3164550"/>
              <a:ext cx="989175" cy="1057450"/>
            </a:xfrm>
            <a:custGeom>
              <a:avLst/>
              <a:gdLst/>
              <a:ahLst/>
              <a:cxnLst/>
              <a:rect l="l" t="t" r="r" b="b"/>
              <a:pathLst>
                <a:path w="39567" h="42298" extrusionOk="0">
                  <a:moveTo>
                    <a:pt x="26691" y="1"/>
                  </a:moveTo>
                  <a:lnTo>
                    <a:pt x="498" y="41141"/>
                  </a:lnTo>
                  <a:cubicBezTo>
                    <a:pt x="0" y="41981"/>
                    <a:pt x="12" y="42298"/>
                    <a:pt x="378" y="42298"/>
                  </a:cubicBezTo>
                  <a:cubicBezTo>
                    <a:pt x="1502" y="42298"/>
                    <a:pt x="5967" y="39301"/>
                    <a:pt x="9217" y="39301"/>
                  </a:cubicBezTo>
                  <a:cubicBezTo>
                    <a:pt x="9939" y="39301"/>
                    <a:pt x="10601" y="39449"/>
                    <a:pt x="11153" y="39810"/>
                  </a:cubicBezTo>
                  <a:cubicBezTo>
                    <a:pt x="11688" y="40146"/>
                    <a:pt x="12318" y="40297"/>
                    <a:pt x="13014" y="40297"/>
                  </a:cubicBezTo>
                  <a:cubicBezTo>
                    <a:pt x="17522" y="40297"/>
                    <a:pt x="24808" y="33967"/>
                    <a:pt x="26987" y="30634"/>
                  </a:cubicBezTo>
                  <a:lnTo>
                    <a:pt x="39566" y="10656"/>
                  </a:lnTo>
                  <a:cubicBezTo>
                    <a:pt x="35867" y="7548"/>
                    <a:pt x="31575" y="4885"/>
                    <a:pt x="28023" y="1481"/>
                  </a:cubicBezTo>
                  <a:cubicBezTo>
                    <a:pt x="27579" y="1037"/>
                    <a:pt x="27135" y="445"/>
                    <a:pt x="26691"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104" name="Rounded Rectangle 1">
            <a:extLst>
              <a:ext uri="{FF2B5EF4-FFF2-40B4-BE49-F238E27FC236}">
                <a16:creationId xmlns:a16="http://schemas.microsoft.com/office/drawing/2014/main" id="{FDE209FB-1C4A-FAD8-C8C5-D1F1FF44F36A}"/>
              </a:ext>
            </a:extLst>
          </p:cNvPr>
          <p:cNvSpPr/>
          <p:nvPr/>
        </p:nvSpPr>
        <p:spPr>
          <a:xfrm>
            <a:off x="5255964" y="1167896"/>
            <a:ext cx="2712379" cy="72589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err="1">
                <a:solidFill>
                  <a:srgbClr val="002060"/>
                </a:solidFill>
                <a:latin typeface="UTM Avo" panose="02040603050506020204" pitchFamily="18" charset="0"/>
              </a:rPr>
              <a:t>Tìm</a:t>
            </a:r>
            <a:r>
              <a:rPr lang="en-US" sz="2667" dirty="0">
                <a:solidFill>
                  <a:srgbClr val="002060"/>
                </a:solidFill>
                <a:latin typeface="UTM Avo" panose="02040603050506020204" pitchFamily="18" charset="0"/>
              </a:rPr>
              <a:t> ý </a:t>
            </a:r>
            <a:r>
              <a:rPr lang="en-US" sz="2667" dirty="0" err="1">
                <a:solidFill>
                  <a:srgbClr val="002060"/>
                </a:solidFill>
                <a:latin typeface="UTM Avo" panose="02040603050506020204" pitchFamily="18" charset="0"/>
              </a:rPr>
              <a:t>tưởng</a:t>
            </a:r>
            <a:endParaRPr lang="en-US" sz="2667" dirty="0">
              <a:solidFill>
                <a:srgbClr val="002060"/>
              </a:solidFill>
              <a:latin typeface="UTM Avo" panose="02040603050506020204" pitchFamily="18" charset="0"/>
            </a:endParaRPr>
          </a:p>
        </p:txBody>
      </p:sp>
      <p:pic>
        <p:nvPicPr>
          <p:cNvPr id="105" name="Picture 104">
            <a:extLst>
              <a:ext uri="{FF2B5EF4-FFF2-40B4-BE49-F238E27FC236}">
                <a16:creationId xmlns:a16="http://schemas.microsoft.com/office/drawing/2014/main" id="{321F8F4E-5218-2652-9837-8DC718B1B7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043" y="952953"/>
            <a:ext cx="914827" cy="940840"/>
          </a:xfrm>
          <a:prstGeom prst="rect">
            <a:avLst/>
          </a:prstGeom>
        </p:spPr>
      </p:pic>
      <p:sp>
        <p:nvSpPr>
          <p:cNvPr id="106" name="TextBox 105">
            <a:extLst>
              <a:ext uri="{FF2B5EF4-FFF2-40B4-BE49-F238E27FC236}">
                <a16:creationId xmlns:a16="http://schemas.microsoft.com/office/drawing/2014/main" id="{FF0D1173-5279-435A-3AD3-9134D96FBDBB}"/>
              </a:ext>
            </a:extLst>
          </p:cNvPr>
          <p:cNvSpPr txBox="1"/>
          <p:nvPr/>
        </p:nvSpPr>
        <p:spPr>
          <a:xfrm>
            <a:off x="434007" y="4534794"/>
            <a:ext cx="3922364" cy="1236557"/>
          </a:xfrm>
          <a:prstGeom prst="rect">
            <a:avLst/>
          </a:prstGeom>
          <a:noFill/>
        </p:spPr>
        <p:txBody>
          <a:bodyPr wrap="square" rtlCol="0">
            <a:spAutoFit/>
          </a:bodyPr>
          <a:lstStyle/>
          <a:p>
            <a:pPr algn="ctr">
              <a:lnSpc>
                <a:spcPct val="150000"/>
              </a:lnSpc>
            </a:pPr>
            <a:r>
              <a:rPr lang="en-US" sz="2667" dirty="0" err="1">
                <a:latin typeface="UTM Avo" panose="02040603050506020204" pitchFamily="18" charset="0"/>
              </a:rPr>
              <a:t>Xác</a:t>
            </a:r>
            <a:r>
              <a:rPr lang="en-US" sz="2667" dirty="0">
                <a:latin typeface="UTM Avo" panose="02040603050506020204" pitchFamily="18" charset="0"/>
              </a:rPr>
              <a:t> </a:t>
            </a:r>
            <a:r>
              <a:rPr lang="en-US" sz="2667" dirty="0" err="1">
                <a:latin typeface="UTM Avo" panose="02040603050506020204" pitchFamily="18" charset="0"/>
              </a:rPr>
              <a:t>định</a:t>
            </a:r>
            <a:r>
              <a:rPr lang="en-US" sz="2667" dirty="0">
                <a:latin typeface="UTM Avo" panose="02040603050506020204" pitchFamily="18" charset="0"/>
              </a:rPr>
              <a:t> </a:t>
            </a:r>
            <a:r>
              <a:rPr lang="en-US" sz="2667" dirty="0" err="1">
                <a:latin typeface="UTM Avo" panose="02040603050506020204" pitchFamily="18" charset="0"/>
              </a:rPr>
              <a:t>nội</a:t>
            </a:r>
            <a:r>
              <a:rPr lang="en-US" sz="2667" dirty="0">
                <a:latin typeface="UTM Avo" panose="02040603050506020204" pitchFamily="18" charset="0"/>
              </a:rPr>
              <a:t> dung </a:t>
            </a:r>
            <a:r>
              <a:rPr lang="en-US" sz="2667" dirty="0" err="1">
                <a:latin typeface="UTM Avo" panose="02040603050506020204" pitchFamily="18" charset="0"/>
              </a:rPr>
              <a:t>của</a:t>
            </a:r>
            <a:r>
              <a:rPr lang="en-US" sz="2667" dirty="0">
                <a:latin typeface="UTM Avo" panose="02040603050506020204" pitchFamily="18" charset="0"/>
              </a:rPr>
              <a:t> </a:t>
            </a:r>
            <a:r>
              <a:rPr lang="en-US" sz="2667" dirty="0" err="1">
                <a:latin typeface="UTM Avo" panose="02040603050506020204" pitchFamily="18" charset="0"/>
              </a:rPr>
              <a:t>thiệp</a:t>
            </a:r>
            <a:r>
              <a:rPr lang="en-US" sz="2667" dirty="0">
                <a:latin typeface="UTM Avo" panose="02040603050506020204" pitchFamily="18" charset="0"/>
              </a:rPr>
              <a:t> </a:t>
            </a:r>
            <a:r>
              <a:rPr lang="en-US" sz="2667" dirty="0" err="1">
                <a:latin typeface="UTM Avo" panose="02040603050506020204" pitchFamily="18" charset="0"/>
              </a:rPr>
              <a:t>chúc</a:t>
            </a:r>
            <a:r>
              <a:rPr lang="en-US" sz="2667" dirty="0">
                <a:latin typeface="UTM Avo" panose="02040603050506020204" pitchFamily="18" charset="0"/>
              </a:rPr>
              <a:t> </a:t>
            </a:r>
            <a:r>
              <a:rPr lang="en-US" sz="2667" dirty="0" err="1">
                <a:latin typeface="UTM Avo" panose="02040603050506020204" pitchFamily="18" charset="0"/>
              </a:rPr>
              <a:t>mừng</a:t>
            </a:r>
            <a:endParaRPr lang="en-US" sz="2667" dirty="0">
              <a:latin typeface="UTM Avo" panose="02040603050506020204" pitchFamily="18" charset="0"/>
            </a:endParaRPr>
          </a:p>
        </p:txBody>
      </p:sp>
      <p:sp>
        <p:nvSpPr>
          <p:cNvPr id="107" name="TextBox 106">
            <a:extLst>
              <a:ext uri="{FF2B5EF4-FFF2-40B4-BE49-F238E27FC236}">
                <a16:creationId xmlns:a16="http://schemas.microsoft.com/office/drawing/2014/main" id="{5AC4F3DD-19A4-B22B-2718-18436DA08879}"/>
              </a:ext>
            </a:extLst>
          </p:cNvPr>
          <p:cNvSpPr txBox="1"/>
          <p:nvPr/>
        </p:nvSpPr>
        <p:spPr>
          <a:xfrm>
            <a:off x="4295487" y="4596023"/>
            <a:ext cx="3551127" cy="1247649"/>
          </a:xfrm>
          <a:prstGeom prst="rect">
            <a:avLst/>
          </a:prstGeom>
          <a:noFill/>
        </p:spPr>
        <p:txBody>
          <a:bodyPr wrap="square" rtlCol="0">
            <a:spAutoFit/>
          </a:bodyPr>
          <a:lstStyle/>
          <a:p>
            <a:pPr algn="ctr">
              <a:lnSpc>
                <a:spcPct val="150000"/>
              </a:lnSpc>
            </a:pPr>
            <a:r>
              <a:rPr lang="en-US" sz="2667" dirty="0" err="1">
                <a:latin typeface="UTM Avo" panose="02040603050506020204" pitchFamily="18" charset="0"/>
              </a:rPr>
              <a:t>Chọn</a:t>
            </a:r>
            <a:r>
              <a:rPr lang="en-US" sz="2667" dirty="0">
                <a:latin typeface="UTM Avo" panose="02040603050506020204" pitchFamily="18" charset="0"/>
              </a:rPr>
              <a:t> </a:t>
            </a:r>
            <a:r>
              <a:rPr lang="en-US" sz="2667" dirty="0" err="1">
                <a:latin typeface="UTM Avo" panose="02040603050506020204" pitchFamily="18" charset="0"/>
              </a:rPr>
              <a:t>hình</a:t>
            </a:r>
            <a:r>
              <a:rPr lang="en-US" sz="2667" dirty="0">
                <a:latin typeface="UTM Avo" panose="02040603050506020204" pitchFamily="18" charset="0"/>
              </a:rPr>
              <a:t> </a:t>
            </a:r>
            <a:r>
              <a:rPr lang="en-US" sz="2667" dirty="0" err="1">
                <a:latin typeface="UTM Avo" panose="02040603050506020204" pitchFamily="18" charset="0"/>
              </a:rPr>
              <a:t>ảnh</a:t>
            </a:r>
            <a:r>
              <a:rPr lang="en-US" sz="2667" dirty="0">
                <a:latin typeface="UTM Avo" panose="02040603050506020204" pitchFamily="18" charset="0"/>
              </a:rPr>
              <a:t> </a:t>
            </a:r>
            <a:r>
              <a:rPr lang="en-US" sz="2667" dirty="0" err="1">
                <a:latin typeface="UTM Avo" panose="02040603050506020204" pitchFamily="18" charset="0"/>
              </a:rPr>
              <a:t>và</a:t>
            </a:r>
            <a:r>
              <a:rPr lang="en-US" sz="2667" dirty="0">
                <a:latin typeface="UTM Avo" panose="02040603050506020204" pitchFamily="18" charset="0"/>
              </a:rPr>
              <a:t> </a:t>
            </a:r>
            <a:r>
              <a:rPr lang="en-US" sz="2667" dirty="0" err="1">
                <a:latin typeface="UTM Avo" panose="02040603050506020204" pitchFamily="18" charset="0"/>
              </a:rPr>
              <a:t>chữ</a:t>
            </a:r>
            <a:r>
              <a:rPr lang="en-US" sz="2667" dirty="0">
                <a:latin typeface="UTM Avo" panose="02040603050506020204" pitchFamily="18" charset="0"/>
              </a:rPr>
              <a:t> </a:t>
            </a:r>
            <a:r>
              <a:rPr lang="en-US" sz="2667" dirty="0" err="1">
                <a:latin typeface="UTM Avo" panose="02040603050506020204" pitchFamily="18" charset="0"/>
              </a:rPr>
              <a:t>để</a:t>
            </a:r>
            <a:r>
              <a:rPr lang="en-US" sz="2667" dirty="0">
                <a:latin typeface="UTM Avo" panose="02040603050506020204" pitchFamily="18" charset="0"/>
              </a:rPr>
              <a:t> </a:t>
            </a:r>
            <a:r>
              <a:rPr lang="en-US" sz="2667" dirty="0" err="1">
                <a:latin typeface="UTM Avo" panose="02040603050506020204" pitchFamily="18" charset="0"/>
              </a:rPr>
              <a:t>trang</a:t>
            </a:r>
            <a:r>
              <a:rPr lang="en-US" sz="2667" dirty="0">
                <a:latin typeface="UTM Avo" panose="02040603050506020204" pitchFamily="18" charset="0"/>
              </a:rPr>
              <a:t> </a:t>
            </a:r>
            <a:r>
              <a:rPr lang="en-US" sz="2667" dirty="0" err="1">
                <a:latin typeface="UTM Avo" panose="02040603050506020204" pitchFamily="18" charset="0"/>
              </a:rPr>
              <a:t>trí</a:t>
            </a:r>
            <a:endParaRPr lang="en-US" sz="2667" dirty="0">
              <a:latin typeface="UTM Avo" panose="02040603050506020204" pitchFamily="18" charset="0"/>
            </a:endParaRPr>
          </a:p>
        </p:txBody>
      </p:sp>
      <p:sp>
        <p:nvSpPr>
          <p:cNvPr id="108" name="TextBox 107">
            <a:extLst>
              <a:ext uri="{FF2B5EF4-FFF2-40B4-BE49-F238E27FC236}">
                <a16:creationId xmlns:a16="http://schemas.microsoft.com/office/drawing/2014/main" id="{48064706-C400-5B8F-F777-32A6BDC5F4E6}"/>
              </a:ext>
            </a:extLst>
          </p:cNvPr>
          <p:cNvSpPr txBox="1"/>
          <p:nvPr/>
        </p:nvSpPr>
        <p:spPr>
          <a:xfrm>
            <a:off x="7618676" y="4625051"/>
            <a:ext cx="3551127" cy="1247649"/>
          </a:xfrm>
          <a:prstGeom prst="rect">
            <a:avLst/>
          </a:prstGeom>
          <a:noFill/>
        </p:spPr>
        <p:txBody>
          <a:bodyPr wrap="square" rtlCol="0">
            <a:spAutoFit/>
          </a:bodyPr>
          <a:lstStyle/>
          <a:p>
            <a:pPr algn="ctr">
              <a:lnSpc>
                <a:spcPct val="150000"/>
              </a:lnSpc>
            </a:pPr>
            <a:r>
              <a:rPr lang="en-US" sz="2667" dirty="0" err="1">
                <a:latin typeface="UTM Avo" panose="02040603050506020204" pitchFamily="18" charset="0"/>
              </a:rPr>
              <a:t>Xác</a:t>
            </a:r>
            <a:r>
              <a:rPr lang="en-US" sz="2667" dirty="0">
                <a:latin typeface="UTM Avo" panose="02040603050506020204" pitchFamily="18" charset="0"/>
              </a:rPr>
              <a:t> </a:t>
            </a:r>
            <a:r>
              <a:rPr lang="en-US" sz="2667" dirty="0" err="1">
                <a:latin typeface="UTM Avo" panose="02040603050506020204" pitchFamily="18" charset="0"/>
              </a:rPr>
              <a:t>định</a:t>
            </a:r>
            <a:r>
              <a:rPr lang="en-US" sz="2667" dirty="0">
                <a:latin typeface="UTM Avo" panose="02040603050506020204" pitchFamily="18" charset="0"/>
              </a:rPr>
              <a:t> </a:t>
            </a:r>
            <a:r>
              <a:rPr lang="en-US" sz="2667" dirty="0" err="1">
                <a:latin typeface="UTM Avo" panose="02040603050506020204" pitchFamily="18" charset="0"/>
              </a:rPr>
              <a:t>phương</a:t>
            </a:r>
            <a:r>
              <a:rPr lang="en-US" sz="2667" dirty="0">
                <a:latin typeface="UTM Avo" panose="02040603050506020204" pitchFamily="18" charset="0"/>
              </a:rPr>
              <a:t> </a:t>
            </a:r>
            <a:r>
              <a:rPr lang="en-US" sz="2667" dirty="0" err="1">
                <a:latin typeface="UTM Avo" panose="02040603050506020204" pitchFamily="18" charset="0"/>
              </a:rPr>
              <a:t>pháp</a:t>
            </a:r>
            <a:r>
              <a:rPr lang="en-US" sz="2667" dirty="0">
                <a:latin typeface="UTM Avo" panose="02040603050506020204" pitchFamily="18" charset="0"/>
              </a:rPr>
              <a:t> </a:t>
            </a:r>
            <a:r>
              <a:rPr lang="en-US" sz="2667" dirty="0" err="1">
                <a:latin typeface="UTM Avo" panose="02040603050506020204" pitchFamily="18" charset="0"/>
              </a:rPr>
              <a:t>thực</a:t>
            </a:r>
            <a:r>
              <a:rPr lang="en-US" sz="2667" dirty="0">
                <a:latin typeface="UTM Avo" panose="02040603050506020204" pitchFamily="18" charset="0"/>
              </a:rPr>
              <a:t> </a:t>
            </a:r>
            <a:r>
              <a:rPr lang="en-US" sz="2667" dirty="0" err="1">
                <a:latin typeface="UTM Avo" panose="02040603050506020204" pitchFamily="18" charset="0"/>
              </a:rPr>
              <a:t>hành</a:t>
            </a:r>
            <a:r>
              <a:rPr lang="en-US" sz="2667" dirty="0">
                <a:latin typeface="UTM Avo" panose="02040603050506020204" pitchFamily="18" charset="0"/>
              </a:rPr>
              <a:t> </a:t>
            </a:r>
          </a:p>
        </p:txBody>
      </p:sp>
    </p:spTree>
    <p:extLst>
      <p:ext uri="{BB962C8B-B14F-4D97-AF65-F5344CB8AC3E}">
        <p14:creationId xmlns:p14="http://schemas.microsoft.com/office/powerpoint/2010/main" val="3139935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0-#ppt_w/2"/>
                                          </p:val>
                                        </p:tav>
                                        <p:tav tm="100000">
                                          <p:val>
                                            <p:strVal val="#ppt_x"/>
                                          </p:val>
                                        </p:tav>
                                      </p:tavLst>
                                    </p:anim>
                                    <p:anim calcmode="lin" valueType="num">
                                      <p:cBhvr additive="base">
                                        <p:cTn id="8" dur="500" fill="hold"/>
                                        <p:tgtEl>
                                          <p:spTgt spid="10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500" fill="hold"/>
                                        <p:tgtEl>
                                          <p:spTgt spid="105"/>
                                        </p:tgtEl>
                                        <p:attrNameLst>
                                          <p:attrName>ppt_x</p:attrName>
                                        </p:attrNameLst>
                                      </p:cBhvr>
                                      <p:tavLst>
                                        <p:tav tm="0">
                                          <p:val>
                                            <p:strVal val="0-#ppt_w/2"/>
                                          </p:val>
                                        </p:tav>
                                        <p:tav tm="100000">
                                          <p:val>
                                            <p:strVal val="#ppt_x"/>
                                          </p:val>
                                        </p:tav>
                                      </p:tavLst>
                                    </p:anim>
                                    <p:anim calcmode="lin" valueType="num">
                                      <p:cBhvr additive="base">
                                        <p:cTn id="12" dur="5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500"/>
                                        <p:tgtEl>
                                          <p:spTgt spid="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wipe(up)">
                                      <p:cBhvr>
                                        <p:cTn id="23" dur="500"/>
                                        <p:tgtEl>
                                          <p:spTgt spid="10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wipe(up)">
                                      <p:cBhvr>
                                        <p:cTn id="34" dur="500"/>
                                        <p:tgtEl>
                                          <p:spTgt spid="10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up)">
                                      <p:cBhvr>
                                        <p:cTn id="42" dur="500"/>
                                        <p:tgtEl>
                                          <p:spTgt spid="4"/>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wipe(up)">
                                      <p:cBhvr>
                                        <p:cTn id="4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6" grpId="0" animBg="1"/>
      <p:bldP spid="7" grpId="0" animBg="1"/>
      <p:bldP spid="104" grpId="0" animBg="1"/>
      <p:bldP spid="106" grpId="0"/>
      <p:bldP spid="107" grpId="0"/>
      <p:bldP spid="10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779;p34">
            <a:extLst>
              <a:ext uri="{FF2B5EF4-FFF2-40B4-BE49-F238E27FC236}">
                <a16:creationId xmlns:a16="http://schemas.microsoft.com/office/drawing/2014/main" id="{D9D3BD94-48BB-68C7-0572-BD3BD7F74237}"/>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a:off x="680824" y="2619979"/>
            <a:ext cx="3945868" cy="3945868"/>
          </a:xfrm>
          <a:prstGeom prst="rect">
            <a:avLst/>
          </a:prstGeom>
          <a:noFill/>
          <a:ln>
            <a:noFill/>
          </a:ln>
          <a:effectLst>
            <a:outerShdw blurRad="57150" dist="19050" dir="5400000" algn="bl" rotWithShape="0">
              <a:srgbClr val="000000">
                <a:alpha val="50000"/>
              </a:srgbClr>
            </a:outerShdw>
          </a:effectLst>
        </p:spPr>
      </p:pic>
      <p:sp>
        <p:nvSpPr>
          <p:cNvPr id="4" name="Google Shape;780;p34">
            <a:extLst>
              <a:ext uri="{FF2B5EF4-FFF2-40B4-BE49-F238E27FC236}">
                <a16:creationId xmlns:a16="http://schemas.microsoft.com/office/drawing/2014/main" id="{D9916FE1-076B-4B70-D5EE-8517322EDCEF}"/>
              </a:ext>
            </a:extLst>
          </p:cNvPr>
          <p:cNvSpPr/>
          <p:nvPr/>
        </p:nvSpPr>
        <p:spPr>
          <a:xfrm>
            <a:off x="5826619" y="1620400"/>
            <a:ext cx="4827600" cy="36172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5" name="Google Shape;781;p34">
            <a:extLst>
              <a:ext uri="{FF2B5EF4-FFF2-40B4-BE49-F238E27FC236}">
                <a16:creationId xmlns:a16="http://schemas.microsoft.com/office/drawing/2014/main" id="{6D3DCEB5-E0B0-F802-10B9-FC218B4776B1}"/>
              </a:ext>
            </a:extLst>
          </p:cNvPr>
          <p:cNvGrpSpPr/>
          <p:nvPr/>
        </p:nvGrpSpPr>
        <p:grpSpPr>
          <a:xfrm rot="899975">
            <a:off x="10148472" y="3898749"/>
            <a:ext cx="1164445" cy="2552849"/>
            <a:chOff x="5661950" y="0"/>
            <a:chExt cx="2209475" cy="4843900"/>
          </a:xfrm>
        </p:grpSpPr>
        <p:grpSp>
          <p:nvGrpSpPr>
            <p:cNvPr id="6" name="Google Shape;782;p34">
              <a:extLst>
                <a:ext uri="{FF2B5EF4-FFF2-40B4-BE49-F238E27FC236}">
                  <a16:creationId xmlns:a16="http://schemas.microsoft.com/office/drawing/2014/main" id="{7870C49D-DF98-D0C0-E986-FA5C10B5741E}"/>
                </a:ext>
              </a:extLst>
            </p:cNvPr>
            <p:cNvGrpSpPr/>
            <p:nvPr/>
          </p:nvGrpSpPr>
          <p:grpSpPr>
            <a:xfrm>
              <a:off x="5661950" y="0"/>
              <a:ext cx="2209475" cy="4843900"/>
              <a:chOff x="2616875" y="358450"/>
              <a:chExt cx="2209475" cy="4843900"/>
            </a:xfrm>
          </p:grpSpPr>
          <p:sp>
            <p:nvSpPr>
              <p:cNvPr id="9" name="Google Shape;783;p34">
                <a:extLst>
                  <a:ext uri="{FF2B5EF4-FFF2-40B4-BE49-F238E27FC236}">
                    <a16:creationId xmlns:a16="http://schemas.microsoft.com/office/drawing/2014/main" id="{1877A970-30D3-B3E3-F91E-7BC9D6588370}"/>
                  </a:ext>
                </a:extLst>
              </p:cNvPr>
              <p:cNvSpPr/>
              <p:nvPr/>
            </p:nvSpPr>
            <p:spPr>
              <a:xfrm>
                <a:off x="3504425" y="1400200"/>
                <a:ext cx="372325" cy="270800"/>
              </a:xfrm>
              <a:custGeom>
                <a:avLst/>
                <a:gdLst/>
                <a:ahLst/>
                <a:cxnLst/>
                <a:rect l="l" t="t" r="r" b="b"/>
                <a:pathLst>
                  <a:path w="14893" h="10832" fill="none" extrusionOk="0">
                    <a:moveTo>
                      <a:pt x="3686" y="10831"/>
                    </a:moveTo>
                    <a:cubicBezTo>
                      <a:pt x="3686" y="10831"/>
                      <a:pt x="0" y="1204"/>
                      <a:pt x="7597" y="602"/>
                    </a:cubicBezTo>
                    <a:cubicBezTo>
                      <a:pt x="14893" y="0"/>
                      <a:pt x="14140" y="7973"/>
                      <a:pt x="13012" y="9778"/>
                    </a:cubicBezTo>
                  </a:path>
                </a:pathLst>
              </a:custGeom>
              <a:solidFill>
                <a:schemeClr val="dk2"/>
              </a:solidFill>
              <a:ln w="47000" cap="rnd" cmpd="sng">
                <a:solidFill>
                  <a:schemeClr val="dk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784;p34">
                <a:extLst>
                  <a:ext uri="{FF2B5EF4-FFF2-40B4-BE49-F238E27FC236}">
                    <a16:creationId xmlns:a16="http://schemas.microsoft.com/office/drawing/2014/main" id="{A1763066-0B40-DF32-240C-CA0E136FA0EF}"/>
                  </a:ext>
                </a:extLst>
              </p:cNvPr>
              <p:cNvSpPr/>
              <p:nvPr/>
            </p:nvSpPr>
            <p:spPr>
              <a:xfrm>
                <a:off x="2616875" y="1466000"/>
                <a:ext cx="2209475" cy="3736350"/>
              </a:xfrm>
              <a:custGeom>
                <a:avLst/>
                <a:gdLst/>
                <a:ahLst/>
                <a:cxnLst/>
                <a:rect l="l" t="t" r="r" b="b"/>
                <a:pathLst>
                  <a:path w="88379" h="149454" extrusionOk="0">
                    <a:moveTo>
                      <a:pt x="44493" y="13295"/>
                    </a:moveTo>
                    <a:cubicBezTo>
                      <a:pt x="47606" y="13295"/>
                      <a:pt x="50620" y="15707"/>
                      <a:pt x="50620" y="19331"/>
                    </a:cubicBezTo>
                    <a:cubicBezTo>
                      <a:pt x="50620" y="22716"/>
                      <a:pt x="47913" y="25348"/>
                      <a:pt x="44603" y="25348"/>
                    </a:cubicBezTo>
                    <a:lnTo>
                      <a:pt x="44603" y="25423"/>
                    </a:lnTo>
                    <a:cubicBezTo>
                      <a:pt x="39188" y="25423"/>
                      <a:pt x="36480" y="18880"/>
                      <a:pt x="40316" y="15044"/>
                    </a:cubicBezTo>
                    <a:cubicBezTo>
                      <a:pt x="41524" y="13835"/>
                      <a:pt x="43020" y="13295"/>
                      <a:pt x="44493" y="13295"/>
                    </a:cubicBezTo>
                    <a:close/>
                    <a:moveTo>
                      <a:pt x="23769" y="1"/>
                    </a:moveTo>
                    <a:lnTo>
                      <a:pt x="1" y="22941"/>
                    </a:lnTo>
                    <a:lnTo>
                      <a:pt x="1" y="149454"/>
                    </a:lnTo>
                    <a:lnTo>
                      <a:pt x="88378" y="149454"/>
                    </a:lnTo>
                    <a:lnTo>
                      <a:pt x="88378" y="22941"/>
                    </a:lnTo>
                    <a:lnTo>
                      <a:pt x="67619" y="1"/>
                    </a:lnTo>
                    <a:close/>
                  </a:path>
                </a:pathLst>
              </a:custGeom>
              <a:solidFill>
                <a:schemeClr val="dk2"/>
              </a:solidFill>
              <a:ln w="2857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785;p34">
                <a:extLst>
                  <a:ext uri="{FF2B5EF4-FFF2-40B4-BE49-F238E27FC236}">
                    <a16:creationId xmlns:a16="http://schemas.microsoft.com/office/drawing/2014/main" id="{01149C3D-4328-42C0-A5DD-167E05534F87}"/>
                  </a:ext>
                </a:extLst>
              </p:cNvPr>
              <p:cNvSpPr/>
              <p:nvPr/>
            </p:nvSpPr>
            <p:spPr>
              <a:xfrm>
                <a:off x="2659881" y="1499497"/>
                <a:ext cx="2133469" cy="768671"/>
              </a:xfrm>
              <a:custGeom>
                <a:avLst/>
                <a:gdLst/>
                <a:ahLst/>
                <a:cxnLst/>
                <a:rect l="l" t="t" r="r" b="b"/>
                <a:pathLst>
                  <a:path w="88379" h="31968" extrusionOk="0">
                    <a:moveTo>
                      <a:pt x="44077" y="13013"/>
                    </a:moveTo>
                    <a:cubicBezTo>
                      <a:pt x="49492" y="13013"/>
                      <a:pt x="52125" y="19481"/>
                      <a:pt x="48364" y="23317"/>
                    </a:cubicBezTo>
                    <a:cubicBezTo>
                      <a:pt x="47122" y="24560"/>
                      <a:pt x="45603" y="25116"/>
                      <a:pt x="44118" y="25116"/>
                    </a:cubicBezTo>
                    <a:cubicBezTo>
                      <a:pt x="41017" y="25116"/>
                      <a:pt x="38060" y="22692"/>
                      <a:pt x="38060" y="19030"/>
                    </a:cubicBezTo>
                    <a:cubicBezTo>
                      <a:pt x="38060" y="15721"/>
                      <a:pt x="40767" y="13013"/>
                      <a:pt x="44077" y="13013"/>
                    </a:cubicBezTo>
                    <a:close/>
                    <a:moveTo>
                      <a:pt x="23242" y="0"/>
                    </a:moveTo>
                    <a:lnTo>
                      <a:pt x="1" y="22640"/>
                    </a:lnTo>
                    <a:lnTo>
                      <a:pt x="1" y="31967"/>
                    </a:lnTo>
                    <a:lnTo>
                      <a:pt x="88378" y="31967"/>
                    </a:lnTo>
                    <a:lnTo>
                      <a:pt x="88378" y="22640"/>
                    </a:lnTo>
                    <a:lnTo>
                      <a:pt x="67092" y="0"/>
                    </a:ln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786;p34">
                <a:extLst>
                  <a:ext uri="{FF2B5EF4-FFF2-40B4-BE49-F238E27FC236}">
                    <a16:creationId xmlns:a16="http://schemas.microsoft.com/office/drawing/2014/main" id="{A0204D21-5430-DC01-8DC4-8CDAD2449550}"/>
                  </a:ext>
                </a:extLst>
              </p:cNvPr>
              <p:cNvSpPr/>
              <p:nvPr/>
            </p:nvSpPr>
            <p:spPr>
              <a:xfrm>
                <a:off x="2655299" y="4822509"/>
                <a:ext cx="2133469" cy="361188"/>
              </a:xfrm>
              <a:custGeom>
                <a:avLst/>
                <a:gdLst/>
                <a:ahLst/>
                <a:cxnLst/>
                <a:rect l="l" t="t" r="r" b="b"/>
                <a:pathLst>
                  <a:path w="88379" h="15495" extrusionOk="0">
                    <a:moveTo>
                      <a:pt x="1" y="0"/>
                    </a:moveTo>
                    <a:lnTo>
                      <a:pt x="1" y="15494"/>
                    </a:lnTo>
                    <a:lnTo>
                      <a:pt x="88378" y="15494"/>
                    </a:lnTo>
                    <a:lnTo>
                      <a:pt x="88378" y="0"/>
                    </a:ln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787;p34">
                <a:extLst>
                  <a:ext uri="{FF2B5EF4-FFF2-40B4-BE49-F238E27FC236}">
                    <a16:creationId xmlns:a16="http://schemas.microsoft.com/office/drawing/2014/main" id="{D20CC396-033D-AB3A-1A8D-7F8977D6B2A4}"/>
                  </a:ext>
                </a:extLst>
              </p:cNvPr>
              <p:cNvSpPr/>
              <p:nvPr/>
            </p:nvSpPr>
            <p:spPr>
              <a:xfrm>
                <a:off x="3694122" y="3021125"/>
                <a:ext cx="665675" cy="547175"/>
              </a:xfrm>
              <a:custGeom>
                <a:avLst/>
                <a:gdLst/>
                <a:ahLst/>
                <a:cxnLst/>
                <a:rect l="l" t="t" r="r" b="b"/>
                <a:pathLst>
                  <a:path w="26627" h="21887" extrusionOk="0">
                    <a:moveTo>
                      <a:pt x="8230" y="1"/>
                    </a:moveTo>
                    <a:cubicBezTo>
                      <a:pt x="3982" y="1"/>
                      <a:pt x="1" y="3359"/>
                      <a:pt x="1" y="8272"/>
                    </a:cubicBezTo>
                    <a:cubicBezTo>
                      <a:pt x="1" y="11657"/>
                      <a:pt x="2032" y="14591"/>
                      <a:pt x="5491" y="17524"/>
                    </a:cubicBezTo>
                    <a:cubicBezTo>
                      <a:pt x="7974" y="19254"/>
                      <a:pt x="10531" y="20683"/>
                      <a:pt x="13314" y="21886"/>
                    </a:cubicBezTo>
                    <a:cubicBezTo>
                      <a:pt x="16022" y="20683"/>
                      <a:pt x="18654" y="19254"/>
                      <a:pt x="21061" y="17524"/>
                    </a:cubicBezTo>
                    <a:cubicBezTo>
                      <a:pt x="24596" y="14591"/>
                      <a:pt x="26627" y="11657"/>
                      <a:pt x="26627" y="8272"/>
                    </a:cubicBezTo>
                    <a:cubicBezTo>
                      <a:pt x="26627" y="3730"/>
                      <a:pt x="23015" y="73"/>
                      <a:pt x="18491" y="73"/>
                    </a:cubicBezTo>
                    <a:cubicBezTo>
                      <a:pt x="18445" y="73"/>
                      <a:pt x="18399" y="73"/>
                      <a:pt x="18353" y="74"/>
                    </a:cubicBezTo>
                    <a:cubicBezTo>
                      <a:pt x="18262" y="70"/>
                      <a:pt x="18171" y="68"/>
                      <a:pt x="18080" y="68"/>
                    </a:cubicBezTo>
                    <a:cubicBezTo>
                      <a:pt x="16367" y="68"/>
                      <a:pt x="14671" y="733"/>
                      <a:pt x="13314" y="1804"/>
                    </a:cubicBezTo>
                    <a:cubicBezTo>
                      <a:pt x="11743" y="561"/>
                      <a:pt x="9964" y="1"/>
                      <a:pt x="823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788;p34">
                <a:extLst>
                  <a:ext uri="{FF2B5EF4-FFF2-40B4-BE49-F238E27FC236}">
                    <a16:creationId xmlns:a16="http://schemas.microsoft.com/office/drawing/2014/main" id="{780BAE10-675D-7FCC-1A54-2751CD1AA0E4}"/>
                  </a:ext>
                </a:extLst>
              </p:cNvPr>
              <p:cNvSpPr/>
              <p:nvPr/>
            </p:nvSpPr>
            <p:spPr>
              <a:xfrm>
                <a:off x="3282525" y="358450"/>
                <a:ext cx="684475" cy="1476125"/>
              </a:xfrm>
              <a:custGeom>
                <a:avLst/>
                <a:gdLst/>
                <a:ahLst/>
                <a:cxnLst/>
                <a:rect l="l" t="t" r="r" b="b"/>
                <a:pathLst>
                  <a:path w="27379" h="59045" fill="none" extrusionOk="0">
                    <a:moveTo>
                      <a:pt x="18428" y="59045"/>
                    </a:moveTo>
                    <a:cubicBezTo>
                      <a:pt x="18428" y="59045"/>
                      <a:pt x="16849" y="49869"/>
                      <a:pt x="18955" y="41821"/>
                    </a:cubicBezTo>
                    <a:cubicBezTo>
                      <a:pt x="19782" y="38737"/>
                      <a:pt x="21963" y="32870"/>
                      <a:pt x="23693" y="25273"/>
                    </a:cubicBezTo>
                    <a:cubicBezTo>
                      <a:pt x="26326" y="13690"/>
                      <a:pt x="27379" y="1"/>
                      <a:pt x="17075" y="1"/>
                    </a:cubicBezTo>
                    <a:cubicBezTo>
                      <a:pt x="1" y="1"/>
                      <a:pt x="8124" y="25499"/>
                      <a:pt x="14818" y="41821"/>
                    </a:cubicBezTo>
                    <a:cubicBezTo>
                      <a:pt x="18880" y="51599"/>
                      <a:pt x="16022" y="58142"/>
                      <a:pt x="16022" y="58142"/>
                    </a:cubicBezTo>
                  </a:path>
                </a:pathLst>
              </a:custGeom>
              <a:solidFill>
                <a:schemeClr val="dk2"/>
              </a:solidFill>
              <a:ln w="47000" cap="rnd" cmpd="sng">
                <a:solidFill>
                  <a:schemeClr val="dk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789;p34">
                <a:extLst>
                  <a:ext uri="{FF2B5EF4-FFF2-40B4-BE49-F238E27FC236}">
                    <a16:creationId xmlns:a16="http://schemas.microsoft.com/office/drawing/2014/main" id="{5631D28D-FBEB-D8B3-9045-743B84F9159B}"/>
                  </a:ext>
                </a:extLst>
              </p:cNvPr>
              <p:cNvSpPr/>
              <p:nvPr/>
            </p:nvSpPr>
            <p:spPr>
              <a:xfrm>
                <a:off x="2898925" y="2735275"/>
                <a:ext cx="1645350" cy="1645350"/>
              </a:xfrm>
              <a:custGeom>
                <a:avLst/>
                <a:gdLst/>
                <a:ahLst/>
                <a:cxnLst/>
                <a:rect l="l" t="t" r="r" b="b"/>
                <a:pathLst>
                  <a:path w="65814" h="65814" fill="none" extrusionOk="0">
                    <a:moveTo>
                      <a:pt x="1" y="0"/>
                    </a:moveTo>
                    <a:lnTo>
                      <a:pt x="65814" y="0"/>
                    </a:lnTo>
                    <a:lnTo>
                      <a:pt x="65814" y="65813"/>
                    </a:lnTo>
                    <a:lnTo>
                      <a:pt x="1" y="65813"/>
                    </a:lnTo>
                    <a:close/>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790;p34">
                <a:extLst>
                  <a:ext uri="{FF2B5EF4-FFF2-40B4-BE49-F238E27FC236}">
                    <a16:creationId xmlns:a16="http://schemas.microsoft.com/office/drawing/2014/main" id="{5B2EB898-ECAA-0013-B813-475A84D011D0}"/>
                  </a:ext>
                </a:extLst>
              </p:cNvPr>
              <p:cNvSpPr/>
              <p:nvPr/>
            </p:nvSpPr>
            <p:spPr>
              <a:xfrm>
                <a:off x="3299450" y="2596125"/>
                <a:ext cx="376100" cy="274550"/>
              </a:xfrm>
              <a:custGeom>
                <a:avLst/>
                <a:gdLst/>
                <a:ahLst/>
                <a:cxnLst/>
                <a:rect l="l" t="t" r="r" b="b"/>
                <a:pathLst>
                  <a:path w="15044" h="10982" extrusionOk="0">
                    <a:moveTo>
                      <a:pt x="5642" y="0"/>
                    </a:moveTo>
                    <a:cubicBezTo>
                      <a:pt x="76" y="0"/>
                      <a:pt x="226" y="2482"/>
                      <a:pt x="226" y="5491"/>
                    </a:cubicBezTo>
                    <a:cubicBezTo>
                      <a:pt x="226" y="8499"/>
                      <a:pt x="1" y="10982"/>
                      <a:pt x="5642" y="10982"/>
                    </a:cubicBezTo>
                    <a:cubicBezTo>
                      <a:pt x="9854" y="10982"/>
                      <a:pt x="13464" y="9628"/>
                      <a:pt x="15044" y="7672"/>
                    </a:cubicBezTo>
                    <a:lnTo>
                      <a:pt x="14968" y="3310"/>
                    </a:lnTo>
                    <a:cubicBezTo>
                      <a:pt x="13389" y="1354"/>
                      <a:pt x="9854" y="0"/>
                      <a:pt x="5642"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791;p34">
                <a:extLst>
                  <a:ext uri="{FF2B5EF4-FFF2-40B4-BE49-F238E27FC236}">
                    <a16:creationId xmlns:a16="http://schemas.microsoft.com/office/drawing/2014/main" id="{B30E8354-B8D0-57D3-CB1C-665A3D166694}"/>
                  </a:ext>
                </a:extLst>
              </p:cNvPr>
              <p:cNvSpPr/>
              <p:nvPr/>
            </p:nvSpPr>
            <p:spPr>
              <a:xfrm>
                <a:off x="3299450" y="2596125"/>
                <a:ext cx="376100" cy="274550"/>
              </a:xfrm>
              <a:custGeom>
                <a:avLst/>
                <a:gdLst/>
                <a:ahLst/>
                <a:cxnLst/>
                <a:rect l="l" t="t" r="r" b="b"/>
                <a:pathLst>
                  <a:path w="15044" h="10982" fill="none" extrusionOk="0">
                    <a:moveTo>
                      <a:pt x="15044" y="7672"/>
                    </a:moveTo>
                    <a:cubicBezTo>
                      <a:pt x="13464" y="9628"/>
                      <a:pt x="9854" y="10982"/>
                      <a:pt x="5642" y="10982"/>
                    </a:cubicBezTo>
                    <a:cubicBezTo>
                      <a:pt x="1" y="10982"/>
                      <a:pt x="226" y="8499"/>
                      <a:pt x="226" y="5491"/>
                    </a:cubicBezTo>
                    <a:cubicBezTo>
                      <a:pt x="226" y="2482"/>
                      <a:pt x="76" y="0"/>
                      <a:pt x="5642" y="0"/>
                    </a:cubicBezTo>
                    <a:cubicBezTo>
                      <a:pt x="9854" y="0"/>
                      <a:pt x="13389" y="1354"/>
                      <a:pt x="14968" y="3310"/>
                    </a:cubicBezTo>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792;p34">
                <a:extLst>
                  <a:ext uri="{FF2B5EF4-FFF2-40B4-BE49-F238E27FC236}">
                    <a16:creationId xmlns:a16="http://schemas.microsoft.com/office/drawing/2014/main" id="{6D71FE86-7A7A-22B1-4E01-37C34321947C}"/>
                  </a:ext>
                </a:extLst>
              </p:cNvPr>
              <p:cNvSpPr/>
              <p:nvPr/>
            </p:nvSpPr>
            <p:spPr>
              <a:xfrm>
                <a:off x="3792100" y="2596125"/>
                <a:ext cx="376100" cy="274550"/>
              </a:xfrm>
              <a:custGeom>
                <a:avLst/>
                <a:gdLst/>
                <a:ahLst/>
                <a:cxnLst/>
                <a:rect l="l" t="t" r="r" b="b"/>
                <a:pathLst>
                  <a:path w="15044" h="10982" extrusionOk="0">
                    <a:moveTo>
                      <a:pt x="9403" y="0"/>
                    </a:moveTo>
                    <a:cubicBezTo>
                      <a:pt x="5191" y="0"/>
                      <a:pt x="1656" y="1354"/>
                      <a:pt x="76" y="3310"/>
                    </a:cubicBezTo>
                    <a:lnTo>
                      <a:pt x="1" y="7672"/>
                    </a:lnTo>
                    <a:cubicBezTo>
                      <a:pt x="1580" y="9628"/>
                      <a:pt x="5191" y="10982"/>
                      <a:pt x="9403" y="10982"/>
                    </a:cubicBezTo>
                    <a:cubicBezTo>
                      <a:pt x="15044" y="10982"/>
                      <a:pt x="14818" y="8499"/>
                      <a:pt x="14818" y="5491"/>
                    </a:cubicBezTo>
                    <a:cubicBezTo>
                      <a:pt x="14818" y="2482"/>
                      <a:pt x="14969" y="0"/>
                      <a:pt x="9403"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793;p34">
                <a:extLst>
                  <a:ext uri="{FF2B5EF4-FFF2-40B4-BE49-F238E27FC236}">
                    <a16:creationId xmlns:a16="http://schemas.microsoft.com/office/drawing/2014/main" id="{430275DC-CB83-5DAC-4B5E-ADC8B70EFF4B}"/>
                  </a:ext>
                </a:extLst>
              </p:cNvPr>
              <p:cNvSpPr/>
              <p:nvPr/>
            </p:nvSpPr>
            <p:spPr>
              <a:xfrm>
                <a:off x="3792100" y="2596125"/>
                <a:ext cx="376100" cy="274550"/>
              </a:xfrm>
              <a:custGeom>
                <a:avLst/>
                <a:gdLst/>
                <a:ahLst/>
                <a:cxnLst/>
                <a:rect l="l" t="t" r="r" b="b"/>
                <a:pathLst>
                  <a:path w="15044" h="10982" fill="none" extrusionOk="0">
                    <a:moveTo>
                      <a:pt x="1" y="7672"/>
                    </a:moveTo>
                    <a:cubicBezTo>
                      <a:pt x="1580" y="9628"/>
                      <a:pt x="5191" y="10982"/>
                      <a:pt x="9403" y="10982"/>
                    </a:cubicBezTo>
                    <a:cubicBezTo>
                      <a:pt x="15044" y="10982"/>
                      <a:pt x="14818" y="8499"/>
                      <a:pt x="14818" y="5491"/>
                    </a:cubicBezTo>
                    <a:cubicBezTo>
                      <a:pt x="14818" y="2482"/>
                      <a:pt x="14969" y="0"/>
                      <a:pt x="9403" y="0"/>
                    </a:cubicBezTo>
                    <a:cubicBezTo>
                      <a:pt x="5191" y="0"/>
                      <a:pt x="1656" y="1354"/>
                      <a:pt x="76" y="3310"/>
                    </a:cubicBezTo>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794;p34">
                <a:extLst>
                  <a:ext uri="{FF2B5EF4-FFF2-40B4-BE49-F238E27FC236}">
                    <a16:creationId xmlns:a16="http://schemas.microsoft.com/office/drawing/2014/main" id="{DD9450E7-5D1C-6B3E-6FCD-BFEB836C38F3}"/>
                  </a:ext>
                </a:extLst>
              </p:cNvPr>
              <p:cNvSpPr/>
              <p:nvPr/>
            </p:nvSpPr>
            <p:spPr>
              <a:xfrm>
                <a:off x="3641675" y="2658050"/>
                <a:ext cx="176775" cy="152525"/>
              </a:xfrm>
              <a:custGeom>
                <a:avLst/>
                <a:gdLst/>
                <a:ahLst/>
                <a:cxnLst/>
                <a:rect l="l" t="t" r="r" b="b"/>
                <a:pathLst>
                  <a:path w="7071" h="6101" extrusionOk="0">
                    <a:moveTo>
                      <a:pt x="3996" y="0"/>
                    </a:moveTo>
                    <a:cubicBezTo>
                      <a:pt x="3316" y="0"/>
                      <a:pt x="2622" y="235"/>
                      <a:pt x="2032" y="757"/>
                    </a:cubicBezTo>
                    <a:cubicBezTo>
                      <a:pt x="1" y="2562"/>
                      <a:pt x="1054" y="5797"/>
                      <a:pt x="3686" y="6098"/>
                    </a:cubicBezTo>
                    <a:cubicBezTo>
                      <a:pt x="3734" y="6100"/>
                      <a:pt x="3782" y="6101"/>
                      <a:pt x="3830" y="6101"/>
                    </a:cubicBezTo>
                    <a:cubicBezTo>
                      <a:pt x="5570" y="6101"/>
                      <a:pt x="6998" y="4773"/>
                      <a:pt x="7071" y="3089"/>
                    </a:cubicBezTo>
                    <a:cubicBezTo>
                      <a:pt x="7071" y="1252"/>
                      <a:pt x="5569" y="0"/>
                      <a:pt x="3996" y="0"/>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7" name="Google Shape;795;p34">
              <a:extLst>
                <a:ext uri="{FF2B5EF4-FFF2-40B4-BE49-F238E27FC236}">
                  <a16:creationId xmlns:a16="http://schemas.microsoft.com/office/drawing/2014/main" id="{E0F041D1-C535-7ACF-233F-C1733BC12260}"/>
                </a:ext>
              </a:extLst>
            </p:cNvPr>
            <p:cNvSpPr txBox="1"/>
            <p:nvPr/>
          </p:nvSpPr>
          <p:spPr>
            <a:xfrm>
              <a:off x="5963940" y="2642749"/>
              <a:ext cx="627300" cy="513300"/>
            </a:xfrm>
            <a:prstGeom prst="rect">
              <a:avLst/>
            </a:prstGeom>
            <a:noFill/>
            <a:ln>
              <a:noFill/>
            </a:ln>
          </p:spPr>
          <p:txBody>
            <a:bodyPr spcFirstLastPara="1" wrap="square" lIns="121900" tIns="121900" rIns="121900" bIns="121900" anchor="ctr" anchorCtr="0">
              <a:noAutofit/>
            </a:bodyPr>
            <a:lstStyle/>
            <a:p>
              <a:r>
                <a:rPr lang="en" sz="2933">
                  <a:solidFill>
                    <a:schemeClr val="lt1"/>
                  </a:solidFill>
                  <a:latin typeface="Mansalva"/>
                  <a:ea typeface="Mansalva"/>
                  <a:cs typeface="Mansalva"/>
                  <a:sym typeface="Mansalva"/>
                </a:rPr>
                <a:t>I</a:t>
              </a:r>
              <a:endParaRPr sz="2933">
                <a:solidFill>
                  <a:schemeClr val="lt1"/>
                </a:solidFill>
                <a:latin typeface="Mansalva"/>
                <a:ea typeface="Mansalva"/>
                <a:cs typeface="Mansalva"/>
                <a:sym typeface="Mansalva"/>
              </a:endParaRPr>
            </a:p>
          </p:txBody>
        </p:sp>
        <p:sp>
          <p:nvSpPr>
            <p:cNvPr id="8" name="Google Shape;796;p34">
              <a:extLst>
                <a:ext uri="{FF2B5EF4-FFF2-40B4-BE49-F238E27FC236}">
                  <a16:creationId xmlns:a16="http://schemas.microsoft.com/office/drawing/2014/main" id="{A3D0C499-7CC5-3414-E3C9-C673F154A5D9}"/>
                </a:ext>
              </a:extLst>
            </p:cNvPr>
            <p:cNvSpPr txBox="1"/>
            <p:nvPr/>
          </p:nvSpPr>
          <p:spPr>
            <a:xfrm>
              <a:off x="5963976" y="3302725"/>
              <a:ext cx="1601400" cy="513300"/>
            </a:xfrm>
            <a:prstGeom prst="rect">
              <a:avLst/>
            </a:prstGeom>
            <a:noFill/>
            <a:ln>
              <a:noFill/>
            </a:ln>
          </p:spPr>
          <p:txBody>
            <a:bodyPr spcFirstLastPara="1" wrap="square" lIns="121900" tIns="121900" rIns="121900" bIns="121900" anchor="ctr" anchorCtr="0">
              <a:noAutofit/>
            </a:bodyPr>
            <a:lstStyle/>
            <a:p>
              <a:pPr algn="ctr"/>
              <a:r>
                <a:rPr lang="en" sz="1733">
                  <a:solidFill>
                    <a:schemeClr val="lt1"/>
                  </a:solidFill>
                  <a:latin typeface="Mansalva"/>
                  <a:ea typeface="Mansalva"/>
                  <a:cs typeface="Mansalva"/>
                  <a:sym typeface="Mansalva"/>
                </a:rPr>
                <a:t>School</a:t>
              </a:r>
              <a:endParaRPr sz="1733">
                <a:solidFill>
                  <a:schemeClr val="lt1"/>
                </a:solidFill>
                <a:latin typeface="Mansalva"/>
                <a:ea typeface="Mansalva"/>
                <a:cs typeface="Mansalva"/>
                <a:sym typeface="Mansalva"/>
              </a:endParaRPr>
            </a:p>
          </p:txBody>
        </p:sp>
      </p:grpSp>
      <p:pic>
        <p:nvPicPr>
          <p:cNvPr id="21" name="Google Shape;799;p34">
            <a:extLst>
              <a:ext uri="{FF2B5EF4-FFF2-40B4-BE49-F238E27FC236}">
                <a16:creationId xmlns:a16="http://schemas.microsoft.com/office/drawing/2014/main" id="{D6464C3B-CE5D-036B-AC2F-2801B8853B8B}"/>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rot="-542997">
            <a:off x="3229560" y="1514603"/>
            <a:ext cx="1935600" cy="1935600"/>
          </a:xfrm>
          <a:prstGeom prst="rect">
            <a:avLst/>
          </a:prstGeom>
          <a:noFill/>
          <a:ln>
            <a:noFill/>
          </a:ln>
          <a:effectLst>
            <a:outerShdw blurRad="57150" dist="19050" dir="5400000" algn="bl" rotWithShape="0">
              <a:srgbClr val="000000">
                <a:alpha val="50000"/>
              </a:srgbClr>
            </a:outerShdw>
          </a:effectLst>
        </p:spPr>
      </p:pic>
      <p:grpSp>
        <p:nvGrpSpPr>
          <p:cNvPr id="22" name="Google Shape;800;p34">
            <a:extLst>
              <a:ext uri="{FF2B5EF4-FFF2-40B4-BE49-F238E27FC236}">
                <a16:creationId xmlns:a16="http://schemas.microsoft.com/office/drawing/2014/main" id="{F03D740E-5409-A20B-F22E-DA4120B3152A}"/>
              </a:ext>
            </a:extLst>
          </p:cNvPr>
          <p:cNvGrpSpPr/>
          <p:nvPr/>
        </p:nvGrpSpPr>
        <p:grpSpPr>
          <a:xfrm rot="2122364">
            <a:off x="3961497" y="1312700"/>
            <a:ext cx="1640920" cy="534335"/>
            <a:chOff x="275" y="1558900"/>
            <a:chExt cx="7619656" cy="2481200"/>
          </a:xfrm>
        </p:grpSpPr>
        <p:sp>
          <p:nvSpPr>
            <p:cNvPr id="23" name="Google Shape;801;p34">
              <a:extLst>
                <a:ext uri="{FF2B5EF4-FFF2-40B4-BE49-F238E27FC236}">
                  <a16:creationId xmlns:a16="http://schemas.microsoft.com/office/drawing/2014/main" id="{593E231B-EAA4-0061-978D-3890BC4AA473}"/>
                </a:ext>
              </a:extLst>
            </p:cNvPr>
            <p:cNvSpPr/>
            <p:nvPr/>
          </p:nvSpPr>
          <p:spPr>
            <a:xfrm>
              <a:off x="275" y="1558900"/>
              <a:ext cx="7619656" cy="2480967"/>
            </a:xfrm>
            <a:custGeom>
              <a:avLst/>
              <a:gdLst/>
              <a:ahLst/>
              <a:cxnLst/>
              <a:rect l="l" t="t" r="r" b="b"/>
              <a:pathLst>
                <a:path w="281792" h="94811" extrusionOk="0">
                  <a:moveTo>
                    <a:pt x="1" y="1"/>
                  </a:moveTo>
                  <a:cubicBezTo>
                    <a:pt x="1541" y="2861"/>
                    <a:pt x="3301" y="5500"/>
                    <a:pt x="5390" y="8030"/>
                  </a:cubicBezTo>
                  <a:cubicBezTo>
                    <a:pt x="6820" y="9570"/>
                    <a:pt x="8140" y="11220"/>
                    <a:pt x="9350" y="12979"/>
                  </a:cubicBezTo>
                  <a:cubicBezTo>
                    <a:pt x="9790" y="13639"/>
                    <a:pt x="10230" y="14409"/>
                    <a:pt x="10340" y="15289"/>
                  </a:cubicBezTo>
                  <a:cubicBezTo>
                    <a:pt x="10450" y="15949"/>
                    <a:pt x="10120" y="16609"/>
                    <a:pt x="9680" y="17159"/>
                  </a:cubicBezTo>
                  <a:cubicBezTo>
                    <a:pt x="8140" y="18589"/>
                    <a:pt x="6490" y="19909"/>
                    <a:pt x="4730" y="21009"/>
                  </a:cubicBezTo>
                  <a:cubicBezTo>
                    <a:pt x="3741" y="21779"/>
                    <a:pt x="2311" y="23208"/>
                    <a:pt x="2861" y="24528"/>
                  </a:cubicBezTo>
                  <a:cubicBezTo>
                    <a:pt x="3521" y="26068"/>
                    <a:pt x="4511" y="27388"/>
                    <a:pt x="5720" y="28598"/>
                  </a:cubicBezTo>
                  <a:cubicBezTo>
                    <a:pt x="6820" y="29588"/>
                    <a:pt x="7810" y="30798"/>
                    <a:pt x="8470" y="32007"/>
                  </a:cubicBezTo>
                  <a:cubicBezTo>
                    <a:pt x="8800" y="33217"/>
                    <a:pt x="8580" y="34427"/>
                    <a:pt x="7810" y="35307"/>
                  </a:cubicBezTo>
                  <a:cubicBezTo>
                    <a:pt x="6930" y="36517"/>
                    <a:pt x="6050" y="37727"/>
                    <a:pt x="5280" y="39047"/>
                  </a:cubicBezTo>
                  <a:cubicBezTo>
                    <a:pt x="4950" y="39707"/>
                    <a:pt x="4621" y="40367"/>
                    <a:pt x="4291" y="41026"/>
                  </a:cubicBezTo>
                  <a:cubicBezTo>
                    <a:pt x="3851" y="41576"/>
                    <a:pt x="3631" y="42346"/>
                    <a:pt x="3521" y="43116"/>
                  </a:cubicBezTo>
                  <a:cubicBezTo>
                    <a:pt x="3851" y="45866"/>
                    <a:pt x="7810" y="47406"/>
                    <a:pt x="7260" y="50266"/>
                  </a:cubicBezTo>
                  <a:cubicBezTo>
                    <a:pt x="6820" y="52685"/>
                    <a:pt x="4071" y="53895"/>
                    <a:pt x="3301" y="56095"/>
                  </a:cubicBezTo>
                  <a:cubicBezTo>
                    <a:pt x="2861" y="57855"/>
                    <a:pt x="3741" y="59065"/>
                    <a:pt x="4730" y="60384"/>
                  </a:cubicBezTo>
                  <a:cubicBezTo>
                    <a:pt x="5500" y="61264"/>
                    <a:pt x="6270" y="62254"/>
                    <a:pt x="5830" y="63464"/>
                  </a:cubicBezTo>
                  <a:cubicBezTo>
                    <a:pt x="5500" y="64014"/>
                    <a:pt x="5060" y="64454"/>
                    <a:pt x="4621" y="64894"/>
                  </a:cubicBezTo>
                  <a:cubicBezTo>
                    <a:pt x="3961" y="65334"/>
                    <a:pt x="3521" y="65994"/>
                    <a:pt x="3191" y="66764"/>
                  </a:cubicBezTo>
                  <a:cubicBezTo>
                    <a:pt x="2861" y="67424"/>
                    <a:pt x="3081" y="68304"/>
                    <a:pt x="3521" y="68964"/>
                  </a:cubicBezTo>
                  <a:cubicBezTo>
                    <a:pt x="4071" y="69513"/>
                    <a:pt x="4621" y="70063"/>
                    <a:pt x="5280" y="70503"/>
                  </a:cubicBezTo>
                  <a:cubicBezTo>
                    <a:pt x="6930" y="72153"/>
                    <a:pt x="9350" y="73253"/>
                    <a:pt x="10780" y="75123"/>
                  </a:cubicBezTo>
                  <a:cubicBezTo>
                    <a:pt x="11330" y="75673"/>
                    <a:pt x="11550" y="76443"/>
                    <a:pt x="11220" y="77213"/>
                  </a:cubicBezTo>
                  <a:cubicBezTo>
                    <a:pt x="10780" y="78203"/>
                    <a:pt x="10010" y="78972"/>
                    <a:pt x="9130" y="79742"/>
                  </a:cubicBezTo>
                  <a:cubicBezTo>
                    <a:pt x="8030" y="80622"/>
                    <a:pt x="6930" y="81392"/>
                    <a:pt x="5720" y="82162"/>
                  </a:cubicBezTo>
                  <a:cubicBezTo>
                    <a:pt x="5170" y="82492"/>
                    <a:pt x="4621" y="82822"/>
                    <a:pt x="4071" y="83042"/>
                  </a:cubicBezTo>
                  <a:lnTo>
                    <a:pt x="3411" y="83372"/>
                  </a:lnTo>
                  <a:cubicBezTo>
                    <a:pt x="3081" y="83592"/>
                    <a:pt x="3301" y="83702"/>
                    <a:pt x="3521" y="83922"/>
                  </a:cubicBezTo>
                  <a:cubicBezTo>
                    <a:pt x="4291" y="84802"/>
                    <a:pt x="5830" y="85352"/>
                    <a:pt x="6270" y="86562"/>
                  </a:cubicBezTo>
                  <a:cubicBezTo>
                    <a:pt x="6710" y="87662"/>
                    <a:pt x="5940" y="88651"/>
                    <a:pt x="5280" y="89421"/>
                  </a:cubicBezTo>
                  <a:cubicBezTo>
                    <a:pt x="4181" y="90741"/>
                    <a:pt x="2971" y="91951"/>
                    <a:pt x="1761" y="93161"/>
                  </a:cubicBezTo>
                  <a:cubicBezTo>
                    <a:pt x="1101" y="93711"/>
                    <a:pt x="551" y="94261"/>
                    <a:pt x="1" y="94811"/>
                  </a:cubicBezTo>
                  <a:lnTo>
                    <a:pt x="281791" y="94811"/>
                  </a:lnTo>
                  <a:lnTo>
                    <a:pt x="281791" y="93931"/>
                  </a:lnTo>
                  <a:cubicBezTo>
                    <a:pt x="281351" y="93161"/>
                    <a:pt x="280802" y="92501"/>
                    <a:pt x="280252" y="91841"/>
                  </a:cubicBezTo>
                  <a:cubicBezTo>
                    <a:pt x="279592" y="90961"/>
                    <a:pt x="278822" y="90191"/>
                    <a:pt x="278162" y="89421"/>
                  </a:cubicBezTo>
                  <a:cubicBezTo>
                    <a:pt x="277502" y="88541"/>
                    <a:pt x="277172" y="87992"/>
                    <a:pt x="276512" y="87332"/>
                  </a:cubicBezTo>
                  <a:cubicBezTo>
                    <a:pt x="275522" y="86452"/>
                    <a:pt x="274642" y="85352"/>
                    <a:pt x="273982" y="84032"/>
                  </a:cubicBezTo>
                  <a:cubicBezTo>
                    <a:pt x="273432" y="83042"/>
                    <a:pt x="274202" y="82162"/>
                    <a:pt x="275082" y="81612"/>
                  </a:cubicBezTo>
                  <a:cubicBezTo>
                    <a:pt x="276402" y="80842"/>
                    <a:pt x="277942" y="79852"/>
                    <a:pt x="277832" y="78093"/>
                  </a:cubicBezTo>
                  <a:cubicBezTo>
                    <a:pt x="277612" y="76773"/>
                    <a:pt x="276842" y="75453"/>
                    <a:pt x="275742" y="74683"/>
                  </a:cubicBezTo>
                  <a:cubicBezTo>
                    <a:pt x="274752" y="73693"/>
                    <a:pt x="273542" y="72813"/>
                    <a:pt x="272442" y="71823"/>
                  </a:cubicBezTo>
                  <a:cubicBezTo>
                    <a:pt x="271453" y="71053"/>
                    <a:pt x="270573" y="69953"/>
                    <a:pt x="270243" y="68634"/>
                  </a:cubicBezTo>
                  <a:cubicBezTo>
                    <a:pt x="270023" y="67644"/>
                    <a:pt x="270903" y="66764"/>
                    <a:pt x="271672" y="66104"/>
                  </a:cubicBezTo>
                  <a:cubicBezTo>
                    <a:pt x="272662" y="65224"/>
                    <a:pt x="273762" y="64344"/>
                    <a:pt x="274862" y="63574"/>
                  </a:cubicBezTo>
                  <a:cubicBezTo>
                    <a:pt x="276072" y="62804"/>
                    <a:pt x="277172" y="61704"/>
                    <a:pt x="277942" y="60494"/>
                  </a:cubicBezTo>
                  <a:cubicBezTo>
                    <a:pt x="278272" y="59505"/>
                    <a:pt x="277832" y="58295"/>
                    <a:pt x="276952" y="57745"/>
                  </a:cubicBezTo>
                  <a:cubicBezTo>
                    <a:pt x="276182" y="57195"/>
                    <a:pt x="275412" y="56645"/>
                    <a:pt x="274532" y="56205"/>
                  </a:cubicBezTo>
                  <a:cubicBezTo>
                    <a:pt x="273872" y="55985"/>
                    <a:pt x="273322" y="55545"/>
                    <a:pt x="272772" y="54995"/>
                  </a:cubicBezTo>
                  <a:cubicBezTo>
                    <a:pt x="271672" y="53345"/>
                    <a:pt x="274312" y="51585"/>
                    <a:pt x="275522" y="51035"/>
                  </a:cubicBezTo>
                  <a:cubicBezTo>
                    <a:pt x="276732" y="50485"/>
                    <a:pt x="278712" y="49826"/>
                    <a:pt x="278492" y="47956"/>
                  </a:cubicBezTo>
                  <a:cubicBezTo>
                    <a:pt x="278272" y="46196"/>
                    <a:pt x="276842" y="44986"/>
                    <a:pt x="275852" y="43886"/>
                  </a:cubicBezTo>
                  <a:cubicBezTo>
                    <a:pt x="274862" y="42896"/>
                    <a:pt x="273982" y="41686"/>
                    <a:pt x="273212" y="40477"/>
                  </a:cubicBezTo>
                  <a:cubicBezTo>
                    <a:pt x="272662" y="39707"/>
                    <a:pt x="272332" y="38717"/>
                    <a:pt x="272552" y="37727"/>
                  </a:cubicBezTo>
                  <a:cubicBezTo>
                    <a:pt x="272992" y="35967"/>
                    <a:pt x="275302" y="35197"/>
                    <a:pt x="276512" y="34207"/>
                  </a:cubicBezTo>
                  <a:cubicBezTo>
                    <a:pt x="277722" y="33327"/>
                    <a:pt x="278712" y="32227"/>
                    <a:pt x="279262" y="30908"/>
                  </a:cubicBezTo>
                  <a:cubicBezTo>
                    <a:pt x="279592" y="30138"/>
                    <a:pt x="279482" y="29148"/>
                    <a:pt x="278822" y="28598"/>
                  </a:cubicBezTo>
                  <a:cubicBezTo>
                    <a:pt x="278382" y="28048"/>
                    <a:pt x="277832" y="27608"/>
                    <a:pt x="277172" y="27168"/>
                  </a:cubicBezTo>
                  <a:cubicBezTo>
                    <a:pt x="276402" y="26618"/>
                    <a:pt x="275742" y="25958"/>
                    <a:pt x="274972" y="25298"/>
                  </a:cubicBezTo>
                  <a:cubicBezTo>
                    <a:pt x="274752" y="25078"/>
                    <a:pt x="274312" y="24748"/>
                    <a:pt x="274202" y="24418"/>
                  </a:cubicBezTo>
                  <a:cubicBezTo>
                    <a:pt x="274202" y="23978"/>
                    <a:pt x="274202" y="23648"/>
                    <a:pt x="274422" y="23318"/>
                  </a:cubicBezTo>
                  <a:cubicBezTo>
                    <a:pt x="274642" y="22768"/>
                    <a:pt x="274862" y="22218"/>
                    <a:pt x="275192" y="21779"/>
                  </a:cubicBezTo>
                  <a:cubicBezTo>
                    <a:pt x="276072" y="20899"/>
                    <a:pt x="277172" y="20349"/>
                    <a:pt x="277942" y="19359"/>
                  </a:cubicBezTo>
                  <a:cubicBezTo>
                    <a:pt x="278932" y="18259"/>
                    <a:pt x="278602" y="16609"/>
                    <a:pt x="277282" y="15839"/>
                  </a:cubicBezTo>
                  <a:cubicBezTo>
                    <a:pt x="276292" y="14959"/>
                    <a:pt x="275082" y="14409"/>
                    <a:pt x="274092" y="13529"/>
                  </a:cubicBezTo>
                  <a:cubicBezTo>
                    <a:pt x="273212" y="12979"/>
                    <a:pt x="272772" y="12100"/>
                    <a:pt x="272772" y="11110"/>
                  </a:cubicBezTo>
                  <a:cubicBezTo>
                    <a:pt x="273102" y="8910"/>
                    <a:pt x="275192" y="7040"/>
                    <a:pt x="276732" y="5610"/>
                  </a:cubicBezTo>
                  <a:cubicBezTo>
                    <a:pt x="277722" y="4620"/>
                    <a:pt x="278712" y="3630"/>
                    <a:pt x="279702" y="2641"/>
                  </a:cubicBezTo>
                  <a:cubicBezTo>
                    <a:pt x="280582" y="1871"/>
                    <a:pt x="281241" y="991"/>
                    <a:pt x="281791" y="1"/>
                  </a:cubicBezTo>
                  <a:close/>
                </a:path>
              </a:pathLst>
            </a:custGeom>
            <a:solidFill>
              <a:schemeClr val="lt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802;p34">
              <a:extLst>
                <a:ext uri="{FF2B5EF4-FFF2-40B4-BE49-F238E27FC236}">
                  <a16:creationId xmlns:a16="http://schemas.microsoft.com/office/drawing/2014/main" id="{67407878-9D61-231A-9E79-6F95E6ABABCF}"/>
                </a:ext>
              </a:extLst>
            </p:cNvPr>
            <p:cNvSpPr/>
            <p:nvPr/>
          </p:nvSpPr>
          <p:spPr>
            <a:xfrm>
              <a:off x="306850" y="1594325"/>
              <a:ext cx="409725" cy="509975"/>
            </a:xfrm>
            <a:custGeom>
              <a:avLst/>
              <a:gdLst/>
              <a:ahLst/>
              <a:cxnLst/>
              <a:rect l="l" t="t" r="r" b="b"/>
              <a:pathLst>
                <a:path w="16389" h="20399" extrusionOk="0">
                  <a:moveTo>
                    <a:pt x="7817" y="7237"/>
                  </a:moveTo>
                  <a:cubicBezTo>
                    <a:pt x="7765" y="7275"/>
                    <a:pt x="7722" y="7301"/>
                    <a:pt x="7700" y="7301"/>
                  </a:cubicBezTo>
                  <a:cubicBezTo>
                    <a:pt x="7743" y="7280"/>
                    <a:pt x="7781" y="7258"/>
                    <a:pt x="7817" y="7237"/>
                  </a:cubicBezTo>
                  <a:close/>
                  <a:moveTo>
                    <a:pt x="7186" y="8082"/>
                  </a:moveTo>
                  <a:cubicBezTo>
                    <a:pt x="7174" y="8082"/>
                    <a:pt x="7040" y="8331"/>
                    <a:pt x="7040" y="8401"/>
                  </a:cubicBezTo>
                  <a:cubicBezTo>
                    <a:pt x="7159"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3"/>
                    <a:pt x="7525" y="12076"/>
                  </a:cubicBezTo>
                  <a:lnTo>
                    <a:pt x="7525" y="12076"/>
                  </a:lnTo>
                  <a:lnTo>
                    <a:pt x="7480" y="12031"/>
                  </a:lnTo>
                  <a:cubicBezTo>
                    <a:pt x="7441" y="11972"/>
                    <a:pt x="7426" y="11948"/>
                    <a:pt x="7428" y="11948"/>
                  </a:cubicBezTo>
                  <a:close/>
                  <a:moveTo>
                    <a:pt x="7904" y="1"/>
                  </a:moveTo>
                  <a:cubicBezTo>
                    <a:pt x="7219" y="1"/>
                    <a:pt x="6518" y="124"/>
                    <a:pt x="5940" y="372"/>
                  </a:cubicBezTo>
                  <a:lnTo>
                    <a:pt x="6050" y="482"/>
                  </a:lnTo>
                  <a:cubicBezTo>
                    <a:pt x="2310" y="2132"/>
                    <a:pt x="1" y="5871"/>
                    <a:pt x="1" y="9941"/>
                  </a:cubicBezTo>
                  <a:cubicBezTo>
                    <a:pt x="1" y="13900"/>
                    <a:pt x="2200" y="17420"/>
                    <a:pt x="5720" y="19290"/>
                  </a:cubicBezTo>
                  <a:cubicBezTo>
                    <a:pt x="7301" y="20008"/>
                    <a:pt x="9023" y="20398"/>
                    <a:pt x="10762" y="20398"/>
                  </a:cubicBezTo>
                  <a:cubicBezTo>
                    <a:pt x="11686" y="20398"/>
                    <a:pt x="12614" y="20289"/>
                    <a:pt x="13529" y="20060"/>
                  </a:cubicBezTo>
                  <a:cubicBezTo>
                    <a:pt x="15399" y="19510"/>
                    <a:pt x="16389" y="17640"/>
                    <a:pt x="15949" y="15770"/>
                  </a:cubicBezTo>
                  <a:cubicBezTo>
                    <a:pt x="15481" y="14273"/>
                    <a:pt x="14058" y="13253"/>
                    <a:pt x="12492" y="13253"/>
                  </a:cubicBezTo>
                  <a:cubicBezTo>
                    <a:pt x="12218" y="13253"/>
                    <a:pt x="11938" y="13285"/>
                    <a:pt x="11659" y="13350"/>
                  </a:cubicBezTo>
                  <a:cubicBezTo>
                    <a:pt x="11549" y="13350"/>
                    <a:pt x="11330" y="13460"/>
                    <a:pt x="11110" y="13570"/>
                  </a:cubicBezTo>
                  <a:lnTo>
                    <a:pt x="10230" y="13570"/>
                  </a:lnTo>
                  <a:cubicBezTo>
                    <a:pt x="10093" y="13543"/>
                    <a:pt x="9982" y="13523"/>
                    <a:pt x="9893" y="13508"/>
                  </a:cubicBezTo>
                  <a:lnTo>
                    <a:pt x="9893" y="13508"/>
                  </a:lnTo>
                  <a:cubicBezTo>
                    <a:pt x="10047" y="13570"/>
                    <a:pt x="10138" y="13570"/>
                    <a:pt x="10230" y="13570"/>
                  </a:cubicBezTo>
                  <a:lnTo>
                    <a:pt x="10010" y="13570"/>
                  </a:lnTo>
                  <a:cubicBezTo>
                    <a:pt x="9790" y="13570"/>
                    <a:pt x="9472" y="13473"/>
                    <a:pt x="9610" y="13473"/>
                  </a:cubicBezTo>
                  <a:cubicBezTo>
                    <a:pt x="9654" y="13473"/>
                    <a:pt x="9742" y="13482"/>
                    <a:pt x="9893" y="13508"/>
                  </a:cubicBezTo>
                  <a:lnTo>
                    <a:pt x="9893" y="13508"/>
                  </a:lnTo>
                  <a:cubicBezTo>
                    <a:pt x="9862" y="13495"/>
                    <a:pt x="9827" y="13479"/>
                    <a:pt x="9790" y="13460"/>
                  </a:cubicBezTo>
                  <a:cubicBezTo>
                    <a:pt x="9570" y="13387"/>
                    <a:pt x="9350" y="13314"/>
                    <a:pt x="9130" y="13240"/>
                  </a:cubicBezTo>
                  <a:lnTo>
                    <a:pt x="9130" y="13240"/>
                  </a:lnTo>
                  <a:lnTo>
                    <a:pt x="8690" y="13020"/>
                  </a:lnTo>
                  <a:cubicBezTo>
                    <a:pt x="8630" y="13020"/>
                    <a:pt x="8569" y="12987"/>
                    <a:pt x="8491" y="12940"/>
                  </a:cubicBezTo>
                  <a:lnTo>
                    <a:pt x="8491" y="12940"/>
                  </a:lnTo>
                  <a:cubicBezTo>
                    <a:pt x="8485" y="12931"/>
                    <a:pt x="8478" y="12921"/>
                    <a:pt x="8470" y="12910"/>
                  </a:cubicBezTo>
                  <a:cubicBezTo>
                    <a:pt x="8030" y="12581"/>
                    <a:pt x="8030" y="12581"/>
                    <a:pt x="7810" y="12361"/>
                  </a:cubicBezTo>
                  <a:lnTo>
                    <a:pt x="7700" y="12251"/>
                  </a:lnTo>
                  <a:lnTo>
                    <a:pt x="7700" y="12251"/>
                  </a:lnTo>
                  <a:cubicBezTo>
                    <a:pt x="7700" y="12251"/>
                    <a:pt x="7700" y="12251"/>
                    <a:pt x="7700" y="12251"/>
                  </a:cubicBezTo>
                  <a:cubicBezTo>
                    <a:pt x="7590" y="12141"/>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cubicBezTo>
                    <a:pt x="6930" y="10051"/>
                    <a:pt x="6930" y="9721"/>
                    <a:pt x="6930" y="9391"/>
                  </a:cubicBez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92"/>
                    <a:pt x="7570" y="7652"/>
                    <a:pt x="7601" y="7462"/>
                  </a:cubicBezTo>
                  <a:lnTo>
                    <a:pt x="7601" y="7462"/>
                  </a:lnTo>
                  <a:cubicBezTo>
                    <a:pt x="7711" y="7346"/>
                    <a:pt x="7842" y="7269"/>
                    <a:pt x="7920" y="7191"/>
                  </a:cubicBezTo>
                  <a:lnTo>
                    <a:pt x="7975" y="7136"/>
                  </a:lnTo>
                  <a:lnTo>
                    <a:pt x="7975" y="7136"/>
                  </a:lnTo>
                  <a:cubicBezTo>
                    <a:pt x="8057" y="7081"/>
                    <a:pt x="8140" y="7026"/>
                    <a:pt x="8250" y="6971"/>
                  </a:cubicBezTo>
                  <a:cubicBezTo>
                    <a:pt x="8580" y="6751"/>
                    <a:pt x="9020" y="6531"/>
                    <a:pt x="9350" y="6311"/>
                  </a:cubicBezTo>
                  <a:cubicBezTo>
                    <a:pt x="10120" y="5871"/>
                    <a:pt x="10780" y="5211"/>
                    <a:pt x="11000" y="4331"/>
                  </a:cubicBezTo>
                  <a:cubicBezTo>
                    <a:pt x="11440" y="2462"/>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803;p34">
              <a:extLst>
                <a:ext uri="{FF2B5EF4-FFF2-40B4-BE49-F238E27FC236}">
                  <a16:creationId xmlns:a16="http://schemas.microsoft.com/office/drawing/2014/main" id="{AD271743-6124-3013-4B41-4260872A5943}"/>
                </a:ext>
              </a:extLst>
            </p:cNvPr>
            <p:cNvSpPr/>
            <p:nvPr/>
          </p:nvSpPr>
          <p:spPr>
            <a:xfrm>
              <a:off x="953025" y="1593900"/>
              <a:ext cx="455575" cy="510175"/>
            </a:xfrm>
            <a:custGeom>
              <a:avLst/>
              <a:gdLst/>
              <a:ahLst/>
              <a:cxnLst/>
              <a:rect l="l" t="t" r="r" b="b"/>
              <a:pathLst>
                <a:path w="18223" h="20407" extrusionOk="0">
                  <a:moveTo>
                    <a:pt x="8909" y="7497"/>
                  </a:moveTo>
                  <a:lnTo>
                    <a:pt x="8909" y="7497"/>
                  </a:lnTo>
                  <a:cubicBezTo>
                    <a:pt x="8791" y="7578"/>
                    <a:pt x="8666" y="7664"/>
                    <a:pt x="8655" y="7664"/>
                  </a:cubicBezTo>
                  <a:cubicBezTo>
                    <a:pt x="8647" y="7664"/>
                    <a:pt x="8686" y="7630"/>
                    <a:pt x="8800" y="7538"/>
                  </a:cubicBezTo>
                  <a:cubicBezTo>
                    <a:pt x="8838" y="7526"/>
                    <a:pt x="8874" y="7512"/>
                    <a:pt x="8909" y="7497"/>
                  </a:cubicBezTo>
                  <a:close/>
                  <a:moveTo>
                    <a:pt x="7716" y="9172"/>
                  </a:moveTo>
                  <a:cubicBezTo>
                    <a:pt x="7695" y="9226"/>
                    <a:pt x="7680" y="9262"/>
                    <a:pt x="7678" y="9262"/>
                  </a:cubicBezTo>
                  <a:cubicBezTo>
                    <a:pt x="7676" y="9262"/>
                    <a:pt x="7683" y="9240"/>
                    <a:pt x="7700" y="9188"/>
                  </a:cubicBezTo>
                  <a:cubicBezTo>
                    <a:pt x="7706" y="9182"/>
                    <a:pt x="7711" y="9177"/>
                    <a:pt x="7716" y="9172"/>
                  </a:cubicBezTo>
                  <a:close/>
                  <a:moveTo>
                    <a:pt x="7590" y="10728"/>
                  </a:moveTo>
                  <a:cubicBezTo>
                    <a:pt x="7637" y="10883"/>
                    <a:pt x="7672" y="11007"/>
                    <a:pt x="7699" y="11105"/>
                  </a:cubicBezTo>
                  <a:lnTo>
                    <a:pt x="7699" y="11105"/>
                  </a:lnTo>
                  <a:cubicBezTo>
                    <a:pt x="7672" y="10970"/>
                    <a:pt x="7644" y="10836"/>
                    <a:pt x="7590" y="10728"/>
                  </a:cubicBezTo>
                  <a:close/>
                  <a:moveTo>
                    <a:pt x="7699" y="11105"/>
                  </a:moveTo>
                  <a:cubicBezTo>
                    <a:pt x="7717" y="11196"/>
                    <a:pt x="7735" y="11287"/>
                    <a:pt x="7761" y="11371"/>
                  </a:cubicBezTo>
                  <a:lnTo>
                    <a:pt x="7761" y="11371"/>
                  </a:lnTo>
                  <a:cubicBezTo>
                    <a:pt x="7753" y="11321"/>
                    <a:pt x="7734" y="11236"/>
                    <a:pt x="7699" y="11105"/>
                  </a:cubicBezTo>
                  <a:close/>
                  <a:moveTo>
                    <a:pt x="7920" y="12042"/>
                  </a:moveTo>
                  <a:cubicBezTo>
                    <a:pt x="7955" y="12132"/>
                    <a:pt x="7983" y="12203"/>
                    <a:pt x="7983" y="12203"/>
                  </a:cubicBezTo>
                  <a:cubicBezTo>
                    <a:pt x="7982" y="12203"/>
                    <a:pt x="7965" y="12160"/>
                    <a:pt x="7920" y="12048"/>
                  </a:cubicBezTo>
                  <a:cubicBezTo>
                    <a:pt x="7920" y="12046"/>
                    <a:pt x="7920" y="12044"/>
                    <a:pt x="7920" y="12042"/>
                  </a:cubicBezTo>
                  <a:close/>
                  <a:moveTo>
                    <a:pt x="11129" y="0"/>
                  </a:moveTo>
                  <a:cubicBezTo>
                    <a:pt x="9920" y="0"/>
                    <a:pt x="8723" y="192"/>
                    <a:pt x="7590" y="609"/>
                  </a:cubicBezTo>
                  <a:cubicBezTo>
                    <a:pt x="5500" y="1269"/>
                    <a:pt x="3741" y="2699"/>
                    <a:pt x="2421" y="4458"/>
                  </a:cubicBezTo>
                  <a:cubicBezTo>
                    <a:pt x="221" y="7758"/>
                    <a:pt x="1" y="11938"/>
                    <a:pt x="1761" y="15457"/>
                  </a:cubicBezTo>
                  <a:cubicBezTo>
                    <a:pt x="2861" y="17437"/>
                    <a:pt x="4621" y="18977"/>
                    <a:pt x="6710" y="19967"/>
                  </a:cubicBezTo>
                  <a:cubicBezTo>
                    <a:pt x="7224" y="20260"/>
                    <a:pt x="7786" y="20407"/>
                    <a:pt x="8397" y="20407"/>
                  </a:cubicBezTo>
                  <a:cubicBezTo>
                    <a:pt x="8702" y="20407"/>
                    <a:pt x="9020" y="20370"/>
                    <a:pt x="9350" y="20297"/>
                  </a:cubicBezTo>
                  <a:cubicBezTo>
                    <a:pt x="10120" y="20077"/>
                    <a:pt x="10890" y="19417"/>
                    <a:pt x="11330" y="18647"/>
                  </a:cubicBezTo>
                  <a:cubicBezTo>
                    <a:pt x="12100" y="17217"/>
                    <a:pt x="11880" y="14797"/>
                    <a:pt x="10120" y="14027"/>
                  </a:cubicBezTo>
                  <a:lnTo>
                    <a:pt x="10340" y="14027"/>
                  </a:lnTo>
                  <a:cubicBezTo>
                    <a:pt x="9900" y="13917"/>
                    <a:pt x="9570" y="13697"/>
                    <a:pt x="9240" y="13477"/>
                  </a:cubicBezTo>
                  <a:lnTo>
                    <a:pt x="8910" y="13257"/>
                  </a:lnTo>
                  <a:lnTo>
                    <a:pt x="8910" y="13257"/>
                  </a:lnTo>
                  <a:cubicBezTo>
                    <a:pt x="8662" y="13009"/>
                    <a:pt x="8554" y="12901"/>
                    <a:pt x="8360" y="12708"/>
                  </a:cubicBezTo>
                  <a:lnTo>
                    <a:pt x="8360" y="12708"/>
                  </a:lnTo>
                  <a:lnTo>
                    <a:pt x="8250" y="12488"/>
                  </a:lnTo>
                  <a:cubicBezTo>
                    <a:pt x="8095" y="12332"/>
                    <a:pt x="7995" y="12122"/>
                    <a:pt x="7910" y="11935"/>
                  </a:cubicBezTo>
                  <a:lnTo>
                    <a:pt x="7910" y="11935"/>
                  </a:lnTo>
                  <a:cubicBezTo>
                    <a:pt x="7883" y="11783"/>
                    <a:pt x="7810" y="11677"/>
                    <a:pt x="7810" y="11498"/>
                  </a:cubicBezTo>
                  <a:cubicBezTo>
                    <a:pt x="7791" y="11458"/>
                    <a:pt x="7774" y="11416"/>
                    <a:pt x="7761" y="11371"/>
                  </a:cubicBezTo>
                  <a:lnTo>
                    <a:pt x="7761" y="11371"/>
                  </a:lnTo>
                  <a:cubicBezTo>
                    <a:pt x="7767" y="11412"/>
                    <a:pt x="7765" y="11430"/>
                    <a:pt x="7758" y="11430"/>
                  </a:cubicBezTo>
                  <a:cubicBezTo>
                    <a:pt x="7734" y="11430"/>
                    <a:pt x="7647" y="11229"/>
                    <a:pt x="7590" y="11058"/>
                  </a:cubicBezTo>
                  <a:cubicBezTo>
                    <a:pt x="7480" y="10728"/>
                    <a:pt x="7590" y="10728"/>
                    <a:pt x="7590" y="10508"/>
                  </a:cubicBezTo>
                  <a:lnTo>
                    <a:pt x="7590" y="10061"/>
                  </a:lnTo>
                  <a:lnTo>
                    <a:pt x="7590" y="10061"/>
                  </a:lnTo>
                  <a:cubicBezTo>
                    <a:pt x="7620" y="9877"/>
                    <a:pt x="7660" y="9639"/>
                    <a:pt x="7700" y="9518"/>
                  </a:cubicBezTo>
                  <a:cubicBezTo>
                    <a:pt x="7796" y="9230"/>
                    <a:pt x="7892" y="9025"/>
                    <a:pt x="7915" y="8758"/>
                  </a:cubicBezTo>
                  <a:lnTo>
                    <a:pt x="7915" y="8758"/>
                  </a:lnTo>
                  <a:lnTo>
                    <a:pt x="8030" y="8528"/>
                  </a:lnTo>
                  <a:cubicBezTo>
                    <a:pt x="8170" y="8318"/>
                    <a:pt x="8532" y="7930"/>
                    <a:pt x="8523" y="7930"/>
                  </a:cubicBezTo>
                  <a:cubicBezTo>
                    <a:pt x="8518" y="7930"/>
                    <a:pt x="8391" y="8058"/>
                    <a:pt x="8030" y="8418"/>
                  </a:cubicBezTo>
                  <a:cubicBezTo>
                    <a:pt x="8250" y="8198"/>
                    <a:pt x="8470" y="7978"/>
                    <a:pt x="8690" y="7758"/>
                  </a:cubicBezTo>
                  <a:lnTo>
                    <a:pt x="8988" y="7460"/>
                  </a:lnTo>
                  <a:lnTo>
                    <a:pt x="8988" y="7460"/>
                  </a:lnTo>
                  <a:cubicBezTo>
                    <a:pt x="9138" y="7386"/>
                    <a:pt x="9270" y="7295"/>
                    <a:pt x="9415" y="7216"/>
                  </a:cubicBezTo>
                  <a:lnTo>
                    <a:pt x="9415" y="7216"/>
                  </a:lnTo>
                  <a:cubicBezTo>
                    <a:pt x="9428" y="7214"/>
                    <a:pt x="9443" y="7211"/>
                    <a:pt x="9460" y="7208"/>
                  </a:cubicBezTo>
                  <a:lnTo>
                    <a:pt x="10010" y="6988"/>
                  </a:lnTo>
                  <a:lnTo>
                    <a:pt x="10366" y="6899"/>
                  </a:lnTo>
                  <a:lnTo>
                    <a:pt x="10366" y="6899"/>
                  </a:lnTo>
                  <a:cubicBezTo>
                    <a:pt x="10303" y="6906"/>
                    <a:pt x="10254" y="6910"/>
                    <a:pt x="10232" y="6910"/>
                  </a:cubicBezTo>
                  <a:cubicBezTo>
                    <a:pt x="10201" y="6910"/>
                    <a:pt x="10224" y="6901"/>
                    <a:pt x="10340" y="6878"/>
                  </a:cubicBezTo>
                  <a:lnTo>
                    <a:pt x="10450" y="6878"/>
                  </a:lnTo>
                  <a:lnTo>
                    <a:pt x="10366" y="6899"/>
                  </a:lnTo>
                  <a:lnTo>
                    <a:pt x="10366" y="6899"/>
                  </a:lnTo>
                  <a:cubicBezTo>
                    <a:pt x="10423" y="6893"/>
                    <a:pt x="10491" y="6886"/>
                    <a:pt x="10560" y="6878"/>
                  </a:cubicBezTo>
                  <a:lnTo>
                    <a:pt x="11880" y="6878"/>
                  </a:lnTo>
                  <a:cubicBezTo>
                    <a:pt x="11899" y="6878"/>
                    <a:pt x="11917" y="6878"/>
                    <a:pt x="11933" y="6878"/>
                  </a:cubicBezTo>
                  <a:lnTo>
                    <a:pt x="11933" y="6878"/>
                  </a:lnTo>
                  <a:cubicBezTo>
                    <a:pt x="12071" y="6905"/>
                    <a:pt x="12209" y="6933"/>
                    <a:pt x="12320" y="6988"/>
                  </a:cubicBezTo>
                  <a:cubicBezTo>
                    <a:pt x="12686" y="7089"/>
                    <a:pt x="13035" y="7136"/>
                    <a:pt x="13365" y="7136"/>
                  </a:cubicBezTo>
                  <a:cubicBezTo>
                    <a:pt x="16987" y="7136"/>
                    <a:pt x="18222" y="1498"/>
                    <a:pt x="14190" y="389"/>
                  </a:cubicBezTo>
                  <a:cubicBezTo>
                    <a:pt x="13182" y="137"/>
                    <a:pt x="12151" y="0"/>
                    <a:pt x="111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804;p34">
              <a:extLst>
                <a:ext uri="{FF2B5EF4-FFF2-40B4-BE49-F238E27FC236}">
                  <a16:creationId xmlns:a16="http://schemas.microsoft.com/office/drawing/2014/main" id="{7937EEA9-54EC-C87D-A114-DCE531C7DFAD}"/>
                </a:ext>
              </a:extLst>
            </p:cNvPr>
            <p:cNvSpPr/>
            <p:nvPr/>
          </p:nvSpPr>
          <p:spPr>
            <a:xfrm>
              <a:off x="1634975" y="1594375"/>
              <a:ext cx="412475" cy="509925"/>
            </a:xfrm>
            <a:custGeom>
              <a:avLst/>
              <a:gdLst/>
              <a:ahLst/>
              <a:cxnLst/>
              <a:rect l="l" t="t" r="r" b="b"/>
              <a:pathLst>
                <a:path w="16499" h="20397" extrusionOk="0">
                  <a:moveTo>
                    <a:pt x="7932" y="7232"/>
                  </a:moveTo>
                  <a:lnTo>
                    <a:pt x="7932" y="7232"/>
                  </a:lnTo>
                  <a:cubicBezTo>
                    <a:pt x="7877" y="7272"/>
                    <a:pt x="7832" y="7299"/>
                    <a:pt x="7809" y="7299"/>
                  </a:cubicBezTo>
                  <a:cubicBezTo>
                    <a:pt x="7854" y="7277"/>
                    <a:pt x="7894" y="7254"/>
                    <a:pt x="7932" y="7232"/>
                  </a:cubicBezTo>
                  <a:close/>
                  <a:moveTo>
                    <a:pt x="6962" y="10383"/>
                  </a:moveTo>
                  <a:cubicBezTo>
                    <a:pt x="6967" y="10439"/>
                    <a:pt x="6971" y="10496"/>
                    <a:pt x="6974" y="10545"/>
                  </a:cubicBezTo>
                  <a:lnTo>
                    <a:pt x="6974" y="10545"/>
                  </a:lnTo>
                  <a:cubicBezTo>
                    <a:pt x="7028" y="10468"/>
                    <a:pt x="7024" y="10400"/>
                    <a:pt x="6962" y="10383"/>
                  </a:cubicBezTo>
                  <a:close/>
                  <a:moveTo>
                    <a:pt x="7259" y="11385"/>
                  </a:moveTo>
                  <a:cubicBezTo>
                    <a:pt x="7259" y="11416"/>
                    <a:pt x="7259" y="11447"/>
                    <a:pt x="7259" y="11479"/>
                  </a:cubicBezTo>
                  <a:cubicBezTo>
                    <a:pt x="7272" y="11492"/>
                    <a:pt x="7285" y="11506"/>
                    <a:pt x="7298" y="11520"/>
                  </a:cubicBezTo>
                  <a:lnTo>
                    <a:pt x="7298" y="11520"/>
                  </a:lnTo>
                  <a:cubicBezTo>
                    <a:pt x="7287" y="11478"/>
                    <a:pt x="7273" y="11432"/>
                    <a:pt x="7259" y="11385"/>
                  </a:cubicBezTo>
                  <a:close/>
                  <a:moveTo>
                    <a:pt x="7691" y="12198"/>
                  </a:moveTo>
                  <a:cubicBezTo>
                    <a:pt x="7708" y="12218"/>
                    <a:pt x="7725" y="12239"/>
                    <a:pt x="7741" y="12258"/>
                  </a:cubicBezTo>
                  <a:lnTo>
                    <a:pt x="7741" y="12258"/>
                  </a:lnTo>
                  <a:cubicBezTo>
                    <a:pt x="7728" y="12252"/>
                    <a:pt x="7713" y="12249"/>
                    <a:pt x="7699" y="12249"/>
                  </a:cubicBezTo>
                  <a:cubicBezTo>
                    <a:pt x="7699" y="12236"/>
                    <a:pt x="7696" y="12219"/>
                    <a:pt x="7691" y="12198"/>
                  </a:cubicBezTo>
                  <a:close/>
                  <a:moveTo>
                    <a:pt x="11549" y="13537"/>
                  </a:moveTo>
                  <a:cubicBezTo>
                    <a:pt x="11551" y="13537"/>
                    <a:pt x="11492" y="13545"/>
                    <a:pt x="11329" y="13568"/>
                  </a:cubicBezTo>
                  <a:lnTo>
                    <a:pt x="11301" y="13568"/>
                  </a:lnTo>
                  <a:cubicBezTo>
                    <a:pt x="11428" y="13553"/>
                    <a:pt x="11546" y="13537"/>
                    <a:pt x="11549" y="13537"/>
                  </a:cubicBezTo>
                  <a:close/>
                  <a:moveTo>
                    <a:pt x="8272" y="0"/>
                  </a:moveTo>
                  <a:cubicBezTo>
                    <a:pt x="7574" y="0"/>
                    <a:pt x="6858" y="144"/>
                    <a:pt x="6269" y="480"/>
                  </a:cubicBezTo>
                  <a:lnTo>
                    <a:pt x="6159" y="480"/>
                  </a:lnTo>
                  <a:cubicBezTo>
                    <a:pt x="2420" y="2130"/>
                    <a:pt x="0" y="5869"/>
                    <a:pt x="110" y="9939"/>
                  </a:cubicBezTo>
                  <a:cubicBezTo>
                    <a:pt x="110" y="13898"/>
                    <a:pt x="2310" y="17418"/>
                    <a:pt x="5720" y="19288"/>
                  </a:cubicBezTo>
                  <a:cubicBezTo>
                    <a:pt x="7372" y="20006"/>
                    <a:pt x="9119" y="20396"/>
                    <a:pt x="10867" y="20396"/>
                  </a:cubicBezTo>
                  <a:cubicBezTo>
                    <a:pt x="11795" y="20396"/>
                    <a:pt x="12724" y="20287"/>
                    <a:pt x="13639" y="20058"/>
                  </a:cubicBezTo>
                  <a:cubicBezTo>
                    <a:pt x="15399" y="19508"/>
                    <a:pt x="16498" y="17638"/>
                    <a:pt x="16058" y="15768"/>
                  </a:cubicBezTo>
                  <a:cubicBezTo>
                    <a:pt x="15591" y="14271"/>
                    <a:pt x="14167" y="13251"/>
                    <a:pt x="12602" y="13251"/>
                  </a:cubicBezTo>
                  <a:cubicBezTo>
                    <a:pt x="12327" y="13251"/>
                    <a:pt x="12048" y="13283"/>
                    <a:pt x="11769" y="13348"/>
                  </a:cubicBezTo>
                  <a:cubicBezTo>
                    <a:pt x="11549" y="13348"/>
                    <a:pt x="11329" y="13458"/>
                    <a:pt x="11109" y="13568"/>
                  </a:cubicBezTo>
                  <a:lnTo>
                    <a:pt x="10339" y="13568"/>
                  </a:lnTo>
                  <a:cubicBezTo>
                    <a:pt x="10184" y="13540"/>
                    <a:pt x="10059" y="13519"/>
                    <a:pt x="9961" y="13504"/>
                  </a:cubicBezTo>
                  <a:lnTo>
                    <a:pt x="9961" y="13504"/>
                  </a:lnTo>
                  <a:cubicBezTo>
                    <a:pt x="10078" y="13568"/>
                    <a:pt x="10247" y="13568"/>
                    <a:pt x="10339" y="13568"/>
                  </a:cubicBezTo>
                  <a:lnTo>
                    <a:pt x="10119" y="13568"/>
                  </a:lnTo>
                  <a:cubicBezTo>
                    <a:pt x="9899" y="13568"/>
                    <a:pt x="9532" y="13471"/>
                    <a:pt x="9671" y="13471"/>
                  </a:cubicBezTo>
                  <a:cubicBezTo>
                    <a:pt x="9714" y="13471"/>
                    <a:pt x="9804" y="13480"/>
                    <a:pt x="9961" y="13504"/>
                  </a:cubicBezTo>
                  <a:lnTo>
                    <a:pt x="9961" y="13504"/>
                  </a:lnTo>
                  <a:cubicBezTo>
                    <a:pt x="9938" y="13491"/>
                    <a:pt x="9917" y="13476"/>
                    <a:pt x="9899" y="13458"/>
                  </a:cubicBezTo>
                  <a:cubicBezTo>
                    <a:pt x="9629" y="13368"/>
                    <a:pt x="9359" y="13279"/>
                    <a:pt x="9029" y="13189"/>
                  </a:cubicBezTo>
                  <a:lnTo>
                    <a:pt x="9029" y="13189"/>
                  </a:lnTo>
                  <a:lnTo>
                    <a:pt x="8689" y="13018"/>
                  </a:lnTo>
                  <a:cubicBezTo>
                    <a:pt x="8580" y="13018"/>
                    <a:pt x="8470" y="12909"/>
                    <a:pt x="8361" y="12800"/>
                  </a:cubicBezTo>
                  <a:lnTo>
                    <a:pt x="8361" y="12800"/>
                  </a:lnTo>
                  <a:cubicBezTo>
                    <a:pt x="8136" y="12575"/>
                    <a:pt x="8112" y="12551"/>
                    <a:pt x="7919" y="12359"/>
                  </a:cubicBezTo>
                  <a:lnTo>
                    <a:pt x="7653" y="12092"/>
                  </a:lnTo>
                  <a:lnTo>
                    <a:pt x="7653" y="12092"/>
                  </a:lnTo>
                  <a:cubicBezTo>
                    <a:pt x="7583" y="11926"/>
                    <a:pt x="7444" y="11682"/>
                    <a:pt x="7298" y="11520"/>
                  </a:cubicBezTo>
                  <a:lnTo>
                    <a:pt x="7298" y="11520"/>
                  </a:lnTo>
                  <a:cubicBezTo>
                    <a:pt x="7327" y="11623"/>
                    <a:pt x="7344" y="11701"/>
                    <a:pt x="7330" y="11701"/>
                  </a:cubicBezTo>
                  <a:cubicBezTo>
                    <a:pt x="7321" y="11701"/>
                    <a:pt x="7299" y="11669"/>
                    <a:pt x="7259" y="11589"/>
                  </a:cubicBezTo>
                  <a:cubicBezTo>
                    <a:pt x="7259" y="11552"/>
                    <a:pt x="7259" y="11515"/>
                    <a:pt x="7259" y="11479"/>
                  </a:cubicBezTo>
                  <a:cubicBezTo>
                    <a:pt x="7259" y="11369"/>
                    <a:pt x="7149" y="11149"/>
                    <a:pt x="7149" y="11039"/>
                  </a:cubicBezTo>
                  <a:lnTo>
                    <a:pt x="7149" y="11039"/>
                  </a:lnTo>
                  <a:cubicBezTo>
                    <a:pt x="7149" y="11039"/>
                    <a:pt x="7208" y="11215"/>
                    <a:pt x="7259" y="11385"/>
                  </a:cubicBezTo>
                  <a:lnTo>
                    <a:pt x="7259" y="11385"/>
                  </a:lnTo>
                  <a:cubicBezTo>
                    <a:pt x="7259" y="11343"/>
                    <a:pt x="7259" y="11301"/>
                    <a:pt x="7259" y="11259"/>
                  </a:cubicBezTo>
                  <a:cubicBezTo>
                    <a:pt x="7165" y="11070"/>
                    <a:pt x="7071" y="10801"/>
                    <a:pt x="6977" y="10589"/>
                  </a:cubicBezTo>
                  <a:lnTo>
                    <a:pt x="6977" y="10589"/>
                  </a:lnTo>
                  <a:cubicBezTo>
                    <a:pt x="6980" y="10662"/>
                    <a:pt x="6979" y="10711"/>
                    <a:pt x="6970" y="10711"/>
                  </a:cubicBezTo>
                  <a:cubicBezTo>
                    <a:pt x="6962" y="10711"/>
                    <a:pt x="6949" y="10679"/>
                    <a:pt x="6929" y="10599"/>
                  </a:cubicBezTo>
                  <a:cubicBezTo>
                    <a:pt x="6942" y="10586"/>
                    <a:pt x="6954" y="10573"/>
                    <a:pt x="6964" y="10560"/>
                  </a:cubicBezTo>
                  <a:lnTo>
                    <a:pt x="6964" y="10560"/>
                  </a:lnTo>
                  <a:cubicBezTo>
                    <a:pt x="6968" y="10570"/>
                    <a:pt x="6972" y="10580"/>
                    <a:pt x="6977" y="10589"/>
                  </a:cubicBezTo>
                  <a:lnTo>
                    <a:pt x="6977" y="10589"/>
                  </a:lnTo>
                  <a:cubicBezTo>
                    <a:pt x="6976" y="10576"/>
                    <a:pt x="6975" y="10561"/>
                    <a:pt x="6974" y="10545"/>
                  </a:cubicBezTo>
                  <a:lnTo>
                    <a:pt x="6974" y="10545"/>
                  </a:lnTo>
                  <a:cubicBezTo>
                    <a:pt x="6971" y="10550"/>
                    <a:pt x="6967" y="10555"/>
                    <a:pt x="6964" y="10560"/>
                  </a:cubicBezTo>
                  <a:lnTo>
                    <a:pt x="6964" y="10560"/>
                  </a:lnTo>
                  <a:cubicBezTo>
                    <a:pt x="6952" y="10535"/>
                    <a:pt x="6941" y="10511"/>
                    <a:pt x="6929" y="10489"/>
                  </a:cubicBezTo>
                  <a:lnTo>
                    <a:pt x="6929" y="10379"/>
                  </a:lnTo>
                  <a:cubicBezTo>
                    <a:pt x="6942" y="10379"/>
                    <a:pt x="6953" y="10380"/>
                    <a:pt x="6962" y="10383"/>
                  </a:cubicBezTo>
                  <a:lnTo>
                    <a:pt x="6962" y="10383"/>
                  </a:lnTo>
                  <a:cubicBezTo>
                    <a:pt x="6948" y="10216"/>
                    <a:pt x="6929" y="10049"/>
                    <a:pt x="6929" y="10049"/>
                  </a:cubicBezTo>
                  <a:lnTo>
                    <a:pt x="6929" y="9609"/>
                  </a:lnTo>
                  <a:cubicBezTo>
                    <a:pt x="6929" y="9389"/>
                    <a:pt x="6929" y="9389"/>
                    <a:pt x="6929" y="9279"/>
                  </a:cubicBezTo>
                  <a:cubicBezTo>
                    <a:pt x="6929" y="9059"/>
                    <a:pt x="7039" y="8729"/>
                    <a:pt x="7149" y="8399"/>
                  </a:cubicBezTo>
                  <a:lnTo>
                    <a:pt x="7149" y="8399"/>
                  </a:lnTo>
                  <a:cubicBezTo>
                    <a:pt x="7042" y="8613"/>
                    <a:pt x="7005" y="8688"/>
                    <a:pt x="7003" y="8688"/>
                  </a:cubicBezTo>
                  <a:cubicBezTo>
                    <a:pt x="6999" y="8688"/>
                    <a:pt x="7149" y="8363"/>
                    <a:pt x="7149" y="8289"/>
                  </a:cubicBezTo>
                  <a:cubicBezTo>
                    <a:pt x="7158" y="8281"/>
                    <a:pt x="7169" y="8269"/>
                    <a:pt x="7182" y="8255"/>
                  </a:cubicBezTo>
                  <a:lnTo>
                    <a:pt x="7182" y="8255"/>
                  </a:lnTo>
                  <a:cubicBezTo>
                    <a:pt x="7164" y="8313"/>
                    <a:pt x="7149" y="8371"/>
                    <a:pt x="7149" y="8399"/>
                  </a:cubicBezTo>
                  <a:cubicBezTo>
                    <a:pt x="7173" y="8330"/>
                    <a:pt x="7191" y="8274"/>
                    <a:pt x="7205" y="8229"/>
                  </a:cubicBezTo>
                  <a:lnTo>
                    <a:pt x="7205" y="8229"/>
                  </a:lnTo>
                  <a:cubicBezTo>
                    <a:pt x="7197" y="8238"/>
                    <a:pt x="7189" y="8247"/>
                    <a:pt x="7182" y="8255"/>
                  </a:cubicBezTo>
                  <a:lnTo>
                    <a:pt x="7182" y="8255"/>
                  </a:lnTo>
                  <a:cubicBezTo>
                    <a:pt x="7208" y="8168"/>
                    <a:pt x="7242" y="8080"/>
                    <a:pt x="7247" y="8080"/>
                  </a:cubicBezTo>
                  <a:lnTo>
                    <a:pt x="7247" y="8080"/>
                  </a:lnTo>
                  <a:cubicBezTo>
                    <a:pt x="7250" y="8080"/>
                    <a:pt x="7240" y="8120"/>
                    <a:pt x="7205" y="8229"/>
                  </a:cubicBezTo>
                  <a:lnTo>
                    <a:pt x="7205" y="8229"/>
                  </a:lnTo>
                  <a:cubicBezTo>
                    <a:pt x="7381" y="8031"/>
                    <a:pt x="7809" y="7506"/>
                    <a:pt x="7809" y="7409"/>
                  </a:cubicBezTo>
                  <a:lnTo>
                    <a:pt x="7809" y="7409"/>
                  </a:lnTo>
                  <a:cubicBezTo>
                    <a:pt x="7898" y="7320"/>
                    <a:pt x="7964" y="7255"/>
                    <a:pt x="8029" y="7189"/>
                  </a:cubicBezTo>
                  <a:lnTo>
                    <a:pt x="8249" y="7079"/>
                  </a:lnTo>
                  <a:cubicBezTo>
                    <a:pt x="8275" y="7045"/>
                    <a:pt x="8295" y="7017"/>
                    <a:pt x="8309" y="6995"/>
                  </a:cubicBezTo>
                  <a:lnTo>
                    <a:pt x="8309" y="6995"/>
                  </a:lnTo>
                  <a:cubicBezTo>
                    <a:pt x="8325" y="6986"/>
                    <a:pt x="8342" y="6978"/>
                    <a:pt x="8359" y="6969"/>
                  </a:cubicBezTo>
                  <a:cubicBezTo>
                    <a:pt x="8689" y="6749"/>
                    <a:pt x="9129" y="6529"/>
                    <a:pt x="9569" y="6309"/>
                  </a:cubicBezTo>
                  <a:cubicBezTo>
                    <a:pt x="10339" y="5869"/>
                    <a:pt x="10889" y="5209"/>
                    <a:pt x="11109" y="4329"/>
                  </a:cubicBezTo>
                  <a:cubicBezTo>
                    <a:pt x="11659" y="2570"/>
                    <a:pt x="10669" y="700"/>
                    <a:pt x="8909" y="40"/>
                  </a:cubicBezTo>
                  <a:cubicBezTo>
                    <a:pt x="8701" y="14"/>
                    <a:pt x="8488" y="0"/>
                    <a:pt x="827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805;p34">
              <a:extLst>
                <a:ext uri="{FF2B5EF4-FFF2-40B4-BE49-F238E27FC236}">
                  <a16:creationId xmlns:a16="http://schemas.microsoft.com/office/drawing/2014/main" id="{1FDBFA0C-AE79-3997-15D1-28B47E2D9BEA}"/>
                </a:ext>
              </a:extLst>
            </p:cNvPr>
            <p:cNvSpPr/>
            <p:nvPr/>
          </p:nvSpPr>
          <p:spPr>
            <a:xfrm>
              <a:off x="2283900" y="1593900"/>
              <a:ext cx="455550" cy="510175"/>
            </a:xfrm>
            <a:custGeom>
              <a:avLst/>
              <a:gdLst/>
              <a:ahLst/>
              <a:cxnLst/>
              <a:rect l="l" t="t" r="r" b="b"/>
              <a:pathLst>
                <a:path w="18222" h="20407" extrusionOk="0">
                  <a:moveTo>
                    <a:pt x="8908" y="7497"/>
                  </a:moveTo>
                  <a:cubicBezTo>
                    <a:pt x="8791" y="7578"/>
                    <a:pt x="8666" y="7664"/>
                    <a:pt x="8654" y="7664"/>
                  </a:cubicBezTo>
                  <a:cubicBezTo>
                    <a:pt x="8647" y="7664"/>
                    <a:pt x="8685" y="7630"/>
                    <a:pt x="8799" y="7538"/>
                  </a:cubicBezTo>
                  <a:cubicBezTo>
                    <a:pt x="8837" y="7526"/>
                    <a:pt x="8873" y="7512"/>
                    <a:pt x="8908" y="7497"/>
                  </a:cubicBezTo>
                  <a:close/>
                  <a:moveTo>
                    <a:pt x="7716" y="9172"/>
                  </a:moveTo>
                  <a:lnTo>
                    <a:pt x="7716" y="9172"/>
                  </a:lnTo>
                  <a:cubicBezTo>
                    <a:pt x="7694" y="9226"/>
                    <a:pt x="7679" y="9262"/>
                    <a:pt x="7677" y="9262"/>
                  </a:cubicBezTo>
                  <a:cubicBezTo>
                    <a:pt x="7676" y="9262"/>
                    <a:pt x="7682" y="9240"/>
                    <a:pt x="7700" y="9188"/>
                  </a:cubicBezTo>
                  <a:cubicBezTo>
                    <a:pt x="7705" y="9182"/>
                    <a:pt x="7711" y="9177"/>
                    <a:pt x="7716" y="9172"/>
                  </a:cubicBezTo>
                  <a:close/>
                  <a:moveTo>
                    <a:pt x="7590" y="10728"/>
                  </a:moveTo>
                  <a:cubicBezTo>
                    <a:pt x="7636" y="10883"/>
                    <a:pt x="7672" y="11007"/>
                    <a:pt x="7698" y="11105"/>
                  </a:cubicBezTo>
                  <a:lnTo>
                    <a:pt x="7698" y="11105"/>
                  </a:lnTo>
                  <a:cubicBezTo>
                    <a:pt x="7671" y="10970"/>
                    <a:pt x="7644" y="10836"/>
                    <a:pt x="7590" y="10728"/>
                  </a:cubicBezTo>
                  <a:close/>
                  <a:moveTo>
                    <a:pt x="7698" y="11105"/>
                  </a:moveTo>
                  <a:lnTo>
                    <a:pt x="7698" y="11105"/>
                  </a:lnTo>
                  <a:cubicBezTo>
                    <a:pt x="7716" y="11196"/>
                    <a:pt x="7734" y="11287"/>
                    <a:pt x="7760" y="11371"/>
                  </a:cubicBezTo>
                  <a:lnTo>
                    <a:pt x="7760" y="11371"/>
                  </a:lnTo>
                  <a:cubicBezTo>
                    <a:pt x="7752" y="11321"/>
                    <a:pt x="7733" y="11236"/>
                    <a:pt x="7698" y="11105"/>
                  </a:cubicBezTo>
                  <a:close/>
                  <a:moveTo>
                    <a:pt x="7920" y="12042"/>
                  </a:moveTo>
                  <a:lnTo>
                    <a:pt x="7920" y="12042"/>
                  </a:lnTo>
                  <a:cubicBezTo>
                    <a:pt x="7954" y="12132"/>
                    <a:pt x="7982" y="12203"/>
                    <a:pt x="7982" y="12203"/>
                  </a:cubicBezTo>
                  <a:cubicBezTo>
                    <a:pt x="7982" y="12203"/>
                    <a:pt x="7964" y="12160"/>
                    <a:pt x="7920" y="12048"/>
                  </a:cubicBezTo>
                  <a:cubicBezTo>
                    <a:pt x="7920" y="12046"/>
                    <a:pt x="7920" y="12044"/>
                    <a:pt x="7920" y="12042"/>
                  </a:cubicBezTo>
                  <a:close/>
                  <a:moveTo>
                    <a:pt x="11129" y="0"/>
                  </a:moveTo>
                  <a:cubicBezTo>
                    <a:pt x="9919" y="0"/>
                    <a:pt x="8722" y="192"/>
                    <a:pt x="7590" y="609"/>
                  </a:cubicBezTo>
                  <a:cubicBezTo>
                    <a:pt x="5500" y="1269"/>
                    <a:pt x="3740" y="2699"/>
                    <a:pt x="2420" y="4458"/>
                  </a:cubicBezTo>
                  <a:cubicBezTo>
                    <a:pt x="220" y="7758"/>
                    <a:pt x="0" y="11938"/>
                    <a:pt x="1760" y="15457"/>
                  </a:cubicBezTo>
                  <a:cubicBezTo>
                    <a:pt x="2860" y="17437"/>
                    <a:pt x="4620" y="18977"/>
                    <a:pt x="6710" y="19967"/>
                  </a:cubicBezTo>
                  <a:cubicBezTo>
                    <a:pt x="7223" y="20260"/>
                    <a:pt x="7785" y="20407"/>
                    <a:pt x="8396" y="20407"/>
                  </a:cubicBezTo>
                  <a:cubicBezTo>
                    <a:pt x="8702" y="20407"/>
                    <a:pt x="9019" y="20370"/>
                    <a:pt x="9349" y="20297"/>
                  </a:cubicBezTo>
                  <a:cubicBezTo>
                    <a:pt x="10119" y="20077"/>
                    <a:pt x="10889" y="19417"/>
                    <a:pt x="11329" y="18647"/>
                  </a:cubicBezTo>
                  <a:cubicBezTo>
                    <a:pt x="12099" y="17217"/>
                    <a:pt x="11879" y="14797"/>
                    <a:pt x="10119" y="14027"/>
                  </a:cubicBezTo>
                  <a:lnTo>
                    <a:pt x="10339" y="14027"/>
                  </a:lnTo>
                  <a:cubicBezTo>
                    <a:pt x="9899" y="13917"/>
                    <a:pt x="9569" y="13697"/>
                    <a:pt x="9239" y="13477"/>
                  </a:cubicBezTo>
                  <a:lnTo>
                    <a:pt x="8909" y="13257"/>
                  </a:lnTo>
                  <a:lnTo>
                    <a:pt x="8909" y="13257"/>
                  </a:lnTo>
                  <a:cubicBezTo>
                    <a:pt x="8661" y="13009"/>
                    <a:pt x="8553" y="12901"/>
                    <a:pt x="8360" y="12708"/>
                  </a:cubicBezTo>
                  <a:lnTo>
                    <a:pt x="8360" y="12708"/>
                  </a:lnTo>
                  <a:lnTo>
                    <a:pt x="8250" y="12488"/>
                  </a:lnTo>
                  <a:cubicBezTo>
                    <a:pt x="8094" y="12332"/>
                    <a:pt x="7994" y="12122"/>
                    <a:pt x="7910" y="11935"/>
                  </a:cubicBezTo>
                  <a:lnTo>
                    <a:pt x="7910" y="11935"/>
                  </a:lnTo>
                  <a:cubicBezTo>
                    <a:pt x="7883" y="11783"/>
                    <a:pt x="7810" y="11677"/>
                    <a:pt x="7810" y="11498"/>
                  </a:cubicBezTo>
                  <a:cubicBezTo>
                    <a:pt x="7790" y="11458"/>
                    <a:pt x="7774" y="11416"/>
                    <a:pt x="7760" y="11371"/>
                  </a:cubicBezTo>
                  <a:lnTo>
                    <a:pt x="7760" y="11371"/>
                  </a:lnTo>
                  <a:cubicBezTo>
                    <a:pt x="7766" y="11412"/>
                    <a:pt x="7765" y="11430"/>
                    <a:pt x="7757" y="11430"/>
                  </a:cubicBezTo>
                  <a:cubicBezTo>
                    <a:pt x="7733" y="11430"/>
                    <a:pt x="7647" y="11229"/>
                    <a:pt x="7590" y="11058"/>
                  </a:cubicBezTo>
                  <a:cubicBezTo>
                    <a:pt x="7480" y="10728"/>
                    <a:pt x="7590" y="10728"/>
                    <a:pt x="7590" y="10508"/>
                  </a:cubicBezTo>
                  <a:lnTo>
                    <a:pt x="7590" y="10061"/>
                  </a:lnTo>
                  <a:lnTo>
                    <a:pt x="7590" y="10061"/>
                  </a:lnTo>
                  <a:cubicBezTo>
                    <a:pt x="7619" y="9877"/>
                    <a:pt x="7659" y="9639"/>
                    <a:pt x="7700" y="9518"/>
                  </a:cubicBezTo>
                  <a:cubicBezTo>
                    <a:pt x="7796" y="9230"/>
                    <a:pt x="7892" y="9025"/>
                    <a:pt x="7915" y="8758"/>
                  </a:cubicBezTo>
                  <a:lnTo>
                    <a:pt x="7915" y="8758"/>
                  </a:lnTo>
                  <a:lnTo>
                    <a:pt x="8030" y="8528"/>
                  </a:lnTo>
                  <a:cubicBezTo>
                    <a:pt x="8169" y="8318"/>
                    <a:pt x="8532" y="7930"/>
                    <a:pt x="8522" y="7930"/>
                  </a:cubicBezTo>
                  <a:lnTo>
                    <a:pt x="8522" y="7930"/>
                  </a:lnTo>
                  <a:cubicBezTo>
                    <a:pt x="8517" y="7930"/>
                    <a:pt x="8390" y="8058"/>
                    <a:pt x="8030" y="8418"/>
                  </a:cubicBezTo>
                  <a:cubicBezTo>
                    <a:pt x="8250" y="8198"/>
                    <a:pt x="8470" y="7978"/>
                    <a:pt x="8690" y="7758"/>
                  </a:cubicBezTo>
                  <a:lnTo>
                    <a:pt x="8988" y="7460"/>
                  </a:lnTo>
                  <a:lnTo>
                    <a:pt x="8988" y="7460"/>
                  </a:lnTo>
                  <a:cubicBezTo>
                    <a:pt x="9137" y="7386"/>
                    <a:pt x="9270" y="7295"/>
                    <a:pt x="9414" y="7216"/>
                  </a:cubicBezTo>
                  <a:lnTo>
                    <a:pt x="9414" y="7216"/>
                  </a:lnTo>
                  <a:cubicBezTo>
                    <a:pt x="9428" y="7214"/>
                    <a:pt x="9443" y="7211"/>
                    <a:pt x="9459" y="7208"/>
                  </a:cubicBezTo>
                  <a:lnTo>
                    <a:pt x="10009" y="6988"/>
                  </a:lnTo>
                  <a:lnTo>
                    <a:pt x="10365" y="6899"/>
                  </a:lnTo>
                  <a:lnTo>
                    <a:pt x="10365" y="6899"/>
                  </a:lnTo>
                  <a:cubicBezTo>
                    <a:pt x="10303" y="6906"/>
                    <a:pt x="10253" y="6910"/>
                    <a:pt x="10231" y="6910"/>
                  </a:cubicBezTo>
                  <a:cubicBezTo>
                    <a:pt x="10200" y="6910"/>
                    <a:pt x="10223" y="6901"/>
                    <a:pt x="10339" y="6878"/>
                  </a:cubicBezTo>
                  <a:lnTo>
                    <a:pt x="10449" y="6878"/>
                  </a:lnTo>
                  <a:lnTo>
                    <a:pt x="10365" y="6899"/>
                  </a:lnTo>
                  <a:lnTo>
                    <a:pt x="10365" y="6899"/>
                  </a:lnTo>
                  <a:cubicBezTo>
                    <a:pt x="10422" y="6893"/>
                    <a:pt x="10491" y="6886"/>
                    <a:pt x="10559" y="6878"/>
                  </a:cubicBezTo>
                  <a:lnTo>
                    <a:pt x="11879" y="6878"/>
                  </a:lnTo>
                  <a:cubicBezTo>
                    <a:pt x="11898" y="6878"/>
                    <a:pt x="11916" y="6878"/>
                    <a:pt x="11933" y="6878"/>
                  </a:cubicBezTo>
                  <a:lnTo>
                    <a:pt x="11933" y="6878"/>
                  </a:lnTo>
                  <a:cubicBezTo>
                    <a:pt x="12071" y="6905"/>
                    <a:pt x="12209" y="6933"/>
                    <a:pt x="12319" y="6988"/>
                  </a:cubicBezTo>
                  <a:cubicBezTo>
                    <a:pt x="12686" y="7089"/>
                    <a:pt x="13035" y="7136"/>
                    <a:pt x="13364" y="7136"/>
                  </a:cubicBezTo>
                  <a:cubicBezTo>
                    <a:pt x="16987" y="7136"/>
                    <a:pt x="18222" y="1498"/>
                    <a:pt x="14189" y="389"/>
                  </a:cubicBezTo>
                  <a:cubicBezTo>
                    <a:pt x="13181" y="137"/>
                    <a:pt x="12151" y="0"/>
                    <a:pt x="111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806;p34">
              <a:extLst>
                <a:ext uri="{FF2B5EF4-FFF2-40B4-BE49-F238E27FC236}">
                  <a16:creationId xmlns:a16="http://schemas.microsoft.com/office/drawing/2014/main" id="{F0592871-FC7B-48CB-B479-1546FBFDD631}"/>
                </a:ext>
              </a:extLst>
            </p:cNvPr>
            <p:cNvSpPr/>
            <p:nvPr/>
          </p:nvSpPr>
          <p:spPr>
            <a:xfrm>
              <a:off x="2968575" y="15943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2"/>
                  </a:moveTo>
                  <a:lnTo>
                    <a:pt x="7186" y="8082"/>
                  </a:lnTo>
                  <a:cubicBezTo>
                    <a:pt x="7192" y="8082"/>
                    <a:pt x="7159" y="8162"/>
                    <a:pt x="7040" y="8401"/>
                  </a:cubicBezTo>
                  <a:cubicBezTo>
                    <a:pt x="7040" y="8331"/>
                    <a:pt x="7174" y="8082"/>
                    <a:pt x="7186" y="8082"/>
                  </a:cubicBezTo>
                  <a:close/>
                  <a:moveTo>
                    <a:pt x="6846" y="9553"/>
                  </a:moveTo>
                  <a:cubicBezTo>
                    <a:pt x="6836" y="9610"/>
                    <a:pt x="6828" y="9646"/>
                    <a:pt x="6824" y="9646"/>
                  </a:cubicBezTo>
                  <a:cubicBezTo>
                    <a:pt x="6821" y="9646"/>
                    <a:pt x="6820" y="9635"/>
                    <a:pt x="6820" y="9611"/>
                  </a:cubicBezTo>
                  <a:cubicBezTo>
                    <a:pt x="6830" y="9590"/>
                    <a:pt x="6839" y="9571"/>
                    <a:pt x="6846" y="9553"/>
                  </a:cubicBezTo>
                  <a:close/>
                  <a:moveTo>
                    <a:pt x="7428" y="11948"/>
                  </a:moveTo>
                  <a:cubicBezTo>
                    <a:pt x="7431" y="11948"/>
                    <a:pt x="7471" y="12003"/>
                    <a:pt x="7525" y="12076"/>
                  </a:cubicBezTo>
                  <a:lnTo>
                    <a:pt x="7525" y="12076"/>
                  </a:lnTo>
                  <a:lnTo>
                    <a:pt x="7480" y="12031"/>
                  </a:lnTo>
                  <a:cubicBezTo>
                    <a:pt x="7441" y="11972"/>
                    <a:pt x="7426" y="11948"/>
                    <a:pt x="7428" y="11948"/>
                  </a:cubicBezTo>
                  <a:close/>
                  <a:moveTo>
                    <a:pt x="7920" y="1"/>
                  </a:moveTo>
                  <a:cubicBezTo>
                    <a:pt x="7260" y="1"/>
                    <a:pt x="6600" y="124"/>
                    <a:pt x="5940" y="372"/>
                  </a:cubicBezTo>
                  <a:lnTo>
                    <a:pt x="6050" y="482"/>
                  </a:lnTo>
                  <a:cubicBezTo>
                    <a:pt x="2310" y="2132"/>
                    <a:pt x="1" y="5871"/>
                    <a:pt x="1" y="9941"/>
                  </a:cubicBezTo>
                  <a:cubicBezTo>
                    <a:pt x="1" y="13900"/>
                    <a:pt x="2200" y="17420"/>
                    <a:pt x="5720" y="19290"/>
                  </a:cubicBezTo>
                  <a:cubicBezTo>
                    <a:pt x="7301" y="20008"/>
                    <a:pt x="9022" y="20398"/>
                    <a:pt x="10762" y="20398"/>
                  </a:cubicBezTo>
                  <a:cubicBezTo>
                    <a:pt x="11686" y="20398"/>
                    <a:pt x="12614" y="20289"/>
                    <a:pt x="13529" y="20060"/>
                  </a:cubicBezTo>
                  <a:cubicBezTo>
                    <a:pt x="15399" y="19510"/>
                    <a:pt x="16389" y="17640"/>
                    <a:pt x="15949" y="15770"/>
                  </a:cubicBezTo>
                  <a:cubicBezTo>
                    <a:pt x="15481" y="14273"/>
                    <a:pt x="14058" y="13253"/>
                    <a:pt x="12492" y="13253"/>
                  </a:cubicBezTo>
                  <a:cubicBezTo>
                    <a:pt x="12217" y="13253"/>
                    <a:pt x="11938" y="13285"/>
                    <a:pt x="11659" y="13350"/>
                  </a:cubicBezTo>
                  <a:cubicBezTo>
                    <a:pt x="11549" y="13350"/>
                    <a:pt x="11329" y="13460"/>
                    <a:pt x="11109" y="13570"/>
                  </a:cubicBezTo>
                  <a:lnTo>
                    <a:pt x="10229" y="13570"/>
                  </a:lnTo>
                  <a:cubicBezTo>
                    <a:pt x="10093" y="13543"/>
                    <a:pt x="9982" y="13523"/>
                    <a:pt x="9893" y="13508"/>
                  </a:cubicBezTo>
                  <a:lnTo>
                    <a:pt x="9893" y="13508"/>
                  </a:lnTo>
                  <a:cubicBezTo>
                    <a:pt x="10047" y="13570"/>
                    <a:pt x="10138" y="13570"/>
                    <a:pt x="10229" y="13570"/>
                  </a:cubicBezTo>
                  <a:lnTo>
                    <a:pt x="10009" y="13570"/>
                  </a:lnTo>
                  <a:cubicBezTo>
                    <a:pt x="9790" y="13570"/>
                    <a:pt x="9472" y="13473"/>
                    <a:pt x="9610" y="13473"/>
                  </a:cubicBezTo>
                  <a:cubicBezTo>
                    <a:pt x="9654" y="13473"/>
                    <a:pt x="9742" y="13482"/>
                    <a:pt x="9893" y="13508"/>
                  </a:cubicBezTo>
                  <a:lnTo>
                    <a:pt x="9893" y="13508"/>
                  </a:lnTo>
                  <a:cubicBezTo>
                    <a:pt x="9861" y="13495"/>
                    <a:pt x="9827" y="13479"/>
                    <a:pt x="9790" y="13460"/>
                  </a:cubicBezTo>
                  <a:cubicBezTo>
                    <a:pt x="9570" y="13387"/>
                    <a:pt x="9350" y="13314"/>
                    <a:pt x="9130" y="13240"/>
                  </a:cubicBezTo>
                  <a:lnTo>
                    <a:pt x="9130" y="13240"/>
                  </a:lnTo>
                  <a:lnTo>
                    <a:pt x="8690" y="13020"/>
                  </a:lnTo>
                  <a:cubicBezTo>
                    <a:pt x="8580" y="13020"/>
                    <a:pt x="8470" y="12910"/>
                    <a:pt x="8360" y="12801"/>
                  </a:cubicBezTo>
                  <a:lnTo>
                    <a:pt x="8251" y="12746"/>
                  </a:lnTo>
                  <a:lnTo>
                    <a:pt x="8251" y="12746"/>
                  </a:lnTo>
                  <a:cubicBezTo>
                    <a:pt x="8021" y="12572"/>
                    <a:pt x="7985" y="12536"/>
                    <a:pt x="7810" y="12361"/>
                  </a:cubicBezTo>
                  <a:lnTo>
                    <a:pt x="7700" y="12251"/>
                  </a:lnTo>
                  <a:lnTo>
                    <a:pt x="7700" y="12251"/>
                  </a:lnTo>
                  <a:cubicBezTo>
                    <a:pt x="7700" y="12251"/>
                    <a:pt x="7700" y="12251"/>
                    <a:pt x="7700" y="12251"/>
                  </a:cubicBezTo>
                  <a:cubicBezTo>
                    <a:pt x="7590" y="12141"/>
                    <a:pt x="7370" y="11701"/>
                    <a:pt x="7260" y="11481"/>
                  </a:cubicBezTo>
                  <a:cubicBezTo>
                    <a:pt x="7258" y="11479"/>
                    <a:pt x="7257" y="11477"/>
                    <a:pt x="7255" y="11476"/>
                  </a:cubicBezTo>
                  <a:lnTo>
                    <a:pt x="7255" y="11476"/>
                  </a:lnTo>
                  <a:cubicBezTo>
                    <a:pt x="7246" y="11404"/>
                    <a:pt x="7222" y="11332"/>
                    <a:pt x="7150" y="11261"/>
                  </a:cubicBezTo>
                  <a:lnTo>
                    <a:pt x="7150" y="11261"/>
                  </a:lnTo>
                  <a:cubicBezTo>
                    <a:pt x="7127" y="11193"/>
                    <a:pt x="7105" y="11125"/>
                    <a:pt x="7067" y="11072"/>
                  </a:cubicBezTo>
                  <a:lnTo>
                    <a:pt x="7067"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07" y="9107"/>
                    <a:pt x="6925" y="8863"/>
                    <a:pt x="6983" y="8606"/>
                  </a:cubicBezTo>
                  <a:lnTo>
                    <a:pt x="6983" y="8606"/>
                  </a:lnTo>
                  <a:cubicBezTo>
                    <a:pt x="7027" y="8504"/>
                    <a:pt x="7100" y="8341"/>
                    <a:pt x="7150" y="8291"/>
                  </a:cubicBezTo>
                  <a:cubicBezTo>
                    <a:pt x="7150" y="8214"/>
                    <a:pt x="7417" y="7870"/>
                    <a:pt x="7579" y="7631"/>
                  </a:cubicBezTo>
                  <a:lnTo>
                    <a:pt x="7579" y="7631"/>
                  </a:lnTo>
                  <a:cubicBezTo>
                    <a:pt x="7583" y="7631"/>
                    <a:pt x="7586" y="7631"/>
                    <a:pt x="7590" y="7631"/>
                  </a:cubicBezTo>
                  <a:cubicBezTo>
                    <a:pt x="7607" y="7597"/>
                    <a:pt x="7624" y="7565"/>
                    <a:pt x="7641" y="7536"/>
                  </a:cubicBezTo>
                  <a:lnTo>
                    <a:pt x="7641" y="7536"/>
                  </a:lnTo>
                  <a:cubicBezTo>
                    <a:pt x="7645" y="7531"/>
                    <a:pt x="7648" y="7525"/>
                    <a:pt x="7651" y="7520"/>
                  </a:cubicBezTo>
                  <a:lnTo>
                    <a:pt x="7651" y="7520"/>
                  </a:lnTo>
                  <a:cubicBezTo>
                    <a:pt x="7744" y="7371"/>
                    <a:pt x="7850" y="7281"/>
                    <a:pt x="8030" y="7191"/>
                  </a:cubicBezTo>
                  <a:lnTo>
                    <a:pt x="8140" y="7081"/>
                  </a:lnTo>
                  <a:cubicBezTo>
                    <a:pt x="8174" y="7047"/>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2"/>
                    <a:pt x="10449" y="592"/>
                    <a:pt x="8580" y="42"/>
                  </a:cubicBezTo>
                  <a:cubicBezTo>
                    <a:pt x="8360" y="14"/>
                    <a:pt x="8140" y="1"/>
                    <a:pt x="79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807;p34">
              <a:extLst>
                <a:ext uri="{FF2B5EF4-FFF2-40B4-BE49-F238E27FC236}">
                  <a16:creationId xmlns:a16="http://schemas.microsoft.com/office/drawing/2014/main" id="{2A6FD385-1679-0318-CB31-CC0EBC3DF472}"/>
                </a:ext>
              </a:extLst>
            </p:cNvPr>
            <p:cNvSpPr/>
            <p:nvPr/>
          </p:nvSpPr>
          <p:spPr>
            <a:xfrm>
              <a:off x="3617500" y="1593900"/>
              <a:ext cx="452825" cy="510175"/>
            </a:xfrm>
            <a:custGeom>
              <a:avLst/>
              <a:gdLst/>
              <a:ahLst/>
              <a:cxnLst/>
              <a:rect l="l" t="t" r="r" b="b"/>
              <a:pathLst>
                <a:path w="18113" h="20407" extrusionOk="0">
                  <a:moveTo>
                    <a:pt x="7810" y="12042"/>
                  </a:moveTo>
                  <a:cubicBezTo>
                    <a:pt x="7845" y="12132"/>
                    <a:pt x="7873" y="12203"/>
                    <a:pt x="7873" y="12203"/>
                  </a:cubicBezTo>
                  <a:cubicBezTo>
                    <a:pt x="7872" y="12203"/>
                    <a:pt x="7855" y="12160"/>
                    <a:pt x="7810" y="12048"/>
                  </a:cubicBezTo>
                  <a:cubicBezTo>
                    <a:pt x="7810" y="12046"/>
                    <a:pt x="7810" y="12044"/>
                    <a:pt x="7810" y="12042"/>
                  </a:cubicBezTo>
                  <a:close/>
                  <a:moveTo>
                    <a:pt x="11057" y="0"/>
                  </a:moveTo>
                  <a:cubicBezTo>
                    <a:pt x="9864" y="0"/>
                    <a:pt x="8672" y="192"/>
                    <a:pt x="7480" y="609"/>
                  </a:cubicBezTo>
                  <a:cubicBezTo>
                    <a:pt x="5500" y="1269"/>
                    <a:pt x="3630" y="2699"/>
                    <a:pt x="2421" y="4458"/>
                  </a:cubicBezTo>
                  <a:cubicBezTo>
                    <a:pt x="221" y="7758"/>
                    <a:pt x="1" y="11938"/>
                    <a:pt x="1761" y="15457"/>
                  </a:cubicBezTo>
                  <a:cubicBezTo>
                    <a:pt x="2861" y="17437"/>
                    <a:pt x="4510" y="18977"/>
                    <a:pt x="6600" y="19967"/>
                  </a:cubicBezTo>
                  <a:cubicBezTo>
                    <a:pt x="7187" y="20260"/>
                    <a:pt x="7773" y="20407"/>
                    <a:pt x="8393" y="20407"/>
                  </a:cubicBezTo>
                  <a:cubicBezTo>
                    <a:pt x="8702" y="20407"/>
                    <a:pt x="9020" y="20370"/>
                    <a:pt x="9350" y="20297"/>
                  </a:cubicBezTo>
                  <a:cubicBezTo>
                    <a:pt x="10120" y="20077"/>
                    <a:pt x="10890" y="19527"/>
                    <a:pt x="11330" y="18757"/>
                  </a:cubicBezTo>
                  <a:cubicBezTo>
                    <a:pt x="12210" y="17217"/>
                    <a:pt x="11880" y="14797"/>
                    <a:pt x="10120" y="14027"/>
                  </a:cubicBezTo>
                  <a:lnTo>
                    <a:pt x="10230" y="14027"/>
                  </a:lnTo>
                  <a:cubicBezTo>
                    <a:pt x="9790" y="13917"/>
                    <a:pt x="9460" y="13697"/>
                    <a:pt x="9130" y="13477"/>
                  </a:cubicBezTo>
                  <a:lnTo>
                    <a:pt x="8800" y="13257"/>
                  </a:lnTo>
                  <a:lnTo>
                    <a:pt x="8800" y="13257"/>
                  </a:lnTo>
                  <a:cubicBezTo>
                    <a:pt x="8552" y="13009"/>
                    <a:pt x="8443" y="12901"/>
                    <a:pt x="8250" y="12708"/>
                  </a:cubicBezTo>
                  <a:lnTo>
                    <a:pt x="8250" y="12708"/>
                  </a:lnTo>
                  <a:lnTo>
                    <a:pt x="8140" y="12488"/>
                  </a:lnTo>
                  <a:cubicBezTo>
                    <a:pt x="7985" y="12332"/>
                    <a:pt x="7884" y="12122"/>
                    <a:pt x="7800" y="11935"/>
                  </a:cubicBezTo>
                  <a:lnTo>
                    <a:pt x="7800" y="11935"/>
                  </a:lnTo>
                  <a:cubicBezTo>
                    <a:pt x="7773" y="11783"/>
                    <a:pt x="7700" y="11677"/>
                    <a:pt x="7700" y="11498"/>
                  </a:cubicBezTo>
                  <a:cubicBezTo>
                    <a:pt x="7684" y="11466"/>
                    <a:pt x="7671" y="11433"/>
                    <a:pt x="7659" y="11398"/>
                  </a:cubicBezTo>
                  <a:lnTo>
                    <a:pt x="7659" y="11398"/>
                  </a:lnTo>
                  <a:cubicBezTo>
                    <a:pt x="7663" y="11420"/>
                    <a:pt x="7663" y="11430"/>
                    <a:pt x="7660" y="11430"/>
                  </a:cubicBezTo>
                  <a:cubicBezTo>
                    <a:pt x="7651" y="11430"/>
                    <a:pt x="7605" y="11279"/>
                    <a:pt x="7593" y="11127"/>
                  </a:cubicBezTo>
                  <a:lnTo>
                    <a:pt x="7593" y="11127"/>
                  </a:lnTo>
                  <a:cubicBezTo>
                    <a:pt x="7612" y="11221"/>
                    <a:pt x="7631" y="11314"/>
                    <a:pt x="7659" y="11398"/>
                  </a:cubicBezTo>
                  <a:lnTo>
                    <a:pt x="7659" y="11398"/>
                  </a:lnTo>
                  <a:cubicBezTo>
                    <a:pt x="7652" y="11355"/>
                    <a:pt x="7633" y="11268"/>
                    <a:pt x="7592" y="11118"/>
                  </a:cubicBezTo>
                  <a:lnTo>
                    <a:pt x="7592" y="11118"/>
                  </a:lnTo>
                  <a:cubicBezTo>
                    <a:pt x="7592" y="11121"/>
                    <a:pt x="7593" y="11124"/>
                    <a:pt x="7593" y="11127"/>
                  </a:cubicBezTo>
                  <a:lnTo>
                    <a:pt x="7593" y="11127"/>
                  </a:lnTo>
                  <a:cubicBezTo>
                    <a:pt x="7591" y="11119"/>
                    <a:pt x="7589" y="11110"/>
                    <a:pt x="7588" y="11101"/>
                  </a:cubicBezTo>
                  <a:lnTo>
                    <a:pt x="7588" y="11101"/>
                  </a:lnTo>
                  <a:cubicBezTo>
                    <a:pt x="7589" y="11107"/>
                    <a:pt x="7591" y="11112"/>
                    <a:pt x="7592" y="11118"/>
                  </a:cubicBezTo>
                  <a:lnTo>
                    <a:pt x="7592" y="11118"/>
                  </a:lnTo>
                  <a:cubicBezTo>
                    <a:pt x="7591" y="11098"/>
                    <a:pt x="7590" y="11077"/>
                    <a:pt x="7590" y="11058"/>
                  </a:cubicBezTo>
                  <a:cubicBezTo>
                    <a:pt x="7480" y="10728"/>
                    <a:pt x="7590" y="10728"/>
                    <a:pt x="7590" y="10508"/>
                  </a:cubicBezTo>
                  <a:lnTo>
                    <a:pt x="7590" y="9628"/>
                  </a:lnTo>
                  <a:cubicBezTo>
                    <a:pt x="7588" y="9654"/>
                    <a:pt x="7586" y="9679"/>
                    <a:pt x="7584" y="9703"/>
                  </a:cubicBezTo>
                  <a:lnTo>
                    <a:pt x="7584" y="9703"/>
                  </a:lnTo>
                  <a:cubicBezTo>
                    <a:pt x="7588" y="9630"/>
                    <a:pt x="7590" y="9565"/>
                    <a:pt x="7590" y="9518"/>
                  </a:cubicBezTo>
                  <a:cubicBezTo>
                    <a:pt x="7645" y="9353"/>
                    <a:pt x="7700" y="9215"/>
                    <a:pt x="7755" y="9078"/>
                  </a:cubicBezTo>
                  <a:lnTo>
                    <a:pt x="7755" y="9078"/>
                  </a:lnTo>
                  <a:cubicBezTo>
                    <a:pt x="7782" y="9050"/>
                    <a:pt x="7810" y="9023"/>
                    <a:pt x="7810" y="8968"/>
                  </a:cubicBezTo>
                  <a:lnTo>
                    <a:pt x="8030" y="8528"/>
                  </a:lnTo>
                  <a:cubicBezTo>
                    <a:pt x="8110" y="8407"/>
                    <a:pt x="8250" y="8227"/>
                    <a:pt x="8351" y="8097"/>
                  </a:cubicBezTo>
                  <a:lnTo>
                    <a:pt x="8351" y="8097"/>
                  </a:lnTo>
                  <a:cubicBezTo>
                    <a:pt x="8464" y="7984"/>
                    <a:pt x="8577" y="7871"/>
                    <a:pt x="8690" y="7758"/>
                  </a:cubicBezTo>
                  <a:lnTo>
                    <a:pt x="9020" y="7428"/>
                  </a:lnTo>
                  <a:cubicBezTo>
                    <a:pt x="9030" y="7418"/>
                    <a:pt x="9039" y="7409"/>
                    <a:pt x="9046" y="7401"/>
                  </a:cubicBezTo>
                  <a:lnTo>
                    <a:pt x="9046" y="7401"/>
                  </a:lnTo>
                  <a:cubicBezTo>
                    <a:pt x="9145" y="7343"/>
                    <a:pt x="9248" y="7280"/>
                    <a:pt x="9346" y="7222"/>
                  </a:cubicBezTo>
                  <a:lnTo>
                    <a:pt x="9346" y="7222"/>
                  </a:lnTo>
                  <a:cubicBezTo>
                    <a:pt x="9373" y="7221"/>
                    <a:pt x="9411" y="7216"/>
                    <a:pt x="9460" y="7208"/>
                  </a:cubicBezTo>
                  <a:lnTo>
                    <a:pt x="9900" y="6988"/>
                  </a:lnTo>
                  <a:lnTo>
                    <a:pt x="10328" y="6903"/>
                  </a:lnTo>
                  <a:lnTo>
                    <a:pt x="10328" y="6903"/>
                  </a:lnTo>
                  <a:cubicBezTo>
                    <a:pt x="10283" y="6907"/>
                    <a:pt x="10248" y="6910"/>
                    <a:pt x="10231" y="6910"/>
                  </a:cubicBezTo>
                  <a:cubicBezTo>
                    <a:pt x="10201" y="6910"/>
                    <a:pt x="10224" y="6901"/>
                    <a:pt x="10340" y="6878"/>
                  </a:cubicBezTo>
                  <a:lnTo>
                    <a:pt x="10450" y="6878"/>
                  </a:lnTo>
                  <a:lnTo>
                    <a:pt x="10328" y="6903"/>
                  </a:lnTo>
                  <a:lnTo>
                    <a:pt x="10328" y="6903"/>
                  </a:lnTo>
                  <a:cubicBezTo>
                    <a:pt x="10389" y="6896"/>
                    <a:pt x="10468" y="6887"/>
                    <a:pt x="10546" y="6878"/>
                  </a:cubicBezTo>
                  <a:lnTo>
                    <a:pt x="11880" y="6878"/>
                  </a:lnTo>
                  <a:cubicBezTo>
                    <a:pt x="12017" y="6906"/>
                    <a:pt x="12155" y="6933"/>
                    <a:pt x="12320" y="6988"/>
                  </a:cubicBezTo>
                  <a:cubicBezTo>
                    <a:pt x="12686" y="7089"/>
                    <a:pt x="13034" y="7136"/>
                    <a:pt x="13362" y="7136"/>
                  </a:cubicBezTo>
                  <a:cubicBezTo>
                    <a:pt x="16970" y="7136"/>
                    <a:pt x="18112" y="1498"/>
                    <a:pt x="14079" y="389"/>
                  </a:cubicBezTo>
                  <a:cubicBezTo>
                    <a:pt x="13072" y="137"/>
                    <a:pt x="12064" y="0"/>
                    <a:pt x="110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808;p34">
              <a:extLst>
                <a:ext uri="{FF2B5EF4-FFF2-40B4-BE49-F238E27FC236}">
                  <a16:creationId xmlns:a16="http://schemas.microsoft.com/office/drawing/2014/main" id="{B8184EC3-A971-B8D0-C7C5-7A291D3B7710}"/>
                </a:ext>
              </a:extLst>
            </p:cNvPr>
            <p:cNvSpPr/>
            <p:nvPr/>
          </p:nvSpPr>
          <p:spPr>
            <a:xfrm>
              <a:off x="4299425" y="1594325"/>
              <a:ext cx="409750" cy="509975"/>
            </a:xfrm>
            <a:custGeom>
              <a:avLst/>
              <a:gdLst/>
              <a:ahLst/>
              <a:cxnLst/>
              <a:rect l="l" t="t" r="r" b="b"/>
              <a:pathLst>
                <a:path w="16390" h="20399" extrusionOk="0">
                  <a:moveTo>
                    <a:pt x="7818" y="7237"/>
                  </a:moveTo>
                  <a:cubicBezTo>
                    <a:pt x="7765" y="7275"/>
                    <a:pt x="7722" y="7301"/>
                    <a:pt x="7700" y="7301"/>
                  </a:cubicBezTo>
                  <a:cubicBezTo>
                    <a:pt x="7743" y="7280"/>
                    <a:pt x="7782" y="7258"/>
                    <a:pt x="7818" y="7237"/>
                  </a:cubicBezTo>
                  <a:close/>
                  <a:moveTo>
                    <a:pt x="7186" y="8082"/>
                  </a:moveTo>
                  <a:cubicBezTo>
                    <a:pt x="7174" y="8082"/>
                    <a:pt x="7040" y="8331"/>
                    <a:pt x="7040" y="8401"/>
                  </a:cubicBezTo>
                  <a:cubicBezTo>
                    <a:pt x="7160" y="8162"/>
                    <a:pt x="7193" y="8082"/>
                    <a:pt x="7186" y="8082"/>
                  </a:cubicBezTo>
                  <a:close/>
                  <a:moveTo>
                    <a:pt x="6846" y="9553"/>
                  </a:moveTo>
                  <a:cubicBezTo>
                    <a:pt x="6836" y="9610"/>
                    <a:pt x="6828" y="9646"/>
                    <a:pt x="6824" y="9646"/>
                  </a:cubicBezTo>
                  <a:cubicBezTo>
                    <a:pt x="6822" y="9646"/>
                    <a:pt x="6820" y="9635"/>
                    <a:pt x="6820" y="9611"/>
                  </a:cubicBezTo>
                  <a:cubicBezTo>
                    <a:pt x="6831" y="9590"/>
                    <a:pt x="6839" y="9571"/>
                    <a:pt x="6846" y="9553"/>
                  </a:cubicBezTo>
                  <a:close/>
                  <a:moveTo>
                    <a:pt x="7428" y="11948"/>
                  </a:moveTo>
                  <a:cubicBezTo>
                    <a:pt x="7431" y="11948"/>
                    <a:pt x="7472" y="12003"/>
                    <a:pt x="7526" y="12076"/>
                  </a:cubicBezTo>
                  <a:lnTo>
                    <a:pt x="7526" y="12076"/>
                  </a:lnTo>
                  <a:lnTo>
                    <a:pt x="7480" y="12031"/>
                  </a:lnTo>
                  <a:cubicBezTo>
                    <a:pt x="7441" y="11972"/>
                    <a:pt x="7427" y="11948"/>
                    <a:pt x="7428" y="11948"/>
                  </a:cubicBezTo>
                  <a:close/>
                  <a:moveTo>
                    <a:pt x="7905" y="1"/>
                  </a:moveTo>
                  <a:cubicBezTo>
                    <a:pt x="7219" y="1"/>
                    <a:pt x="6518" y="124"/>
                    <a:pt x="5940" y="372"/>
                  </a:cubicBezTo>
                  <a:lnTo>
                    <a:pt x="6050" y="482"/>
                  </a:lnTo>
                  <a:cubicBezTo>
                    <a:pt x="2311" y="2132"/>
                    <a:pt x="1" y="5871"/>
                    <a:pt x="1" y="9941"/>
                  </a:cubicBezTo>
                  <a:cubicBezTo>
                    <a:pt x="1" y="13900"/>
                    <a:pt x="2201" y="17420"/>
                    <a:pt x="5720" y="19290"/>
                  </a:cubicBezTo>
                  <a:cubicBezTo>
                    <a:pt x="7301" y="20008"/>
                    <a:pt x="9023" y="20398"/>
                    <a:pt x="10763" y="20398"/>
                  </a:cubicBezTo>
                  <a:cubicBezTo>
                    <a:pt x="11686" y="20398"/>
                    <a:pt x="12614" y="20289"/>
                    <a:pt x="13530" y="20060"/>
                  </a:cubicBezTo>
                  <a:cubicBezTo>
                    <a:pt x="15399" y="19510"/>
                    <a:pt x="16389" y="17640"/>
                    <a:pt x="15949" y="15770"/>
                  </a:cubicBezTo>
                  <a:cubicBezTo>
                    <a:pt x="15481" y="14273"/>
                    <a:pt x="14058" y="13253"/>
                    <a:pt x="12492" y="13253"/>
                  </a:cubicBezTo>
                  <a:cubicBezTo>
                    <a:pt x="12218" y="13253"/>
                    <a:pt x="11939" y="13285"/>
                    <a:pt x="11660" y="13350"/>
                  </a:cubicBezTo>
                  <a:cubicBezTo>
                    <a:pt x="11550" y="13350"/>
                    <a:pt x="11330" y="13460"/>
                    <a:pt x="11110" y="13570"/>
                  </a:cubicBezTo>
                  <a:lnTo>
                    <a:pt x="10230" y="13570"/>
                  </a:lnTo>
                  <a:cubicBezTo>
                    <a:pt x="10094" y="13543"/>
                    <a:pt x="9983" y="13523"/>
                    <a:pt x="9893" y="13508"/>
                  </a:cubicBezTo>
                  <a:lnTo>
                    <a:pt x="9893" y="13508"/>
                  </a:lnTo>
                  <a:cubicBezTo>
                    <a:pt x="10047" y="13570"/>
                    <a:pt x="10139" y="13570"/>
                    <a:pt x="10230" y="13570"/>
                  </a:cubicBezTo>
                  <a:lnTo>
                    <a:pt x="10010" y="13570"/>
                  </a:lnTo>
                  <a:cubicBezTo>
                    <a:pt x="9790" y="13570"/>
                    <a:pt x="9472" y="13473"/>
                    <a:pt x="9611" y="13473"/>
                  </a:cubicBezTo>
                  <a:cubicBezTo>
                    <a:pt x="9654" y="13473"/>
                    <a:pt x="9743" y="13482"/>
                    <a:pt x="9893" y="13508"/>
                  </a:cubicBezTo>
                  <a:lnTo>
                    <a:pt x="9893" y="13508"/>
                  </a:lnTo>
                  <a:cubicBezTo>
                    <a:pt x="9862" y="13495"/>
                    <a:pt x="9827" y="13479"/>
                    <a:pt x="9790" y="13460"/>
                  </a:cubicBezTo>
                  <a:cubicBezTo>
                    <a:pt x="9570" y="13387"/>
                    <a:pt x="9350" y="13314"/>
                    <a:pt x="9130" y="13240"/>
                  </a:cubicBezTo>
                  <a:lnTo>
                    <a:pt x="9130" y="13240"/>
                  </a:lnTo>
                  <a:lnTo>
                    <a:pt x="8690" y="13020"/>
                  </a:lnTo>
                  <a:cubicBezTo>
                    <a:pt x="8580" y="13020"/>
                    <a:pt x="8470" y="12910"/>
                    <a:pt x="8360" y="12801"/>
                  </a:cubicBezTo>
                  <a:lnTo>
                    <a:pt x="8252" y="12746"/>
                  </a:lnTo>
                  <a:lnTo>
                    <a:pt x="8252" y="12746"/>
                  </a:lnTo>
                  <a:cubicBezTo>
                    <a:pt x="8021" y="12572"/>
                    <a:pt x="7986" y="12536"/>
                    <a:pt x="7810" y="12361"/>
                  </a:cubicBezTo>
                  <a:lnTo>
                    <a:pt x="7700" y="12251"/>
                  </a:lnTo>
                  <a:lnTo>
                    <a:pt x="7700" y="12251"/>
                  </a:lnTo>
                  <a:cubicBezTo>
                    <a:pt x="7700" y="12251"/>
                    <a:pt x="7700" y="12251"/>
                    <a:pt x="7700" y="12251"/>
                  </a:cubicBezTo>
                  <a:cubicBezTo>
                    <a:pt x="7590" y="12141"/>
                    <a:pt x="7370" y="11701"/>
                    <a:pt x="7260" y="11481"/>
                  </a:cubicBezTo>
                  <a:cubicBezTo>
                    <a:pt x="7160" y="11380"/>
                    <a:pt x="7151" y="11189"/>
                    <a:pt x="7067" y="11072"/>
                  </a:cubicBezTo>
                  <a:lnTo>
                    <a:pt x="7067" y="11072"/>
                  </a:lnTo>
                  <a:cubicBezTo>
                    <a:pt x="6991" y="10878"/>
                    <a:pt x="6930" y="10654"/>
                    <a:pt x="6930" y="10491"/>
                  </a:cubicBezTo>
                  <a:cubicBezTo>
                    <a:pt x="6930" y="10428"/>
                    <a:pt x="6930" y="10381"/>
                    <a:pt x="6930" y="10381"/>
                  </a:cubicBezTo>
                  <a:lnTo>
                    <a:pt x="6930" y="9391"/>
                  </a:lnTo>
                  <a:lnTo>
                    <a:pt x="6930" y="8951"/>
                  </a:lnTo>
                  <a:cubicBezTo>
                    <a:pt x="6930" y="8951"/>
                    <a:pt x="6897"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203"/>
                    <a:pt x="7458" y="7767"/>
                    <a:pt x="7573" y="7538"/>
                  </a:cubicBezTo>
                  <a:lnTo>
                    <a:pt x="7573" y="7538"/>
                  </a:lnTo>
                  <a:lnTo>
                    <a:pt x="7920" y="7191"/>
                  </a:lnTo>
                  <a:lnTo>
                    <a:pt x="7975" y="7136"/>
                  </a:lnTo>
                  <a:lnTo>
                    <a:pt x="7975" y="7136"/>
                  </a:lnTo>
                  <a:cubicBezTo>
                    <a:pt x="8058" y="7081"/>
                    <a:pt x="8140" y="7026"/>
                    <a:pt x="8250" y="6971"/>
                  </a:cubicBezTo>
                  <a:cubicBezTo>
                    <a:pt x="8580" y="6751"/>
                    <a:pt x="9020" y="6531"/>
                    <a:pt x="9350" y="6311"/>
                  </a:cubicBezTo>
                  <a:cubicBezTo>
                    <a:pt x="10120" y="5871"/>
                    <a:pt x="10780" y="5211"/>
                    <a:pt x="11000" y="4331"/>
                  </a:cubicBezTo>
                  <a:cubicBezTo>
                    <a:pt x="11440" y="2462"/>
                    <a:pt x="10450" y="592"/>
                    <a:pt x="8580" y="42"/>
                  </a:cubicBezTo>
                  <a:cubicBezTo>
                    <a:pt x="8360" y="14"/>
                    <a:pt x="8133" y="1"/>
                    <a:pt x="7905"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809;p34">
              <a:extLst>
                <a:ext uri="{FF2B5EF4-FFF2-40B4-BE49-F238E27FC236}">
                  <a16:creationId xmlns:a16="http://schemas.microsoft.com/office/drawing/2014/main" id="{6DC239D0-FF98-FF7D-90E7-B391AC478267}"/>
                </a:ext>
              </a:extLst>
            </p:cNvPr>
            <p:cNvSpPr/>
            <p:nvPr/>
          </p:nvSpPr>
          <p:spPr>
            <a:xfrm>
              <a:off x="4948375" y="1593900"/>
              <a:ext cx="452800" cy="510175"/>
            </a:xfrm>
            <a:custGeom>
              <a:avLst/>
              <a:gdLst/>
              <a:ahLst/>
              <a:cxnLst/>
              <a:rect l="l" t="t" r="r" b="b"/>
              <a:pathLst>
                <a:path w="18112" h="20407" extrusionOk="0">
                  <a:moveTo>
                    <a:pt x="7809" y="12042"/>
                  </a:moveTo>
                  <a:lnTo>
                    <a:pt x="7809" y="12042"/>
                  </a:lnTo>
                  <a:cubicBezTo>
                    <a:pt x="7844" y="12132"/>
                    <a:pt x="7872" y="12203"/>
                    <a:pt x="7872" y="12203"/>
                  </a:cubicBezTo>
                  <a:cubicBezTo>
                    <a:pt x="7872" y="12203"/>
                    <a:pt x="7854" y="12160"/>
                    <a:pt x="7809" y="12048"/>
                  </a:cubicBezTo>
                  <a:cubicBezTo>
                    <a:pt x="7809" y="12046"/>
                    <a:pt x="7809" y="12044"/>
                    <a:pt x="7809" y="12042"/>
                  </a:cubicBezTo>
                  <a:close/>
                  <a:moveTo>
                    <a:pt x="11056" y="0"/>
                  </a:moveTo>
                  <a:cubicBezTo>
                    <a:pt x="9864" y="0"/>
                    <a:pt x="8672" y="192"/>
                    <a:pt x="7479" y="609"/>
                  </a:cubicBezTo>
                  <a:cubicBezTo>
                    <a:pt x="5500" y="1269"/>
                    <a:pt x="3630" y="2699"/>
                    <a:pt x="2420" y="4458"/>
                  </a:cubicBezTo>
                  <a:cubicBezTo>
                    <a:pt x="220" y="7758"/>
                    <a:pt x="0" y="11938"/>
                    <a:pt x="1760" y="15457"/>
                  </a:cubicBezTo>
                  <a:cubicBezTo>
                    <a:pt x="2860" y="17437"/>
                    <a:pt x="4510" y="18977"/>
                    <a:pt x="6600" y="19967"/>
                  </a:cubicBezTo>
                  <a:cubicBezTo>
                    <a:pt x="7113" y="20260"/>
                    <a:pt x="7724" y="20407"/>
                    <a:pt x="8335" y="20407"/>
                  </a:cubicBezTo>
                  <a:cubicBezTo>
                    <a:pt x="8640" y="20407"/>
                    <a:pt x="8946" y="20370"/>
                    <a:pt x="9239" y="20297"/>
                  </a:cubicBezTo>
                  <a:cubicBezTo>
                    <a:pt x="10119" y="20077"/>
                    <a:pt x="10889" y="19417"/>
                    <a:pt x="11329" y="18647"/>
                  </a:cubicBezTo>
                  <a:cubicBezTo>
                    <a:pt x="12099" y="17217"/>
                    <a:pt x="11879" y="14797"/>
                    <a:pt x="10119" y="14027"/>
                  </a:cubicBezTo>
                  <a:lnTo>
                    <a:pt x="10229" y="14027"/>
                  </a:lnTo>
                  <a:cubicBezTo>
                    <a:pt x="9789" y="13917"/>
                    <a:pt x="9459" y="13697"/>
                    <a:pt x="9129" y="13477"/>
                  </a:cubicBezTo>
                  <a:lnTo>
                    <a:pt x="8799" y="13257"/>
                  </a:lnTo>
                  <a:lnTo>
                    <a:pt x="8799" y="13257"/>
                  </a:lnTo>
                  <a:cubicBezTo>
                    <a:pt x="8551" y="13009"/>
                    <a:pt x="8443" y="12901"/>
                    <a:pt x="8249" y="12708"/>
                  </a:cubicBezTo>
                  <a:lnTo>
                    <a:pt x="8249" y="12708"/>
                  </a:lnTo>
                  <a:lnTo>
                    <a:pt x="8139" y="12488"/>
                  </a:lnTo>
                  <a:cubicBezTo>
                    <a:pt x="7984" y="12332"/>
                    <a:pt x="7884" y="12122"/>
                    <a:pt x="7799" y="11935"/>
                  </a:cubicBezTo>
                  <a:lnTo>
                    <a:pt x="7799" y="11935"/>
                  </a:lnTo>
                  <a:cubicBezTo>
                    <a:pt x="7772" y="11783"/>
                    <a:pt x="7699" y="11677"/>
                    <a:pt x="7699" y="11498"/>
                  </a:cubicBezTo>
                  <a:cubicBezTo>
                    <a:pt x="7684" y="11466"/>
                    <a:pt x="7670" y="11433"/>
                    <a:pt x="7659" y="11398"/>
                  </a:cubicBezTo>
                  <a:lnTo>
                    <a:pt x="7659" y="11398"/>
                  </a:lnTo>
                  <a:cubicBezTo>
                    <a:pt x="7662" y="11420"/>
                    <a:pt x="7662" y="11430"/>
                    <a:pt x="7660" y="11430"/>
                  </a:cubicBezTo>
                  <a:cubicBezTo>
                    <a:pt x="7650" y="11430"/>
                    <a:pt x="7604" y="11279"/>
                    <a:pt x="7592" y="11127"/>
                  </a:cubicBezTo>
                  <a:lnTo>
                    <a:pt x="7592" y="11127"/>
                  </a:lnTo>
                  <a:cubicBezTo>
                    <a:pt x="7611" y="11221"/>
                    <a:pt x="7630" y="11314"/>
                    <a:pt x="7659" y="11398"/>
                  </a:cubicBezTo>
                  <a:lnTo>
                    <a:pt x="7659" y="11398"/>
                  </a:lnTo>
                  <a:cubicBezTo>
                    <a:pt x="7652" y="11355"/>
                    <a:pt x="7632" y="11268"/>
                    <a:pt x="7592" y="11118"/>
                  </a:cubicBezTo>
                  <a:lnTo>
                    <a:pt x="7592" y="11118"/>
                  </a:lnTo>
                  <a:cubicBezTo>
                    <a:pt x="7592" y="11121"/>
                    <a:pt x="7592" y="11124"/>
                    <a:pt x="7592" y="11127"/>
                  </a:cubicBezTo>
                  <a:lnTo>
                    <a:pt x="7592" y="11127"/>
                  </a:lnTo>
                  <a:cubicBezTo>
                    <a:pt x="7591" y="11119"/>
                    <a:pt x="7589" y="11110"/>
                    <a:pt x="7587" y="11101"/>
                  </a:cubicBezTo>
                  <a:lnTo>
                    <a:pt x="7587" y="11101"/>
                  </a:lnTo>
                  <a:cubicBezTo>
                    <a:pt x="7589" y="11107"/>
                    <a:pt x="7590" y="11112"/>
                    <a:pt x="7592" y="11118"/>
                  </a:cubicBezTo>
                  <a:lnTo>
                    <a:pt x="7592" y="11118"/>
                  </a:lnTo>
                  <a:cubicBezTo>
                    <a:pt x="7590" y="11098"/>
                    <a:pt x="7589" y="11077"/>
                    <a:pt x="7589" y="11058"/>
                  </a:cubicBezTo>
                  <a:cubicBezTo>
                    <a:pt x="7479" y="10728"/>
                    <a:pt x="7589" y="10728"/>
                    <a:pt x="7589" y="10508"/>
                  </a:cubicBezTo>
                  <a:lnTo>
                    <a:pt x="7589" y="9628"/>
                  </a:lnTo>
                  <a:cubicBezTo>
                    <a:pt x="7587" y="9654"/>
                    <a:pt x="7585" y="9679"/>
                    <a:pt x="7584" y="9703"/>
                  </a:cubicBezTo>
                  <a:lnTo>
                    <a:pt x="7584" y="9703"/>
                  </a:lnTo>
                  <a:cubicBezTo>
                    <a:pt x="7587" y="9630"/>
                    <a:pt x="7589" y="9565"/>
                    <a:pt x="7589" y="9518"/>
                  </a:cubicBezTo>
                  <a:cubicBezTo>
                    <a:pt x="7644" y="9353"/>
                    <a:pt x="7699" y="9215"/>
                    <a:pt x="7754" y="9078"/>
                  </a:cubicBezTo>
                  <a:lnTo>
                    <a:pt x="7754" y="9078"/>
                  </a:lnTo>
                  <a:cubicBezTo>
                    <a:pt x="7782" y="9050"/>
                    <a:pt x="7809" y="9023"/>
                    <a:pt x="7809" y="8968"/>
                  </a:cubicBezTo>
                  <a:lnTo>
                    <a:pt x="8029" y="8528"/>
                  </a:lnTo>
                  <a:cubicBezTo>
                    <a:pt x="8110" y="8407"/>
                    <a:pt x="8249" y="8227"/>
                    <a:pt x="8351" y="8097"/>
                  </a:cubicBezTo>
                  <a:lnTo>
                    <a:pt x="8351" y="8097"/>
                  </a:lnTo>
                  <a:cubicBezTo>
                    <a:pt x="8464" y="7984"/>
                    <a:pt x="8576" y="7871"/>
                    <a:pt x="8689" y="7758"/>
                  </a:cubicBezTo>
                  <a:lnTo>
                    <a:pt x="9019" y="7428"/>
                  </a:lnTo>
                  <a:cubicBezTo>
                    <a:pt x="9029" y="7418"/>
                    <a:pt x="9038" y="7409"/>
                    <a:pt x="9046" y="7401"/>
                  </a:cubicBezTo>
                  <a:lnTo>
                    <a:pt x="9046" y="7401"/>
                  </a:lnTo>
                  <a:cubicBezTo>
                    <a:pt x="9144" y="7343"/>
                    <a:pt x="9247" y="7280"/>
                    <a:pt x="9345" y="7222"/>
                  </a:cubicBezTo>
                  <a:lnTo>
                    <a:pt x="9345" y="7222"/>
                  </a:lnTo>
                  <a:cubicBezTo>
                    <a:pt x="9373" y="7221"/>
                    <a:pt x="9410" y="7216"/>
                    <a:pt x="9459" y="7208"/>
                  </a:cubicBezTo>
                  <a:lnTo>
                    <a:pt x="9899" y="6988"/>
                  </a:lnTo>
                  <a:lnTo>
                    <a:pt x="10327" y="6903"/>
                  </a:lnTo>
                  <a:lnTo>
                    <a:pt x="10327" y="6903"/>
                  </a:lnTo>
                  <a:cubicBezTo>
                    <a:pt x="10282" y="6907"/>
                    <a:pt x="10247" y="6910"/>
                    <a:pt x="10230" y="6910"/>
                  </a:cubicBezTo>
                  <a:cubicBezTo>
                    <a:pt x="10200" y="6910"/>
                    <a:pt x="10223" y="6901"/>
                    <a:pt x="10339" y="6878"/>
                  </a:cubicBezTo>
                  <a:lnTo>
                    <a:pt x="10449" y="6878"/>
                  </a:lnTo>
                  <a:lnTo>
                    <a:pt x="10327" y="6903"/>
                  </a:lnTo>
                  <a:lnTo>
                    <a:pt x="10327" y="6903"/>
                  </a:lnTo>
                  <a:cubicBezTo>
                    <a:pt x="10388" y="6896"/>
                    <a:pt x="10467" y="6887"/>
                    <a:pt x="10545" y="6878"/>
                  </a:cubicBezTo>
                  <a:lnTo>
                    <a:pt x="11879" y="6878"/>
                  </a:lnTo>
                  <a:cubicBezTo>
                    <a:pt x="12016" y="6906"/>
                    <a:pt x="12154" y="6933"/>
                    <a:pt x="12319" y="6988"/>
                  </a:cubicBezTo>
                  <a:cubicBezTo>
                    <a:pt x="12686" y="7089"/>
                    <a:pt x="13034" y="7136"/>
                    <a:pt x="13362" y="7136"/>
                  </a:cubicBezTo>
                  <a:cubicBezTo>
                    <a:pt x="16969" y="7136"/>
                    <a:pt x="18112" y="1498"/>
                    <a:pt x="14079" y="389"/>
                  </a:cubicBezTo>
                  <a:cubicBezTo>
                    <a:pt x="13071" y="137"/>
                    <a:pt x="12064" y="0"/>
                    <a:pt x="1105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 name="Google Shape;810;p34">
              <a:extLst>
                <a:ext uri="{FF2B5EF4-FFF2-40B4-BE49-F238E27FC236}">
                  <a16:creationId xmlns:a16="http://schemas.microsoft.com/office/drawing/2014/main" id="{B4EEDF69-2D13-5605-0F4A-EF36FA8FB06D}"/>
                </a:ext>
              </a:extLst>
            </p:cNvPr>
            <p:cNvSpPr/>
            <p:nvPr/>
          </p:nvSpPr>
          <p:spPr>
            <a:xfrm>
              <a:off x="5630300" y="1594325"/>
              <a:ext cx="409725" cy="509975"/>
            </a:xfrm>
            <a:custGeom>
              <a:avLst/>
              <a:gdLst/>
              <a:ahLst/>
              <a:cxnLst/>
              <a:rect l="l" t="t" r="r" b="b"/>
              <a:pathLst>
                <a:path w="16389" h="20399" extrusionOk="0">
                  <a:moveTo>
                    <a:pt x="7822" y="7234"/>
                  </a:moveTo>
                  <a:lnTo>
                    <a:pt x="7822" y="7234"/>
                  </a:lnTo>
                  <a:cubicBezTo>
                    <a:pt x="7767" y="7274"/>
                    <a:pt x="7722" y="7301"/>
                    <a:pt x="7700" y="7301"/>
                  </a:cubicBezTo>
                  <a:cubicBezTo>
                    <a:pt x="7744" y="7279"/>
                    <a:pt x="7785" y="7256"/>
                    <a:pt x="7822" y="7234"/>
                  </a:cubicBezTo>
                  <a:close/>
                  <a:moveTo>
                    <a:pt x="7185" y="8082"/>
                  </a:moveTo>
                  <a:cubicBezTo>
                    <a:pt x="7174" y="8082"/>
                    <a:pt x="7040" y="8331"/>
                    <a:pt x="7040" y="8401"/>
                  </a:cubicBezTo>
                  <a:cubicBezTo>
                    <a:pt x="7159" y="8162"/>
                    <a:pt x="7192" y="8082"/>
                    <a:pt x="7185" y="8082"/>
                  </a:cubicBezTo>
                  <a:close/>
                  <a:moveTo>
                    <a:pt x="6845" y="9553"/>
                  </a:moveTo>
                  <a:cubicBezTo>
                    <a:pt x="6836" y="9610"/>
                    <a:pt x="6828" y="9646"/>
                    <a:pt x="6823" y="9646"/>
                  </a:cubicBezTo>
                  <a:cubicBezTo>
                    <a:pt x="6821" y="9646"/>
                    <a:pt x="6820" y="9635"/>
                    <a:pt x="6820" y="9611"/>
                  </a:cubicBezTo>
                  <a:cubicBezTo>
                    <a:pt x="6830" y="9590"/>
                    <a:pt x="6839" y="9571"/>
                    <a:pt x="6845" y="9553"/>
                  </a:cubicBezTo>
                  <a:close/>
                  <a:moveTo>
                    <a:pt x="7428" y="11948"/>
                  </a:moveTo>
                  <a:lnTo>
                    <a:pt x="7428" y="11948"/>
                  </a:lnTo>
                  <a:cubicBezTo>
                    <a:pt x="7431" y="11948"/>
                    <a:pt x="7471" y="12003"/>
                    <a:pt x="7525" y="12076"/>
                  </a:cubicBezTo>
                  <a:lnTo>
                    <a:pt x="7525" y="12076"/>
                  </a:lnTo>
                  <a:lnTo>
                    <a:pt x="7480" y="12031"/>
                  </a:lnTo>
                  <a:cubicBezTo>
                    <a:pt x="7441" y="11972"/>
                    <a:pt x="7426" y="11948"/>
                    <a:pt x="7428" y="11948"/>
                  </a:cubicBezTo>
                  <a:close/>
                  <a:moveTo>
                    <a:pt x="7904" y="1"/>
                  </a:moveTo>
                  <a:cubicBezTo>
                    <a:pt x="7218" y="1"/>
                    <a:pt x="6517" y="124"/>
                    <a:pt x="5940" y="372"/>
                  </a:cubicBezTo>
                  <a:lnTo>
                    <a:pt x="6050" y="482"/>
                  </a:lnTo>
                  <a:cubicBezTo>
                    <a:pt x="2310" y="2132"/>
                    <a:pt x="0" y="5871"/>
                    <a:pt x="0" y="9941"/>
                  </a:cubicBezTo>
                  <a:cubicBezTo>
                    <a:pt x="0" y="13900"/>
                    <a:pt x="2200" y="17420"/>
                    <a:pt x="5720" y="19290"/>
                  </a:cubicBezTo>
                  <a:cubicBezTo>
                    <a:pt x="7301" y="20008"/>
                    <a:pt x="9022" y="20398"/>
                    <a:pt x="10762" y="20398"/>
                  </a:cubicBezTo>
                  <a:cubicBezTo>
                    <a:pt x="11685" y="20398"/>
                    <a:pt x="12614" y="20289"/>
                    <a:pt x="13529" y="20060"/>
                  </a:cubicBezTo>
                  <a:cubicBezTo>
                    <a:pt x="15399" y="19510"/>
                    <a:pt x="16389" y="17640"/>
                    <a:pt x="15949" y="15770"/>
                  </a:cubicBezTo>
                  <a:cubicBezTo>
                    <a:pt x="15481" y="14273"/>
                    <a:pt x="14058" y="13253"/>
                    <a:pt x="12492" y="13253"/>
                  </a:cubicBezTo>
                  <a:cubicBezTo>
                    <a:pt x="12217" y="13253"/>
                    <a:pt x="11938" y="13285"/>
                    <a:pt x="11659" y="13350"/>
                  </a:cubicBezTo>
                  <a:cubicBezTo>
                    <a:pt x="11549" y="13350"/>
                    <a:pt x="11329" y="13460"/>
                    <a:pt x="11109" y="13570"/>
                  </a:cubicBezTo>
                  <a:lnTo>
                    <a:pt x="10339" y="13570"/>
                  </a:lnTo>
                  <a:cubicBezTo>
                    <a:pt x="10128" y="13532"/>
                    <a:pt x="9971" y="13507"/>
                    <a:pt x="9856" y="13492"/>
                  </a:cubicBezTo>
                  <a:lnTo>
                    <a:pt x="9856" y="13492"/>
                  </a:lnTo>
                  <a:cubicBezTo>
                    <a:pt x="10034" y="13570"/>
                    <a:pt x="10143" y="13570"/>
                    <a:pt x="10339" y="13570"/>
                  </a:cubicBezTo>
                  <a:lnTo>
                    <a:pt x="10009" y="13570"/>
                  </a:lnTo>
                  <a:cubicBezTo>
                    <a:pt x="9789" y="13570"/>
                    <a:pt x="9472" y="13473"/>
                    <a:pt x="9643" y="13473"/>
                  </a:cubicBezTo>
                  <a:cubicBezTo>
                    <a:pt x="9683" y="13473"/>
                    <a:pt x="9752" y="13478"/>
                    <a:pt x="9856" y="13492"/>
                  </a:cubicBezTo>
                  <a:lnTo>
                    <a:pt x="9856" y="13492"/>
                  </a:lnTo>
                  <a:cubicBezTo>
                    <a:pt x="9835" y="13483"/>
                    <a:pt x="9813" y="13472"/>
                    <a:pt x="9789" y="13460"/>
                  </a:cubicBezTo>
                  <a:cubicBezTo>
                    <a:pt x="9569" y="13387"/>
                    <a:pt x="9349" y="13314"/>
                    <a:pt x="9129" y="13240"/>
                  </a:cubicBezTo>
                  <a:lnTo>
                    <a:pt x="9129" y="13240"/>
                  </a:lnTo>
                  <a:lnTo>
                    <a:pt x="8689" y="13020"/>
                  </a:lnTo>
                  <a:cubicBezTo>
                    <a:pt x="8579" y="13020"/>
                    <a:pt x="8469" y="12910"/>
                    <a:pt x="8359" y="12801"/>
                  </a:cubicBezTo>
                  <a:lnTo>
                    <a:pt x="8251" y="12746"/>
                  </a:lnTo>
                  <a:lnTo>
                    <a:pt x="8251" y="12746"/>
                  </a:lnTo>
                  <a:cubicBezTo>
                    <a:pt x="8021" y="12572"/>
                    <a:pt x="7985" y="12536"/>
                    <a:pt x="7810" y="12361"/>
                  </a:cubicBezTo>
                  <a:lnTo>
                    <a:pt x="7700" y="12251"/>
                  </a:lnTo>
                  <a:lnTo>
                    <a:pt x="7700" y="12251"/>
                  </a:lnTo>
                  <a:cubicBezTo>
                    <a:pt x="7700" y="12251"/>
                    <a:pt x="7700" y="12251"/>
                    <a:pt x="7700" y="12251"/>
                  </a:cubicBezTo>
                  <a:cubicBezTo>
                    <a:pt x="7590" y="12141"/>
                    <a:pt x="7370" y="11701"/>
                    <a:pt x="7260" y="11481"/>
                  </a:cubicBezTo>
                  <a:cubicBezTo>
                    <a:pt x="7258" y="11479"/>
                    <a:pt x="7256" y="11477"/>
                    <a:pt x="7255" y="11476"/>
                  </a:cubicBezTo>
                  <a:lnTo>
                    <a:pt x="7255" y="11476"/>
                  </a:lnTo>
                  <a:cubicBezTo>
                    <a:pt x="7246" y="11404"/>
                    <a:pt x="7221" y="11332"/>
                    <a:pt x="7150" y="11261"/>
                  </a:cubicBezTo>
                  <a:lnTo>
                    <a:pt x="7150" y="11261"/>
                  </a:lnTo>
                  <a:cubicBezTo>
                    <a:pt x="7127" y="11193"/>
                    <a:pt x="7104" y="11125"/>
                    <a:pt x="7066" y="11072"/>
                  </a:cubicBezTo>
                  <a:lnTo>
                    <a:pt x="7066"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192"/>
                    <a:pt x="7570" y="7652"/>
                    <a:pt x="7601" y="7462"/>
                  </a:cubicBezTo>
                  <a:lnTo>
                    <a:pt x="7601" y="7462"/>
                  </a:lnTo>
                  <a:cubicBezTo>
                    <a:pt x="7710" y="7346"/>
                    <a:pt x="7842" y="7269"/>
                    <a:pt x="7920" y="7191"/>
                  </a:cubicBezTo>
                  <a:lnTo>
                    <a:pt x="8140" y="7081"/>
                  </a:lnTo>
                  <a:cubicBezTo>
                    <a:pt x="8165" y="7047"/>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2"/>
                    <a:pt x="10449" y="592"/>
                    <a:pt x="8579" y="42"/>
                  </a:cubicBezTo>
                  <a:cubicBezTo>
                    <a:pt x="8359"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 name="Google Shape;811;p34">
              <a:extLst>
                <a:ext uri="{FF2B5EF4-FFF2-40B4-BE49-F238E27FC236}">
                  <a16:creationId xmlns:a16="http://schemas.microsoft.com/office/drawing/2014/main" id="{B8D97448-0B59-72FA-AD0B-D5032E13E206}"/>
                </a:ext>
              </a:extLst>
            </p:cNvPr>
            <p:cNvSpPr/>
            <p:nvPr/>
          </p:nvSpPr>
          <p:spPr>
            <a:xfrm>
              <a:off x="6279225" y="1593900"/>
              <a:ext cx="452825" cy="510175"/>
            </a:xfrm>
            <a:custGeom>
              <a:avLst/>
              <a:gdLst/>
              <a:ahLst/>
              <a:cxnLst/>
              <a:rect l="l" t="t" r="r" b="b"/>
              <a:pathLst>
                <a:path w="18113" h="20407" extrusionOk="0">
                  <a:moveTo>
                    <a:pt x="7810" y="12042"/>
                  </a:moveTo>
                  <a:cubicBezTo>
                    <a:pt x="7844" y="12132"/>
                    <a:pt x="7873" y="12203"/>
                    <a:pt x="7872" y="12203"/>
                  </a:cubicBezTo>
                  <a:cubicBezTo>
                    <a:pt x="7872" y="12203"/>
                    <a:pt x="7855" y="12160"/>
                    <a:pt x="7810" y="12048"/>
                  </a:cubicBezTo>
                  <a:cubicBezTo>
                    <a:pt x="7810" y="12046"/>
                    <a:pt x="7810" y="12044"/>
                    <a:pt x="7810" y="12042"/>
                  </a:cubicBezTo>
                  <a:close/>
                  <a:moveTo>
                    <a:pt x="11056" y="0"/>
                  </a:moveTo>
                  <a:cubicBezTo>
                    <a:pt x="9864" y="0"/>
                    <a:pt x="8672" y="192"/>
                    <a:pt x="7480" y="609"/>
                  </a:cubicBezTo>
                  <a:cubicBezTo>
                    <a:pt x="5500" y="1269"/>
                    <a:pt x="3630" y="2699"/>
                    <a:pt x="2420" y="4458"/>
                  </a:cubicBezTo>
                  <a:cubicBezTo>
                    <a:pt x="221" y="7758"/>
                    <a:pt x="1" y="11938"/>
                    <a:pt x="1760" y="15457"/>
                  </a:cubicBezTo>
                  <a:cubicBezTo>
                    <a:pt x="2860" y="17437"/>
                    <a:pt x="4510" y="18977"/>
                    <a:pt x="6600" y="19967"/>
                  </a:cubicBezTo>
                  <a:cubicBezTo>
                    <a:pt x="7113" y="20260"/>
                    <a:pt x="7724" y="20407"/>
                    <a:pt x="8335" y="20407"/>
                  </a:cubicBezTo>
                  <a:cubicBezTo>
                    <a:pt x="8641" y="20407"/>
                    <a:pt x="8946" y="20370"/>
                    <a:pt x="9240" y="20297"/>
                  </a:cubicBezTo>
                  <a:cubicBezTo>
                    <a:pt x="10120" y="20077"/>
                    <a:pt x="10889" y="19417"/>
                    <a:pt x="11329" y="18647"/>
                  </a:cubicBezTo>
                  <a:cubicBezTo>
                    <a:pt x="12099" y="17217"/>
                    <a:pt x="11879" y="14797"/>
                    <a:pt x="10120" y="14027"/>
                  </a:cubicBezTo>
                  <a:cubicBezTo>
                    <a:pt x="9790" y="13917"/>
                    <a:pt x="9460" y="13697"/>
                    <a:pt x="9130" y="13477"/>
                  </a:cubicBezTo>
                  <a:lnTo>
                    <a:pt x="8800" y="13257"/>
                  </a:lnTo>
                  <a:lnTo>
                    <a:pt x="8800" y="13257"/>
                  </a:lnTo>
                  <a:cubicBezTo>
                    <a:pt x="8552" y="13009"/>
                    <a:pt x="8443" y="12901"/>
                    <a:pt x="8250" y="12708"/>
                  </a:cubicBezTo>
                  <a:lnTo>
                    <a:pt x="8250" y="12708"/>
                  </a:lnTo>
                  <a:lnTo>
                    <a:pt x="8140" y="12488"/>
                  </a:lnTo>
                  <a:cubicBezTo>
                    <a:pt x="7984" y="12332"/>
                    <a:pt x="7883" y="12120"/>
                    <a:pt x="7799" y="11932"/>
                  </a:cubicBezTo>
                  <a:lnTo>
                    <a:pt x="7799" y="11932"/>
                  </a:lnTo>
                  <a:cubicBezTo>
                    <a:pt x="7768" y="11782"/>
                    <a:pt x="7679" y="11676"/>
                    <a:pt x="7590" y="11498"/>
                  </a:cubicBezTo>
                  <a:cubicBezTo>
                    <a:pt x="7590" y="11431"/>
                    <a:pt x="7590" y="11354"/>
                    <a:pt x="7587" y="11274"/>
                  </a:cubicBezTo>
                  <a:lnTo>
                    <a:pt x="7587" y="11274"/>
                  </a:lnTo>
                  <a:cubicBezTo>
                    <a:pt x="7608" y="11386"/>
                    <a:pt x="7616" y="11430"/>
                    <a:pt x="7617" y="11430"/>
                  </a:cubicBezTo>
                  <a:cubicBezTo>
                    <a:pt x="7619" y="11430"/>
                    <a:pt x="7590" y="11229"/>
                    <a:pt x="7590" y="11058"/>
                  </a:cubicBezTo>
                  <a:cubicBezTo>
                    <a:pt x="7480" y="10728"/>
                    <a:pt x="7590" y="10728"/>
                    <a:pt x="7590" y="10508"/>
                  </a:cubicBezTo>
                  <a:lnTo>
                    <a:pt x="7590" y="9628"/>
                  </a:lnTo>
                  <a:cubicBezTo>
                    <a:pt x="7588" y="9654"/>
                    <a:pt x="7586" y="9679"/>
                    <a:pt x="7584" y="9703"/>
                  </a:cubicBezTo>
                  <a:lnTo>
                    <a:pt x="7584" y="9703"/>
                  </a:lnTo>
                  <a:cubicBezTo>
                    <a:pt x="7588" y="9630"/>
                    <a:pt x="7590" y="9565"/>
                    <a:pt x="7590" y="9518"/>
                  </a:cubicBezTo>
                  <a:cubicBezTo>
                    <a:pt x="7645" y="9353"/>
                    <a:pt x="7700" y="9215"/>
                    <a:pt x="7755" y="9078"/>
                  </a:cubicBezTo>
                  <a:lnTo>
                    <a:pt x="7755" y="9078"/>
                  </a:lnTo>
                  <a:cubicBezTo>
                    <a:pt x="7782" y="9050"/>
                    <a:pt x="7810" y="9023"/>
                    <a:pt x="7810" y="8968"/>
                  </a:cubicBezTo>
                  <a:lnTo>
                    <a:pt x="8030" y="8528"/>
                  </a:lnTo>
                  <a:cubicBezTo>
                    <a:pt x="8170" y="8318"/>
                    <a:pt x="8487" y="7930"/>
                    <a:pt x="8474" y="7930"/>
                  </a:cubicBezTo>
                  <a:lnTo>
                    <a:pt x="8474" y="7930"/>
                  </a:lnTo>
                  <a:cubicBezTo>
                    <a:pt x="8468" y="7930"/>
                    <a:pt x="8389" y="8015"/>
                    <a:pt x="8186" y="8243"/>
                  </a:cubicBezTo>
                  <a:lnTo>
                    <a:pt x="8186" y="8243"/>
                  </a:lnTo>
                  <a:cubicBezTo>
                    <a:pt x="8316" y="8081"/>
                    <a:pt x="8418" y="7920"/>
                    <a:pt x="8580" y="7758"/>
                  </a:cubicBezTo>
                  <a:lnTo>
                    <a:pt x="9020" y="7428"/>
                  </a:lnTo>
                  <a:cubicBezTo>
                    <a:pt x="9030" y="7418"/>
                    <a:pt x="9039" y="7409"/>
                    <a:pt x="9046" y="7401"/>
                  </a:cubicBezTo>
                  <a:lnTo>
                    <a:pt x="9046" y="7401"/>
                  </a:lnTo>
                  <a:cubicBezTo>
                    <a:pt x="9168" y="7329"/>
                    <a:pt x="9298" y="7249"/>
                    <a:pt x="9415" y="7182"/>
                  </a:cubicBezTo>
                  <a:lnTo>
                    <a:pt x="9415" y="7182"/>
                  </a:lnTo>
                  <a:lnTo>
                    <a:pt x="9900" y="6988"/>
                  </a:lnTo>
                  <a:lnTo>
                    <a:pt x="10361" y="6896"/>
                  </a:lnTo>
                  <a:lnTo>
                    <a:pt x="10361" y="6896"/>
                  </a:lnTo>
                  <a:cubicBezTo>
                    <a:pt x="10293" y="6904"/>
                    <a:pt x="10238" y="6910"/>
                    <a:pt x="10219" y="6910"/>
                  </a:cubicBezTo>
                  <a:cubicBezTo>
                    <a:pt x="10196" y="6910"/>
                    <a:pt x="10223" y="6901"/>
                    <a:pt x="10340" y="6878"/>
                  </a:cubicBezTo>
                  <a:lnTo>
                    <a:pt x="10450" y="6878"/>
                  </a:lnTo>
                  <a:lnTo>
                    <a:pt x="10361" y="6896"/>
                  </a:lnTo>
                  <a:lnTo>
                    <a:pt x="10361" y="6896"/>
                  </a:lnTo>
                  <a:cubicBezTo>
                    <a:pt x="10405" y="6891"/>
                    <a:pt x="10455" y="6884"/>
                    <a:pt x="10505" y="6878"/>
                  </a:cubicBezTo>
                  <a:lnTo>
                    <a:pt x="11866" y="6878"/>
                  </a:lnTo>
                  <a:cubicBezTo>
                    <a:pt x="11989" y="6906"/>
                    <a:pt x="12099" y="6933"/>
                    <a:pt x="12209" y="6988"/>
                  </a:cubicBezTo>
                  <a:cubicBezTo>
                    <a:pt x="12585" y="7089"/>
                    <a:pt x="12942" y="7136"/>
                    <a:pt x="13277" y="7136"/>
                  </a:cubicBezTo>
                  <a:cubicBezTo>
                    <a:pt x="16969" y="7136"/>
                    <a:pt x="18112" y="1498"/>
                    <a:pt x="14079" y="389"/>
                  </a:cubicBezTo>
                  <a:cubicBezTo>
                    <a:pt x="13072" y="137"/>
                    <a:pt x="12064" y="0"/>
                    <a:pt x="1105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 name="Google Shape;812;p34">
              <a:extLst>
                <a:ext uri="{FF2B5EF4-FFF2-40B4-BE49-F238E27FC236}">
                  <a16:creationId xmlns:a16="http://schemas.microsoft.com/office/drawing/2014/main" id="{303523A8-E20E-F830-7D49-195B0D48C126}"/>
                </a:ext>
              </a:extLst>
            </p:cNvPr>
            <p:cNvSpPr/>
            <p:nvPr/>
          </p:nvSpPr>
          <p:spPr>
            <a:xfrm>
              <a:off x="6961150" y="1594375"/>
              <a:ext cx="409750" cy="509925"/>
            </a:xfrm>
            <a:custGeom>
              <a:avLst/>
              <a:gdLst/>
              <a:ahLst/>
              <a:cxnLst/>
              <a:rect l="l" t="t" r="r" b="b"/>
              <a:pathLst>
                <a:path w="16390" h="20397" extrusionOk="0">
                  <a:moveTo>
                    <a:pt x="7822" y="7232"/>
                  </a:moveTo>
                  <a:cubicBezTo>
                    <a:pt x="7767" y="7272"/>
                    <a:pt x="7722" y="7299"/>
                    <a:pt x="7700" y="7299"/>
                  </a:cubicBezTo>
                  <a:cubicBezTo>
                    <a:pt x="7745" y="7277"/>
                    <a:pt x="7785" y="7254"/>
                    <a:pt x="7822" y="7232"/>
                  </a:cubicBezTo>
                  <a:close/>
                  <a:moveTo>
                    <a:pt x="6930" y="9059"/>
                  </a:moveTo>
                  <a:cubicBezTo>
                    <a:pt x="6930" y="9059"/>
                    <a:pt x="6898" y="9281"/>
                    <a:pt x="6869" y="9453"/>
                  </a:cubicBezTo>
                  <a:lnTo>
                    <a:pt x="6869" y="9453"/>
                  </a:lnTo>
                  <a:cubicBezTo>
                    <a:pt x="6868" y="9389"/>
                    <a:pt x="6820" y="9389"/>
                    <a:pt x="6820" y="9389"/>
                  </a:cubicBezTo>
                  <a:cubicBezTo>
                    <a:pt x="6857" y="9279"/>
                    <a:pt x="6893" y="9169"/>
                    <a:pt x="6930" y="9059"/>
                  </a:cubicBezTo>
                  <a:close/>
                  <a:moveTo>
                    <a:pt x="6857" y="9521"/>
                  </a:moveTo>
                  <a:cubicBezTo>
                    <a:pt x="6843" y="9595"/>
                    <a:pt x="6831" y="9648"/>
                    <a:pt x="6825" y="9648"/>
                  </a:cubicBezTo>
                  <a:cubicBezTo>
                    <a:pt x="6822" y="9648"/>
                    <a:pt x="6820" y="9636"/>
                    <a:pt x="6820" y="9609"/>
                  </a:cubicBezTo>
                  <a:cubicBezTo>
                    <a:pt x="6837" y="9574"/>
                    <a:pt x="6849" y="9545"/>
                    <a:pt x="6857" y="9521"/>
                  </a:cubicBezTo>
                  <a:close/>
                  <a:moveTo>
                    <a:pt x="8237" y="12883"/>
                  </a:moveTo>
                  <a:cubicBezTo>
                    <a:pt x="8247" y="12892"/>
                    <a:pt x="8256" y="12901"/>
                    <a:pt x="8266" y="12909"/>
                  </a:cubicBezTo>
                  <a:lnTo>
                    <a:pt x="8266" y="12909"/>
                  </a:lnTo>
                  <a:cubicBezTo>
                    <a:pt x="8260" y="12909"/>
                    <a:pt x="8255" y="12908"/>
                    <a:pt x="8250" y="12908"/>
                  </a:cubicBezTo>
                  <a:lnTo>
                    <a:pt x="8237" y="12883"/>
                  </a:lnTo>
                  <a:close/>
                  <a:moveTo>
                    <a:pt x="8304" y="12944"/>
                  </a:moveTo>
                  <a:lnTo>
                    <a:pt x="8304" y="12944"/>
                  </a:lnTo>
                  <a:cubicBezTo>
                    <a:pt x="8395" y="13026"/>
                    <a:pt x="8472" y="13093"/>
                    <a:pt x="8466" y="13093"/>
                  </a:cubicBezTo>
                  <a:cubicBezTo>
                    <a:pt x="8462" y="13093"/>
                    <a:pt x="8431" y="13072"/>
                    <a:pt x="8360" y="13018"/>
                  </a:cubicBezTo>
                  <a:cubicBezTo>
                    <a:pt x="8340" y="12992"/>
                    <a:pt x="8321" y="12967"/>
                    <a:pt x="8304" y="12944"/>
                  </a:cubicBezTo>
                  <a:close/>
                  <a:moveTo>
                    <a:pt x="8937" y="13293"/>
                  </a:moveTo>
                  <a:lnTo>
                    <a:pt x="8937" y="13293"/>
                  </a:lnTo>
                  <a:cubicBezTo>
                    <a:pt x="9054" y="13351"/>
                    <a:pt x="9164" y="13401"/>
                    <a:pt x="9157" y="13401"/>
                  </a:cubicBezTo>
                  <a:cubicBezTo>
                    <a:pt x="9153" y="13401"/>
                    <a:pt x="9113" y="13386"/>
                    <a:pt x="9020" y="13348"/>
                  </a:cubicBezTo>
                  <a:lnTo>
                    <a:pt x="8937" y="13293"/>
                  </a:lnTo>
                  <a:close/>
                  <a:moveTo>
                    <a:pt x="11440" y="13537"/>
                  </a:moveTo>
                  <a:cubicBezTo>
                    <a:pt x="11442" y="13537"/>
                    <a:pt x="11382" y="13545"/>
                    <a:pt x="11220" y="13568"/>
                  </a:cubicBezTo>
                  <a:lnTo>
                    <a:pt x="11192" y="13568"/>
                  </a:lnTo>
                  <a:cubicBezTo>
                    <a:pt x="11319" y="13553"/>
                    <a:pt x="11437" y="13537"/>
                    <a:pt x="11440" y="13537"/>
                  </a:cubicBezTo>
                  <a:close/>
                  <a:moveTo>
                    <a:pt x="7957" y="0"/>
                  </a:moveTo>
                  <a:cubicBezTo>
                    <a:pt x="7285" y="0"/>
                    <a:pt x="6612" y="144"/>
                    <a:pt x="5940" y="480"/>
                  </a:cubicBezTo>
                  <a:lnTo>
                    <a:pt x="6050" y="480"/>
                  </a:lnTo>
                  <a:cubicBezTo>
                    <a:pt x="2311" y="2130"/>
                    <a:pt x="1" y="5869"/>
                    <a:pt x="1" y="9939"/>
                  </a:cubicBezTo>
                  <a:cubicBezTo>
                    <a:pt x="1" y="13898"/>
                    <a:pt x="2201" y="17418"/>
                    <a:pt x="5720" y="19288"/>
                  </a:cubicBezTo>
                  <a:cubicBezTo>
                    <a:pt x="7301" y="20006"/>
                    <a:pt x="9023" y="20396"/>
                    <a:pt x="10763" y="20396"/>
                  </a:cubicBezTo>
                  <a:cubicBezTo>
                    <a:pt x="11686" y="20396"/>
                    <a:pt x="12614" y="20287"/>
                    <a:pt x="13529" y="20058"/>
                  </a:cubicBezTo>
                  <a:cubicBezTo>
                    <a:pt x="15399" y="19508"/>
                    <a:pt x="16389" y="17638"/>
                    <a:pt x="15949" y="15768"/>
                  </a:cubicBezTo>
                  <a:cubicBezTo>
                    <a:pt x="15496" y="14318"/>
                    <a:pt x="14147" y="13316"/>
                    <a:pt x="12639" y="13316"/>
                  </a:cubicBezTo>
                  <a:cubicBezTo>
                    <a:pt x="12318" y="13316"/>
                    <a:pt x="11989" y="13362"/>
                    <a:pt x="11660" y="13458"/>
                  </a:cubicBezTo>
                  <a:cubicBezTo>
                    <a:pt x="11440" y="13458"/>
                    <a:pt x="11220" y="13458"/>
                    <a:pt x="11000" y="13568"/>
                  </a:cubicBezTo>
                  <a:lnTo>
                    <a:pt x="10230" y="13568"/>
                  </a:lnTo>
                  <a:cubicBezTo>
                    <a:pt x="10106" y="13546"/>
                    <a:pt x="10001" y="13528"/>
                    <a:pt x="9914" y="13514"/>
                  </a:cubicBezTo>
                  <a:lnTo>
                    <a:pt x="9914" y="13514"/>
                  </a:lnTo>
                  <a:cubicBezTo>
                    <a:pt x="10056" y="13568"/>
                    <a:pt x="10143" y="13568"/>
                    <a:pt x="10230" y="13568"/>
                  </a:cubicBezTo>
                  <a:lnTo>
                    <a:pt x="10010" y="13568"/>
                  </a:lnTo>
                  <a:cubicBezTo>
                    <a:pt x="9790" y="13568"/>
                    <a:pt x="9423" y="13471"/>
                    <a:pt x="9562" y="13471"/>
                  </a:cubicBezTo>
                  <a:cubicBezTo>
                    <a:pt x="9610" y="13471"/>
                    <a:pt x="9718" y="13482"/>
                    <a:pt x="9914" y="13514"/>
                  </a:cubicBezTo>
                  <a:lnTo>
                    <a:pt x="9914" y="13514"/>
                  </a:lnTo>
                  <a:cubicBezTo>
                    <a:pt x="9877" y="13500"/>
                    <a:pt x="9836" y="13481"/>
                    <a:pt x="9790" y="13458"/>
                  </a:cubicBezTo>
                  <a:cubicBezTo>
                    <a:pt x="9460" y="13348"/>
                    <a:pt x="9130" y="13238"/>
                    <a:pt x="8800" y="13128"/>
                  </a:cubicBezTo>
                  <a:cubicBezTo>
                    <a:pt x="8749" y="13118"/>
                    <a:pt x="8714" y="13114"/>
                    <a:pt x="8692" y="13114"/>
                  </a:cubicBezTo>
                  <a:cubicBezTo>
                    <a:pt x="8681" y="13114"/>
                    <a:pt x="8673" y="13115"/>
                    <a:pt x="8668" y="13117"/>
                  </a:cubicBezTo>
                  <a:lnTo>
                    <a:pt x="8668" y="13117"/>
                  </a:lnTo>
                  <a:cubicBezTo>
                    <a:pt x="8481" y="13021"/>
                    <a:pt x="8377" y="12927"/>
                    <a:pt x="8279" y="12911"/>
                  </a:cubicBezTo>
                  <a:lnTo>
                    <a:pt x="8279" y="12911"/>
                  </a:lnTo>
                  <a:cubicBezTo>
                    <a:pt x="8249" y="12870"/>
                    <a:pt x="8222" y="12835"/>
                    <a:pt x="8197" y="12803"/>
                  </a:cubicBezTo>
                  <a:lnTo>
                    <a:pt x="8197" y="12803"/>
                  </a:lnTo>
                  <a:lnTo>
                    <a:pt x="8140" y="12689"/>
                  </a:lnTo>
                  <a:cubicBezTo>
                    <a:pt x="8117" y="12677"/>
                    <a:pt x="8099" y="12669"/>
                    <a:pt x="8084" y="12663"/>
                  </a:cubicBezTo>
                  <a:lnTo>
                    <a:pt x="8084" y="12663"/>
                  </a:lnTo>
                  <a:cubicBezTo>
                    <a:pt x="7994" y="12560"/>
                    <a:pt x="7941" y="12534"/>
                    <a:pt x="7810" y="12469"/>
                  </a:cubicBezTo>
                  <a:lnTo>
                    <a:pt x="7700" y="12249"/>
                  </a:lnTo>
                  <a:lnTo>
                    <a:pt x="7700" y="12249"/>
                  </a:lnTo>
                  <a:cubicBezTo>
                    <a:pt x="7700" y="12249"/>
                    <a:pt x="7920" y="12469"/>
                    <a:pt x="7920" y="12469"/>
                  </a:cubicBezTo>
                  <a:cubicBezTo>
                    <a:pt x="7920" y="12469"/>
                    <a:pt x="7792" y="12320"/>
                    <a:pt x="7678" y="12181"/>
                  </a:cubicBezTo>
                  <a:lnTo>
                    <a:pt x="7678" y="12181"/>
                  </a:lnTo>
                  <a:cubicBezTo>
                    <a:pt x="7692" y="12208"/>
                    <a:pt x="7700" y="12231"/>
                    <a:pt x="7700" y="12249"/>
                  </a:cubicBezTo>
                  <a:lnTo>
                    <a:pt x="7649" y="12146"/>
                  </a:lnTo>
                  <a:lnTo>
                    <a:pt x="7649" y="12146"/>
                  </a:lnTo>
                  <a:cubicBezTo>
                    <a:pt x="7658" y="12158"/>
                    <a:pt x="7668" y="12169"/>
                    <a:pt x="7678" y="12181"/>
                  </a:cubicBezTo>
                  <a:lnTo>
                    <a:pt x="7678" y="12181"/>
                  </a:lnTo>
                  <a:cubicBezTo>
                    <a:pt x="7663" y="12153"/>
                    <a:pt x="7643" y="12121"/>
                    <a:pt x="7618" y="12085"/>
                  </a:cubicBezTo>
                  <a:lnTo>
                    <a:pt x="7618" y="12085"/>
                  </a:lnTo>
                  <a:lnTo>
                    <a:pt x="7590" y="12029"/>
                  </a:lnTo>
                  <a:cubicBezTo>
                    <a:pt x="7577" y="12015"/>
                    <a:pt x="7565" y="12004"/>
                    <a:pt x="7555" y="11994"/>
                  </a:cubicBezTo>
                  <a:lnTo>
                    <a:pt x="7555" y="11994"/>
                  </a:lnTo>
                  <a:cubicBezTo>
                    <a:pt x="7452" y="11848"/>
                    <a:pt x="7322" y="11663"/>
                    <a:pt x="7260" y="11479"/>
                  </a:cubicBezTo>
                  <a:cubicBezTo>
                    <a:pt x="7260" y="11390"/>
                    <a:pt x="7189" y="11301"/>
                    <a:pt x="7103" y="11213"/>
                  </a:cubicBezTo>
                  <a:lnTo>
                    <a:pt x="7103" y="11213"/>
                  </a:lnTo>
                  <a:cubicBezTo>
                    <a:pt x="7037" y="10963"/>
                    <a:pt x="7022" y="10764"/>
                    <a:pt x="6930" y="10489"/>
                  </a:cubicBezTo>
                  <a:cubicBezTo>
                    <a:pt x="6930" y="10461"/>
                    <a:pt x="6930" y="10434"/>
                    <a:pt x="6930" y="10379"/>
                  </a:cubicBezTo>
                  <a:lnTo>
                    <a:pt x="6930" y="9499"/>
                  </a:lnTo>
                  <a:lnTo>
                    <a:pt x="6930" y="9059"/>
                  </a:lnTo>
                  <a:lnTo>
                    <a:pt x="6930" y="9059"/>
                  </a:lnTo>
                  <a:cubicBezTo>
                    <a:pt x="7003" y="8839"/>
                    <a:pt x="7077" y="8619"/>
                    <a:pt x="7150" y="8399"/>
                  </a:cubicBezTo>
                  <a:lnTo>
                    <a:pt x="7150" y="8399"/>
                  </a:lnTo>
                  <a:cubicBezTo>
                    <a:pt x="7043" y="8613"/>
                    <a:pt x="7005" y="8688"/>
                    <a:pt x="7003" y="8688"/>
                  </a:cubicBezTo>
                  <a:cubicBezTo>
                    <a:pt x="7000" y="8688"/>
                    <a:pt x="7150" y="8363"/>
                    <a:pt x="7150" y="8289"/>
                  </a:cubicBezTo>
                  <a:cubicBezTo>
                    <a:pt x="7150" y="8267"/>
                    <a:pt x="7173" y="8226"/>
                    <a:pt x="7209" y="8174"/>
                  </a:cubicBezTo>
                  <a:lnTo>
                    <a:pt x="7209" y="8174"/>
                  </a:lnTo>
                  <a:cubicBezTo>
                    <a:pt x="7182" y="8252"/>
                    <a:pt x="7150" y="8357"/>
                    <a:pt x="7150" y="8399"/>
                  </a:cubicBezTo>
                  <a:cubicBezTo>
                    <a:pt x="7193" y="8271"/>
                    <a:pt x="7219" y="8189"/>
                    <a:pt x="7233" y="8140"/>
                  </a:cubicBezTo>
                  <a:lnTo>
                    <a:pt x="7233" y="8140"/>
                  </a:lnTo>
                  <a:cubicBezTo>
                    <a:pt x="7225" y="8152"/>
                    <a:pt x="7216" y="8163"/>
                    <a:pt x="7209" y="8174"/>
                  </a:cubicBezTo>
                  <a:lnTo>
                    <a:pt x="7209" y="8174"/>
                  </a:lnTo>
                  <a:cubicBezTo>
                    <a:pt x="7228" y="8120"/>
                    <a:pt x="7244" y="8080"/>
                    <a:pt x="7247" y="8080"/>
                  </a:cubicBezTo>
                  <a:lnTo>
                    <a:pt x="7247" y="8080"/>
                  </a:lnTo>
                  <a:cubicBezTo>
                    <a:pt x="7249" y="8080"/>
                    <a:pt x="7246" y="8097"/>
                    <a:pt x="7233" y="8140"/>
                  </a:cubicBezTo>
                  <a:lnTo>
                    <a:pt x="7233" y="8140"/>
                  </a:lnTo>
                  <a:cubicBezTo>
                    <a:pt x="7387" y="7929"/>
                    <a:pt x="7700" y="7575"/>
                    <a:pt x="7700" y="7409"/>
                  </a:cubicBezTo>
                  <a:lnTo>
                    <a:pt x="7700" y="7409"/>
                  </a:lnTo>
                  <a:lnTo>
                    <a:pt x="7920" y="7189"/>
                  </a:lnTo>
                  <a:lnTo>
                    <a:pt x="8140" y="7079"/>
                  </a:lnTo>
                  <a:cubicBezTo>
                    <a:pt x="8166" y="7045"/>
                    <a:pt x="8186" y="7017"/>
                    <a:pt x="8200" y="6995"/>
                  </a:cubicBezTo>
                  <a:lnTo>
                    <a:pt x="8200" y="6995"/>
                  </a:lnTo>
                  <a:cubicBezTo>
                    <a:pt x="8216" y="6986"/>
                    <a:pt x="8233" y="6978"/>
                    <a:pt x="8250" y="6969"/>
                  </a:cubicBezTo>
                  <a:cubicBezTo>
                    <a:pt x="8580" y="6749"/>
                    <a:pt x="9020" y="6529"/>
                    <a:pt x="9460" y="6419"/>
                  </a:cubicBezTo>
                  <a:cubicBezTo>
                    <a:pt x="10230" y="5979"/>
                    <a:pt x="10780" y="5209"/>
                    <a:pt x="11000" y="4329"/>
                  </a:cubicBezTo>
                  <a:cubicBezTo>
                    <a:pt x="11550" y="2460"/>
                    <a:pt x="10450" y="590"/>
                    <a:pt x="8580" y="40"/>
                  </a:cubicBezTo>
                  <a:cubicBezTo>
                    <a:pt x="8372" y="14"/>
                    <a:pt x="8164" y="0"/>
                    <a:pt x="79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5" name="Google Shape;813;p34">
              <a:extLst>
                <a:ext uri="{FF2B5EF4-FFF2-40B4-BE49-F238E27FC236}">
                  <a16:creationId xmlns:a16="http://schemas.microsoft.com/office/drawing/2014/main" id="{E2E41304-D37C-6196-6AED-D1048BC6DE27}"/>
                </a:ext>
              </a:extLst>
            </p:cNvPr>
            <p:cNvSpPr/>
            <p:nvPr/>
          </p:nvSpPr>
          <p:spPr>
            <a:xfrm>
              <a:off x="6620200" y="2078425"/>
              <a:ext cx="409725" cy="509600"/>
            </a:xfrm>
            <a:custGeom>
              <a:avLst/>
              <a:gdLst/>
              <a:ahLst/>
              <a:cxnLst/>
              <a:rect l="l" t="t" r="r" b="b"/>
              <a:pathLst>
                <a:path w="16389" h="20384" extrusionOk="0">
                  <a:moveTo>
                    <a:pt x="8827" y="8202"/>
                  </a:moveTo>
                  <a:lnTo>
                    <a:pt x="8909" y="8285"/>
                  </a:lnTo>
                  <a:cubicBezTo>
                    <a:pt x="8949" y="8344"/>
                    <a:pt x="8963" y="8368"/>
                    <a:pt x="8961" y="8368"/>
                  </a:cubicBezTo>
                  <a:cubicBezTo>
                    <a:pt x="8957" y="8368"/>
                    <a:pt x="8897" y="8291"/>
                    <a:pt x="8827" y="8202"/>
                  </a:cubicBezTo>
                  <a:close/>
                  <a:moveTo>
                    <a:pt x="9555" y="10244"/>
                  </a:moveTo>
                  <a:cubicBezTo>
                    <a:pt x="9563" y="10321"/>
                    <a:pt x="9569" y="10375"/>
                    <a:pt x="9569" y="10375"/>
                  </a:cubicBezTo>
                  <a:cubicBezTo>
                    <a:pt x="9569" y="10326"/>
                    <a:pt x="9564" y="10283"/>
                    <a:pt x="9555" y="10244"/>
                  </a:cubicBezTo>
                  <a:close/>
                  <a:moveTo>
                    <a:pt x="9674" y="10775"/>
                  </a:moveTo>
                  <a:cubicBezTo>
                    <a:pt x="9677" y="10775"/>
                    <a:pt x="9679" y="10787"/>
                    <a:pt x="9679" y="10815"/>
                  </a:cubicBezTo>
                  <a:cubicBezTo>
                    <a:pt x="9679" y="10815"/>
                    <a:pt x="9679" y="10925"/>
                    <a:pt x="9679" y="11035"/>
                  </a:cubicBezTo>
                  <a:cubicBezTo>
                    <a:pt x="9643" y="11144"/>
                    <a:pt x="9607" y="11253"/>
                    <a:pt x="9570" y="11358"/>
                  </a:cubicBezTo>
                  <a:lnTo>
                    <a:pt x="9570" y="11358"/>
                  </a:lnTo>
                  <a:cubicBezTo>
                    <a:pt x="9580" y="11291"/>
                    <a:pt x="9655" y="10775"/>
                    <a:pt x="9674" y="10775"/>
                  </a:cubicBezTo>
                  <a:close/>
                  <a:moveTo>
                    <a:pt x="5786" y="0"/>
                  </a:moveTo>
                  <a:cubicBezTo>
                    <a:pt x="4810" y="0"/>
                    <a:pt x="3828" y="124"/>
                    <a:pt x="2860" y="366"/>
                  </a:cubicBezTo>
                  <a:cubicBezTo>
                    <a:pt x="990" y="806"/>
                    <a:pt x="0" y="2786"/>
                    <a:pt x="440" y="4545"/>
                  </a:cubicBezTo>
                  <a:cubicBezTo>
                    <a:pt x="903" y="6118"/>
                    <a:pt x="2300" y="7069"/>
                    <a:pt x="3779" y="7069"/>
                  </a:cubicBezTo>
                  <a:cubicBezTo>
                    <a:pt x="4058" y="7069"/>
                    <a:pt x="4340" y="7035"/>
                    <a:pt x="4620" y="6965"/>
                  </a:cubicBezTo>
                  <a:lnTo>
                    <a:pt x="5280" y="6855"/>
                  </a:lnTo>
                  <a:lnTo>
                    <a:pt x="6270" y="6855"/>
                  </a:lnTo>
                  <a:cubicBezTo>
                    <a:pt x="6563" y="6855"/>
                    <a:pt x="6905" y="6953"/>
                    <a:pt x="6742" y="6953"/>
                  </a:cubicBezTo>
                  <a:cubicBezTo>
                    <a:pt x="6661" y="6953"/>
                    <a:pt x="6453" y="6928"/>
                    <a:pt x="6050" y="6855"/>
                  </a:cubicBezTo>
                  <a:lnTo>
                    <a:pt x="6050" y="6855"/>
                  </a:lnTo>
                  <a:lnTo>
                    <a:pt x="6600" y="6965"/>
                  </a:lnTo>
                  <a:cubicBezTo>
                    <a:pt x="6826" y="6965"/>
                    <a:pt x="7053" y="7017"/>
                    <a:pt x="7280" y="7085"/>
                  </a:cubicBezTo>
                  <a:lnTo>
                    <a:pt x="7280" y="7085"/>
                  </a:lnTo>
                  <a:lnTo>
                    <a:pt x="7699" y="7295"/>
                  </a:lnTo>
                  <a:lnTo>
                    <a:pt x="8029" y="7515"/>
                  </a:lnTo>
                  <a:lnTo>
                    <a:pt x="8035" y="7518"/>
                  </a:lnTo>
                  <a:lnTo>
                    <a:pt x="8035" y="7518"/>
                  </a:lnTo>
                  <a:cubicBezTo>
                    <a:pt x="8361" y="7827"/>
                    <a:pt x="8381" y="7756"/>
                    <a:pt x="8579" y="7955"/>
                  </a:cubicBezTo>
                  <a:lnTo>
                    <a:pt x="8579" y="7955"/>
                  </a:lnTo>
                  <a:lnTo>
                    <a:pt x="8579" y="7955"/>
                  </a:lnTo>
                  <a:cubicBezTo>
                    <a:pt x="8581" y="7956"/>
                    <a:pt x="8689" y="8066"/>
                    <a:pt x="8689" y="8175"/>
                  </a:cubicBezTo>
                  <a:cubicBezTo>
                    <a:pt x="8689" y="8175"/>
                    <a:pt x="9019" y="8615"/>
                    <a:pt x="9129" y="8835"/>
                  </a:cubicBezTo>
                  <a:cubicBezTo>
                    <a:pt x="9208" y="8992"/>
                    <a:pt x="9230" y="9093"/>
                    <a:pt x="9277" y="9179"/>
                  </a:cubicBezTo>
                  <a:lnTo>
                    <a:pt x="9277" y="9179"/>
                  </a:lnTo>
                  <a:cubicBezTo>
                    <a:pt x="9351" y="9444"/>
                    <a:pt x="9364" y="9648"/>
                    <a:pt x="9459" y="9935"/>
                  </a:cubicBezTo>
                  <a:cubicBezTo>
                    <a:pt x="9459" y="10020"/>
                    <a:pt x="9526" y="10106"/>
                    <a:pt x="9555" y="10244"/>
                  </a:cubicBezTo>
                  <a:lnTo>
                    <a:pt x="9555" y="10244"/>
                  </a:lnTo>
                  <a:cubicBezTo>
                    <a:pt x="9536" y="10050"/>
                    <a:pt x="9505" y="9712"/>
                    <a:pt x="9529" y="9712"/>
                  </a:cubicBezTo>
                  <a:lnTo>
                    <a:pt x="9529" y="9712"/>
                  </a:lnTo>
                  <a:cubicBezTo>
                    <a:pt x="9536" y="9712"/>
                    <a:pt x="9549" y="9745"/>
                    <a:pt x="9569" y="9825"/>
                  </a:cubicBezTo>
                  <a:lnTo>
                    <a:pt x="9569" y="10045"/>
                  </a:lnTo>
                  <a:cubicBezTo>
                    <a:pt x="9569" y="10375"/>
                    <a:pt x="9569" y="10595"/>
                    <a:pt x="9569" y="10925"/>
                  </a:cubicBezTo>
                  <a:cubicBezTo>
                    <a:pt x="9569" y="11142"/>
                    <a:pt x="9569" y="11252"/>
                    <a:pt x="9569" y="11361"/>
                  </a:cubicBezTo>
                  <a:lnTo>
                    <a:pt x="9569" y="11361"/>
                  </a:lnTo>
                  <a:cubicBezTo>
                    <a:pt x="9496" y="11572"/>
                    <a:pt x="9423" y="11768"/>
                    <a:pt x="9349" y="11915"/>
                  </a:cubicBezTo>
                  <a:cubicBezTo>
                    <a:pt x="9456" y="11700"/>
                    <a:pt x="9494" y="11625"/>
                    <a:pt x="9496" y="11625"/>
                  </a:cubicBezTo>
                  <a:lnTo>
                    <a:pt x="9496" y="11625"/>
                  </a:lnTo>
                  <a:cubicBezTo>
                    <a:pt x="9500" y="11625"/>
                    <a:pt x="9349" y="11950"/>
                    <a:pt x="9349" y="12025"/>
                  </a:cubicBezTo>
                  <a:cubicBezTo>
                    <a:pt x="9345" y="12029"/>
                    <a:pt x="9339" y="12035"/>
                    <a:pt x="9333" y="12041"/>
                  </a:cubicBezTo>
                  <a:lnTo>
                    <a:pt x="9333" y="12041"/>
                  </a:lnTo>
                  <a:cubicBezTo>
                    <a:pt x="9343" y="11997"/>
                    <a:pt x="9349" y="11953"/>
                    <a:pt x="9349" y="11915"/>
                  </a:cubicBezTo>
                  <a:lnTo>
                    <a:pt x="9349" y="11915"/>
                  </a:lnTo>
                  <a:cubicBezTo>
                    <a:pt x="9327" y="11982"/>
                    <a:pt x="9309" y="12038"/>
                    <a:pt x="9295" y="12083"/>
                  </a:cubicBezTo>
                  <a:lnTo>
                    <a:pt x="9295" y="12083"/>
                  </a:lnTo>
                  <a:cubicBezTo>
                    <a:pt x="9309" y="12067"/>
                    <a:pt x="9322" y="12053"/>
                    <a:pt x="9333" y="12041"/>
                  </a:cubicBezTo>
                  <a:lnTo>
                    <a:pt x="9333" y="12041"/>
                  </a:lnTo>
                  <a:cubicBezTo>
                    <a:pt x="9308" y="12153"/>
                    <a:pt x="9264" y="12263"/>
                    <a:pt x="9254" y="12263"/>
                  </a:cubicBezTo>
                  <a:cubicBezTo>
                    <a:pt x="9247" y="12263"/>
                    <a:pt x="9255" y="12214"/>
                    <a:pt x="9295" y="12083"/>
                  </a:cubicBezTo>
                  <a:lnTo>
                    <a:pt x="9295" y="12083"/>
                  </a:lnTo>
                  <a:cubicBezTo>
                    <a:pt x="9144" y="12254"/>
                    <a:pt x="8812" y="12679"/>
                    <a:pt x="8786" y="12917"/>
                  </a:cubicBezTo>
                  <a:lnTo>
                    <a:pt x="8786" y="12917"/>
                  </a:lnTo>
                  <a:lnTo>
                    <a:pt x="8689" y="13015"/>
                  </a:lnTo>
                  <a:lnTo>
                    <a:pt x="8689" y="13015"/>
                  </a:lnTo>
                  <a:cubicBezTo>
                    <a:pt x="8631" y="13073"/>
                    <a:pt x="8416" y="13256"/>
                    <a:pt x="8295" y="13365"/>
                  </a:cubicBezTo>
                  <a:lnTo>
                    <a:pt x="8295" y="13365"/>
                  </a:lnTo>
                  <a:cubicBezTo>
                    <a:pt x="8424" y="13279"/>
                    <a:pt x="8526" y="13178"/>
                    <a:pt x="8685" y="13019"/>
                  </a:cubicBezTo>
                  <a:lnTo>
                    <a:pt x="8685" y="13019"/>
                  </a:lnTo>
                  <a:lnTo>
                    <a:pt x="8469" y="13234"/>
                  </a:lnTo>
                  <a:lnTo>
                    <a:pt x="8359" y="13344"/>
                  </a:lnTo>
                  <a:cubicBezTo>
                    <a:pt x="8260" y="13419"/>
                    <a:pt x="8217" y="13449"/>
                    <a:pt x="8211" y="13449"/>
                  </a:cubicBezTo>
                  <a:cubicBezTo>
                    <a:pt x="8204" y="13449"/>
                    <a:pt x="8240" y="13414"/>
                    <a:pt x="8295" y="13365"/>
                  </a:cubicBezTo>
                  <a:lnTo>
                    <a:pt x="8295" y="13365"/>
                  </a:lnTo>
                  <a:cubicBezTo>
                    <a:pt x="8248" y="13396"/>
                    <a:pt x="8198" y="13425"/>
                    <a:pt x="8139" y="13454"/>
                  </a:cubicBezTo>
                  <a:cubicBezTo>
                    <a:pt x="7809" y="13674"/>
                    <a:pt x="7369" y="13784"/>
                    <a:pt x="7039" y="14004"/>
                  </a:cubicBezTo>
                  <a:cubicBezTo>
                    <a:pt x="6270" y="14444"/>
                    <a:pt x="5610" y="15214"/>
                    <a:pt x="5390" y="16094"/>
                  </a:cubicBezTo>
                  <a:cubicBezTo>
                    <a:pt x="5170" y="16974"/>
                    <a:pt x="5280" y="17854"/>
                    <a:pt x="5720" y="18734"/>
                  </a:cubicBezTo>
                  <a:cubicBezTo>
                    <a:pt x="6270" y="19504"/>
                    <a:pt x="6929" y="20054"/>
                    <a:pt x="7809" y="20274"/>
                  </a:cubicBezTo>
                  <a:cubicBezTo>
                    <a:pt x="8103" y="20347"/>
                    <a:pt x="8408" y="20384"/>
                    <a:pt x="8714" y="20384"/>
                  </a:cubicBezTo>
                  <a:cubicBezTo>
                    <a:pt x="9325" y="20384"/>
                    <a:pt x="9936" y="20237"/>
                    <a:pt x="10449" y="19944"/>
                  </a:cubicBezTo>
                  <a:lnTo>
                    <a:pt x="10339" y="19944"/>
                  </a:lnTo>
                  <a:cubicBezTo>
                    <a:pt x="14079" y="18294"/>
                    <a:pt x="16388" y="14554"/>
                    <a:pt x="16388" y="10485"/>
                  </a:cubicBezTo>
                  <a:cubicBezTo>
                    <a:pt x="16388" y="6525"/>
                    <a:pt x="14189" y="2895"/>
                    <a:pt x="10669" y="1136"/>
                  </a:cubicBezTo>
                  <a:cubicBezTo>
                    <a:pt x="9136" y="369"/>
                    <a:pt x="7471"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6" name="Google Shape;814;p34">
              <a:extLst>
                <a:ext uri="{FF2B5EF4-FFF2-40B4-BE49-F238E27FC236}">
                  <a16:creationId xmlns:a16="http://schemas.microsoft.com/office/drawing/2014/main" id="{D856C45F-4183-1AF4-15CF-6DF7B9833A3C}"/>
                </a:ext>
              </a:extLst>
            </p:cNvPr>
            <p:cNvSpPr/>
            <p:nvPr/>
          </p:nvSpPr>
          <p:spPr>
            <a:xfrm>
              <a:off x="5928175" y="2076550"/>
              <a:ext cx="455575" cy="512025"/>
            </a:xfrm>
            <a:custGeom>
              <a:avLst/>
              <a:gdLst/>
              <a:ahLst/>
              <a:cxnLst/>
              <a:rect l="l" t="t" r="r" b="b"/>
              <a:pathLst>
                <a:path w="18223" h="20481" extrusionOk="0">
                  <a:moveTo>
                    <a:pt x="10241" y="8314"/>
                  </a:moveTo>
                  <a:cubicBezTo>
                    <a:pt x="10241" y="8314"/>
                    <a:pt x="10258" y="8358"/>
                    <a:pt x="10303" y="8470"/>
                  </a:cubicBezTo>
                  <a:cubicBezTo>
                    <a:pt x="10303" y="8472"/>
                    <a:pt x="10303" y="8474"/>
                    <a:pt x="10303" y="8476"/>
                  </a:cubicBezTo>
                  <a:lnTo>
                    <a:pt x="10303" y="8476"/>
                  </a:lnTo>
                  <a:cubicBezTo>
                    <a:pt x="10268" y="8386"/>
                    <a:pt x="10240" y="8314"/>
                    <a:pt x="10241" y="8314"/>
                  </a:cubicBezTo>
                  <a:close/>
                  <a:moveTo>
                    <a:pt x="10463" y="9147"/>
                  </a:moveTo>
                  <a:cubicBezTo>
                    <a:pt x="10470" y="9197"/>
                    <a:pt x="10489" y="9282"/>
                    <a:pt x="10524" y="9412"/>
                  </a:cubicBezTo>
                  <a:lnTo>
                    <a:pt x="10524" y="9412"/>
                  </a:lnTo>
                  <a:cubicBezTo>
                    <a:pt x="10506" y="9321"/>
                    <a:pt x="10488" y="9230"/>
                    <a:pt x="10463" y="9147"/>
                  </a:cubicBezTo>
                  <a:close/>
                  <a:moveTo>
                    <a:pt x="10524" y="9412"/>
                  </a:moveTo>
                  <a:cubicBezTo>
                    <a:pt x="10551" y="9547"/>
                    <a:pt x="10579" y="9682"/>
                    <a:pt x="10633" y="9790"/>
                  </a:cubicBezTo>
                  <a:cubicBezTo>
                    <a:pt x="10587" y="9635"/>
                    <a:pt x="10551" y="9510"/>
                    <a:pt x="10524" y="9412"/>
                  </a:cubicBezTo>
                  <a:close/>
                  <a:moveTo>
                    <a:pt x="10413" y="11420"/>
                  </a:moveTo>
                  <a:lnTo>
                    <a:pt x="10413" y="11550"/>
                  </a:lnTo>
                  <a:cubicBezTo>
                    <a:pt x="10357" y="11605"/>
                    <a:pt x="10301" y="11689"/>
                    <a:pt x="10246" y="11773"/>
                  </a:cubicBezTo>
                  <a:lnTo>
                    <a:pt x="10246" y="11773"/>
                  </a:lnTo>
                  <a:cubicBezTo>
                    <a:pt x="10293" y="11676"/>
                    <a:pt x="10363" y="11532"/>
                    <a:pt x="10413" y="11420"/>
                  </a:cubicBezTo>
                  <a:close/>
                  <a:moveTo>
                    <a:pt x="9880" y="12330"/>
                  </a:moveTo>
                  <a:cubicBezTo>
                    <a:pt x="9718" y="12516"/>
                    <a:pt x="9662" y="12587"/>
                    <a:pt x="9667" y="12587"/>
                  </a:cubicBezTo>
                  <a:cubicBezTo>
                    <a:pt x="9672" y="12587"/>
                    <a:pt x="9776" y="12470"/>
                    <a:pt x="9880" y="12330"/>
                  </a:cubicBezTo>
                  <a:close/>
                  <a:moveTo>
                    <a:pt x="9569" y="12853"/>
                  </a:moveTo>
                  <a:cubicBezTo>
                    <a:pt x="9576" y="12853"/>
                    <a:pt x="9538" y="12888"/>
                    <a:pt x="9423" y="12979"/>
                  </a:cubicBezTo>
                  <a:cubicBezTo>
                    <a:pt x="9386" y="12992"/>
                    <a:pt x="9349" y="13006"/>
                    <a:pt x="9314" y="13021"/>
                  </a:cubicBezTo>
                  <a:lnTo>
                    <a:pt x="9314" y="13021"/>
                  </a:lnTo>
                  <a:cubicBezTo>
                    <a:pt x="9432" y="12939"/>
                    <a:pt x="9557" y="12853"/>
                    <a:pt x="9569" y="12853"/>
                  </a:cubicBezTo>
                  <a:close/>
                  <a:moveTo>
                    <a:pt x="9778" y="1"/>
                  </a:moveTo>
                  <a:cubicBezTo>
                    <a:pt x="9472" y="1"/>
                    <a:pt x="9166" y="37"/>
                    <a:pt x="8873" y="111"/>
                  </a:cubicBezTo>
                  <a:cubicBezTo>
                    <a:pt x="7993" y="331"/>
                    <a:pt x="7333" y="881"/>
                    <a:pt x="689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70" y="7616"/>
                    <a:pt x="9863" y="7810"/>
                  </a:cubicBezTo>
                  <a:lnTo>
                    <a:pt x="9863" y="7810"/>
                  </a:lnTo>
                  <a:lnTo>
                    <a:pt x="9863" y="7810"/>
                  </a:lnTo>
                  <a:lnTo>
                    <a:pt x="9973" y="8030"/>
                  </a:lnTo>
                  <a:cubicBezTo>
                    <a:pt x="10127" y="8184"/>
                    <a:pt x="10227" y="8392"/>
                    <a:pt x="10311" y="8578"/>
                  </a:cubicBezTo>
                  <a:lnTo>
                    <a:pt x="10311" y="8578"/>
                  </a:lnTo>
                  <a:cubicBezTo>
                    <a:pt x="10336" y="8759"/>
                    <a:pt x="10413" y="8928"/>
                    <a:pt x="10413" y="9020"/>
                  </a:cubicBezTo>
                  <a:cubicBezTo>
                    <a:pt x="10433" y="9059"/>
                    <a:pt x="10449" y="9102"/>
                    <a:pt x="10463" y="9147"/>
                  </a:cubicBezTo>
                  <a:lnTo>
                    <a:pt x="10463" y="9147"/>
                  </a:lnTo>
                  <a:cubicBezTo>
                    <a:pt x="10456" y="9105"/>
                    <a:pt x="10458" y="9088"/>
                    <a:pt x="10465" y="9088"/>
                  </a:cubicBezTo>
                  <a:lnTo>
                    <a:pt x="10465" y="9088"/>
                  </a:lnTo>
                  <a:cubicBezTo>
                    <a:pt x="10489" y="9088"/>
                    <a:pt x="10576" y="9289"/>
                    <a:pt x="10633" y="9460"/>
                  </a:cubicBezTo>
                  <a:cubicBezTo>
                    <a:pt x="10743" y="9900"/>
                    <a:pt x="10633" y="9900"/>
                    <a:pt x="10633" y="10010"/>
                  </a:cubicBezTo>
                  <a:lnTo>
                    <a:pt x="10633" y="10456"/>
                  </a:lnTo>
                  <a:lnTo>
                    <a:pt x="10633" y="10456"/>
                  </a:lnTo>
                  <a:cubicBezTo>
                    <a:pt x="10604" y="10640"/>
                    <a:pt x="10563" y="10879"/>
                    <a:pt x="10523" y="11000"/>
                  </a:cubicBezTo>
                  <a:cubicBezTo>
                    <a:pt x="10419" y="11310"/>
                    <a:pt x="10316" y="11524"/>
                    <a:pt x="10212" y="11823"/>
                  </a:cubicBezTo>
                  <a:lnTo>
                    <a:pt x="10212" y="11823"/>
                  </a:lnTo>
                  <a:cubicBezTo>
                    <a:pt x="10169" y="11887"/>
                    <a:pt x="10126" y="11946"/>
                    <a:pt x="10083" y="11990"/>
                  </a:cubicBezTo>
                  <a:cubicBezTo>
                    <a:pt x="10052"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6" y="13619"/>
                  </a:cubicBezTo>
                  <a:lnTo>
                    <a:pt x="7826" y="13619"/>
                  </a:lnTo>
                  <a:cubicBezTo>
                    <a:pt x="7883" y="13612"/>
                    <a:pt x="7925" y="13608"/>
                    <a:pt x="7937" y="13608"/>
                  </a:cubicBezTo>
                  <a:cubicBezTo>
                    <a:pt x="7954" y="13608"/>
                    <a:pt x="7913" y="13616"/>
                    <a:pt x="7773" y="13639"/>
                  </a:cubicBezTo>
                  <a:lnTo>
                    <a:pt x="7663" y="13639"/>
                  </a:lnTo>
                  <a:cubicBezTo>
                    <a:pt x="7724" y="13639"/>
                    <a:pt x="7777" y="13631"/>
                    <a:pt x="7826" y="13619"/>
                  </a:cubicBezTo>
                  <a:lnTo>
                    <a:pt x="7826" y="13619"/>
                  </a:lnTo>
                  <a:cubicBezTo>
                    <a:pt x="7775" y="13624"/>
                    <a:pt x="7713" y="13632"/>
                    <a:pt x="7650" y="13639"/>
                  </a:cubicBezTo>
                  <a:lnTo>
                    <a:pt x="6673" y="13639"/>
                  </a:lnTo>
                  <a:cubicBezTo>
                    <a:pt x="6673" y="13639"/>
                    <a:pt x="6013" y="13529"/>
                    <a:pt x="5903" y="13529"/>
                  </a:cubicBezTo>
                  <a:cubicBezTo>
                    <a:pt x="5537" y="13429"/>
                    <a:pt x="5188" y="13382"/>
                    <a:pt x="4858" y="13382"/>
                  </a:cubicBezTo>
                  <a:cubicBezTo>
                    <a:pt x="1236" y="13382"/>
                    <a:pt x="1" y="19020"/>
                    <a:pt x="4034" y="20129"/>
                  </a:cubicBezTo>
                  <a:cubicBezTo>
                    <a:pt x="4985" y="20366"/>
                    <a:pt x="5956" y="20481"/>
                    <a:pt x="6921" y="20481"/>
                  </a:cubicBezTo>
                  <a:cubicBezTo>
                    <a:pt x="8189" y="20481"/>
                    <a:pt x="9446" y="20283"/>
                    <a:pt x="10633" y="19909"/>
                  </a:cubicBezTo>
                  <a:cubicBezTo>
                    <a:pt x="12723" y="19139"/>
                    <a:pt x="14483" y="17819"/>
                    <a:pt x="15802" y="15949"/>
                  </a:cubicBezTo>
                  <a:cubicBezTo>
                    <a:pt x="18002" y="12649"/>
                    <a:pt x="18222" y="8470"/>
                    <a:pt x="16352" y="4950"/>
                  </a:cubicBezTo>
                  <a:cubicBezTo>
                    <a:pt x="15362" y="297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815;p34">
              <a:extLst>
                <a:ext uri="{FF2B5EF4-FFF2-40B4-BE49-F238E27FC236}">
                  <a16:creationId xmlns:a16="http://schemas.microsoft.com/office/drawing/2014/main" id="{65C15CB2-E7F4-CFFE-0468-BFC3238C571D}"/>
                </a:ext>
              </a:extLst>
            </p:cNvPr>
            <p:cNvSpPr/>
            <p:nvPr/>
          </p:nvSpPr>
          <p:spPr>
            <a:xfrm>
              <a:off x="5289325" y="2078425"/>
              <a:ext cx="409750" cy="509600"/>
            </a:xfrm>
            <a:custGeom>
              <a:avLst/>
              <a:gdLst/>
              <a:ahLst/>
              <a:cxnLst/>
              <a:rect l="l" t="t" r="r" b="b"/>
              <a:pathLst>
                <a:path w="16390" h="20384" extrusionOk="0">
                  <a:moveTo>
                    <a:pt x="8100" y="7495"/>
                  </a:moveTo>
                  <a:lnTo>
                    <a:pt x="8140" y="7515"/>
                  </a:lnTo>
                  <a:lnTo>
                    <a:pt x="8188" y="7563"/>
                  </a:lnTo>
                  <a:lnTo>
                    <a:pt x="8188" y="7563"/>
                  </a:lnTo>
                  <a:cubicBezTo>
                    <a:pt x="8159" y="7541"/>
                    <a:pt x="8130" y="7518"/>
                    <a:pt x="8100" y="7495"/>
                  </a:cubicBezTo>
                  <a:close/>
                  <a:moveTo>
                    <a:pt x="8827" y="8202"/>
                  </a:moveTo>
                  <a:lnTo>
                    <a:pt x="8910" y="8285"/>
                  </a:lnTo>
                  <a:cubicBezTo>
                    <a:pt x="8949" y="8344"/>
                    <a:pt x="8964" y="8368"/>
                    <a:pt x="8962" y="8368"/>
                  </a:cubicBezTo>
                  <a:cubicBezTo>
                    <a:pt x="8957" y="8368"/>
                    <a:pt x="8898" y="8291"/>
                    <a:pt x="8827" y="8202"/>
                  </a:cubicBezTo>
                  <a:close/>
                  <a:moveTo>
                    <a:pt x="9556" y="10244"/>
                  </a:moveTo>
                  <a:cubicBezTo>
                    <a:pt x="9564" y="10321"/>
                    <a:pt x="9570" y="10375"/>
                    <a:pt x="9570" y="10375"/>
                  </a:cubicBezTo>
                  <a:cubicBezTo>
                    <a:pt x="9570" y="10326"/>
                    <a:pt x="9564" y="10283"/>
                    <a:pt x="9556" y="10244"/>
                  </a:cubicBezTo>
                  <a:close/>
                  <a:moveTo>
                    <a:pt x="9460" y="11915"/>
                  </a:moveTo>
                  <a:cubicBezTo>
                    <a:pt x="9460" y="12048"/>
                    <a:pt x="9338" y="12263"/>
                    <a:pt x="9316" y="12263"/>
                  </a:cubicBezTo>
                  <a:cubicBezTo>
                    <a:pt x="9302" y="12263"/>
                    <a:pt x="9330" y="12173"/>
                    <a:pt x="9460" y="11915"/>
                  </a:cubicBezTo>
                  <a:close/>
                  <a:moveTo>
                    <a:pt x="5786" y="0"/>
                  </a:moveTo>
                  <a:cubicBezTo>
                    <a:pt x="4811" y="0"/>
                    <a:pt x="3828" y="124"/>
                    <a:pt x="2860" y="366"/>
                  </a:cubicBezTo>
                  <a:cubicBezTo>
                    <a:pt x="991" y="806"/>
                    <a:pt x="1" y="2786"/>
                    <a:pt x="441" y="4545"/>
                  </a:cubicBezTo>
                  <a:cubicBezTo>
                    <a:pt x="903" y="6118"/>
                    <a:pt x="2300" y="7069"/>
                    <a:pt x="3845" y="7069"/>
                  </a:cubicBezTo>
                  <a:cubicBezTo>
                    <a:pt x="4137" y="7069"/>
                    <a:pt x="4434" y="7035"/>
                    <a:pt x="4730" y="6965"/>
                  </a:cubicBezTo>
                  <a:lnTo>
                    <a:pt x="5280" y="6855"/>
                  </a:lnTo>
                  <a:lnTo>
                    <a:pt x="6380" y="6855"/>
                  </a:lnTo>
                  <a:cubicBezTo>
                    <a:pt x="6600" y="6855"/>
                    <a:pt x="6918" y="6953"/>
                    <a:pt x="6779" y="6953"/>
                  </a:cubicBezTo>
                  <a:cubicBezTo>
                    <a:pt x="6710" y="6953"/>
                    <a:pt x="6527" y="6928"/>
                    <a:pt x="6160" y="6855"/>
                  </a:cubicBezTo>
                  <a:lnTo>
                    <a:pt x="6160" y="6855"/>
                  </a:lnTo>
                  <a:lnTo>
                    <a:pt x="6600" y="6965"/>
                  </a:lnTo>
                  <a:cubicBezTo>
                    <a:pt x="6827" y="6965"/>
                    <a:pt x="7054" y="7017"/>
                    <a:pt x="7280" y="7085"/>
                  </a:cubicBezTo>
                  <a:lnTo>
                    <a:pt x="7280" y="7085"/>
                  </a:lnTo>
                  <a:lnTo>
                    <a:pt x="7700" y="7295"/>
                  </a:lnTo>
                  <a:lnTo>
                    <a:pt x="7920" y="7405"/>
                  </a:lnTo>
                  <a:lnTo>
                    <a:pt x="7920" y="7405"/>
                  </a:lnTo>
                  <a:cubicBezTo>
                    <a:pt x="8360" y="7845"/>
                    <a:pt x="8360" y="7735"/>
                    <a:pt x="8580" y="7955"/>
                  </a:cubicBezTo>
                  <a:lnTo>
                    <a:pt x="8580" y="7955"/>
                  </a:lnTo>
                  <a:lnTo>
                    <a:pt x="8580" y="7955"/>
                  </a:lnTo>
                  <a:cubicBezTo>
                    <a:pt x="8581" y="7956"/>
                    <a:pt x="8690" y="8066"/>
                    <a:pt x="8690" y="8175"/>
                  </a:cubicBezTo>
                  <a:cubicBezTo>
                    <a:pt x="8800" y="8175"/>
                    <a:pt x="9020" y="8615"/>
                    <a:pt x="9130" y="8835"/>
                  </a:cubicBezTo>
                  <a:cubicBezTo>
                    <a:pt x="9215" y="9006"/>
                    <a:pt x="9234" y="9110"/>
                    <a:pt x="9290" y="9200"/>
                  </a:cubicBezTo>
                  <a:lnTo>
                    <a:pt x="9290" y="9200"/>
                  </a:lnTo>
                  <a:cubicBezTo>
                    <a:pt x="9381" y="9455"/>
                    <a:pt x="9460" y="9655"/>
                    <a:pt x="9460" y="9935"/>
                  </a:cubicBezTo>
                  <a:cubicBezTo>
                    <a:pt x="9460" y="10020"/>
                    <a:pt x="9526" y="10106"/>
                    <a:pt x="9556" y="10244"/>
                  </a:cubicBezTo>
                  <a:lnTo>
                    <a:pt x="9556" y="10244"/>
                  </a:lnTo>
                  <a:cubicBezTo>
                    <a:pt x="9536" y="10050"/>
                    <a:pt x="9506" y="9712"/>
                    <a:pt x="9530" y="9712"/>
                  </a:cubicBezTo>
                  <a:lnTo>
                    <a:pt x="9530" y="9712"/>
                  </a:lnTo>
                  <a:cubicBezTo>
                    <a:pt x="9537" y="9712"/>
                    <a:pt x="9550" y="9745"/>
                    <a:pt x="9570" y="9825"/>
                  </a:cubicBezTo>
                  <a:lnTo>
                    <a:pt x="9570" y="10045"/>
                  </a:lnTo>
                  <a:cubicBezTo>
                    <a:pt x="9570" y="10375"/>
                    <a:pt x="9570" y="10595"/>
                    <a:pt x="9570" y="10925"/>
                  </a:cubicBezTo>
                  <a:cubicBezTo>
                    <a:pt x="9570" y="11145"/>
                    <a:pt x="9570" y="11255"/>
                    <a:pt x="9570" y="11365"/>
                  </a:cubicBezTo>
                  <a:cubicBezTo>
                    <a:pt x="9570" y="11365"/>
                    <a:pt x="9654" y="10775"/>
                    <a:pt x="9675" y="10775"/>
                  </a:cubicBezTo>
                  <a:cubicBezTo>
                    <a:pt x="9678" y="10775"/>
                    <a:pt x="9680" y="10787"/>
                    <a:pt x="9680" y="10815"/>
                  </a:cubicBezTo>
                  <a:cubicBezTo>
                    <a:pt x="9680" y="10815"/>
                    <a:pt x="9680" y="10925"/>
                    <a:pt x="9680" y="11035"/>
                  </a:cubicBezTo>
                  <a:cubicBezTo>
                    <a:pt x="9584" y="11322"/>
                    <a:pt x="9488" y="11610"/>
                    <a:pt x="9465" y="11825"/>
                  </a:cubicBezTo>
                  <a:lnTo>
                    <a:pt x="9465" y="11825"/>
                  </a:lnTo>
                  <a:cubicBezTo>
                    <a:pt x="9427" y="11907"/>
                    <a:pt x="9383" y="11991"/>
                    <a:pt x="9350" y="12025"/>
                  </a:cubicBezTo>
                  <a:cubicBezTo>
                    <a:pt x="9258" y="12116"/>
                    <a:pt x="8939" y="12588"/>
                    <a:pt x="8834" y="12871"/>
                  </a:cubicBezTo>
                  <a:lnTo>
                    <a:pt x="8834" y="12871"/>
                  </a:lnTo>
                  <a:lnTo>
                    <a:pt x="8686" y="13018"/>
                  </a:lnTo>
                  <a:lnTo>
                    <a:pt x="8686" y="13018"/>
                  </a:lnTo>
                  <a:cubicBezTo>
                    <a:pt x="8469" y="13236"/>
                    <a:pt x="8359" y="13345"/>
                    <a:pt x="8140" y="13454"/>
                  </a:cubicBezTo>
                  <a:cubicBezTo>
                    <a:pt x="7810" y="13674"/>
                    <a:pt x="7370" y="13784"/>
                    <a:pt x="7040" y="14004"/>
                  </a:cubicBezTo>
                  <a:cubicBezTo>
                    <a:pt x="6270" y="14444"/>
                    <a:pt x="5610" y="15214"/>
                    <a:pt x="5390" y="16094"/>
                  </a:cubicBezTo>
                  <a:cubicBezTo>
                    <a:pt x="5170" y="16974"/>
                    <a:pt x="5280" y="17854"/>
                    <a:pt x="5830" y="18734"/>
                  </a:cubicBezTo>
                  <a:cubicBezTo>
                    <a:pt x="6270" y="19504"/>
                    <a:pt x="6930" y="20054"/>
                    <a:pt x="7810" y="20274"/>
                  </a:cubicBezTo>
                  <a:cubicBezTo>
                    <a:pt x="8103" y="20347"/>
                    <a:pt x="8409" y="20384"/>
                    <a:pt x="8714" y="20384"/>
                  </a:cubicBezTo>
                  <a:cubicBezTo>
                    <a:pt x="9325" y="20384"/>
                    <a:pt x="9936" y="20237"/>
                    <a:pt x="10450" y="19944"/>
                  </a:cubicBezTo>
                  <a:lnTo>
                    <a:pt x="10340" y="19944"/>
                  </a:lnTo>
                  <a:cubicBezTo>
                    <a:pt x="14079" y="18294"/>
                    <a:pt x="16389" y="14554"/>
                    <a:pt x="16389" y="10485"/>
                  </a:cubicBezTo>
                  <a:cubicBezTo>
                    <a:pt x="16389" y="6525"/>
                    <a:pt x="14189" y="2895"/>
                    <a:pt x="10670"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816;p34">
              <a:extLst>
                <a:ext uri="{FF2B5EF4-FFF2-40B4-BE49-F238E27FC236}">
                  <a16:creationId xmlns:a16="http://schemas.microsoft.com/office/drawing/2014/main" id="{28908A34-7CA4-B137-3F81-EB5F55DFEAE5}"/>
                </a:ext>
              </a:extLst>
            </p:cNvPr>
            <p:cNvSpPr/>
            <p:nvPr/>
          </p:nvSpPr>
          <p:spPr>
            <a:xfrm>
              <a:off x="4597325" y="2076550"/>
              <a:ext cx="455550" cy="512025"/>
            </a:xfrm>
            <a:custGeom>
              <a:avLst/>
              <a:gdLst/>
              <a:ahLst/>
              <a:cxnLst/>
              <a:rect l="l" t="t" r="r" b="b"/>
              <a:pathLst>
                <a:path w="18222" h="20481" extrusionOk="0">
                  <a:moveTo>
                    <a:pt x="10240" y="8314"/>
                  </a:moveTo>
                  <a:cubicBezTo>
                    <a:pt x="10240" y="8314"/>
                    <a:pt x="10258" y="8358"/>
                    <a:pt x="10303" y="8470"/>
                  </a:cubicBezTo>
                  <a:cubicBezTo>
                    <a:pt x="10303" y="8472"/>
                    <a:pt x="10303" y="8474"/>
                    <a:pt x="10303" y="8476"/>
                  </a:cubicBezTo>
                  <a:lnTo>
                    <a:pt x="10303" y="8476"/>
                  </a:lnTo>
                  <a:cubicBezTo>
                    <a:pt x="10268" y="8386"/>
                    <a:pt x="10240" y="8314"/>
                    <a:pt x="10240" y="8314"/>
                  </a:cubicBezTo>
                  <a:close/>
                  <a:moveTo>
                    <a:pt x="10462" y="9147"/>
                  </a:moveTo>
                  <a:cubicBezTo>
                    <a:pt x="10470" y="9197"/>
                    <a:pt x="10489" y="9282"/>
                    <a:pt x="10524" y="9412"/>
                  </a:cubicBezTo>
                  <a:lnTo>
                    <a:pt x="10524" y="9412"/>
                  </a:lnTo>
                  <a:cubicBezTo>
                    <a:pt x="10506" y="9321"/>
                    <a:pt x="10488" y="9230"/>
                    <a:pt x="10462" y="9147"/>
                  </a:cubicBezTo>
                  <a:close/>
                  <a:moveTo>
                    <a:pt x="10524" y="9412"/>
                  </a:moveTo>
                  <a:cubicBezTo>
                    <a:pt x="10551" y="9547"/>
                    <a:pt x="10579" y="9682"/>
                    <a:pt x="10633" y="9790"/>
                  </a:cubicBezTo>
                  <a:cubicBezTo>
                    <a:pt x="10586" y="9635"/>
                    <a:pt x="10551" y="9510"/>
                    <a:pt x="10524" y="9412"/>
                  </a:cubicBezTo>
                  <a:close/>
                  <a:moveTo>
                    <a:pt x="9880" y="12330"/>
                  </a:moveTo>
                  <a:cubicBezTo>
                    <a:pt x="9718" y="12516"/>
                    <a:pt x="9662" y="12587"/>
                    <a:pt x="9666" y="12587"/>
                  </a:cubicBezTo>
                  <a:cubicBezTo>
                    <a:pt x="9672" y="12587"/>
                    <a:pt x="9776" y="12470"/>
                    <a:pt x="9880" y="12330"/>
                  </a:cubicBezTo>
                  <a:close/>
                  <a:moveTo>
                    <a:pt x="9568" y="12853"/>
                  </a:moveTo>
                  <a:cubicBezTo>
                    <a:pt x="9575" y="12853"/>
                    <a:pt x="9537" y="12888"/>
                    <a:pt x="9423" y="12979"/>
                  </a:cubicBezTo>
                  <a:cubicBezTo>
                    <a:pt x="9385" y="12992"/>
                    <a:pt x="9349" y="13006"/>
                    <a:pt x="9314" y="13021"/>
                  </a:cubicBezTo>
                  <a:lnTo>
                    <a:pt x="9314" y="13021"/>
                  </a:lnTo>
                  <a:cubicBezTo>
                    <a:pt x="9431" y="12939"/>
                    <a:pt x="9557" y="12853"/>
                    <a:pt x="9568" y="12853"/>
                  </a:cubicBezTo>
                  <a:close/>
                  <a:moveTo>
                    <a:pt x="9777" y="1"/>
                  </a:moveTo>
                  <a:cubicBezTo>
                    <a:pt x="9472"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69" y="7616"/>
                    <a:pt x="9863" y="7810"/>
                  </a:cubicBezTo>
                  <a:lnTo>
                    <a:pt x="9973" y="8030"/>
                  </a:lnTo>
                  <a:cubicBezTo>
                    <a:pt x="10127" y="8184"/>
                    <a:pt x="10227" y="8392"/>
                    <a:pt x="10311" y="8578"/>
                  </a:cubicBezTo>
                  <a:lnTo>
                    <a:pt x="10311" y="8578"/>
                  </a:lnTo>
                  <a:cubicBezTo>
                    <a:pt x="10336" y="8759"/>
                    <a:pt x="10413" y="8928"/>
                    <a:pt x="10413" y="9020"/>
                  </a:cubicBezTo>
                  <a:cubicBezTo>
                    <a:pt x="10432" y="9059"/>
                    <a:pt x="10448" y="9102"/>
                    <a:pt x="10462" y="9147"/>
                  </a:cubicBezTo>
                  <a:lnTo>
                    <a:pt x="10462" y="9147"/>
                  </a:lnTo>
                  <a:cubicBezTo>
                    <a:pt x="10456"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3" y="10640"/>
                    <a:pt x="10563" y="10879"/>
                    <a:pt x="10523" y="11000"/>
                  </a:cubicBezTo>
                  <a:cubicBezTo>
                    <a:pt x="10468" y="11165"/>
                    <a:pt x="10413" y="11302"/>
                    <a:pt x="10358" y="11440"/>
                  </a:cubicBezTo>
                  <a:lnTo>
                    <a:pt x="10358" y="11440"/>
                  </a:lnTo>
                  <a:lnTo>
                    <a:pt x="10303" y="11550"/>
                  </a:lnTo>
                  <a:cubicBezTo>
                    <a:pt x="10303" y="11561"/>
                    <a:pt x="10301" y="11573"/>
                    <a:pt x="10299" y="11587"/>
                  </a:cubicBezTo>
                  <a:lnTo>
                    <a:pt x="10299" y="11587"/>
                  </a:lnTo>
                  <a:cubicBezTo>
                    <a:pt x="10274" y="11652"/>
                    <a:pt x="10249" y="11718"/>
                    <a:pt x="10223" y="11790"/>
                  </a:cubicBezTo>
                  <a:lnTo>
                    <a:pt x="10223" y="11790"/>
                  </a:lnTo>
                  <a:cubicBezTo>
                    <a:pt x="10184" y="11866"/>
                    <a:pt x="10133" y="11939"/>
                    <a:pt x="10083" y="11990"/>
                  </a:cubicBezTo>
                  <a:cubicBezTo>
                    <a:pt x="10051"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2" y="13587"/>
                    <a:pt x="7825" y="13619"/>
                  </a:cubicBezTo>
                  <a:lnTo>
                    <a:pt x="7825" y="13619"/>
                  </a:lnTo>
                  <a:cubicBezTo>
                    <a:pt x="7883" y="13612"/>
                    <a:pt x="7925" y="13608"/>
                    <a:pt x="7937" y="13608"/>
                  </a:cubicBezTo>
                  <a:cubicBezTo>
                    <a:pt x="7954" y="13608"/>
                    <a:pt x="7912" y="13616"/>
                    <a:pt x="7773" y="13639"/>
                  </a:cubicBezTo>
                  <a:lnTo>
                    <a:pt x="7663" y="13639"/>
                  </a:lnTo>
                  <a:cubicBezTo>
                    <a:pt x="7724" y="13639"/>
                    <a:pt x="7776" y="13631"/>
                    <a:pt x="7825" y="13619"/>
                  </a:cubicBezTo>
                  <a:lnTo>
                    <a:pt x="7825" y="13619"/>
                  </a:lnTo>
                  <a:cubicBezTo>
                    <a:pt x="7775" y="13624"/>
                    <a:pt x="7712" y="13632"/>
                    <a:pt x="7649" y="13639"/>
                  </a:cubicBezTo>
                  <a:lnTo>
                    <a:pt x="6673" y="13639"/>
                  </a:lnTo>
                  <a:cubicBezTo>
                    <a:pt x="6673" y="13639"/>
                    <a:pt x="6013" y="13529"/>
                    <a:pt x="5903" y="13529"/>
                  </a:cubicBezTo>
                  <a:cubicBezTo>
                    <a:pt x="5536" y="13429"/>
                    <a:pt x="5187" y="13382"/>
                    <a:pt x="4858" y="13382"/>
                  </a:cubicBezTo>
                  <a:cubicBezTo>
                    <a:pt x="1235" y="13382"/>
                    <a:pt x="0" y="19020"/>
                    <a:pt x="4033" y="20129"/>
                  </a:cubicBezTo>
                  <a:cubicBezTo>
                    <a:pt x="4984" y="20366"/>
                    <a:pt x="5955" y="20481"/>
                    <a:pt x="6921" y="20481"/>
                  </a:cubicBezTo>
                  <a:cubicBezTo>
                    <a:pt x="8189" y="20481"/>
                    <a:pt x="9446" y="20283"/>
                    <a:pt x="10633" y="19909"/>
                  </a:cubicBezTo>
                  <a:cubicBezTo>
                    <a:pt x="12722" y="19139"/>
                    <a:pt x="14482" y="17819"/>
                    <a:pt x="15692" y="15949"/>
                  </a:cubicBezTo>
                  <a:cubicBezTo>
                    <a:pt x="18002" y="12649"/>
                    <a:pt x="18222" y="8470"/>
                    <a:pt x="16352" y="4950"/>
                  </a:cubicBezTo>
                  <a:cubicBezTo>
                    <a:pt x="15362" y="297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817;p34">
              <a:extLst>
                <a:ext uri="{FF2B5EF4-FFF2-40B4-BE49-F238E27FC236}">
                  <a16:creationId xmlns:a16="http://schemas.microsoft.com/office/drawing/2014/main" id="{579A271D-3256-720D-8537-E334D1DA5E18}"/>
                </a:ext>
              </a:extLst>
            </p:cNvPr>
            <p:cNvSpPr/>
            <p:nvPr/>
          </p:nvSpPr>
          <p:spPr>
            <a:xfrm>
              <a:off x="3958475" y="20784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29" y="7518"/>
                    <a:pt x="8100" y="7495"/>
                  </a:cubicBezTo>
                  <a:close/>
                  <a:moveTo>
                    <a:pt x="8827" y="8202"/>
                  </a:moveTo>
                  <a:lnTo>
                    <a:pt x="8909" y="8285"/>
                  </a:lnTo>
                  <a:cubicBezTo>
                    <a:pt x="8949" y="8344"/>
                    <a:pt x="8963" y="8368"/>
                    <a:pt x="8961" y="8368"/>
                  </a:cubicBezTo>
                  <a:cubicBezTo>
                    <a:pt x="8957" y="8368"/>
                    <a:pt x="8898" y="8291"/>
                    <a:pt x="8827" y="8202"/>
                  </a:cubicBezTo>
                  <a:close/>
                  <a:moveTo>
                    <a:pt x="9553" y="10230"/>
                  </a:moveTo>
                  <a:cubicBezTo>
                    <a:pt x="9563" y="10273"/>
                    <a:pt x="9569" y="10320"/>
                    <a:pt x="9569" y="10375"/>
                  </a:cubicBezTo>
                  <a:cubicBezTo>
                    <a:pt x="9569" y="10375"/>
                    <a:pt x="9563" y="10314"/>
                    <a:pt x="9553" y="10230"/>
                  </a:cubicBezTo>
                  <a:close/>
                  <a:moveTo>
                    <a:pt x="9426" y="11683"/>
                  </a:moveTo>
                  <a:cubicBezTo>
                    <a:pt x="9407" y="11769"/>
                    <a:pt x="9383" y="11847"/>
                    <a:pt x="9349" y="11915"/>
                  </a:cubicBezTo>
                  <a:cubicBezTo>
                    <a:pt x="9387" y="11802"/>
                    <a:pt x="9411" y="11728"/>
                    <a:pt x="9426" y="11683"/>
                  </a:cubicBezTo>
                  <a:close/>
                  <a:moveTo>
                    <a:pt x="9349" y="11915"/>
                  </a:moveTo>
                  <a:cubicBezTo>
                    <a:pt x="9349" y="12048"/>
                    <a:pt x="9228" y="12263"/>
                    <a:pt x="9206" y="12263"/>
                  </a:cubicBezTo>
                  <a:cubicBezTo>
                    <a:pt x="9192" y="12263"/>
                    <a:pt x="9220" y="12173"/>
                    <a:pt x="9349" y="11915"/>
                  </a:cubicBezTo>
                  <a:close/>
                  <a:moveTo>
                    <a:pt x="8250" y="13344"/>
                  </a:moveTo>
                  <a:cubicBezTo>
                    <a:pt x="8150" y="13419"/>
                    <a:pt x="8113" y="13449"/>
                    <a:pt x="8114" y="13449"/>
                  </a:cubicBezTo>
                  <a:cubicBezTo>
                    <a:pt x="8115" y="13449"/>
                    <a:pt x="8174" y="13405"/>
                    <a:pt x="8250" y="13344"/>
                  </a:cubicBezTo>
                  <a:close/>
                  <a:moveTo>
                    <a:pt x="5786" y="0"/>
                  </a:moveTo>
                  <a:cubicBezTo>
                    <a:pt x="4810" y="0"/>
                    <a:pt x="3828" y="124"/>
                    <a:pt x="2860" y="366"/>
                  </a:cubicBezTo>
                  <a:cubicBezTo>
                    <a:pt x="990" y="806"/>
                    <a:pt x="0" y="2786"/>
                    <a:pt x="440" y="4545"/>
                  </a:cubicBezTo>
                  <a:cubicBezTo>
                    <a:pt x="903" y="6118"/>
                    <a:pt x="2300" y="7069"/>
                    <a:pt x="3780" y="7069"/>
                  </a:cubicBezTo>
                  <a:cubicBezTo>
                    <a:pt x="4059" y="7069"/>
                    <a:pt x="4341" y="7035"/>
                    <a:pt x="4620" y="6965"/>
                  </a:cubicBezTo>
                  <a:lnTo>
                    <a:pt x="5280" y="6855"/>
                  </a:lnTo>
                  <a:lnTo>
                    <a:pt x="6380" y="6855"/>
                  </a:lnTo>
                  <a:cubicBezTo>
                    <a:pt x="6600" y="6855"/>
                    <a:pt x="6917" y="6953"/>
                    <a:pt x="6779" y="6953"/>
                  </a:cubicBezTo>
                  <a:cubicBezTo>
                    <a:pt x="6710" y="6953"/>
                    <a:pt x="6526" y="6928"/>
                    <a:pt x="6160" y="6855"/>
                  </a:cubicBezTo>
                  <a:lnTo>
                    <a:pt x="6160" y="6855"/>
                  </a:lnTo>
                  <a:lnTo>
                    <a:pt x="6600" y="6965"/>
                  </a:lnTo>
                  <a:cubicBezTo>
                    <a:pt x="6826" y="6965"/>
                    <a:pt x="7053" y="7017"/>
                    <a:pt x="7280" y="7085"/>
                  </a:cubicBezTo>
                  <a:lnTo>
                    <a:pt x="7280" y="7085"/>
                  </a:lnTo>
                  <a:lnTo>
                    <a:pt x="7700" y="7295"/>
                  </a:lnTo>
                  <a:lnTo>
                    <a:pt x="7920" y="7405"/>
                  </a:lnTo>
                  <a:lnTo>
                    <a:pt x="7920" y="7405"/>
                  </a:lnTo>
                  <a:cubicBezTo>
                    <a:pt x="8360" y="7845"/>
                    <a:pt x="8360" y="7735"/>
                    <a:pt x="8579" y="7955"/>
                  </a:cubicBezTo>
                  <a:lnTo>
                    <a:pt x="8579" y="7955"/>
                  </a:lnTo>
                  <a:lnTo>
                    <a:pt x="8579" y="7955"/>
                  </a:lnTo>
                  <a:cubicBezTo>
                    <a:pt x="8581" y="7956"/>
                    <a:pt x="8689" y="8066"/>
                    <a:pt x="8689" y="8175"/>
                  </a:cubicBezTo>
                  <a:cubicBezTo>
                    <a:pt x="8799" y="8175"/>
                    <a:pt x="9019" y="8615"/>
                    <a:pt x="9129" y="8835"/>
                  </a:cubicBezTo>
                  <a:cubicBezTo>
                    <a:pt x="9215" y="9006"/>
                    <a:pt x="9234" y="9110"/>
                    <a:pt x="9290" y="9200"/>
                  </a:cubicBezTo>
                  <a:lnTo>
                    <a:pt x="9290" y="9200"/>
                  </a:lnTo>
                  <a:cubicBezTo>
                    <a:pt x="9381" y="9455"/>
                    <a:pt x="9459" y="9655"/>
                    <a:pt x="9459" y="9935"/>
                  </a:cubicBezTo>
                  <a:lnTo>
                    <a:pt x="9459" y="10045"/>
                  </a:lnTo>
                  <a:cubicBezTo>
                    <a:pt x="9459" y="10375"/>
                    <a:pt x="9459" y="10595"/>
                    <a:pt x="9459" y="10925"/>
                  </a:cubicBezTo>
                  <a:cubicBezTo>
                    <a:pt x="9459" y="11145"/>
                    <a:pt x="9459" y="11255"/>
                    <a:pt x="9459" y="11365"/>
                  </a:cubicBezTo>
                  <a:cubicBezTo>
                    <a:pt x="9459" y="11365"/>
                    <a:pt x="9544" y="10775"/>
                    <a:pt x="9565" y="10775"/>
                  </a:cubicBezTo>
                  <a:cubicBezTo>
                    <a:pt x="9568" y="10775"/>
                    <a:pt x="9569" y="10787"/>
                    <a:pt x="9569" y="10815"/>
                  </a:cubicBezTo>
                  <a:cubicBezTo>
                    <a:pt x="9569" y="10815"/>
                    <a:pt x="9569" y="10925"/>
                    <a:pt x="9569" y="11035"/>
                  </a:cubicBezTo>
                  <a:cubicBezTo>
                    <a:pt x="9499" y="11246"/>
                    <a:pt x="9473" y="11458"/>
                    <a:pt x="9435" y="11641"/>
                  </a:cubicBezTo>
                  <a:lnTo>
                    <a:pt x="9435" y="11641"/>
                  </a:lnTo>
                  <a:cubicBezTo>
                    <a:pt x="9406" y="11707"/>
                    <a:pt x="9304" y="11960"/>
                    <a:pt x="9239" y="12025"/>
                  </a:cubicBezTo>
                  <a:cubicBezTo>
                    <a:pt x="9148" y="12116"/>
                    <a:pt x="8828" y="12588"/>
                    <a:pt x="8723" y="12871"/>
                  </a:cubicBezTo>
                  <a:lnTo>
                    <a:pt x="8723" y="12871"/>
                  </a:lnTo>
                  <a:lnTo>
                    <a:pt x="8360" y="13234"/>
                  </a:lnTo>
                  <a:lnTo>
                    <a:pt x="8250" y="13344"/>
                  </a:lnTo>
                  <a:lnTo>
                    <a:pt x="8250" y="13344"/>
                  </a:lnTo>
                  <a:cubicBezTo>
                    <a:pt x="8349" y="13265"/>
                    <a:pt x="8476" y="13157"/>
                    <a:pt x="8540" y="13083"/>
                  </a:cubicBezTo>
                  <a:lnTo>
                    <a:pt x="8540" y="13083"/>
                  </a:lnTo>
                  <a:cubicBezTo>
                    <a:pt x="8423" y="13258"/>
                    <a:pt x="8238" y="13356"/>
                    <a:pt x="8140" y="13454"/>
                  </a:cubicBezTo>
                  <a:cubicBezTo>
                    <a:pt x="7700" y="13674"/>
                    <a:pt x="7370" y="13784"/>
                    <a:pt x="6930" y="14004"/>
                  </a:cubicBezTo>
                  <a:cubicBezTo>
                    <a:pt x="6160" y="14444"/>
                    <a:pt x="5500" y="15214"/>
                    <a:pt x="5280" y="16094"/>
                  </a:cubicBezTo>
                  <a:cubicBezTo>
                    <a:pt x="5060" y="16974"/>
                    <a:pt x="5170" y="17854"/>
                    <a:pt x="5610" y="18734"/>
                  </a:cubicBezTo>
                  <a:cubicBezTo>
                    <a:pt x="6050" y="19504"/>
                    <a:pt x="6820" y="20054"/>
                    <a:pt x="7700" y="20274"/>
                  </a:cubicBezTo>
                  <a:cubicBezTo>
                    <a:pt x="7993" y="20347"/>
                    <a:pt x="8298" y="20384"/>
                    <a:pt x="8604" y="20384"/>
                  </a:cubicBezTo>
                  <a:cubicBezTo>
                    <a:pt x="9215" y="20384"/>
                    <a:pt x="9826" y="20237"/>
                    <a:pt x="10339" y="19944"/>
                  </a:cubicBezTo>
                  <a:cubicBezTo>
                    <a:pt x="14079" y="18294"/>
                    <a:pt x="16389" y="14554"/>
                    <a:pt x="16389" y="10485"/>
                  </a:cubicBezTo>
                  <a:cubicBezTo>
                    <a:pt x="16389" y="6525"/>
                    <a:pt x="14189" y="2895"/>
                    <a:pt x="10669"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818;p34">
              <a:extLst>
                <a:ext uri="{FF2B5EF4-FFF2-40B4-BE49-F238E27FC236}">
                  <a16:creationId xmlns:a16="http://schemas.microsoft.com/office/drawing/2014/main" id="{5702CD7E-342E-6AC4-48F0-D46F7FA294E3}"/>
                </a:ext>
              </a:extLst>
            </p:cNvPr>
            <p:cNvSpPr/>
            <p:nvPr/>
          </p:nvSpPr>
          <p:spPr>
            <a:xfrm>
              <a:off x="3266450" y="2076550"/>
              <a:ext cx="455575" cy="512025"/>
            </a:xfrm>
            <a:custGeom>
              <a:avLst/>
              <a:gdLst/>
              <a:ahLst/>
              <a:cxnLst/>
              <a:rect l="l" t="t" r="r" b="b"/>
              <a:pathLst>
                <a:path w="18223" h="20481" extrusionOk="0">
                  <a:moveTo>
                    <a:pt x="10241" y="8314"/>
                  </a:moveTo>
                  <a:cubicBezTo>
                    <a:pt x="10241" y="8314"/>
                    <a:pt x="10258" y="8358"/>
                    <a:pt x="10303" y="8470"/>
                  </a:cubicBezTo>
                  <a:cubicBezTo>
                    <a:pt x="10303" y="8472"/>
                    <a:pt x="10303" y="8474"/>
                    <a:pt x="10303" y="8476"/>
                  </a:cubicBezTo>
                  <a:lnTo>
                    <a:pt x="10303" y="8476"/>
                  </a:lnTo>
                  <a:cubicBezTo>
                    <a:pt x="10269" y="8386"/>
                    <a:pt x="10240" y="8314"/>
                    <a:pt x="10241" y="8314"/>
                  </a:cubicBezTo>
                  <a:close/>
                  <a:moveTo>
                    <a:pt x="10463" y="9147"/>
                  </a:moveTo>
                  <a:cubicBezTo>
                    <a:pt x="10470" y="9197"/>
                    <a:pt x="10490" y="9282"/>
                    <a:pt x="10525" y="9412"/>
                  </a:cubicBezTo>
                  <a:lnTo>
                    <a:pt x="10525" y="9412"/>
                  </a:lnTo>
                  <a:cubicBezTo>
                    <a:pt x="10506" y="9321"/>
                    <a:pt x="10488" y="9230"/>
                    <a:pt x="10463" y="9147"/>
                  </a:cubicBezTo>
                  <a:close/>
                  <a:moveTo>
                    <a:pt x="10525" y="9412"/>
                  </a:moveTo>
                  <a:cubicBezTo>
                    <a:pt x="10552" y="9547"/>
                    <a:pt x="10579" y="9682"/>
                    <a:pt x="10633" y="9790"/>
                  </a:cubicBezTo>
                  <a:cubicBezTo>
                    <a:pt x="10587" y="9635"/>
                    <a:pt x="10551" y="9510"/>
                    <a:pt x="10525" y="9412"/>
                  </a:cubicBezTo>
                  <a:close/>
                  <a:moveTo>
                    <a:pt x="9881" y="12330"/>
                  </a:moveTo>
                  <a:cubicBezTo>
                    <a:pt x="9718" y="12516"/>
                    <a:pt x="9663" y="12587"/>
                    <a:pt x="9667" y="12587"/>
                  </a:cubicBezTo>
                  <a:cubicBezTo>
                    <a:pt x="9672" y="12587"/>
                    <a:pt x="9776" y="12470"/>
                    <a:pt x="9881" y="12330"/>
                  </a:cubicBezTo>
                  <a:close/>
                  <a:moveTo>
                    <a:pt x="9569" y="12853"/>
                  </a:moveTo>
                  <a:cubicBezTo>
                    <a:pt x="9576" y="12853"/>
                    <a:pt x="9538" y="12888"/>
                    <a:pt x="9423" y="12979"/>
                  </a:cubicBezTo>
                  <a:cubicBezTo>
                    <a:pt x="9386" y="12992"/>
                    <a:pt x="9350" y="13006"/>
                    <a:pt x="9315" y="13021"/>
                  </a:cubicBezTo>
                  <a:lnTo>
                    <a:pt x="9315" y="13021"/>
                  </a:lnTo>
                  <a:cubicBezTo>
                    <a:pt x="9432" y="12939"/>
                    <a:pt x="9557" y="12853"/>
                    <a:pt x="9569" y="12853"/>
                  </a:cubicBezTo>
                  <a:close/>
                  <a:moveTo>
                    <a:pt x="9778" y="1"/>
                  </a:moveTo>
                  <a:cubicBezTo>
                    <a:pt x="9472" y="1"/>
                    <a:pt x="9167" y="37"/>
                    <a:pt x="8873" y="111"/>
                  </a:cubicBezTo>
                  <a:cubicBezTo>
                    <a:pt x="7993" y="331"/>
                    <a:pt x="7334" y="881"/>
                    <a:pt x="6784" y="1651"/>
                  </a:cubicBezTo>
                  <a:cubicBezTo>
                    <a:pt x="6014" y="3190"/>
                    <a:pt x="6344" y="5610"/>
                    <a:pt x="8103" y="6380"/>
                  </a:cubicBezTo>
                  <a:lnTo>
                    <a:pt x="7993" y="6490"/>
                  </a:lnTo>
                  <a:cubicBezTo>
                    <a:pt x="8323" y="6710"/>
                    <a:pt x="8653" y="6820"/>
                    <a:pt x="8983" y="7040"/>
                  </a:cubicBezTo>
                  <a:lnTo>
                    <a:pt x="9313" y="7260"/>
                  </a:lnTo>
                  <a:lnTo>
                    <a:pt x="9313" y="7260"/>
                  </a:lnTo>
                  <a:cubicBezTo>
                    <a:pt x="9561" y="7508"/>
                    <a:pt x="9670" y="7616"/>
                    <a:pt x="9863" y="7810"/>
                  </a:cubicBezTo>
                  <a:lnTo>
                    <a:pt x="9973" y="8030"/>
                  </a:lnTo>
                  <a:cubicBezTo>
                    <a:pt x="10127" y="8184"/>
                    <a:pt x="10227" y="8392"/>
                    <a:pt x="10311" y="8578"/>
                  </a:cubicBezTo>
                  <a:lnTo>
                    <a:pt x="10311" y="8578"/>
                  </a:lnTo>
                  <a:cubicBezTo>
                    <a:pt x="10336" y="8759"/>
                    <a:pt x="10413" y="8928"/>
                    <a:pt x="10413" y="9020"/>
                  </a:cubicBezTo>
                  <a:cubicBezTo>
                    <a:pt x="10433" y="9059"/>
                    <a:pt x="10449" y="9102"/>
                    <a:pt x="10463" y="9147"/>
                  </a:cubicBezTo>
                  <a:lnTo>
                    <a:pt x="10463" y="9147"/>
                  </a:lnTo>
                  <a:cubicBezTo>
                    <a:pt x="10457"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4" y="10640"/>
                    <a:pt x="10563" y="10879"/>
                    <a:pt x="10523" y="11000"/>
                  </a:cubicBezTo>
                  <a:cubicBezTo>
                    <a:pt x="10468" y="11165"/>
                    <a:pt x="10413" y="11302"/>
                    <a:pt x="10358" y="11440"/>
                  </a:cubicBezTo>
                  <a:lnTo>
                    <a:pt x="10358" y="11440"/>
                  </a:lnTo>
                  <a:lnTo>
                    <a:pt x="10303" y="11550"/>
                  </a:lnTo>
                  <a:cubicBezTo>
                    <a:pt x="10303" y="11561"/>
                    <a:pt x="10302" y="11573"/>
                    <a:pt x="10300" y="11587"/>
                  </a:cubicBezTo>
                  <a:lnTo>
                    <a:pt x="10300" y="11587"/>
                  </a:lnTo>
                  <a:cubicBezTo>
                    <a:pt x="10275" y="11652"/>
                    <a:pt x="10249" y="11718"/>
                    <a:pt x="10224" y="11790"/>
                  </a:cubicBezTo>
                  <a:lnTo>
                    <a:pt x="10224" y="11790"/>
                  </a:lnTo>
                  <a:cubicBezTo>
                    <a:pt x="10184" y="11866"/>
                    <a:pt x="10134" y="11939"/>
                    <a:pt x="10083" y="11990"/>
                  </a:cubicBezTo>
                  <a:cubicBezTo>
                    <a:pt x="10052" y="12084"/>
                    <a:pt x="9966" y="12215"/>
                    <a:pt x="9881" y="12330"/>
                  </a:cubicBezTo>
                  <a:lnTo>
                    <a:pt x="9881"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6" y="13619"/>
                  </a:cubicBezTo>
                  <a:lnTo>
                    <a:pt x="7826" y="13619"/>
                  </a:lnTo>
                  <a:cubicBezTo>
                    <a:pt x="7883" y="13612"/>
                    <a:pt x="7926" y="13608"/>
                    <a:pt x="7938" y="13608"/>
                  </a:cubicBezTo>
                  <a:cubicBezTo>
                    <a:pt x="7954" y="13608"/>
                    <a:pt x="7913" y="13616"/>
                    <a:pt x="7773" y="13639"/>
                  </a:cubicBezTo>
                  <a:lnTo>
                    <a:pt x="7663" y="13639"/>
                  </a:lnTo>
                  <a:cubicBezTo>
                    <a:pt x="7724" y="13639"/>
                    <a:pt x="7777" y="13631"/>
                    <a:pt x="7826" y="13619"/>
                  </a:cubicBezTo>
                  <a:lnTo>
                    <a:pt x="7826" y="13619"/>
                  </a:lnTo>
                  <a:cubicBezTo>
                    <a:pt x="7775" y="13624"/>
                    <a:pt x="7713" y="13632"/>
                    <a:pt x="7650" y="13639"/>
                  </a:cubicBezTo>
                  <a:lnTo>
                    <a:pt x="6674" y="13639"/>
                  </a:lnTo>
                  <a:cubicBezTo>
                    <a:pt x="6674" y="13639"/>
                    <a:pt x="6014" y="13529"/>
                    <a:pt x="5904" y="13529"/>
                  </a:cubicBezTo>
                  <a:cubicBezTo>
                    <a:pt x="5537" y="13429"/>
                    <a:pt x="5188" y="13382"/>
                    <a:pt x="4859" y="13382"/>
                  </a:cubicBezTo>
                  <a:cubicBezTo>
                    <a:pt x="1236" y="13382"/>
                    <a:pt x="1" y="19020"/>
                    <a:pt x="4034" y="20129"/>
                  </a:cubicBezTo>
                  <a:cubicBezTo>
                    <a:pt x="4985" y="20366"/>
                    <a:pt x="5956" y="20481"/>
                    <a:pt x="6921" y="20481"/>
                  </a:cubicBezTo>
                  <a:cubicBezTo>
                    <a:pt x="8189" y="20481"/>
                    <a:pt x="9447" y="20283"/>
                    <a:pt x="10633" y="19909"/>
                  </a:cubicBezTo>
                  <a:cubicBezTo>
                    <a:pt x="12723" y="19139"/>
                    <a:pt x="14483" y="17819"/>
                    <a:pt x="15693" y="15949"/>
                  </a:cubicBezTo>
                  <a:cubicBezTo>
                    <a:pt x="18002" y="12649"/>
                    <a:pt x="18222" y="8470"/>
                    <a:pt x="16353" y="4950"/>
                  </a:cubicBezTo>
                  <a:cubicBezTo>
                    <a:pt x="15363" y="297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819;p34">
              <a:extLst>
                <a:ext uri="{FF2B5EF4-FFF2-40B4-BE49-F238E27FC236}">
                  <a16:creationId xmlns:a16="http://schemas.microsoft.com/office/drawing/2014/main" id="{E3382E78-72FC-D402-0B08-4EBD0F87D140}"/>
                </a:ext>
              </a:extLst>
            </p:cNvPr>
            <p:cNvSpPr/>
            <p:nvPr/>
          </p:nvSpPr>
          <p:spPr>
            <a:xfrm>
              <a:off x="2627600" y="2078425"/>
              <a:ext cx="412500" cy="509600"/>
            </a:xfrm>
            <a:custGeom>
              <a:avLst/>
              <a:gdLst/>
              <a:ahLst/>
              <a:cxnLst/>
              <a:rect l="l" t="t" r="r" b="b"/>
              <a:pathLst>
                <a:path w="16500" h="20384" extrusionOk="0">
                  <a:moveTo>
                    <a:pt x="9460" y="11915"/>
                  </a:moveTo>
                  <a:cubicBezTo>
                    <a:pt x="9460" y="12048"/>
                    <a:pt x="9379" y="12263"/>
                    <a:pt x="9364" y="12263"/>
                  </a:cubicBezTo>
                  <a:cubicBezTo>
                    <a:pt x="9355" y="12263"/>
                    <a:pt x="9374" y="12173"/>
                    <a:pt x="9460" y="11915"/>
                  </a:cubicBezTo>
                  <a:close/>
                  <a:moveTo>
                    <a:pt x="8690" y="13014"/>
                  </a:moveTo>
                  <a:lnTo>
                    <a:pt x="8690" y="13014"/>
                  </a:lnTo>
                  <a:cubicBezTo>
                    <a:pt x="8676" y="13043"/>
                    <a:pt x="8662" y="13069"/>
                    <a:pt x="8648" y="13094"/>
                  </a:cubicBezTo>
                  <a:lnTo>
                    <a:pt x="8648" y="13094"/>
                  </a:lnTo>
                  <a:cubicBezTo>
                    <a:pt x="8674" y="13060"/>
                    <a:pt x="8690" y="13032"/>
                    <a:pt x="8690" y="13014"/>
                  </a:cubicBezTo>
                  <a:close/>
                  <a:moveTo>
                    <a:pt x="8648" y="13094"/>
                  </a:moveTo>
                  <a:lnTo>
                    <a:pt x="8648" y="13094"/>
                  </a:lnTo>
                  <a:cubicBezTo>
                    <a:pt x="8601" y="13153"/>
                    <a:pt x="8524" y="13231"/>
                    <a:pt x="8452" y="13299"/>
                  </a:cubicBezTo>
                  <a:lnTo>
                    <a:pt x="8452" y="13299"/>
                  </a:lnTo>
                  <a:lnTo>
                    <a:pt x="8524" y="13262"/>
                  </a:lnTo>
                  <a:lnTo>
                    <a:pt x="8524" y="13262"/>
                  </a:lnTo>
                  <a:cubicBezTo>
                    <a:pt x="8570" y="13214"/>
                    <a:pt x="8610" y="13160"/>
                    <a:pt x="8648" y="13094"/>
                  </a:cubicBezTo>
                  <a:close/>
                  <a:moveTo>
                    <a:pt x="5820" y="0"/>
                  </a:moveTo>
                  <a:cubicBezTo>
                    <a:pt x="4826" y="0"/>
                    <a:pt x="3828" y="124"/>
                    <a:pt x="2861" y="366"/>
                  </a:cubicBezTo>
                  <a:cubicBezTo>
                    <a:pt x="1101" y="806"/>
                    <a:pt x="1" y="2786"/>
                    <a:pt x="551" y="4545"/>
                  </a:cubicBezTo>
                  <a:cubicBezTo>
                    <a:pt x="1014" y="6118"/>
                    <a:pt x="2410" y="7069"/>
                    <a:pt x="3890" y="7069"/>
                  </a:cubicBezTo>
                  <a:cubicBezTo>
                    <a:pt x="4169" y="7069"/>
                    <a:pt x="4451" y="7035"/>
                    <a:pt x="4730" y="6965"/>
                  </a:cubicBezTo>
                  <a:lnTo>
                    <a:pt x="5390" y="6855"/>
                  </a:lnTo>
                  <a:lnTo>
                    <a:pt x="6380" y="6855"/>
                  </a:lnTo>
                  <a:cubicBezTo>
                    <a:pt x="6600" y="6855"/>
                    <a:pt x="6967" y="6953"/>
                    <a:pt x="6828" y="6953"/>
                  </a:cubicBezTo>
                  <a:cubicBezTo>
                    <a:pt x="6759" y="6953"/>
                    <a:pt x="6564" y="6928"/>
                    <a:pt x="6160" y="6855"/>
                  </a:cubicBezTo>
                  <a:lnTo>
                    <a:pt x="6160" y="6855"/>
                  </a:lnTo>
                  <a:lnTo>
                    <a:pt x="6600" y="6965"/>
                  </a:lnTo>
                  <a:cubicBezTo>
                    <a:pt x="6906" y="6965"/>
                    <a:pt x="7159" y="7018"/>
                    <a:pt x="7395" y="7088"/>
                  </a:cubicBezTo>
                  <a:lnTo>
                    <a:pt x="7395" y="7088"/>
                  </a:lnTo>
                  <a:lnTo>
                    <a:pt x="7810" y="7295"/>
                  </a:lnTo>
                  <a:lnTo>
                    <a:pt x="8089" y="7481"/>
                  </a:lnTo>
                  <a:lnTo>
                    <a:pt x="8089" y="7481"/>
                  </a:lnTo>
                  <a:cubicBezTo>
                    <a:pt x="8374" y="7833"/>
                    <a:pt x="8477" y="7749"/>
                    <a:pt x="8580" y="7955"/>
                  </a:cubicBezTo>
                  <a:lnTo>
                    <a:pt x="8800" y="8175"/>
                  </a:lnTo>
                  <a:lnTo>
                    <a:pt x="8800" y="8175"/>
                  </a:lnTo>
                  <a:cubicBezTo>
                    <a:pt x="8800" y="8175"/>
                    <a:pt x="9130" y="8615"/>
                    <a:pt x="9240" y="8835"/>
                  </a:cubicBezTo>
                  <a:lnTo>
                    <a:pt x="9240" y="8835"/>
                  </a:lnTo>
                  <a:cubicBezTo>
                    <a:pt x="9240" y="8835"/>
                    <a:pt x="9240" y="8835"/>
                    <a:pt x="9240" y="8835"/>
                  </a:cubicBezTo>
                  <a:lnTo>
                    <a:pt x="9240" y="8835"/>
                  </a:lnTo>
                  <a:cubicBezTo>
                    <a:pt x="9240" y="8981"/>
                    <a:pt x="9289" y="9079"/>
                    <a:pt x="9354" y="9161"/>
                  </a:cubicBezTo>
                  <a:lnTo>
                    <a:pt x="9354" y="9161"/>
                  </a:lnTo>
                  <a:cubicBezTo>
                    <a:pt x="9374" y="9435"/>
                    <a:pt x="9472" y="9641"/>
                    <a:pt x="9570" y="9935"/>
                  </a:cubicBezTo>
                  <a:cubicBezTo>
                    <a:pt x="9570" y="9970"/>
                    <a:pt x="9570" y="10007"/>
                    <a:pt x="9570" y="10045"/>
                  </a:cubicBezTo>
                  <a:cubicBezTo>
                    <a:pt x="9680" y="10375"/>
                    <a:pt x="9680" y="10595"/>
                    <a:pt x="9570" y="10925"/>
                  </a:cubicBezTo>
                  <a:cubicBezTo>
                    <a:pt x="9570" y="11145"/>
                    <a:pt x="9570" y="11255"/>
                    <a:pt x="9570" y="11365"/>
                  </a:cubicBezTo>
                  <a:cubicBezTo>
                    <a:pt x="9570" y="11365"/>
                    <a:pt x="9639" y="11125"/>
                    <a:pt x="9680" y="10951"/>
                  </a:cubicBezTo>
                  <a:lnTo>
                    <a:pt x="9680" y="10951"/>
                  </a:lnTo>
                  <a:cubicBezTo>
                    <a:pt x="9680" y="10978"/>
                    <a:pt x="9680" y="11006"/>
                    <a:pt x="9680" y="11035"/>
                  </a:cubicBezTo>
                  <a:cubicBezTo>
                    <a:pt x="9680" y="11284"/>
                    <a:pt x="9617" y="11532"/>
                    <a:pt x="9539" y="11734"/>
                  </a:cubicBezTo>
                  <a:lnTo>
                    <a:pt x="9539" y="11734"/>
                  </a:lnTo>
                  <a:cubicBezTo>
                    <a:pt x="9481" y="11836"/>
                    <a:pt x="9396" y="11978"/>
                    <a:pt x="9350" y="12025"/>
                  </a:cubicBezTo>
                  <a:cubicBezTo>
                    <a:pt x="9350" y="12121"/>
                    <a:pt x="8926" y="12642"/>
                    <a:pt x="8822" y="12916"/>
                  </a:cubicBezTo>
                  <a:lnTo>
                    <a:pt x="8822" y="12916"/>
                  </a:lnTo>
                  <a:cubicBezTo>
                    <a:pt x="8722" y="12996"/>
                    <a:pt x="8651" y="13092"/>
                    <a:pt x="8580" y="13234"/>
                  </a:cubicBezTo>
                  <a:lnTo>
                    <a:pt x="8524" y="13262"/>
                  </a:lnTo>
                  <a:lnTo>
                    <a:pt x="8524" y="13262"/>
                  </a:lnTo>
                  <a:cubicBezTo>
                    <a:pt x="8464" y="13325"/>
                    <a:pt x="8394" y="13377"/>
                    <a:pt x="8304" y="13426"/>
                  </a:cubicBezTo>
                  <a:lnTo>
                    <a:pt x="8304" y="13426"/>
                  </a:lnTo>
                  <a:cubicBezTo>
                    <a:pt x="8338" y="13400"/>
                    <a:pt x="8394" y="13353"/>
                    <a:pt x="8452" y="13299"/>
                  </a:cubicBezTo>
                  <a:lnTo>
                    <a:pt x="8452" y="13299"/>
                  </a:lnTo>
                  <a:lnTo>
                    <a:pt x="8360" y="13344"/>
                  </a:lnTo>
                  <a:cubicBezTo>
                    <a:pt x="8300" y="13405"/>
                    <a:pt x="8273" y="13436"/>
                    <a:pt x="8268" y="13445"/>
                  </a:cubicBezTo>
                  <a:lnTo>
                    <a:pt x="8268" y="13445"/>
                  </a:lnTo>
                  <a:cubicBezTo>
                    <a:pt x="8262" y="13448"/>
                    <a:pt x="8256" y="13451"/>
                    <a:pt x="8250" y="13454"/>
                  </a:cubicBezTo>
                  <a:cubicBezTo>
                    <a:pt x="7920" y="13674"/>
                    <a:pt x="7480" y="13784"/>
                    <a:pt x="7040" y="14004"/>
                  </a:cubicBezTo>
                  <a:cubicBezTo>
                    <a:pt x="6270" y="14444"/>
                    <a:pt x="5720" y="15214"/>
                    <a:pt x="5500" y="16094"/>
                  </a:cubicBezTo>
                  <a:cubicBezTo>
                    <a:pt x="5280" y="16974"/>
                    <a:pt x="5390" y="17854"/>
                    <a:pt x="5830" y="18734"/>
                  </a:cubicBezTo>
                  <a:cubicBezTo>
                    <a:pt x="6270" y="19504"/>
                    <a:pt x="7040" y="20054"/>
                    <a:pt x="7920" y="20274"/>
                  </a:cubicBezTo>
                  <a:cubicBezTo>
                    <a:pt x="8213" y="20347"/>
                    <a:pt x="8507" y="20384"/>
                    <a:pt x="8800" y="20384"/>
                  </a:cubicBezTo>
                  <a:cubicBezTo>
                    <a:pt x="9387" y="20384"/>
                    <a:pt x="9973" y="20237"/>
                    <a:pt x="10560" y="19944"/>
                  </a:cubicBezTo>
                  <a:lnTo>
                    <a:pt x="10450" y="19944"/>
                  </a:lnTo>
                  <a:cubicBezTo>
                    <a:pt x="14079" y="18294"/>
                    <a:pt x="16499" y="14554"/>
                    <a:pt x="16499" y="10485"/>
                  </a:cubicBezTo>
                  <a:cubicBezTo>
                    <a:pt x="16389" y="6525"/>
                    <a:pt x="14299" y="2895"/>
                    <a:pt x="10780" y="1136"/>
                  </a:cubicBezTo>
                  <a:cubicBezTo>
                    <a:pt x="9247" y="369"/>
                    <a:pt x="7538" y="0"/>
                    <a:pt x="582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820;p34">
              <a:extLst>
                <a:ext uri="{FF2B5EF4-FFF2-40B4-BE49-F238E27FC236}">
                  <a16:creationId xmlns:a16="http://schemas.microsoft.com/office/drawing/2014/main" id="{C49DB010-2930-BAAB-6156-D4CA2A02531D}"/>
                </a:ext>
              </a:extLst>
            </p:cNvPr>
            <p:cNvSpPr/>
            <p:nvPr/>
          </p:nvSpPr>
          <p:spPr>
            <a:xfrm>
              <a:off x="1935600" y="2076550"/>
              <a:ext cx="455550" cy="512025"/>
            </a:xfrm>
            <a:custGeom>
              <a:avLst/>
              <a:gdLst/>
              <a:ahLst/>
              <a:cxnLst/>
              <a:rect l="l" t="t" r="r" b="b"/>
              <a:pathLst>
                <a:path w="18222" h="20481" extrusionOk="0">
                  <a:moveTo>
                    <a:pt x="10240" y="8314"/>
                  </a:moveTo>
                  <a:lnTo>
                    <a:pt x="10240" y="8314"/>
                  </a:lnTo>
                  <a:cubicBezTo>
                    <a:pt x="10240" y="8314"/>
                    <a:pt x="10258" y="8358"/>
                    <a:pt x="10303" y="8470"/>
                  </a:cubicBezTo>
                  <a:cubicBezTo>
                    <a:pt x="10303" y="8472"/>
                    <a:pt x="10303" y="8474"/>
                    <a:pt x="10303" y="8476"/>
                  </a:cubicBezTo>
                  <a:lnTo>
                    <a:pt x="10303" y="8476"/>
                  </a:lnTo>
                  <a:cubicBezTo>
                    <a:pt x="10268" y="8386"/>
                    <a:pt x="10240" y="8314"/>
                    <a:pt x="10240" y="8314"/>
                  </a:cubicBezTo>
                  <a:close/>
                  <a:moveTo>
                    <a:pt x="10462" y="9147"/>
                  </a:moveTo>
                  <a:lnTo>
                    <a:pt x="10462" y="9147"/>
                  </a:lnTo>
                  <a:cubicBezTo>
                    <a:pt x="10470" y="9197"/>
                    <a:pt x="10489" y="9282"/>
                    <a:pt x="10524" y="9412"/>
                  </a:cubicBezTo>
                  <a:lnTo>
                    <a:pt x="10524" y="9412"/>
                  </a:lnTo>
                  <a:cubicBezTo>
                    <a:pt x="10506" y="9321"/>
                    <a:pt x="10488" y="9230"/>
                    <a:pt x="10462" y="9147"/>
                  </a:cubicBezTo>
                  <a:close/>
                  <a:moveTo>
                    <a:pt x="10524" y="9412"/>
                  </a:moveTo>
                  <a:cubicBezTo>
                    <a:pt x="10551" y="9547"/>
                    <a:pt x="10579" y="9682"/>
                    <a:pt x="10633" y="9790"/>
                  </a:cubicBezTo>
                  <a:cubicBezTo>
                    <a:pt x="10586" y="9635"/>
                    <a:pt x="10551" y="9510"/>
                    <a:pt x="10524" y="9412"/>
                  </a:cubicBezTo>
                  <a:close/>
                  <a:moveTo>
                    <a:pt x="9880" y="12330"/>
                  </a:moveTo>
                  <a:cubicBezTo>
                    <a:pt x="9718" y="12516"/>
                    <a:pt x="9662" y="12587"/>
                    <a:pt x="9666" y="12587"/>
                  </a:cubicBezTo>
                  <a:cubicBezTo>
                    <a:pt x="9672" y="12587"/>
                    <a:pt x="9776" y="12470"/>
                    <a:pt x="9880" y="12330"/>
                  </a:cubicBezTo>
                  <a:close/>
                  <a:moveTo>
                    <a:pt x="9568" y="12853"/>
                  </a:moveTo>
                  <a:cubicBezTo>
                    <a:pt x="9576" y="12853"/>
                    <a:pt x="9537" y="12888"/>
                    <a:pt x="9423" y="12979"/>
                  </a:cubicBezTo>
                  <a:cubicBezTo>
                    <a:pt x="9385" y="12992"/>
                    <a:pt x="9349" y="13006"/>
                    <a:pt x="9314" y="13021"/>
                  </a:cubicBezTo>
                  <a:lnTo>
                    <a:pt x="9314" y="13021"/>
                  </a:lnTo>
                  <a:cubicBezTo>
                    <a:pt x="9432" y="12939"/>
                    <a:pt x="9557" y="12853"/>
                    <a:pt x="9568" y="12853"/>
                  </a:cubicBezTo>
                  <a:close/>
                  <a:moveTo>
                    <a:pt x="9777" y="1"/>
                  </a:moveTo>
                  <a:cubicBezTo>
                    <a:pt x="9472"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69" y="7616"/>
                    <a:pt x="9863" y="7810"/>
                  </a:cubicBezTo>
                  <a:lnTo>
                    <a:pt x="9973" y="8030"/>
                  </a:lnTo>
                  <a:cubicBezTo>
                    <a:pt x="10127" y="8184"/>
                    <a:pt x="10227" y="8392"/>
                    <a:pt x="10311" y="8578"/>
                  </a:cubicBezTo>
                  <a:lnTo>
                    <a:pt x="10311" y="8578"/>
                  </a:lnTo>
                  <a:cubicBezTo>
                    <a:pt x="10336" y="8759"/>
                    <a:pt x="10413" y="8928"/>
                    <a:pt x="10413" y="9020"/>
                  </a:cubicBezTo>
                  <a:cubicBezTo>
                    <a:pt x="10432" y="9059"/>
                    <a:pt x="10448" y="9102"/>
                    <a:pt x="10462" y="9147"/>
                  </a:cubicBezTo>
                  <a:lnTo>
                    <a:pt x="10462" y="9147"/>
                  </a:lnTo>
                  <a:cubicBezTo>
                    <a:pt x="10456"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3" y="10640"/>
                    <a:pt x="10563" y="10879"/>
                    <a:pt x="10523" y="11000"/>
                  </a:cubicBezTo>
                  <a:cubicBezTo>
                    <a:pt x="10468" y="11165"/>
                    <a:pt x="10413" y="11302"/>
                    <a:pt x="10358" y="11440"/>
                  </a:cubicBezTo>
                  <a:lnTo>
                    <a:pt x="10358" y="11440"/>
                  </a:lnTo>
                  <a:lnTo>
                    <a:pt x="10303" y="11550"/>
                  </a:lnTo>
                  <a:cubicBezTo>
                    <a:pt x="10303" y="11561"/>
                    <a:pt x="10302" y="11573"/>
                    <a:pt x="10299" y="11587"/>
                  </a:cubicBezTo>
                  <a:lnTo>
                    <a:pt x="10299" y="11587"/>
                  </a:lnTo>
                  <a:cubicBezTo>
                    <a:pt x="10274" y="11652"/>
                    <a:pt x="10249" y="11718"/>
                    <a:pt x="10224" y="11790"/>
                  </a:cubicBezTo>
                  <a:lnTo>
                    <a:pt x="10224" y="11790"/>
                  </a:lnTo>
                  <a:cubicBezTo>
                    <a:pt x="10184" y="11866"/>
                    <a:pt x="10133" y="11939"/>
                    <a:pt x="10083" y="11990"/>
                  </a:cubicBezTo>
                  <a:cubicBezTo>
                    <a:pt x="10051"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5" y="13619"/>
                  </a:cubicBezTo>
                  <a:lnTo>
                    <a:pt x="7825" y="13619"/>
                  </a:lnTo>
                  <a:cubicBezTo>
                    <a:pt x="7883" y="13612"/>
                    <a:pt x="7925" y="13608"/>
                    <a:pt x="7937" y="13608"/>
                  </a:cubicBezTo>
                  <a:cubicBezTo>
                    <a:pt x="7954" y="13608"/>
                    <a:pt x="7913" y="13616"/>
                    <a:pt x="7773" y="13639"/>
                  </a:cubicBezTo>
                  <a:lnTo>
                    <a:pt x="7663" y="13639"/>
                  </a:lnTo>
                  <a:cubicBezTo>
                    <a:pt x="7724" y="13639"/>
                    <a:pt x="7777" y="13631"/>
                    <a:pt x="7825" y="13619"/>
                  </a:cubicBezTo>
                  <a:lnTo>
                    <a:pt x="7825" y="13619"/>
                  </a:lnTo>
                  <a:cubicBezTo>
                    <a:pt x="7775" y="13624"/>
                    <a:pt x="7713" y="13632"/>
                    <a:pt x="7649" y="13639"/>
                  </a:cubicBezTo>
                  <a:lnTo>
                    <a:pt x="6673" y="13639"/>
                  </a:lnTo>
                  <a:cubicBezTo>
                    <a:pt x="6673" y="13639"/>
                    <a:pt x="6013" y="13529"/>
                    <a:pt x="5903" y="13529"/>
                  </a:cubicBezTo>
                  <a:cubicBezTo>
                    <a:pt x="5537" y="13429"/>
                    <a:pt x="5188" y="13382"/>
                    <a:pt x="4858" y="13382"/>
                  </a:cubicBezTo>
                  <a:cubicBezTo>
                    <a:pt x="1236" y="13382"/>
                    <a:pt x="1" y="19020"/>
                    <a:pt x="4033" y="20129"/>
                  </a:cubicBezTo>
                  <a:cubicBezTo>
                    <a:pt x="4984" y="20366"/>
                    <a:pt x="5956" y="20481"/>
                    <a:pt x="6921" y="20481"/>
                  </a:cubicBezTo>
                  <a:cubicBezTo>
                    <a:pt x="8189" y="20481"/>
                    <a:pt x="9446" y="20283"/>
                    <a:pt x="10633" y="19909"/>
                  </a:cubicBezTo>
                  <a:cubicBezTo>
                    <a:pt x="12723" y="19139"/>
                    <a:pt x="14482" y="17819"/>
                    <a:pt x="15692" y="15949"/>
                  </a:cubicBezTo>
                  <a:cubicBezTo>
                    <a:pt x="18002" y="12649"/>
                    <a:pt x="18222" y="8470"/>
                    <a:pt x="16352" y="4950"/>
                  </a:cubicBezTo>
                  <a:cubicBezTo>
                    <a:pt x="15362" y="2970"/>
                    <a:pt x="13602" y="1321"/>
                    <a:pt x="11513"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821;p34">
              <a:extLst>
                <a:ext uri="{FF2B5EF4-FFF2-40B4-BE49-F238E27FC236}">
                  <a16:creationId xmlns:a16="http://schemas.microsoft.com/office/drawing/2014/main" id="{2966DD18-AE74-74CC-4D79-4FAF7E637823}"/>
                </a:ext>
              </a:extLst>
            </p:cNvPr>
            <p:cNvSpPr/>
            <p:nvPr/>
          </p:nvSpPr>
          <p:spPr>
            <a:xfrm>
              <a:off x="1296750" y="20784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30" y="7518"/>
                    <a:pt x="8100" y="7495"/>
                  </a:cubicBezTo>
                  <a:close/>
                  <a:moveTo>
                    <a:pt x="8827" y="8202"/>
                  </a:moveTo>
                  <a:lnTo>
                    <a:pt x="8910" y="8285"/>
                  </a:lnTo>
                  <a:cubicBezTo>
                    <a:pt x="8949" y="8344"/>
                    <a:pt x="8964" y="8368"/>
                    <a:pt x="8961" y="8368"/>
                  </a:cubicBezTo>
                  <a:cubicBezTo>
                    <a:pt x="8957" y="8368"/>
                    <a:pt x="8898" y="8291"/>
                    <a:pt x="8827" y="8202"/>
                  </a:cubicBezTo>
                  <a:close/>
                  <a:moveTo>
                    <a:pt x="9556" y="10244"/>
                  </a:moveTo>
                  <a:cubicBezTo>
                    <a:pt x="9564" y="10321"/>
                    <a:pt x="9570" y="10375"/>
                    <a:pt x="9570" y="10375"/>
                  </a:cubicBezTo>
                  <a:cubicBezTo>
                    <a:pt x="9570" y="10326"/>
                    <a:pt x="9564" y="10283"/>
                    <a:pt x="9556" y="10244"/>
                  </a:cubicBezTo>
                  <a:close/>
                  <a:moveTo>
                    <a:pt x="9460" y="11915"/>
                  </a:moveTo>
                  <a:cubicBezTo>
                    <a:pt x="9460" y="12048"/>
                    <a:pt x="9338" y="12263"/>
                    <a:pt x="9316" y="12263"/>
                  </a:cubicBezTo>
                  <a:cubicBezTo>
                    <a:pt x="9302" y="12263"/>
                    <a:pt x="9330" y="12173"/>
                    <a:pt x="9460" y="11915"/>
                  </a:cubicBezTo>
                  <a:close/>
                  <a:moveTo>
                    <a:pt x="5786" y="0"/>
                  </a:moveTo>
                  <a:cubicBezTo>
                    <a:pt x="4810" y="0"/>
                    <a:pt x="3828" y="124"/>
                    <a:pt x="2860" y="366"/>
                  </a:cubicBezTo>
                  <a:cubicBezTo>
                    <a:pt x="990" y="806"/>
                    <a:pt x="1" y="2786"/>
                    <a:pt x="441" y="4545"/>
                  </a:cubicBezTo>
                  <a:cubicBezTo>
                    <a:pt x="903" y="6118"/>
                    <a:pt x="2300" y="7069"/>
                    <a:pt x="3845" y="7069"/>
                  </a:cubicBezTo>
                  <a:cubicBezTo>
                    <a:pt x="4137" y="7069"/>
                    <a:pt x="4433" y="7035"/>
                    <a:pt x="4730" y="6965"/>
                  </a:cubicBezTo>
                  <a:lnTo>
                    <a:pt x="5280" y="6855"/>
                  </a:lnTo>
                  <a:lnTo>
                    <a:pt x="6380" y="6855"/>
                  </a:lnTo>
                  <a:cubicBezTo>
                    <a:pt x="6600" y="6855"/>
                    <a:pt x="6918" y="6953"/>
                    <a:pt x="6779" y="6953"/>
                  </a:cubicBezTo>
                  <a:cubicBezTo>
                    <a:pt x="6710" y="6953"/>
                    <a:pt x="6527" y="6928"/>
                    <a:pt x="6160" y="6855"/>
                  </a:cubicBezTo>
                  <a:lnTo>
                    <a:pt x="6160" y="6855"/>
                  </a:lnTo>
                  <a:lnTo>
                    <a:pt x="6600" y="6965"/>
                  </a:lnTo>
                  <a:cubicBezTo>
                    <a:pt x="6827" y="6965"/>
                    <a:pt x="7053" y="7017"/>
                    <a:pt x="7280" y="7085"/>
                  </a:cubicBezTo>
                  <a:lnTo>
                    <a:pt x="7280" y="7085"/>
                  </a:lnTo>
                  <a:lnTo>
                    <a:pt x="7700" y="7295"/>
                  </a:lnTo>
                  <a:lnTo>
                    <a:pt x="7920" y="7405"/>
                  </a:lnTo>
                  <a:lnTo>
                    <a:pt x="7920" y="7405"/>
                  </a:lnTo>
                  <a:cubicBezTo>
                    <a:pt x="8360" y="7845"/>
                    <a:pt x="8360" y="7735"/>
                    <a:pt x="8580" y="7955"/>
                  </a:cubicBezTo>
                  <a:lnTo>
                    <a:pt x="8580" y="7955"/>
                  </a:lnTo>
                  <a:lnTo>
                    <a:pt x="8580" y="7955"/>
                  </a:lnTo>
                  <a:cubicBezTo>
                    <a:pt x="8580" y="7956"/>
                    <a:pt x="8690" y="8065"/>
                    <a:pt x="8690" y="8175"/>
                  </a:cubicBezTo>
                  <a:cubicBezTo>
                    <a:pt x="8800" y="8175"/>
                    <a:pt x="9020" y="8615"/>
                    <a:pt x="9130" y="8835"/>
                  </a:cubicBezTo>
                  <a:cubicBezTo>
                    <a:pt x="9215" y="9006"/>
                    <a:pt x="9234" y="9110"/>
                    <a:pt x="9290" y="9200"/>
                  </a:cubicBezTo>
                  <a:lnTo>
                    <a:pt x="9290" y="9200"/>
                  </a:lnTo>
                  <a:cubicBezTo>
                    <a:pt x="9381" y="9455"/>
                    <a:pt x="9460" y="9655"/>
                    <a:pt x="9460" y="9935"/>
                  </a:cubicBezTo>
                  <a:cubicBezTo>
                    <a:pt x="9460" y="10020"/>
                    <a:pt x="9526" y="10106"/>
                    <a:pt x="9556" y="10244"/>
                  </a:cubicBezTo>
                  <a:lnTo>
                    <a:pt x="9556" y="10244"/>
                  </a:lnTo>
                  <a:cubicBezTo>
                    <a:pt x="9536" y="10050"/>
                    <a:pt x="9505" y="9712"/>
                    <a:pt x="9529" y="9712"/>
                  </a:cubicBezTo>
                  <a:cubicBezTo>
                    <a:pt x="9537" y="9712"/>
                    <a:pt x="9550" y="9745"/>
                    <a:pt x="9570" y="9825"/>
                  </a:cubicBezTo>
                  <a:lnTo>
                    <a:pt x="9570" y="10045"/>
                  </a:lnTo>
                  <a:cubicBezTo>
                    <a:pt x="9570" y="10375"/>
                    <a:pt x="9570" y="10595"/>
                    <a:pt x="9570" y="10925"/>
                  </a:cubicBezTo>
                  <a:cubicBezTo>
                    <a:pt x="9570" y="11145"/>
                    <a:pt x="9570" y="11255"/>
                    <a:pt x="9570" y="11365"/>
                  </a:cubicBezTo>
                  <a:cubicBezTo>
                    <a:pt x="9570" y="11365"/>
                    <a:pt x="9654" y="10775"/>
                    <a:pt x="9675" y="10775"/>
                  </a:cubicBezTo>
                  <a:cubicBezTo>
                    <a:pt x="9678" y="10775"/>
                    <a:pt x="9680" y="10787"/>
                    <a:pt x="9680" y="10815"/>
                  </a:cubicBezTo>
                  <a:cubicBezTo>
                    <a:pt x="9680" y="10815"/>
                    <a:pt x="9680" y="10925"/>
                    <a:pt x="9680" y="11035"/>
                  </a:cubicBezTo>
                  <a:cubicBezTo>
                    <a:pt x="9584" y="11322"/>
                    <a:pt x="9488" y="11610"/>
                    <a:pt x="9465" y="11825"/>
                  </a:cubicBezTo>
                  <a:lnTo>
                    <a:pt x="9465" y="11825"/>
                  </a:lnTo>
                  <a:cubicBezTo>
                    <a:pt x="9426" y="11907"/>
                    <a:pt x="9383" y="11991"/>
                    <a:pt x="9350" y="12025"/>
                  </a:cubicBezTo>
                  <a:cubicBezTo>
                    <a:pt x="9258" y="12116"/>
                    <a:pt x="8938" y="12588"/>
                    <a:pt x="8833" y="12871"/>
                  </a:cubicBezTo>
                  <a:lnTo>
                    <a:pt x="8833" y="12871"/>
                  </a:lnTo>
                  <a:lnTo>
                    <a:pt x="8687" y="13017"/>
                  </a:lnTo>
                  <a:lnTo>
                    <a:pt x="8687" y="13017"/>
                  </a:lnTo>
                  <a:cubicBezTo>
                    <a:pt x="8469" y="13235"/>
                    <a:pt x="8359" y="13345"/>
                    <a:pt x="8140" y="13454"/>
                  </a:cubicBezTo>
                  <a:cubicBezTo>
                    <a:pt x="7810" y="13674"/>
                    <a:pt x="7370" y="13784"/>
                    <a:pt x="7040" y="14004"/>
                  </a:cubicBezTo>
                  <a:cubicBezTo>
                    <a:pt x="6270" y="14444"/>
                    <a:pt x="5610" y="15214"/>
                    <a:pt x="5390" y="16094"/>
                  </a:cubicBezTo>
                  <a:cubicBezTo>
                    <a:pt x="5170" y="16974"/>
                    <a:pt x="5280" y="17854"/>
                    <a:pt x="5830" y="18734"/>
                  </a:cubicBezTo>
                  <a:cubicBezTo>
                    <a:pt x="6270" y="19504"/>
                    <a:pt x="6930" y="20054"/>
                    <a:pt x="7810" y="20274"/>
                  </a:cubicBezTo>
                  <a:cubicBezTo>
                    <a:pt x="8103" y="20347"/>
                    <a:pt x="8409" y="20384"/>
                    <a:pt x="8714" y="20384"/>
                  </a:cubicBezTo>
                  <a:cubicBezTo>
                    <a:pt x="9325" y="20384"/>
                    <a:pt x="9936" y="20237"/>
                    <a:pt x="10449" y="19944"/>
                  </a:cubicBezTo>
                  <a:lnTo>
                    <a:pt x="10339" y="19944"/>
                  </a:lnTo>
                  <a:cubicBezTo>
                    <a:pt x="14079" y="18294"/>
                    <a:pt x="16389" y="14554"/>
                    <a:pt x="16389" y="10485"/>
                  </a:cubicBezTo>
                  <a:cubicBezTo>
                    <a:pt x="16389" y="6525"/>
                    <a:pt x="14189" y="2895"/>
                    <a:pt x="10669"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822;p34">
              <a:extLst>
                <a:ext uri="{FF2B5EF4-FFF2-40B4-BE49-F238E27FC236}">
                  <a16:creationId xmlns:a16="http://schemas.microsoft.com/office/drawing/2014/main" id="{B7080B49-131A-DDA3-15CF-D9B86D76F01C}"/>
                </a:ext>
              </a:extLst>
            </p:cNvPr>
            <p:cNvSpPr/>
            <p:nvPr/>
          </p:nvSpPr>
          <p:spPr>
            <a:xfrm>
              <a:off x="604750" y="2076550"/>
              <a:ext cx="455550" cy="512025"/>
            </a:xfrm>
            <a:custGeom>
              <a:avLst/>
              <a:gdLst/>
              <a:ahLst/>
              <a:cxnLst/>
              <a:rect l="l" t="t" r="r" b="b"/>
              <a:pathLst>
                <a:path w="18222" h="20481" extrusionOk="0">
                  <a:moveTo>
                    <a:pt x="10240" y="8314"/>
                  </a:moveTo>
                  <a:lnTo>
                    <a:pt x="10240" y="8314"/>
                  </a:lnTo>
                  <a:cubicBezTo>
                    <a:pt x="10240" y="8314"/>
                    <a:pt x="10257" y="8358"/>
                    <a:pt x="10302" y="8470"/>
                  </a:cubicBezTo>
                  <a:cubicBezTo>
                    <a:pt x="10302" y="8472"/>
                    <a:pt x="10302" y="8474"/>
                    <a:pt x="10302" y="8476"/>
                  </a:cubicBezTo>
                  <a:lnTo>
                    <a:pt x="10302" y="8476"/>
                  </a:lnTo>
                  <a:cubicBezTo>
                    <a:pt x="10268" y="8386"/>
                    <a:pt x="10240" y="8314"/>
                    <a:pt x="10240" y="8314"/>
                  </a:cubicBezTo>
                  <a:close/>
                  <a:moveTo>
                    <a:pt x="10462" y="9147"/>
                  </a:moveTo>
                  <a:cubicBezTo>
                    <a:pt x="10469" y="9197"/>
                    <a:pt x="10489" y="9282"/>
                    <a:pt x="10524" y="9412"/>
                  </a:cubicBezTo>
                  <a:lnTo>
                    <a:pt x="10524" y="9412"/>
                  </a:lnTo>
                  <a:cubicBezTo>
                    <a:pt x="10506" y="9321"/>
                    <a:pt x="10488" y="9230"/>
                    <a:pt x="10462" y="9147"/>
                  </a:cubicBezTo>
                  <a:close/>
                  <a:moveTo>
                    <a:pt x="10524" y="9412"/>
                  </a:moveTo>
                  <a:cubicBezTo>
                    <a:pt x="10551" y="9547"/>
                    <a:pt x="10578" y="9682"/>
                    <a:pt x="10632" y="9790"/>
                  </a:cubicBezTo>
                  <a:cubicBezTo>
                    <a:pt x="10586" y="9635"/>
                    <a:pt x="10550" y="9510"/>
                    <a:pt x="10524" y="9412"/>
                  </a:cubicBezTo>
                  <a:close/>
                  <a:moveTo>
                    <a:pt x="9880" y="12330"/>
                  </a:moveTo>
                  <a:cubicBezTo>
                    <a:pt x="9718" y="12516"/>
                    <a:pt x="9662" y="12587"/>
                    <a:pt x="9666" y="12587"/>
                  </a:cubicBezTo>
                  <a:cubicBezTo>
                    <a:pt x="9671" y="12587"/>
                    <a:pt x="9775" y="12470"/>
                    <a:pt x="9880" y="12330"/>
                  </a:cubicBezTo>
                  <a:close/>
                  <a:moveTo>
                    <a:pt x="9568" y="12853"/>
                  </a:moveTo>
                  <a:cubicBezTo>
                    <a:pt x="9575" y="12853"/>
                    <a:pt x="9537" y="12888"/>
                    <a:pt x="9422" y="12979"/>
                  </a:cubicBezTo>
                  <a:cubicBezTo>
                    <a:pt x="9385" y="12992"/>
                    <a:pt x="9349" y="13006"/>
                    <a:pt x="9314" y="13021"/>
                  </a:cubicBezTo>
                  <a:lnTo>
                    <a:pt x="9314" y="13021"/>
                  </a:lnTo>
                  <a:cubicBezTo>
                    <a:pt x="9431" y="12939"/>
                    <a:pt x="9556" y="12853"/>
                    <a:pt x="9568" y="12853"/>
                  </a:cubicBezTo>
                  <a:close/>
                  <a:moveTo>
                    <a:pt x="9777" y="1"/>
                  </a:moveTo>
                  <a:cubicBezTo>
                    <a:pt x="9471"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2" y="7260"/>
                  </a:lnTo>
                  <a:lnTo>
                    <a:pt x="9312" y="7260"/>
                  </a:lnTo>
                  <a:cubicBezTo>
                    <a:pt x="9560" y="7508"/>
                    <a:pt x="9669" y="7616"/>
                    <a:pt x="9862" y="7810"/>
                  </a:cubicBezTo>
                  <a:lnTo>
                    <a:pt x="9972" y="8030"/>
                  </a:lnTo>
                  <a:cubicBezTo>
                    <a:pt x="10126" y="8184"/>
                    <a:pt x="10226" y="8392"/>
                    <a:pt x="10310" y="8578"/>
                  </a:cubicBezTo>
                  <a:lnTo>
                    <a:pt x="10310" y="8578"/>
                  </a:lnTo>
                  <a:cubicBezTo>
                    <a:pt x="10336" y="8759"/>
                    <a:pt x="10412" y="8928"/>
                    <a:pt x="10412" y="9020"/>
                  </a:cubicBezTo>
                  <a:cubicBezTo>
                    <a:pt x="10432" y="9059"/>
                    <a:pt x="10448" y="9102"/>
                    <a:pt x="10462" y="9147"/>
                  </a:cubicBezTo>
                  <a:lnTo>
                    <a:pt x="10462" y="9147"/>
                  </a:lnTo>
                  <a:cubicBezTo>
                    <a:pt x="10456" y="9105"/>
                    <a:pt x="10457" y="9088"/>
                    <a:pt x="10464" y="9088"/>
                  </a:cubicBezTo>
                  <a:cubicBezTo>
                    <a:pt x="10489" y="9088"/>
                    <a:pt x="10575" y="9289"/>
                    <a:pt x="10632" y="9460"/>
                  </a:cubicBezTo>
                  <a:cubicBezTo>
                    <a:pt x="10742" y="9900"/>
                    <a:pt x="10632" y="9900"/>
                    <a:pt x="10632" y="10010"/>
                  </a:cubicBezTo>
                  <a:lnTo>
                    <a:pt x="10632" y="10456"/>
                  </a:lnTo>
                  <a:lnTo>
                    <a:pt x="10632" y="10456"/>
                  </a:lnTo>
                  <a:cubicBezTo>
                    <a:pt x="10603" y="10640"/>
                    <a:pt x="10563" y="10879"/>
                    <a:pt x="10522" y="11000"/>
                  </a:cubicBezTo>
                  <a:cubicBezTo>
                    <a:pt x="10467" y="11165"/>
                    <a:pt x="10412" y="11302"/>
                    <a:pt x="10357" y="11440"/>
                  </a:cubicBezTo>
                  <a:lnTo>
                    <a:pt x="10357" y="11440"/>
                  </a:lnTo>
                  <a:lnTo>
                    <a:pt x="10302" y="11550"/>
                  </a:lnTo>
                  <a:cubicBezTo>
                    <a:pt x="10302" y="11561"/>
                    <a:pt x="10301" y="11573"/>
                    <a:pt x="10299" y="11587"/>
                  </a:cubicBezTo>
                  <a:lnTo>
                    <a:pt x="10299" y="11587"/>
                  </a:lnTo>
                  <a:cubicBezTo>
                    <a:pt x="10274" y="11652"/>
                    <a:pt x="10248" y="11718"/>
                    <a:pt x="10223" y="11790"/>
                  </a:cubicBezTo>
                  <a:lnTo>
                    <a:pt x="10223" y="11790"/>
                  </a:lnTo>
                  <a:cubicBezTo>
                    <a:pt x="10183" y="11866"/>
                    <a:pt x="10133" y="11939"/>
                    <a:pt x="10082" y="11990"/>
                  </a:cubicBezTo>
                  <a:cubicBezTo>
                    <a:pt x="10051" y="12084"/>
                    <a:pt x="9965" y="12215"/>
                    <a:pt x="9880" y="12330"/>
                  </a:cubicBezTo>
                  <a:lnTo>
                    <a:pt x="9880" y="12330"/>
                  </a:lnTo>
                  <a:cubicBezTo>
                    <a:pt x="9935" y="12267"/>
                    <a:pt x="10002" y="12191"/>
                    <a:pt x="10082" y="12100"/>
                  </a:cubicBezTo>
                  <a:lnTo>
                    <a:pt x="10082" y="12100"/>
                  </a:lnTo>
                  <a:cubicBezTo>
                    <a:pt x="9972" y="12320"/>
                    <a:pt x="9752" y="12649"/>
                    <a:pt x="9532" y="12869"/>
                  </a:cubicBezTo>
                  <a:lnTo>
                    <a:pt x="9289" y="13032"/>
                  </a:lnTo>
                  <a:lnTo>
                    <a:pt x="9289" y="13032"/>
                  </a:lnTo>
                  <a:cubicBezTo>
                    <a:pt x="9116" y="13110"/>
                    <a:pt x="8969" y="13213"/>
                    <a:pt x="8808" y="13301"/>
                  </a:cubicBezTo>
                  <a:lnTo>
                    <a:pt x="8808" y="13301"/>
                  </a:lnTo>
                  <a:cubicBezTo>
                    <a:pt x="8794" y="13303"/>
                    <a:pt x="8779" y="13306"/>
                    <a:pt x="8763" y="13309"/>
                  </a:cubicBezTo>
                  <a:cubicBezTo>
                    <a:pt x="8543" y="13309"/>
                    <a:pt x="8433" y="13529"/>
                    <a:pt x="8213" y="13529"/>
                  </a:cubicBezTo>
                  <a:cubicBezTo>
                    <a:pt x="8054" y="13529"/>
                    <a:pt x="7952" y="13587"/>
                    <a:pt x="7825" y="13619"/>
                  </a:cubicBezTo>
                  <a:lnTo>
                    <a:pt x="7825" y="13619"/>
                  </a:lnTo>
                  <a:cubicBezTo>
                    <a:pt x="7882" y="13612"/>
                    <a:pt x="7925" y="13608"/>
                    <a:pt x="7937" y="13608"/>
                  </a:cubicBezTo>
                  <a:cubicBezTo>
                    <a:pt x="7953" y="13608"/>
                    <a:pt x="7912" y="13616"/>
                    <a:pt x="7773" y="13639"/>
                  </a:cubicBezTo>
                  <a:lnTo>
                    <a:pt x="7663" y="13639"/>
                  </a:lnTo>
                  <a:cubicBezTo>
                    <a:pt x="7724" y="13639"/>
                    <a:pt x="7776" y="13631"/>
                    <a:pt x="7825" y="13619"/>
                  </a:cubicBezTo>
                  <a:lnTo>
                    <a:pt x="7825" y="13619"/>
                  </a:lnTo>
                  <a:cubicBezTo>
                    <a:pt x="7774" y="13624"/>
                    <a:pt x="7712" y="13632"/>
                    <a:pt x="7649" y="13639"/>
                  </a:cubicBezTo>
                  <a:lnTo>
                    <a:pt x="6673" y="13639"/>
                  </a:lnTo>
                  <a:cubicBezTo>
                    <a:pt x="6673" y="13639"/>
                    <a:pt x="6013" y="13529"/>
                    <a:pt x="5903" y="13529"/>
                  </a:cubicBezTo>
                  <a:cubicBezTo>
                    <a:pt x="5536" y="13429"/>
                    <a:pt x="5187" y="13382"/>
                    <a:pt x="4858" y="13382"/>
                  </a:cubicBezTo>
                  <a:cubicBezTo>
                    <a:pt x="1235" y="13382"/>
                    <a:pt x="0" y="19020"/>
                    <a:pt x="4033" y="20129"/>
                  </a:cubicBezTo>
                  <a:cubicBezTo>
                    <a:pt x="4984" y="20366"/>
                    <a:pt x="5955" y="20481"/>
                    <a:pt x="6920" y="20481"/>
                  </a:cubicBezTo>
                  <a:cubicBezTo>
                    <a:pt x="8188" y="20481"/>
                    <a:pt x="9446" y="20283"/>
                    <a:pt x="10632" y="19909"/>
                  </a:cubicBezTo>
                  <a:cubicBezTo>
                    <a:pt x="12722" y="19139"/>
                    <a:pt x="14482" y="17819"/>
                    <a:pt x="15692" y="15949"/>
                  </a:cubicBezTo>
                  <a:cubicBezTo>
                    <a:pt x="18002" y="12649"/>
                    <a:pt x="18222" y="8470"/>
                    <a:pt x="16352" y="4950"/>
                  </a:cubicBezTo>
                  <a:cubicBezTo>
                    <a:pt x="15362" y="297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5" name="Google Shape;823;p34">
              <a:extLst>
                <a:ext uri="{FF2B5EF4-FFF2-40B4-BE49-F238E27FC236}">
                  <a16:creationId xmlns:a16="http://schemas.microsoft.com/office/drawing/2014/main" id="{4EEE8726-9BDB-59B5-0F59-54162AA9C176}"/>
                </a:ext>
              </a:extLst>
            </p:cNvPr>
            <p:cNvSpPr/>
            <p:nvPr/>
          </p:nvSpPr>
          <p:spPr>
            <a:xfrm>
              <a:off x="306850" y="2562225"/>
              <a:ext cx="409725" cy="509975"/>
            </a:xfrm>
            <a:custGeom>
              <a:avLst/>
              <a:gdLst/>
              <a:ahLst/>
              <a:cxnLst/>
              <a:rect l="l" t="t" r="r" b="b"/>
              <a:pathLst>
                <a:path w="16389" h="20399" extrusionOk="0">
                  <a:moveTo>
                    <a:pt x="7817" y="7237"/>
                  </a:moveTo>
                  <a:cubicBezTo>
                    <a:pt x="7765" y="7275"/>
                    <a:pt x="7722" y="7301"/>
                    <a:pt x="7700" y="7301"/>
                  </a:cubicBezTo>
                  <a:cubicBezTo>
                    <a:pt x="7743" y="7280"/>
                    <a:pt x="7781" y="7258"/>
                    <a:pt x="7817" y="7237"/>
                  </a:cubicBezTo>
                  <a:close/>
                  <a:moveTo>
                    <a:pt x="7186" y="8082"/>
                  </a:moveTo>
                  <a:cubicBezTo>
                    <a:pt x="7174" y="8082"/>
                    <a:pt x="7040" y="8331"/>
                    <a:pt x="7040" y="8401"/>
                  </a:cubicBezTo>
                  <a:cubicBezTo>
                    <a:pt x="7159"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10" y="13473"/>
                  </a:moveTo>
                  <a:cubicBezTo>
                    <a:pt x="9680" y="13473"/>
                    <a:pt x="9863" y="13497"/>
                    <a:pt x="10230" y="13570"/>
                  </a:cubicBezTo>
                  <a:lnTo>
                    <a:pt x="10010" y="13570"/>
                  </a:lnTo>
                  <a:cubicBezTo>
                    <a:pt x="9790" y="13570"/>
                    <a:pt x="9472" y="13473"/>
                    <a:pt x="9610" y="13473"/>
                  </a:cubicBezTo>
                  <a:close/>
                  <a:moveTo>
                    <a:pt x="7904" y="1"/>
                  </a:moveTo>
                  <a:cubicBezTo>
                    <a:pt x="7219" y="1"/>
                    <a:pt x="6518" y="124"/>
                    <a:pt x="5940" y="372"/>
                  </a:cubicBezTo>
                  <a:lnTo>
                    <a:pt x="6050" y="482"/>
                  </a:lnTo>
                  <a:cubicBezTo>
                    <a:pt x="2310" y="2132"/>
                    <a:pt x="1" y="5871"/>
                    <a:pt x="1" y="9941"/>
                  </a:cubicBezTo>
                  <a:cubicBezTo>
                    <a:pt x="1" y="13900"/>
                    <a:pt x="2200" y="17420"/>
                    <a:pt x="5720" y="19290"/>
                  </a:cubicBezTo>
                  <a:cubicBezTo>
                    <a:pt x="7301" y="20008"/>
                    <a:pt x="9023"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8" y="13285"/>
                    <a:pt x="11659" y="13350"/>
                  </a:cubicBezTo>
                  <a:lnTo>
                    <a:pt x="11110" y="13570"/>
                  </a:lnTo>
                  <a:lnTo>
                    <a:pt x="10230" y="13570"/>
                  </a:lnTo>
                  <a:lnTo>
                    <a:pt x="9790" y="13460"/>
                  </a:lnTo>
                  <a:cubicBezTo>
                    <a:pt x="9570" y="13387"/>
                    <a:pt x="9350" y="13314"/>
                    <a:pt x="9130" y="13240"/>
                  </a:cubicBezTo>
                  <a:lnTo>
                    <a:pt x="9130" y="13240"/>
                  </a:lnTo>
                  <a:lnTo>
                    <a:pt x="8690" y="13020"/>
                  </a:lnTo>
                  <a:lnTo>
                    <a:pt x="8470" y="12910"/>
                  </a:lnTo>
                  <a:lnTo>
                    <a:pt x="8470" y="12910"/>
                  </a:lnTo>
                  <a:cubicBezTo>
                    <a:pt x="8470" y="12910"/>
                    <a:pt x="8470" y="12910"/>
                    <a:pt x="8470" y="12910"/>
                  </a:cubicBezTo>
                  <a:cubicBezTo>
                    <a:pt x="8030" y="12580"/>
                    <a:pt x="8030" y="12580"/>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cubicBezTo>
                    <a:pt x="6930" y="10051"/>
                    <a:pt x="6930" y="9721"/>
                    <a:pt x="6930" y="9391"/>
                  </a:cubicBez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92"/>
                    <a:pt x="7570" y="7652"/>
                    <a:pt x="7601" y="7462"/>
                  </a:cubicBezTo>
                  <a:lnTo>
                    <a:pt x="7601" y="7462"/>
                  </a:lnTo>
                  <a:cubicBezTo>
                    <a:pt x="7711" y="7346"/>
                    <a:pt x="7842" y="7268"/>
                    <a:pt x="7920" y="7191"/>
                  </a:cubicBezTo>
                  <a:lnTo>
                    <a:pt x="7975" y="7136"/>
                  </a:lnTo>
                  <a:lnTo>
                    <a:pt x="7975" y="7136"/>
                  </a:lnTo>
                  <a:cubicBezTo>
                    <a:pt x="8057" y="7081"/>
                    <a:pt x="8140" y="7026"/>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6" name="Google Shape;824;p34">
              <a:extLst>
                <a:ext uri="{FF2B5EF4-FFF2-40B4-BE49-F238E27FC236}">
                  <a16:creationId xmlns:a16="http://schemas.microsoft.com/office/drawing/2014/main" id="{986A38BF-001B-9E04-65AB-CD7ABBFFBC72}"/>
                </a:ext>
              </a:extLst>
            </p:cNvPr>
            <p:cNvSpPr/>
            <p:nvPr/>
          </p:nvSpPr>
          <p:spPr>
            <a:xfrm>
              <a:off x="953025" y="2562700"/>
              <a:ext cx="454975" cy="509275"/>
            </a:xfrm>
            <a:custGeom>
              <a:avLst/>
              <a:gdLst/>
              <a:ahLst/>
              <a:cxnLst/>
              <a:rect l="l" t="t" r="r" b="b"/>
              <a:pathLst>
                <a:path w="18199" h="20371" extrusionOk="0">
                  <a:moveTo>
                    <a:pt x="8909" y="7460"/>
                  </a:moveTo>
                  <a:lnTo>
                    <a:pt x="8909" y="7460"/>
                  </a:lnTo>
                  <a:cubicBezTo>
                    <a:pt x="8791" y="7542"/>
                    <a:pt x="8666" y="7628"/>
                    <a:pt x="8655" y="7628"/>
                  </a:cubicBezTo>
                  <a:cubicBezTo>
                    <a:pt x="8647" y="7628"/>
                    <a:pt x="8686" y="7594"/>
                    <a:pt x="8800" y="7502"/>
                  </a:cubicBezTo>
                  <a:cubicBezTo>
                    <a:pt x="8838" y="7489"/>
                    <a:pt x="8874" y="7475"/>
                    <a:pt x="8909" y="7460"/>
                  </a:cubicBezTo>
                  <a:close/>
                  <a:moveTo>
                    <a:pt x="7716" y="9136"/>
                  </a:moveTo>
                  <a:lnTo>
                    <a:pt x="7716" y="9136"/>
                  </a:lnTo>
                  <a:cubicBezTo>
                    <a:pt x="7695" y="9190"/>
                    <a:pt x="7680" y="9226"/>
                    <a:pt x="7678" y="9226"/>
                  </a:cubicBezTo>
                  <a:cubicBezTo>
                    <a:pt x="7676" y="9226"/>
                    <a:pt x="7683" y="9204"/>
                    <a:pt x="7700" y="9152"/>
                  </a:cubicBezTo>
                  <a:cubicBezTo>
                    <a:pt x="7706" y="9146"/>
                    <a:pt x="7711" y="9141"/>
                    <a:pt x="7716" y="9136"/>
                  </a:cubicBezTo>
                  <a:close/>
                  <a:moveTo>
                    <a:pt x="7590" y="10692"/>
                  </a:moveTo>
                  <a:cubicBezTo>
                    <a:pt x="7637" y="10847"/>
                    <a:pt x="7672" y="10971"/>
                    <a:pt x="7699" y="11069"/>
                  </a:cubicBezTo>
                  <a:lnTo>
                    <a:pt x="7699" y="11069"/>
                  </a:lnTo>
                  <a:cubicBezTo>
                    <a:pt x="7672" y="10934"/>
                    <a:pt x="7644" y="10800"/>
                    <a:pt x="7590" y="10692"/>
                  </a:cubicBezTo>
                  <a:close/>
                  <a:moveTo>
                    <a:pt x="7699" y="11069"/>
                  </a:moveTo>
                  <a:lnTo>
                    <a:pt x="7699" y="11069"/>
                  </a:lnTo>
                  <a:cubicBezTo>
                    <a:pt x="7717" y="11160"/>
                    <a:pt x="7735" y="11251"/>
                    <a:pt x="7761" y="11335"/>
                  </a:cubicBezTo>
                  <a:lnTo>
                    <a:pt x="7761" y="11335"/>
                  </a:lnTo>
                  <a:cubicBezTo>
                    <a:pt x="7753" y="11285"/>
                    <a:pt x="7734" y="11200"/>
                    <a:pt x="7699" y="11069"/>
                  </a:cubicBezTo>
                  <a:close/>
                  <a:moveTo>
                    <a:pt x="7920" y="12006"/>
                  </a:moveTo>
                  <a:cubicBezTo>
                    <a:pt x="7955" y="12096"/>
                    <a:pt x="7983" y="12167"/>
                    <a:pt x="7983" y="12167"/>
                  </a:cubicBezTo>
                  <a:cubicBezTo>
                    <a:pt x="7982" y="12167"/>
                    <a:pt x="7965" y="12124"/>
                    <a:pt x="7920" y="12011"/>
                  </a:cubicBezTo>
                  <a:cubicBezTo>
                    <a:pt x="7920" y="12010"/>
                    <a:pt x="7920" y="12008"/>
                    <a:pt x="7920" y="12006"/>
                  </a:cubicBezTo>
                  <a:close/>
                  <a:moveTo>
                    <a:pt x="11302" y="1"/>
                  </a:moveTo>
                  <a:cubicBezTo>
                    <a:pt x="10034" y="1"/>
                    <a:pt x="8777" y="198"/>
                    <a:pt x="7590" y="573"/>
                  </a:cubicBezTo>
                  <a:cubicBezTo>
                    <a:pt x="5500" y="1343"/>
                    <a:pt x="3741" y="2772"/>
                    <a:pt x="2421" y="4532"/>
                  </a:cubicBezTo>
                  <a:cubicBezTo>
                    <a:pt x="221" y="7832"/>
                    <a:pt x="1" y="12011"/>
                    <a:pt x="1761" y="15421"/>
                  </a:cubicBezTo>
                  <a:cubicBezTo>
                    <a:pt x="2861" y="17511"/>
                    <a:pt x="4621" y="19051"/>
                    <a:pt x="6710" y="19931"/>
                  </a:cubicBezTo>
                  <a:cubicBezTo>
                    <a:pt x="7224" y="20224"/>
                    <a:pt x="7786" y="20371"/>
                    <a:pt x="8397" y="20371"/>
                  </a:cubicBezTo>
                  <a:cubicBezTo>
                    <a:pt x="8702" y="20371"/>
                    <a:pt x="9020" y="20334"/>
                    <a:pt x="9350" y="20261"/>
                  </a:cubicBezTo>
                  <a:cubicBezTo>
                    <a:pt x="10120" y="20041"/>
                    <a:pt x="10890" y="19491"/>
                    <a:pt x="11330" y="18721"/>
                  </a:cubicBezTo>
                  <a:cubicBezTo>
                    <a:pt x="12100" y="17291"/>
                    <a:pt x="11880" y="14761"/>
                    <a:pt x="10120" y="13991"/>
                  </a:cubicBezTo>
                  <a:lnTo>
                    <a:pt x="10340" y="13991"/>
                  </a:lnTo>
                  <a:cubicBezTo>
                    <a:pt x="9900" y="13881"/>
                    <a:pt x="9570" y="13661"/>
                    <a:pt x="9240" y="13441"/>
                  </a:cubicBezTo>
                  <a:lnTo>
                    <a:pt x="8910" y="13221"/>
                  </a:lnTo>
                  <a:lnTo>
                    <a:pt x="8910" y="13221"/>
                  </a:lnTo>
                  <a:cubicBezTo>
                    <a:pt x="8662" y="12973"/>
                    <a:pt x="8554" y="12865"/>
                    <a:pt x="8360" y="12671"/>
                  </a:cubicBezTo>
                  <a:lnTo>
                    <a:pt x="8360" y="12671"/>
                  </a:lnTo>
                  <a:lnTo>
                    <a:pt x="8250" y="12451"/>
                  </a:lnTo>
                  <a:cubicBezTo>
                    <a:pt x="8095" y="12296"/>
                    <a:pt x="7995" y="12086"/>
                    <a:pt x="7910" y="11899"/>
                  </a:cubicBezTo>
                  <a:lnTo>
                    <a:pt x="7910" y="11899"/>
                  </a:lnTo>
                  <a:cubicBezTo>
                    <a:pt x="7883" y="11747"/>
                    <a:pt x="7810" y="11641"/>
                    <a:pt x="7810" y="11462"/>
                  </a:cubicBezTo>
                  <a:cubicBezTo>
                    <a:pt x="7791" y="11422"/>
                    <a:pt x="7774" y="11380"/>
                    <a:pt x="7761" y="11335"/>
                  </a:cubicBezTo>
                  <a:lnTo>
                    <a:pt x="7761" y="11335"/>
                  </a:lnTo>
                  <a:cubicBezTo>
                    <a:pt x="7767" y="11376"/>
                    <a:pt x="7765" y="11394"/>
                    <a:pt x="7758" y="11394"/>
                  </a:cubicBezTo>
                  <a:cubicBezTo>
                    <a:pt x="7734" y="11394"/>
                    <a:pt x="7647" y="11193"/>
                    <a:pt x="7590" y="11022"/>
                  </a:cubicBezTo>
                  <a:cubicBezTo>
                    <a:pt x="7480" y="10692"/>
                    <a:pt x="7590" y="10692"/>
                    <a:pt x="7590" y="10472"/>
                  </a:cubicBezTo>
                  <a:lnTo>
                    <a:pt x="7590" y="10025"/>
                  </a:lnTo>
                  <a:lnTo>
                    <a:pt x="7590" y="10025"/>
                  </a:lnTo>
                  <a:cubicBezTo>
                    <a:pt x="7620" y="9841"/>
                    <a:pt x="7660" y="9603"/>
                    <a:pt x="7700" y="9482"/>
                  </a:cubicBezTo>
                  <a:cubicBezTo>
                    <a:pt x="7796" y="9193"/>
                    <a:pt x="7892" y="8989"/>
                    <a:pt x="7915" y="8722"/>
                  </a:cubicBezTo>
                  <a:lnTo>
                    <a:pt x="7915" y="8722"/>
                  </a:lnTo>
                  <a:lnTo>
                    <a:pt x="8030" y="8492"/>
                  </a:lnTo>
                  <a:cubicBezTo>
                    <a:pt x="8170" y="8282"/>
                    <a:pt x="8532" y="7894"/>
                    <a:pt x="8523" y="7894"/>
                  </a:cubicBezTo>
                  <a:cubicBezTo>
                    <a:pt x="8518" y="7894"/>
                    <a:pt x="8391" y="8021"/>
                    <a:pt x="8030" y="8382"/>
                  </a:cubicBezTo>
                  <a:cubicBezTo>
                    <a:pt x="8250" y="8162"/>
                    <a:pt x="8470" y="7942"/>
                    <a:pt x="8690" y="7722"/>
                  </a:cubicBezTo>
                  <a:lnTo>
                    <a:pt x="8988" y="7424"/>
                  </a:lnTo>
                  <a:lnTo>
                    <a:pt x="8988" y="7424"/>
                  </a:lnTo>
                  <a:cubicBezTo>
                    <a:pt x="9138" y="7350"/>
                    <a:pt x="9270" y="7259"/>
                    <a:pt x="9415" y="7180"/>
                  </a:cubicBezTo>
                  <a:lnTo>
                    <a:pt x="9415" y="7180"/>
                  </a:lnTo>
                  <a:cubicBezTo>
                    <a:pt x="9428" y="7178"/>
                    <a:pt x="9443" y="7175"/>
                    <a:pt x="9460" y="7172"/>
                  </a:cubicBezTo>
                  <a:lnTo>
                    <a:pt x="10010" y="6952"/>
                  </a:lnTo>
                  <a:lnTo>
                    <a:pt x="10366" y="6863"/>
                  </a:lnTo>
                  <a:lnTo>
                    <a:pt x="10366" y="6863"/>
                  </a:lnTo>
                  <a:cubicBezTo>
                    <a:pt x="10303" y="6869"/>
                    <a:pt x="10254" y="6874"/>
                    <a:pt x="10232" y="6874"/>
                  </a:cubicBezTo>
                  <a:cubicBezTo>
                    <a:pt x="10201" y="6874"/>
                    <a:pt x="10224" y="6865"/>
                    <a:pt x="10340" y="6842"/>
                  </a:cubicBezTo>
                  <a:lnTo>
                    <a:pt x="10450" y="6842"/>
                  </a:lnTo>
                  <a:lnTo>
                    <a:pt x="10366" y="6863"/>
                  </a:lnTo>
                  <a:lnTo>
                    <a:pt x="10366" y="6863"/>
                  </a:lnTo>
                  <a:cubicBezTo>
                    <a:pt x="10423" y="6857"/>
                    <a:pt x="10491" y="6850"/>
                    <a:pt x="10560" y="6842"/>
                  </a:cubicBezTo>
                  <a:lnTo>
                    <a:pt x="11550" y="6842"/>
                  </a:lnTo>
                  <a:cubicBezTo>
                    <a:pt x="11770" y="6842"/>
                    <a:pt x="12100" y="6952"/>
                    <a:pt x="12320" y="6952"/>
                  </a:cubicBezTo>
                  <a:cubicBezTo>
                    <a:pt x="12711" y="7069"/>
                    <a:pt x="13081" y="7123"/>
                    <a:pt x="13430" y="7123"/>
                  </a:cubicBezTo>
                  <a:cubicBezTo>
                    <a:pt x="17002" y="7123"/>
                    <a:pt x="18198" y="1455"/>
                    <a:pt x="14190" y="353"/>
                  </a:cubicBezTo>
                  <a:cubicBezTo>
                    <a:pt x="13239" y="115"/>
                    <a:pt x="12267" y="1"/>
                    <a:pt x="1130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825;p34">
              <a:extLst>
                <a:ext uri="{FF2B5EF4-FFF2-40B4-BE49-F238E27FC236}">
                  <a16:creationId xmlns:a16="http://schemas.microsoft.com/office/drawing/2014/main" id="{4D05B43E-C62A-15C3-F5DE-1968CB8AA516}"/>
                </a:ext>
              </a:extLst>
            </p:cNvPr>
            <p:cNvSpPr/>
            <p:nvPr/>
          </p:nvSpPr>
          <p:spPr>
            <a:xfrm>
              <a:off x="1634975" y="2563250"/>
              <a:ext cx="412475" cy="508950"/>
            </a:xfrm>
            <a:custGeom>
              <a:avLst/>
              <a:gdLst/>
              <a:ahLst/>
              <a:cxnLst/>
              <a:rect l="l" t="t" r="r" b="b"/>
              <a:pathLst>
                <a:path w="16499" h="20358" extrusionOk="0">
                  <a:moveTo>
                    <a:pt x="8066" y="7175"/>
                  </a:moveTo>
                  <a:cubicBezTo>
                    <a:pt x="8051" y="7189"/>
                    <a:pt x="8036" y="7204"/>
                    <a:pt x="8022" y="7220"/>
                  </a:cubicBezTo>
                  <a:lnTo>
                    <a:pt x="8022" y="7220"/>
                  </a:lnTo>
                  <a:cubicBezTo>
                    <a:pt x="8036" y="7205"/>
                    <a:pt x="8051" y="7190"/>
                    <a:pt x="8066" y="7175"/>
                  </a:cubicBezTo>
                  <a:close/>
                  <a:moveTo>
                    <a:pt x="8022" y="7220"/>
                  </a:moveTo>
                  <a:cubicBezTo>
                    <a:pt x="7963" y="7284"/>
                    <a:pt x="7919" y="7342"/>
                    <a:pt x="7919" y="7370"/>
                  </a:cubicBezTo>
                  <a:cubicBezTo>
                    <a:pt x="7948" y="7313"/>
                    <a:pt x="7983" y="7264"/>
                    <a:pt x="8022" y="7220"/>
                  </a:cubicBezTo>
                  <a:close/>
                  <a:moveTo>
                    <a:pt x="7293" y="8121"/>
                  </a:moveTo>
                  <a:cubicBezTo>
                    <a:pt x="7307" y="8121"/>
                    <a:pt x="7279" y="8211"/>
                    <a:pt x="7149" y="8470"/>
                  </a:cubicBezTo>
                  <a:cubicBezTo>
                    <a:pt x="7149" y="8336"/>
                    <a:pt x="7271" y="8121"/>
                    <a:pt x="7293" y="8121"/>
                  </a:cubicBezTo>
                  <a:close/>
                  <a:moveTo>
                    <a:pt x="7538" y="12017"/>
                  </a:moveTo>
                  <a:lnTo>
                    <a:pt x="7538" y="12017"/>
                  </a:lnTo>
                  <a:cubicBezTo>
                    <a:pt x="7542" y="12017"/>
                    <a:pt x="7601" y="12094"/>
                    <a:pt x="7672" y="12182"/>
                  </a:cubicBezTo>
                  <a:lnTo>
                    <a:pt x="7672" y="12182"/>
                  </a:lnTo>
                  <a:lnTo>
                    <a:pt x="7589" y="12099"/>
                  </a:lnTo>
                  <a:cubicBezTo>
                    <a:pt x="7550" y="12040"/>
                    <a:pt x="7535" y="12017"/>
                    <a:pt x="7538" y="12017"/>
                  </a:cubicBezTo>
                  <a:close/>
                  <a:moveTo>
                    <a:pt x="8359" y="12869"/>
                  </a:moveTo>
                  <a:cubicBezTo>
                    <a:pt x="8470" y="12962"/>
                    <a:pt x="8582" y="13055"/>
                    <a:pt x="8575" y="13055"/>
                  </a:cubicBezTo>
                  <a:cubicBezTo>
                    <a:pt x="8572" y="13055"/>
                    <a:pt x="8541" y="13033"/>
                    <a:pt x="8469" y="12979"/>
                  </a:cubicBezTo>
                  <a:cubicBezTo>
                    <a:pt x="8428" y="12938"/>
                    <a:pt x="8391" y="12902"/>
                    <a:pt x="8359" y="12869"/>
                  </a:cubicBezTo>
                  <a:close/>
                  <a:moveTo>
                    <a:pt x="9096" y="13287"/>
                  </a:moveTo>
                  <a:cubicBezTo>
                    <a:pt x="9192" y="13328"/>
                    <a:pt x="9270" y="13362"/>
                    <a:pt x="9266" y="13362"/>
                  </a:cubicBezTo>
                  <a:cubicBezTo>
                    <a:pt x="9263" y="13362"/>
                    <a:pt x="9224" y="13347"/>
                    <a:pt x="9129" y="13309"/>
                  </a:cubicBezTo>
                  <a:lnTo>
                    <a:pt x="9096" y="13287"/>
                  </a:lnTo>
                  <a:close/>
                  <a:moveTo>
                    <a:pt x="9671" y="13432"/>
                  </a:moveTo>
                  <a:cubicBezTo>
                    <a:pt x="9740" y="13432"/>
                    <a:pt x="9936" y="13456"/>
                    <a:pt x="10339" y="13529"/>
                  </a:cubicBezTo>
                  <a:lnTo>
                    <a:pt x="10119" y="13529"/>
                  </a:lnTo>
                  <a:cubicBezTo>
                    <a:pt x="9899" y="13529"/>
                    <a:pt x="9532" y="13432"/>
                    <a:pt x="9671" y="13432"/>
                  </a:cubicBezTo>
                  <a:close/>
                  <a:moveTo>
                    <a:pt x="11549" y="13498"/>
                  </a:moveTo>
                  <a:cubicBezTo>
                    <a:pt x="11551" y="13498"/>
                    <a:pt x="11492" y="13506"/>
                    <a:pt x="11329" y="13529"/>
                  </a:cubicBezTo>
                  <a:lnTo>
                    <a:pt x="11301" y="13529"/>
                  </a:lnTo>
                  <a:cubicBezTo>
                    <a:pt x="11428" y="13513"/>
                    <a:pt x="11546" y="13498"/>
                    <a:pt x="11549" y="13498"/>
                  </a:cubicBezTo>
                  <a:close/>
                  <a:moveTo>
                    <a:pt x="7809" y="1"/>
                  </a:moveTo>
                  <a:cubicBezTo>
                    <a:pt x="7223" y="1"/>
                    <a:pt x="6636" y="147"/>
                    <a:pt x="6050" y="441"/>
                  </a:cubicBezTo>
                  <a:lnTo>
                    <a:pt x="6159" y="441"/>
                  </a:lnTo>
                  <a:cubicBezTo>
                    <a:pt x="2420" y="2091"/>
                    <a:pt x="0" y="5830"/>
                    <a:pt x="110" y="9900"/>
                  </a:cubicBezTo>
                  <a:cubicBezTo>
                    <a:pt x="110" y="13859"/>
                    <a:pt x="2310" y="17379"/>
                    <a:pt x="5720" y="19249"/>
                  </a:cubicBezTo>
                  <a:cubicBezTo>
                    <a:pt x="7372" y="19967"/>
                    <a:pt x="9119" y="20357"/>
                    <a:pt x="10867" y="20357"/>
                  </a:cubicBezTo>
                  <a:cubicBezTo>
                    <a:pt x="11795" y="20357"/>
                    <a:pt x="12724" y="20247"/>
                    <a:pt x="13639" y="20019"/>
                  </a:cubicBezTo>
                  <a:cubicBezTo>
                    <a:pt x="15399" y="19469"/>
                    <a:pt x="16498" y="17599"/>
                    <a:pt x="16058" y="15729"/>
                  </a:cubicBezTo>
                  <a:cubicBezTo>
                    <a:pt x="15591" y="14232"/>
                    <a:pt x="14167" y="13212"/>
                    <a:pt x="12602" y="13212"/>
                  </a:cubicBezTo>
                  <a:cubicBezTo>
                    <a:pt x="12327" y="13212"/>
                    <a:pt x="12048" y="13244"/>
                    <a:pt x="11769" y="13309"/>
                  </a:cubicBezTo>
                  <a:lnTo>
                    <a:pt x="11109" y="13529"/>
                  </a:lnTo>
                  <a:lnTo>
                    <a:pt x="10339" y="13529"/>
                  </a:lnTo>
                  <a:lnTo>
                    <a:pt x="9899" y="13419"/>
                  </a:lnTo>
                  <a:cubicBezTo>
                    <a:pt x="9603" y="13321"/>
                    <a:pt x="9306" y="13310"/>
                    <a:pt x="9010" y="13230"/>
                  </a:cubicBezTo>
                  <a:lnTo>
                    <a:pt x="9010" y="13230"/>
                  </a:lnTo>
                  <a:lnTo>
                    <a:pt x="8799" y="13089"/>
                  </a:lnTo>
                  <a:lnTo>
                    <a:pt x="8359" y="12869"/>
                  </a:lnTo>
                  <a:lnTo>
                    <a:pt x="8359" y="12869"/>
                  </a:lnTo>
                  <a:cubicBezTo>
                    <a:pt x="8136" y="12646"/>
                    <a:pt x="8112" y="12622"/>
                    <a:pt x="7919" y="12429"/>
                  </a:cubicBezTo>
                  <a:cubicBezTo>
                    <a:pt x="7919" y="12429"/>
                    <a:pt x="7809" y="12319"/>
                    <a:pt x="7809" y="12209"/>
                  </a:cubicBezTo>
                  <a:cubicBezTo>
                    <a:pt x="7699" y="12209"/>
                    <a:pt x="7479" y="11770"/>
                    <a:pt x="7369" y="11550"/>
                  </a:cubicBezTo>
                  <a:cubicBezTo>
                    <a:pt x="7369" y="11550"/>
                    <a:pt x="7369" y="11459"/>
                    <a:pt x="7287" y="11360"/>
                  </a:cubicBezTo>
                  <a:lnTo>
                    <a:pt x="7287" y="11360"/>
                  </a:lnTo>
                  <a:cubicBezTo>
                    <a:pt x="7260" y="11290"/>
                    <a:pt x="7241" y="11235"/>
                    <a:pt x="7209" y="11185"/>
                  </a:cubicBezTo>
                  <a:lnTo>
                    <a:pt x="7209" y="11185"/>
                  </a:lnTo>
                  <a:cubicBezTo>
                    <a:pt x="7118" y="10929"/>
                    <a:pt x="7039" y="10729"/>
                    <a:pt x="7039" y="10450"/>
                  </a:cubicBezTo>
                  <a:cubicBezTo>
                    <a:pt x="7039" y="10416"/>
                    <a:pt x="7039" y="10378"/>
                    <a:pt x="7039" y="10340"/>
                  </a:cubicBezTo>
                  <a:lnTo>
                    <a:pt x="7039" y="9460"/>
                  </a:lnTo>
                  <a:lnTo>
                    <a:pt x="7039" y="9020"/>
                  </a:lnTo>
                  <a:cubicBezTo>
                    <a:pt x="7039" y="9020"/>
                    <a:pt x="6971" y="9294"/>
                    <a:pt x="6929" y="9498"/>
                  </a:cubicBezTo>
                  <a:lnTo>
                    <a:pt x="6929" y="9498"/>
                  </a:lnTo>
                  <a:cubicBezTo>
                    <a:pt x="6929" y="9393"/>
                    <a:pt x="6929" y="9431"/>
                    <a:pt x="6929" y="9350"/>
                  </a:cubicBezTo>
                  <a:cubicBezTo>
                    <a:pt x="6929" y="9101"/>
                    <a:pt x="6992" y="8852"/>
                    <a:pt x="7070" y="8650"/>
                  </a:cubicBezTo>
                  <a:lnTo>
                    <a:pt x="7070" y="8650"/>
                  </a:lnTo>
                  <a:cubicBezTo>
                    <a:pt x="7129" y="8549"/>
                    <a:pt x="7213" y="8406"/>
                    <a:pt x="7259" y="8360"/>
                  </a:cubicBezTo>
                  <a:cubicBezTo>
                    <a:pt x="7259" y="8140"/>
                    <a:pt x="7809" y="7590"/>
                    <a:pt x="7809" y="7370"/>
                  </a:cubicBezTo>
                  <a:lnTo>
                    <a:pt x="7809" y="7370"/>
                  </a:lnTo>
                  <a:lnTo>
                    <a:pt x="8029" y="7150"/>
                  </a:lnTo>
                  <a:lnTo>
                    <a:pt x="8158" y="7086"/>
                  </a:lnTo>
                  <a:lnTo>
                    <a:pt x="8158" y="7086"/>
                  </a:lnTo>
                  <a:cubicBezTo>
                    <a:pt x="8127" y="7114"/>
                    <a:pt x="8095" y="7145"/>
                    <a:pt x="8066" y="7175"/>
                  </a:cubicBezTo>
                  <a:lnTo>
                    <a:pt x="8066" y="7175"/>
                  </a:lnTo>
                  <a:cubicBezTo>
                    <a:pt x="8104" y="7137"/>
                    <a:pt x="8145" y="7104"/>
                    <a:pt x="8184" y="7073"/>
                  </a:cubicBezTo>
                  <a:lnTo>
                    <a:pt x="8184" y="7073"/>
                  </a:lnTo>
                  <a:lnTo>
                    <a:pt x="8249" y="7040"/>
                  </a:lnTo>
                  <a:cubicBezTo>
                    <a:pt x="8283" y="7006"/>
                    <a:pt x="8307" y="6981"/>
                    <a:pt x="8322" y="6964"/>
                  </a:cubicBezTo>
                  <a:lnTo>
                    <a:pt x="8322" y="6964"/>
                  </a:lnTo>
                  <a:cubicBezTo>
                    <a:pt x="8335" y="6953"/>
                    <a:pt x="8348" y="6941"/>
                    <a:pt x="8359" y="6930"/>
                  </a:cubicBezTo>
                  <a:cubicBezTo>
                    <a:pt x="8799" y="6710"/>
                    <a:pt x="9129" y="6600"/>
                    <a:pt x="9569" y="6380"/>
                  </a:cubicBezTo>
                  <a:cubicBezTo>
                    <a:pt x="10339" y="5940"/>
                    <a:pt x="10889" y="5170"/>
                    <a:pt x="11109" y="4290"/>
                  </a:cubicBezTo>
                  <a:cubicBezTo>
                    <a:pt x="11659" y="2530"/>
                    <a:pt x="10559" y="551"/>
                    <a:pt x="8689" y="111"/>
                  </a:cubicBezTo>
                  <a:cubicBezTo>
                    <a:pt x="8396" y="37"/>
                    <a:pt x="8103" y="1"/>
                    <a:pt x="780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8" name="Google Shape;826;p34">
              <a:extLst>
                <a:ext uri="{FF2B5EF4-FFF2-40B4-BE49-F238E27FC236}">
                  <a16:creationId xmlns:a16="http://schemas.microsoft.com/office/drawing/2014/main" id="{981B16D3-74D0-899B-EDA7-8F65D2CEA13F}"/>
                </a:ext>
              </a:extLst>
            </p:cNvPr>
            <p:cNvSpPr/>
            <p:nvPr/>
          </p:nvSpPr>
          <p:spPr>
            <a:xfrm>
              <a:off x="2283900" y="2562700"/>
              <a:ext cx="454950" cy="509275"/>
            </a:xfrm>
            <a:custGeom>
              <a:avLst/>
              <a:gdLst/>
              <a:ahLst/>
              <a:cxnLst/>
              <a:rect l="l" t="t" r="r" b="b"/>
              <a:pathLst>
                <a:path w="18198" h="20371" extrusionOk="0">
                  <a:moveTo>
                    <a:pt x="8908" y="7460"/>
                  </a:moveTo>
                  <a:cubicBezTo>
                    <a:pt x="8791" y="7542"/>
                    <a:pt x="8666" y="7628"/>
                    <a:pt x="8654" y="7628"/>
                  </a:cubicBezTo>
                  <a:cubicBezTo>
                    <a:pt x="8647" y="7628"/>
                    <a:pt x="8685" y="7594"/>
                    <a:pt x="8799" y="7502"/>
                  </a:cubicBezTo>
                  <a:cubicBezTo>
                    <a:pt x="8837" y="7489"/>
                    <a:pt x="8873" y="7475"/>
                    <a:pt x="8908" y="7460"/>
                  </a:cubicBezTo>
                  <a:close/>
                  <a:moveTo>
                    <a:pt x="7716" y="9136"/>
                  </a:moveTo>
                  <a:cubicBezTo>
                    <a:pt x="7694" y="9190"/>
                    <a:pt x="7679" y="9226"/>
                    <a:pt x="7677" y="9226"/>
                  </a:cubicBezTo>
                  <a:cubicBezTo>
                    <a:pt x="7676" y="9226"/>
                    <a:pt x="7682" y="9204"/>
                    <a:pt x="7700" y="9152"/>
                  </a:cubicBezTo>
                  <a:cubicBezTo>
                    <a:pt x="7705" y="9146"/>
                    <a:pt x="7711" y="9141"/>
                    <a:pt x="7716" y="9136"/>
                  </a:cubicBezTo>
                  <a:close/>
                  <a:moveTo>
                    <a:pt x="7590" y="10692"/>
                  </a:moveTo>
                  <a:cubicBezTo>
                    <a:pt x="7636" y="10847"/>
                    <a:pt x="7672" y="10971"/>
                    <a:pt x="7698" y="11069"/>
                  </a:cubicBezTo>
                  <a:lnTo>
                    <a:pt x="7698" y="11069"/>
                  </a:lnTo>
                  <a:cubicBezTo>
                    <a:pt x="7671" y="10934"/>
                    <a:pt x="7644" y="10800"/>
                    <a:pt x="7590" y="10692"/>
                  </a:cubicBezTo>
                  <a:close/>
                  <a:moveTo>
                    <a:pt x="7698" y="11069"/>
                  </a:moveTo>
                  <a:cubicBezTo>
                    <a:pt x="7716" y="11160"/>
                    <a:pt x="7734" y="11251"/>
                    <a:pt x="7760" y="11335"/>
                  </a:cubicBezTo>
                  <a:lnTo>
                    <a:pt x="7760" y="11335"/>
                  </a:lnTo>
                  <a:cubicBezTo>
                    <a:pt x="7752" y="11285"/>
                    <a:pt x="7733" y="11200"/>
                    <a:pt x="7698" y="11069"/>
                  </a:cubicBezTo>
                  <a:close/>
                  <a:moveTo>
                    <a:pt x="7920" y="12006"/>
                  </a:moveTo>
                  <a:lnTo>
                    <a:pt x="7920" y="12006"/>
                  </a:lnTo>
                  <a:cubicBezTo>
                    <a:pt x="7954" y="12096"/>
                    <a:pt x="7982" y="12167"/>
                    <a:pt x="7982" y="12167"/>
                  </a:cubicBezTo>
                  <a:cubicBezTo>
                    <a:pt x="7982" y="12167"/>
                    <a:pt x="7964" y="12124"/>
                    <a:pt x="7920" y="12011"/>
                  </a:cubicBezTo>
                  <a:cubicBezTo>
                    <a:pt x="7920" y="12010"/>
                    <a:pt x="7920" y="12008"/>
                    <a:pt x="7920" y="12006"/>
                  </a:cubicBezTo>
                  <a:close/>
                  <a:moveTo>
                    <a:pt x="11301" y="1"/>
                  </a:moveTo>
                  <a:cubicBezTo>
                    <a:pt x="10034" y="1"/>
                    <a:pt x="8776" y="198"/>
                    <a:pt x="7590" y="573"/>
                  </a:cubicBezTo>
                  <a:cubicBezTo>
                    <a:pt x="5500" y="1343"/>
                    <a:pt x="3740" y="2772"/>
                    <a:pt x="2420" y="4532"/>
                  </a:cubicBezTo>
                  <a:cubicBezTo>
                    <a:pt x="220" y="7832"/>
                    <a:pt x="0" y="12011"/>
                    <a:pt x="1760" y="15421"/>
                  </a:cubicBezTo>
                  <a:cubicBezTo>
                    <a:pt x="2860" y="17511"/>
                    <a:pt x="4620" y="19051"/>
                    <a:pt x="6710" y="19931"/>
                  </a:cubicBezTo>
                  <a:cubicBezTo>
                    <a:pt x="7223" y="20224"/>
                    <a:pt x="7785" y="20371"/>
                    <a:pt x="8396" y="20371"/>
                  </a:cubicBezTo>
                  <a:cubicBezTo>
                    <a:pt x="8702" y="20371"/>
                    <a:pt x="9019" y="20334"/>
                    <a:pt x="9349" y="20261"/>
                  </a:cubicBezTo>
                  <a:cubicBezTo>
                    <a:pt x="10119" y="20041"/>
                    <a:pt x="10889" y="19491"/>
                    <a:pt x="11329" y="18721"/>
                  </a:cubicBezTo>
                  <a:cubicBezTo>
                    <a:pt x="12099" y="17291"/>
                    <a:pt x="11879" y="14761"/>
                    <a:pt x="10119" y="13991"/>
                  </a:cubicBezTo>
                  <a:lnTo>
                    <a:pt x="10339" y="13991"/>
                  </a:lnTo>
                  <a:cubicBezTo>
                    <a:pt x="9899" y="13881"/>
                    <a:pt x="9569" y="13661"/>
                    <a:pt x="9239" y="13441"/>
                  </a:cubicBezTo>
                  <a:lnTo>
                    <a:pt x="8909" y="13221"/>
                  </a:lnTo>
                  <a:lnTo>
                    <a:pt x="8909" y="13221"/>
                  </a:lnTo>
                  <a:cubicBezTo>
                    <a:pt x="8661" y="12973"/>
                    <a:pt x="8553" y="12865"/>
                    <a:pt x="8360" y="12671"/>
                  </a:cubicBezTo>
                  <a:lnTo>
                    <a:pt x="8360" y="12671"/>
                  </a:lnTo>
                  <a:lnTo>
                    <a:pt x="8250" y="12451"/>
                  </a:lnTo>
                  <a:cubicBezTo>
                    <a:pt x="8094" y="12296"/>
                    <a:pt x="7994" y="12086"/>
                    <a:pt x="7910" y="11899"/>
                  </a:cubicBezTo>
                  <a:lnTo>
                    <a:pt x="7910" y="11899"/>
                  </a:lnTo>
                  <a:cubicBezTo>
                    <a:pt x="7883" y="11747"/>
                    <a:pt x="7810" y="11641"/>
                    <a:pt x="7810" y="11462"/>
                  </a:cubicBezTo>
                  <a:cubicBezTo>
                    <a:pt x="7790" y="11422"/>
                    <a:pt x="7774" y="11380"/>
                    <a:pt x="7760" y="11335"/>
                  </a:cubicBezTo>
                  <a:lnTo>
                    <a:pt x="7760" y="11335"/>
                  </a:lnTo>
                  <a:cubicBezTo>
                    <a:pt x="7766" y="11376"/>
                    <a:pt x="7765" y="11394"/>
                    <a:pt x="7757" y="11394"/>
                  </a:cubicBezTo>
                  <a:cubicBezTo>
                    <a:pt x="7733" y="11394"/>
                    <a:pt x="7647" y="11193"/>
                    <a:pt x="7590" y="11022"/>
                  </a:cubicBezTo>
                  <a:cubicBezTo>
                    <a:pt x="7480" y="10692"/>
                    <a:pt x="7590" y="10692"/>
                    <a:pt x="7590" y="10472"/>
                  </a:cubicBezTo>
                  <a:lnTo>
                    <a:pt x="7590" y="10025"/>
                  </a:lnTo>
                  <a:lnTo>
                    <a:pt x="7590" y="10025"/>
                  </a:lnTo>
                  <a:cubicBezTo>
                    <a:pt x="7619" y="9841"/>
                    <a:pt x="7659" y="9603"/>
                    <a:pt x="7700" y="9482"/>
                  </a:cubicBezTo>
                  <a:cubicBezTo>
                    <a:pt x="7796" y="9193"/>
                    <a:pt x="7892" y="8989"/>
                    <a:pt x="7915" y="8722"/>
                  </a:cubicBezTo>
                  <a:lnTo>
                    <a:pt x="7915" y="8722"/>
                  </a:lnTo>
                  <a:lnTo>
                    <a:pt x="8030" y="8492"/>
                  </a:lnTo>
                  <a:cubicBezTo>
                    <a:pt x="8169" y="8282"/>
                    <a:pt x="8532" y="7894"/>
                    <a:pt x="8522" y="7894"/>
                  </a:cubicBezTo>
                  <a:lnTo>
                    <a:pt x="8522" y="7894"/>
                  </a:lnTo>
                  <a:cubicBezTo>
                    <a:pt x="8517" y="7894"/>
                    <a:pt x="8390" y="8021"/>
                    <a:pt x="8030" y="8382"/>
                  </a:cubicBezTo>
                  <a:cubicBezTo>
                    <a:pt x="8250" y="8162"/>
                    <a:pt x="8470" y="7942"/>
                    <a:pt x="8690" y="7722"/>
                  </a:cubicBezTo>
                  <a:lnTo>
                    <a:pt x="8988" y="7424"/>
                  </a:lnTo>
                  <a:lnTo>
                    <a:pt x="8988" y="7424"/>
                  </a:lnTo>
                  <a:cubicBezTo>
                    <a:pt x="9137" y="7350"/>
                    <a:pt x="9270" y="7259"/>
                    <a:pt x="9414" y="7180"/>
                  </a:cubicBezTo>
                  <a:lnTo>
                    <a:pt x="9414" y="7180"/>
                  </a:lnTo>
                  <a:cubicBezTo>
                    <a:pt x="9428" y="7178"/>
                    <a:pt x="9443" y="7175"/>
                    <a:pt x="9459" y="7172"/>
                  </a:cubicBezTo>
                  <a:lnTo>
                    <a:pt x="10009" y="6952"/>
                  </a:lnTo>
                  <a:lnTo>
                    <a:pt x="10365" y="6863"/>
                  </a:lnTo>
                  <a:lnTo>
                    <a:pt x="10365" y="6863"/>
                  </a:lnTo>
                  <a:cubicBezTo>
                    <a:pt x="10303" y="6869"/>
                    <a:pt x="10253" y="6874"/>
                    <a:pt x="10231" y="6874"/>
                  </a:cubicBezTo>
                  <a:cubicBezTo>
                    <a:pt x="10200" y="6874"/>
                    <a:pt x="10223" y="6865"/>
                    <a:pt x="10339" y="6842"/>
                  </a:cubicBezTo>
                  <a:lnTo>
                    <a:pt x="10449" y="6842"/>
                  </a:lnTo>
                  <a:lnTo>
                    <a:pt x="10365" y="6863"/>
                  </a:lnTo>
                  <a:lnTo>
                    <a:pt x="10365" y="6863"/>
                  </a:lnTo>
                  <a:cubicBezTo>
                    <a:pt x="10422" y="6857"/>
                    <a:pt x="10491" y="6850"/>
                    <a:pt x="10559" y="6842"/>
                  </a:cubicBezTo>
                  <a:lnTo>
                    <a:pt x="11549" y="6842"/>
                  </a:lnTo>
                  <a:cubicBezTo>
                    <a:pt x="11769" y="6842"/>
                    <a:pt x="12099" y="6952"/>
                    <a:pt x="12319" y="6952"/>
                  </a:cubicBezTo>
                  <a:cubicBezTo>
                    <a:pt x="12710" y="7069"/>
                    <a:pt x="13081" y="7123"/>
                    <a:pt x="13429" y="7123"/>
                  </a:cubicBezTo>
                  <a:cubicBezTo>
                    <a:pt x="17001" y="7123"/>
                    <a:pt x="18198" y="1455"/>
                    <a:pt x="14189" y="353"/>
                  </a:cubicBezTo>
                  <a:cubicBezTo>
                    <a:pt x="13238" y="115"/>
                    <a:pt x="12267" y="1"/>
                    <a:pt x="1130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9" name="Google Shape;827;p34">
              <a:extLst>
                <a:ext uri="{FF2B5EF4-FFF2-40B4-BE49-F238E27FC236}">
                  <a16:creationId xmlns:a16="http://schemas.microsoft.com/office/drawing/2014/main" id="{2B089BA0-9C29-9BFF-7A33-9349267EC826}"/>
                </a:ext>
              </a:extLst>
            </p:cNvPr>
            <p:cNvSpPr/>
            <p:nvPr/>
          </p:nvSpPr>
          <p:spPr>
            <a:xfrm>
              <a:off x="2968575" y="25622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2"/>
                  </a:moveTo>
                  <a:lnTo>
                    <a:pt x="7186" y="8082"/>
                  </a:lnTo>
                  <a:cubicBezTo>
                    <a:pt x="7192" y="8082"/>
                    <a:pt x="7159" y="8162"/>
                    <a:pt x="7040" y="8401"/>
                  </a:cubicBezTo>
                  <a:cubicBezTo>
                    <a:pt x="7040" y="8331"/>
                    <a:pt x="7174" y="8082"/>
                    <a:pt x="7186" y="8082"/>
                  </a:cubicBezTo>
                  <a:close/>
                  <a:moveTo>
                    <a:pt x="6846" y="9553"/>
                  </a:moveTo>
                  <a:cubicBezTo>
                    <a:pt x="6836" y="9610"/>
                    <a:pt x="6828" y="9646"/>
                    <a:pt x="6824" y="9646"/>
                  </a:cubicBezTo>
                  <a:cubicBezTo>
                    <a:pt x="6821" y="9646"/>
                    <a:pt x="6820" y="9635"/>
                    <a:pt x="6820" y="9611"/>
                  </a:cubicBezTo>
                  <a:cubicBezTo>
                    <a:pt x="6830" y="9590"/>
                    <a:pt x="6839" y="9571"/>
                    <a:pt x="6846"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10" y="13473"/>
                  </a:moveTo>
                  <a:cubicBezTo>
                    <a:pt x="9680" y="13473"/>
                    <a:pt x="9863" y="13497"/>
                    <a:pt x="10229" y="13570"/>
                  </a:cubicBezTo>
                  <a:lnTo>
                    <a:pt x="10009" y="13570"/>
                  </a:lnTo>
                  <a:cubicBezTo>
                    <a:pt x="9790" y="13570"/>
                    <a:pt x="9472" y="13473"/>
                    <a:pt x="9610" y="13473"/>
                  </a:cubicBezTo>
                  <a:close/>
                  <a:moveTo>
                    <a:pt x="7920" y="1"/>
                  </a:moveTo>
                  <a:cubicBezTo>
                    <a:pt x="7260" y="1"/>
                    <a:pt x="6600" y="124"/>
                    <a:pt x="5940" y="372"/>
                  </a:cubicBezTo>
                  <a:lnTo>
                    <a:pt x="6050" y="482"/>
                  </a:lnTo>
                  <a:cubicBezTo>
                    <a:pt x="2310" y="2132"/>
                    <a:pt x="1" y="5871"/>
                    <a:pt x="1" y="9941"/>
                  </a:cubicBezTo>
                  <a:cubicBezTo>
                    <a:pt x="1" y="13900"/>
                    <a:pt x="2200" y="17420"/>
                    <a:pt x="5720" y="19290"/>
                  </a:cubicBezTo>
                  <a:cubicBezTo>
                    <a:pt x="7301" y="20008"/>
                    <a:pt x="9022"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229" y="13570"/>
                  </a:lnTo>
                  <a:lnTo>
                    <a:pt x="9790" y="13460"/>
                  </a:lnTo>
                  <a:cubicBezTo>
                    <a:pt x="9570" y="13387"/>
                    <a:pt x="9350" y="13314"/>
                    <a:pt x="9130" y="13240"/>
                  </a:cubicBezTo>
                  <a:lnTo>
                    <a:pt x="8690" y="13020"/>
                  </a:lnTo>
                  <a:lnTo>
                    <a:pt x="8360"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6" y="11404"/>
                    <a:pt x="7222" y="11332"/>
                    <a:pt x="7150" y="11261"/>
                  </a:cubicBezTo>
                  <a:lnTo>
                    <a:pt x="7150" y="11261"/>
                  </a:lnTo>
                  <a:cubicBezTo>
                    <a:pt x="7127" y="11193"/>
                    <a:pt x="7105" y="11125"/>
                    <a:pt x="7067" y="11072"/>
                  </a:cubicBezTo>
                  <a:lnTo>
                    <a:pt x="7067"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07" y="9107"/>
                    <a:pt x="6925" y="8863"/>
                    <a:pt x="6983" y="8606"/>
                  </a:cubicBezTo>
                  <a:lnTo>
                    <a:pt x="6983" y="8606"/>
                  </a:lnTo>
                  <a:cubicBezTo>
                    <a:pt x="7027" y="8504"/>
                    <a:pt x="7100" y="8341"/>
                    <a:pt x="7150" y="8291"/>
                  </a:cubicBezTo>
                  <a:cubicBezTo>
                    <a:pt x="7150" y="8214"/>
                    <a:pt x="7417" y="7870"/>
                    <a:pt x="7579" y="7631"/>
                  </a:cubicBezTo>
                  <a:lnTo>
                    <a:pt x="7579" y="7631"/>
                  </a:lnTo>
                  <a:cubicBezTo>
                    <a:pt x="7583" y="7631"/>
                    <a:pt x="7586" y="7631"/>
                    <a:pt x="7590" y="7631"/>
                  </a:cubicBezTo>
                  <a:lnTo>
                    <a:pt x="8030" y="7191"/>
                  </a:lnTo>
                  <a:lnTo>
                    <a:pt x="8140" y="7081"/>
                  </a:lnTo>
                  <a:cubicBezTo>
                    <a:pt x="8174" y="7046"/>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1"/>
                    <a:pt x="10449" y="592"/>
                    <a:pt x="8580" y="42"/>
                  </a:cubicBezTo>
                  <a:cubicBezTo>
                    <a:pt x="8360" y="14"/>
                    <a:pt x="8140" y="1"/>
                    <a:pt x="79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828;p34">
              <a:extLst>
                <a:ext uri="{FF2B5EF4-FFF2-40B4-BE49-F238E27FC236}">
                  <a16:creationId xmlns:a16="http://schemas.microsoft.com/office/drawing/2014/main" id="{CBDFC57F-7A5B-062A-C9AC-3EA79258597D}"/>
                </a:ext>
              </a:extLst>
            </p:cNvPr>
            <p:cNvSpPr/>
            <p:nvPr/>
          </p:nvSpPr>
          <p:spPr>
            <a:xfrm>
              <a:off x="3617500" y="2562700"/>
              <a:ext cx="452225" cy="509275"/>
            </a:xfrm>
            <a:custGeom>
              <a:avLst/>
              <a:gdLst/>
              <a:ahLst/>
              <a:cxnLst/>
              <a:rect l="l" t="t" r="r" b="b"/>
              <a:pathLst>
                <a:path w="18089" h="20371" extrusionOk="0">
                  <a:moveTo>
                    <a:pt x="7810" y="12006"/>
                  </a:moveTo>
                  <a:cubicBezTo>
                    <a:pt x="7845" y="12096"/>
                    <a:pt x="7873" y="12167"/>
                    <a:pt x="7873" y="12167"/>
                  </a:cubicBezTo>
                  <a:cubicBezTo>
                    <a:pt x="7872" y="12167"/>
                    <a:pt x="7855" y="12124"/>
                    <a:pt x="7810" y="12011"/>
                  </a:cubicBezTo>
                  <a:cubicBezTo>
                    <a:pt x="7810" y="12010"/>
                    <a:pt x="7810" y="12008"/>
                    <a:pt x="7810" y="12006"/>
                  </a:cubicBezTo>
                  <a:close/>
                  <a:moveTo>
                    <a:pt x="11227" y="1"/>
                  </a:moveTo>
                  <a:cubicBezTo>
                    <a:pt x="9978" y="1"/>
                    <a:pt x="8729" y="198"/>
                    <a:pt x="7480" y="573"/>
                  </a:cubicBezTo>
                  <a:cubicBezTo>
                    <a:pt x="5500" y="1343"/>
                    <a:pt x="3630" y="2772"/>
                    <a:pt x="2421" y="4532"/>
                  </a:cubicBezTo>
                  <a:cubicBezTo>
                    <a:pt x="221" y="7832"/>
                    <a:pt x="1" y="12011"/>
                    <a:pt x="1761" y="15421"/>
                  </a:cubicBezTo>
                  <a:cubicBezTo>
                    <a:pt x="2861" y="17511"/>
                    <a:pt x="4510" y="19051"/>
                    <a:pt x="6600" y="19931"/>
                  </a:cubicBezTo>
                  <a:cubicBezTo>
                    <a:pt x="7113" y="20224"/>
                    <a:pt x="7724" y="20371"/>
                    <a:pt x="8335" y="20371"/>
                  </a:cubicBezTo>
                  <a:cubicBezTo>
                    <a:pt x="8641" y="20371"/>
                    <a:pt x="8947" y="20334"/>
                    <a:pt x="9240" y="20261"/>
                  </a:cubicBezTo>
                  <a:cubicBezTo>
                    <a:pt x="10120" y="20041"/>
                    <a:pt x="10890" y="19491"/>
                    <a:pt x="11330" y="18721"/>
                  </a:cubicBezTo>
                  <a:cubicBezTo>
                    <a:pt x="12100" y="17291"/>
                    <a:pt x="11880" y="14761"/>
                    <a:pt x="10120" y="13991"/>
                  </a:cubicBezTo>
                  <a:lnTo>
                    <a:pt x="10230" y="13991"/>
                  </a:lnTo>
                  <a:cubicBezTo>
                    <a:pt x="9790" y="13881"/>
                    <a:pt x="9460" y="13661"/>
                    <a:pt x="9130" y="13441"/>
                  </a:cubicBezTo>
                  <a:lnTo>
                    <a:pt x="8800" y="13221"/>
                  </a:lnTo>
                  <a:lnTo>
                    <a:pt x="8800" y="13221"/>
                  </a:lnTo>
                  <a:cubicBezTo>
                    <a:pt x="8552" y="12973"/>
                    <a:pt x="8443" y="12865"/>
                    <a:pt x="8250" y="12671"/>
                  </a:cubicBezTo>
                  <a:lnTo>
                    <a:pt x="8250" y="12671"/>
                  </a:lnTo>
                  <a:lnTo>
                    <a:pt x="8140" y="12451"/>
                  </a:lnTo>
                  <a:cubicBezTo>
                    <a:pt x="7985" y="12296"/>
                    <a:pt x="7884" y="12086"/>
                    <a:pt x="7800" y="11899"/>
                  </a:cubicBezTo>
                  <a:lnTo>
                    <a:pt x="7800" y="11899"/>
                  </a:lnTo>
                  <a:cubicBezTo>
                    <a:pt x="7773" y="11747"/>
                    <a:pt x="7700" y="11641"/>
                    <a:pt x="7700" y="11462"/>
                  </a:cubicBezTo>
                  <a:cubicBezTo>
                    <a:pt x="7684" y="11430"/>
                    <a:pt x="7671" y="11397"/>
                    <a:pt x="7659" y="11362"/>
                  </a:cubicBezTo>
                  <a:lnTo>
                    <a:pt x="7659" y="11362"/>
                  </a:lnTo>
                  <a:cubicBezTo>
                    <a:pt x="7663" y="11384"/>
                    <a:pt x="7663" y="11394"/>
                    <a:pt x="7660" y="11394"/>
                  </a:cubicBezTo>
                  <a:cubicBezTo>
                    <a:pt x="7651" y="11394"/>
                    <a:pt x="7605" y="11243"/>
                    <a:pt x="7593" y="11091"/>
                  </a:cubicBezTo>
                  <a:lnTo>
                    <a:pt x="7593" y="11091"/>
                  </a:lnTo>
                  <a:cubicBezTo>
                    <a:pt x="7612" y="11185"/>
                    <a:pt x="7631" y="11278"/>
                    <a:pt x="7659" y="11362"/>
                  </a:cubicBezTo>
                  <a:lnTo>
                    <a:pt x="7659" y="11362"/>
                  </a:lnTo>
                  <a:cubicBezTo>
                    <a:pt x="7652" y="11319"/>
                    <a:pt x="7633" y="11232"/>
                    <a:pt x="7592" y="11082"/>
                  </a:cubicBezTo>
                  <a:lnTo>
                    <a:pt x="7592" y="11082"/>
                  </a:lnTo>
                  <a:cubicBezTo>
                    <a:pt x="7592" y="11085"/>
                    <a:pt x="7593" y="11088"/>
                    <a:pt x="7593" y="11091"/>
                  </a:cubicBezTo>
                  <a:lnTo>
                    <a:pt x="7593" y="11091"/>
                  </a:lnTo>
                  <a:cubicBezTo>
                    <a:pt x="7591" y="11082"/>
                    <a:pt x="7589" y="11074"/>
                    <a:pt x="7588" y="11065"/>
                  </a:cubicBezTo>
                  <a:lnTo>
                    <a:pt x="7588" y="11065"/>
                  </a:lnTo>
                  <a:cubicBezTo>
                    <a:pt x="7589" y="11071"/>
                    <a:pt x="7591" y="11076"/>
                    <a:pt x="7592" y="11082"/>
                  </a:cubicBezTo>
                  <a:lnTo>
                    <a:pt x="7592" y="11082"/>
                  </a:lnTo>
                  <a:cubicBezTo>
                    <a:pt x="7591" y="11061"/>
                    <a:pt x="7590" y="11041"/>
                    <a:pt x="7590" y="11022"/>
                  </a:cubicBezTo>
                  <a:cubicBezTo>
                    <a:pt x="7480" y="10692"/>
                    <a:pt x="7590" y="10692"/>
                    <a:pt x="7590" y="10472"/>
                  </a:cubicBezTo>
                  <a:lnTo>
                    <a:pt x="7590" y="9592"/>
                  </a:lnTo>
                  <a:cubicBezTo>
                    <a:pt x="7588" y="9618"/>
                    <a:pt x="7586" y="9643"/>
                    <a:pt x="7584" y="9667"/>
                  </a:cubicBezTo>
                  <a:lnTo>
                    <a:pt x="7584" y="9667"/>
                  </a:lnTo>
                  <a:cubicBezTo>
                    <a:pt x="7588" y="9594"/>
                    <a:pt x="7590" y="9529"/>
                    <a:pt x="7590" y="9482"/>
                  </a:cubicBezTo>
                  <a:cubicBezTo>
                    <a:pt x="7645" y="9317"/>
                    <a:pt x="7700" y="9179"/>
                    <a:pt x="7755" y="9042"/>
                  </a:cubicBezTo>
                  <a:lnTo>
                    <a:pt x="7755" y="9042"/>
                  </a:lnTo>
                  <a:cubicBezTo>
                    <a:pt x="7782" y="9014"/>
                    <a:pt x="7810" y="8987"/>
                    <a:pt x="7810" y="8932"/>
                  </a:cubicBezTo>
                  <a:lnTo>
                    <a:pt x="8030" y="8492"/>
                  </a:lnTo>
                  <a:cubicBezTo>
                    <a:pt x="8110" y="8371"/>
                    <a:pt x="8250" y="8191"/>
                    <a:pt x="8351" y="8061"/>
                  </a:cubicBezTo>
                  <a:lnTo>
                    <a:pt x="8351" y="8061"/>
                  </a:lnTo>
                  <a:cubicBezTo>
                    <a:pt x="8464" y="7948"/>
                    <a:pt x="8577" y="7835"/>
                    <a:pt x="8690" y="7722"/>
                  </a:cubicBezTo>
                  <a:lnTo>
                    <a:pt x="9020" y="7392"/>
                  </a:lnTo>
                  <a:cubicBezTo>
                    <a:pt x="9030" y="7382"/>
                    <a:pt x="9039" y="7373"/>
                    <a:pt x="9046" y="7365"/>
                  </a:cubicBezTo>
                  <a:lnTo>
                    <a:pt x="9046" y="7365"/>
                  </a:lnTo>
                  <a:cubicBezTo>
                    <a:pt x="9145" y="7307"/>
                    <a:pt x="9248" y="7244"/>
                    <a:pt x="9346" y="7186"/>
                  </a:cubicBezTo>
                  <a:lnTo>
                    <a:pt x="9346" y="7186"/>
                  </a:lnTo>
                  <a:cubicBezTo>
                    <a:pt x="9373" y="7185"/>
                    <a:pt x="9411" y="7180"/>
                    <a:pt x="9460" y="7172"/>
                  </a:cubicBezTo>
                  <a:lnTo>
                    <a:pt x="9900" y="6952"/>
                  </a:lnTo>
                  <a:lnTo>
                    <a:pt x="10328" y="6866"/>
                  </a:lnTo>
                  <a:lnTo>
                    <a:pt x="10328" y="6866"/>
                  </a:lnTo>
                  <a:cubicBezTo>
                    <a:pt x="10283" y="6871"/>
                    <a:pt x="10248" y="6874"/>
                    <a:pt x="10231" y="6874"/>
                  </a:cubicBezTo>
                  <a:cubicBezTo>
                    <a:pt x="10201" y="6874"/>
                    <a:pt x="10224" y="6865"/>
                    <a:pt x="10340" y="6842"/>
                  </a:cubicBezTo>
                  <a:lnTo>
                    <a:pt x="10450" y="6842"/>
                  </a:lnTo>
                  <a:lnTo>
                    <a:pt x="10328" y="6866"/>
                  </a:lnTo>
                  <a:lnTo>
                    <a:pt x="10328" y="6866"/>
                  </a:lnTo>
                  <a:cubicBezTo>
                    <a:pt x="10389" y="6860"/>
                    <a:pt x="10468" y="6851"/>
                    <a:pt x="10546" y="6842"/>
                  </a:cubicBezTo>
                  <a:lnTo>
                    <a:pt x="11440" y="6842"/>
                  </a:lnTo>
                  <a:cubicBezTo>
                    <a:pt x="11770" y="6842"/>
                    <a:pt x="11990" y="6952"/>
                    <a:pt x="12320" y="6952"/>
                  </a:cubicBezTo>
                  <a:cubicBezTo>
                    <a:pt x="12710" y="7069"/>
                    <a:pt x="13080" y="7123"/>
                    <a:pt x="13427" y="7123"/>
                  </a:cubicBezTo>
                  <a:cubicBezTo>
                    <a:pt x="16983" y="7123"/>
                    <a:pt x="18088" y="1455"/>
                    <a:pt x="14079" y="353"/>
                  </a:cubicBezTo>
                  <a:cubicBezTo>
                    <a:pt x="13129" y="115"/>
                    <a:pt x="12178" y="1"/>
                    <a:pt x="1122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829;p34">
              <a:extLst>
                <a:ext uri="{FF2B5EF4-FFF2-40B4-BE49-F238E27FC236}">
                  <a16:creationId xmlns:a16="http://schemas.microsoft.com/office/drawing/2014/main" id="{64A630C2-424E-AE66-D682-23ECD5AA890F}"/>
                </a:ext>
              </a:extLst>
            </p:cNvPr>
            <p:cNvSpPr/>
            <p:nvPr/>
          </p:nvSpPr>
          <p:spPr>
            <a:xfrm>
              <a:off x="4299425" y="2560500"/>
              <a:ext cx="409750" cy="511700"/>
            </a:xfrm>
            <a:custGeom>
              <a:avLst/>
              <a:gdLst/>
              <a:ahLst/>
              <a:cxnLst/>
              <a:rect l="l" t="t" r="r" b="b"/>
              <a:pathLst>
                <a:path w="16390" h="20468" extrusionOk="0">
                  <a:moveTo>
                    <a:pt x="7818" y="7306"/>
                  </a:moveTo>
                  <a:cubicBezTo>
                    <a:pt x="7765" y="7344"/>
                    <a:pt x="7722" y="7370"/>
                    <a:pt x="7700" y="7370"/>
                  </a:cubicBezTo>
                  <a:cubicBezTo>
                    <a:pt x="7743" y="7349"/>
                    <a:pt x="7782" y="7327"/>
                    <a:pt x="7818" y="7306"/>
                  </a:cubicBezTo>
                  <a:close/>
                  <a:moveTo>
                    <a:pt x="7186" y="8151"/>
                  </a:moveTo>
                  <a:cubicBezTo>
                    <a:pt x="7174" y="8151"/>
                    <a:pt x="7040" y="8400"/>
                    <a:pt x="7040" y="8470"/>
                  </a:cubicBezTo>
                  <a:cubicBezTo>
                    <a:pt x="7160" y="8231"/>
                    <a:pt x="7193" y="8151"/>
                    <a:pt x="7186" y="8151"/>
                  </a:cubicBezTo>
                  <a:close/>
                  <a:moveTo>
                    <a:pt x="6846" y="9622"/>
                  </a:moveTo>
                  <a:cubicBezTo>
                    <a:pt x="6836" y="9679"/>
                    <a:pt x="6828" y="9715"/>
                    <a:pt x="6824" y="9715"/>
                  </a:cubicBezTo>
                  <a:cubicBezTo>
                    <a:pt x="6822" y="9715"/>
                    <a:pt x="6820" y="9704"/>
                    <a:pt x="6820" y="9680"/>
                  </a:cubicBezTo>
                  <a:cubicBezTo>
                    <a:pt x="6831" y="9659"/>
                    <a:pt x="6839" y="9640"/>
                    <a:pt x="6846" y="9622"/>
                  </a:cubicBezTo>
                  <a:close/>
                  <a:moveTo>
                    <a:pt x="7428" y="12017"/>
                  </a:moveTo>
                  <a:cubicBezTo>
                    <a:pt x="7431" y="12017"/>
                    <a:pt x="7472" y="12071"/>
                    <a:pt x="7526" y="12145"/>
                  </a:cubicBezTo>
                  <a:lnTo>
                    <a:pt x="7526" y="12145"/>
                  </a:lnTo>
                  <a:lnTo>
                    <a:pt x="7480" y="12099"/>
                  </a:lnTo>
                  <a:cubicBezTo>
                    <a:pt x="7441" y="12041"/>
                    <a:pt x="7427" y="12017"/>
                    <a:pt x="7428" y="12017"/>
                  </a:cubicBezTo>
                  <a:close/>
                  <a:moveTo>
                    <a:pt x="9611" y="13542"/>
                  </a:moveTo>
                  <a:cubicBezTo>
                    <a:pt x="9680" y="13542"/>
                    <a:pt x="9863" y="13566"/>
                    <a:pt x="10230" y="13639"/>
                  </a:cubicBezTo>
                  <a:lnTo>
                    <a:pt x="10010" y="13639"/>
                  </a:lnTo>
                  <a:cubicBezTo>
                    <a:pt x="9790" y="13639"/>
                    <a:pt x="9472" y="13542"/>
                    <a:pt x="9611" y="13542"/>
                  </a:cubicBezTo>
                  <a:close/>
                  <a:moveTo>
                    <a:pt x="7810" y="1"/>
                  </a:moveTo>
                  <a:cubicBezTo>
                    <a:pt x="7224" y="1"/>
                    <a:pt x="6637" y="147"/>
                    <a:pt x="6050" y="441"/>
                  </a:cubicBezTo>
                  <a:lnTo>
                    <a:pt x="6050" y="551"/>
                  </a:lnTo>
                  <a:cubicBezTo>
                    <a:pt x="2311" y="2201"/>
                    <a:pt x="1" y="5940"/>
                    <a:pt x="1" y="10010"/>
                  </a:cubicBezTo>
                  <a:cubicBezTo>
                    <a:pt x="1" y="13969"/>
                    <a:pt x="2201" y="17489"/>
                    <a:pt x="5720" y="19359"/>
                  </a:cubicBezTo>
                  <a:cubicBezTo>
                    <a:pt x="7301" y="20077"/>
                    <a:pt x="9023" y="20467"/>
                    <a:pt x="10763" y="20467"/>
                  </a:cubicBezTo>
                  <a:cubicBezTo>
                    <a:pt x="11686" y="20467"/>
                    <a:pt x="12614" y="20357"/>
                    <a:pt x="13530" y="20129"/>
                  </a:cubicBezTo>
                  <a:cubicBezTo>
                    <a:pt x="15399" y="19579"/>
                    <a:pt x="16389" y="17709"/>
                    <a:pt x="15949" y="15839"/>
                  </a:cubicBezTo>
                  <a:cubicBezTo>
                    <a:pt x="15481" y="14342"/>
                    <a:pt x="14058" y="13322"/>
                    <a:pt x="12492" y="13322"/>
                  </a:cubicBezTo>
                  <a:cubicBezTo>
                    <a:pt x="12218" y="13322"/>
                    <a:pt x="11939" y="13354"/>
                    <a:pt x="11660" y="13419"/>
                  </a:cubicBezTo>
                  <a:lnTo>
                    <a:pt x="11110" y="13639"/>
                  </a:lnTo>
                  <a:lnTo>
                    <a:pt x="10230" y="13639"/>
                  </a:lnTo>
                  <a:lnTo>
                    <a:pt x="9790" y="13529"/>
                  </a:lnTo>
                  <a:cubicBezTo>
                    <a:pt x="9570" y="13456"/>
                    <a:pt x="9350" y="13383"/>
                    <a:pt x="9130" y="13309"/>
                  </a:cubicBezTo>
                  <a:lnTo>
                    <a:pt x="8690" y="13089"/>
                  </a:lnTo>
                  <a:lnTo>
                    <a:pt x="8360" y="12869"/>
                  </a:lnTo>
                  <a:lnTo>
                    <a:pt x="8252" y="12815"/>
                  </a:lnTo>
                  <a:lnTo>
                    <a:pt x="8252" y="12815"/>
                  </a:lnTo>
                  <a:cubicBezTo>
                    <a:pt x="8021" y="12640"/>
                    <a:pt x="7986" y="12605"/>
                    <a:pt x="7810" y="12429"/>
                  </a:cubicBezTo>
                  <a:lnTo>
                    <a:pt x="7700" y="12319"/>
                  </a:lnTo>
                  <a:lnTo>
                    <a:pt x="7700" y="12319"/>
                  </a:lnTo>
                  <a:cubicBezTo>
                    <a:pt x="7700" y="12319"/>
                    <a:pt x="7700" y="12319"/>
                    <a:pt x="7700" y="12319"/>
                  </a:cubicBezTo>
                  <a:cubicBezTo>
                    <a:pt x="7590" y="12209"/>
                    <a:pt x="7370" y="11770"/>
                    <a:pt x="7260" y="11550"/>
                  </a:cubicBezTo>
                  <a:cubicBezTo>
                    <a:pt x="7160" y="11449"/>
                    <a:pt x="7151" y="11258"/>
                    <a:pt x="7067" y="11141"/>
                  </a:cubicBezTo>
                  <a:lnTo>
                    <a:pt x="7067" y="11141"/>
                  </a:lnTo>
                  <a:cubicBezTo>
                    <a:pt x="6991" y="10947"/>
                    <a:pt x="6930" y="10723"/>
                    <a:pt x="6930" y="10560"/>
                  </a:cubicBezTo>
                  <a:cubicBezTo>
                    <a:pt x="6930" y="10497"/>
                    <a:pt x="6930" y="10450"/>
                    <a:pt x="6930" y="10450"/>
                  </a:cubicBezTo>
                  <a:lnTo>
                    <a:pt x="6930" y="9460"/>
                  </a:lnTo>
                  <a:lnTo>
                    <a:pt x="6930" y="9020"/>
                  </a:lnTo>
                  <a:cubicBezTo>
                    <a:pt x="6930" y="9020"/>
                    <a:pt x="6897" y="9289"/>
                    <a:pt x="6866" y="9493"/>
                  </a:cubicBezTo>
                  <a:lnTo>
                    <a:pt x="6866" y="9493"/>
                  </a:lnTo>
                  <a:cubicBezTo>
                    <a:pt x="6856" y="9440"/>
                    <a:pt x="6820" y="9413"/>
                    <a:pt x="6820" y="9350"/>
                  </a:cubicBezTo>
                  <a:cubicBezTo>
                    <a:pt x="6930" y="9130"/>
                    <a:pt x="6930" y="8800"/>
                    <a:pt x="7040" y="8470"/>
                  </a:cubicBezTo>
                  <a:lnTo>
                    <a:pt x="7040" y="8470"/>
                  </a:lnTo>
                  <a:cubicBezTo>
                    <a:pt x="6969" y="8684"/>
                    <a:pt x="6944" y="8759"/>
                    <a:pt x="6942" y="8759"/>
                  </a:cubicBezTo>
                  <a:cubicBezTo>
                    <a:pt x="6940" y="8759"/>
                    <a:pt x="7040" y="8434"/>
                    <a:pt x="7040" y="8360"/>
                  </a:cubicBezTo>
                  <a:cubicBezTo>
                    <a:pt x="7040" y="8272"/>
                    <a:pt x="7458" y="7836"/>
                    <a:pt x="7573" y="7607"/>
                  </a:cubicBezTo>
                  <a:lnTo>
                    <a:pt x="7573" y="7607"/>
                  </a:lnTo>
                  <a:lnTo>
                    <a:pt x="7920" y="7260"/>
                  </a:lnTo>
                  <a:lnTo>
                    <a:pt x="7975" y="7205"/>
                  </a:lnTo>
                  <a:lnTo>
                    <a:pt x="7975" y="7205"/>
                  </a:lnTo>
                  <a:cubicBezTo>
                    <a:pt x="8058" y="7150"/>
                    <a:pt x="8140" y="7095"/>
                    <a:pt x="8250" y="7040"/>
                  </a:cubicBezTo>
                  <a:cubicBezTo>
                    <a:pt x="8690" y="6820"/>
                    <a:pt x="9130" y="6600"/>
                    <a:pt x="9570" y="6380"/>
                  </a:cubicBezTo>
                  <a:cubicBezTo>
                    <a:pt x="10340" y="5940"/>
                    <a:pt x="10890" y="5170"/>
                    <a:pt x="11110" y="4400"/>
                  </a:cubicBezTo>
                  <a:cubicBezTo>
                    <a:pt x="11660" y="2530"/>
                    <a:pt x="10560" y="661"/>
                    <a:pt x="8690" y="111"/>
                  </a:cubicBezTo>
                  <a:cubicBezTo>
                    <a:pt x="8397" y="37"/>
                    <a:pt x="8103" y="1"/>
                    <a:pt x="781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2" name="Google Shape;830;p34">
              <a:extLst>
                <a:ext uri="{FF2B5EF4-FFF2-40B4-BE49-F238E27FC236}">
                  <a16:creationId xmlns:a16="http://schemas.microsoft.com/office/drawing/2014/main" id="{D227A935-5F85-05B0-F33D-AEFD9D2A2CA4}"/>
                </a:ext>
              </a:extLst>
            </p:cNvPr>
            <p:cNvSpPr/>
            <p:nvPr/>
          </p:nvSpPr>
          <p:spPr>
            <a:xfrm>
              <a:off x="4948375" y="2562700"/>
              <a:ext cx="452200" cy="509275"/>
            </a:xfrm>
            <a:custGeom>
              <a:avLst/>
              <a:gdLst/>
              <a:ahLst/>
              <a:cxnLst/>
              <a:rect l="l" t="t" r="r" b="b"/>
              <a:pathLst>
                <a:path w="18088" h="20371" extrusionOk="0">
                  <a:moveTo>
                    <a:pt x="7809" y="12006"/>
                  </a:moveTo>
                  <a:cubicBezTo>
                    <a:pt x="7844" y="12096"/>
                    <a:pt x="7872" y="12167"/>
                    <a:pt x="7872" y="12167"/>
                  </a:cubicBezTo>
                  <a:cubicBezTo>
                    <a:pt x="7872" y="12167"/>
                    <a:pt x="7854" y="12124"/>
                    <a:pt x="7809" y="12011"/>
                  </a:cubicBezTo>
                  <a:cubicBezTo>
                    <a:pt x="7809" y="12010"/>
                    <a:pt x="7809" y="12008"/>
                    <a:pt x="7809" y="12006"/>
                  </a:cubicBezTo>
                  <a:close/>
                  <a:moveTo>
                    <a:pt x="11226" y="1"/>
                  </a:moveTo>
                  <a:cubicBezTo>
                    <a:pt x="9977" y="1"/>
                    <a:pt x="8728" y="198"/>
                    <a:pt x="7479" y="573"/>
                  </a:cubicBezTo>
                  <a:cubicBezTo>
                    <a:pt x="5500" y="1343"/>
                    <a:pt x="3630" y="2772"/>
                    <a:pt x="2420" y="4532"/>
                  </a:cubicBezTo>
                  <a:cubicBezTo>
                    <a:pt x="220" y="7832"/>
                    <a:pt x="0" y="12011"/>
                    <a:pt x="1760" y="15421"/>
                  </a:cubicBezTo>
                  <a:cubicBezTo>
                    <a:pt x="2860" y="17511"/>
                    <a:pt x="4510" y="19051"/>
                    <a:pt x="6600" y="19931"/>
                  </a:cubicBezTo>
                  <a:cubicBezTo>
                    <a:pt x="7113" y="20224"/>
                    <a:pt x="7724" y="20371"/>
                    <a:pt x="8335" y="20371"/>
                  </a:cubicBezTo>
                  <a:cubicBezTo>
                    <a:pt x="8640" y="20371"/>
                    <a:pt x="8946" y="20334"/>
                    <a:pt x="9239" y="20261"/>
                  </a:cubicBezTo>
                  <a:cubicBezTo>
                    <a:pt x="10119" y="20041"/>
                    <a:pt x="10889" y="19491"/>
                    <a:pt x="11329" y="18721"/>
                  </a:cubicBezTo>
                  <a:cubicBezTo>
                    <a:pt x="12099" y="17291"/>
                    <a:pt x="11879" y="14761"/>
                    <a:pt x="10119" y="13991"/>
                  </a:cubicBezTo>
                  <a:lnTo>
                    <a:pt x="10229" y="13991"/>
                  </a:lnTo>
                  <a:cubicBezTo>
                    <a:pt x="9789" y="13881"/>
                    <a:pt x="9459" y="13661"/>
                    <a:pt x="9129" y="13441"/>
                  </a:cubicBezTo>
                  <a:lnTo>
                    <a:pt x="8799" y="13221"/>
                  </a:lnTo>
                  <a:lnTo>
                    <a:pt x="8799" y="13221"/>
                  </a:lnTo>
                  <a:cubicBezTo>
                    <a:pt x="8551" y="12973"/>
                    <a:pt x="8443" y="12865"/>
                    <a:pt x="8249" y="12671"/>
                  </a:cubicBezTo>
                  <a:lnTo>
                    <a:pt x="8249" y="12671"/>
                  </a:lnTo>
                  <a:lnTo>
                    <a:pt x="8139" y="12451"/>
                  </a:lnTo>
                  <a:cubicBezTo>
                    <a:pt x="7984" y="12296"/>
                    <a:pt x="7884" y="12086"/>
                    <a:pt x="7799" y="11899"/>
                  </a:cubicBezTo>
                  <a:lnTo>
                    <a:pt x="7799" y="11899"/>
                  </a:lnTo>
                  <a:cubicBezTo>
                    <a:pt x="7772" y="11747"/>
                    <a:pt x="7699" y="11641"/>
                    <a:pt x="7699" y="11462"/>
                  </a:cubicBezTo>
                  <a:cubicBezTo>
                    <a:pt x="7684" y="11430"/>
                    <a:pt x="7670" y="11397"/>
                    <a:pt x="7659" y="11362"/>
                  </a:cubicBezTo>
                  <a:lnTo>
                    <a:pt x="7659" y="11362"/>
                  </a:lnTo>
                  <a:cubicBezTo>
                    <a:pt x="7662" y="11384"/>
                    <a:pt x="7662" y="11394"/>
                    <a:pt x="7660" y="11394"/>
                  </a:cubicBezTo>
                  <a:cubicBezTo>
                    <a:pt x="7650" y="11394"/>
                    <a:pt x="7604" y="11243"/>
                    <a:pt x="7592" y="11091"/>
                  </a:cubicBezTo>
                  <a:lnTo>
                    <a:pt x="7592" y="11091"/>
                  </a:lnTo>
                  <a:cubicBezTo>
                    <a:pt x="7611" y="11185"/>
                    <a:pt x="7630" y="11278"/>
                    <a:pt x="7659" y="11362"/>
                  </a:cubicBezTo>
                  <a:lnTo>
                    <a:pt x="7659" y="11362"/>
                  </a:lnTo>
                  <a:cubicBezTo>
                    <a:pt x="7652" y="11319"/>
                    <a:pt x="7632" y="11232"/>
                    <a:pt x="7592" y="11082"/>
                  </a:cubicBezTo>
                  <a:lnTo>
                    <a:pt x="7592" y="11082"/>
                  </a:lnTo>
                  <a:cubicBezTo>
                    <a:pt x="7592" y="11085"/>
                    <a:pt x="7592" y="11088"/>
                    <a:pt x="7592" y="11091"/>
                  </a:cubicBezTo>
                  <a:lnTo>
                    <a:pt x="7592" y="11091"/>
                  </a:lnTo>
                  <a:cubicBezTo>
                    <a:pt x="7591" y="11082"/>
                    <a:pt x="7589" y="11074"/>
                    <a:pt x="7587" y="11065"/>
                  </a:cubicBezTo>
                  <a:lnTo>
                    <a:pt x="7587" y="11065"/>
                  </a:lnTo>
                  <a:cubicBezTo>
                    <a:pt x="7589" y="11071"/>
                    <a:pt x="7590" y="11076"/>
                    <a:pt x="7592" y="11082"/>
                  </a:cubicBezTo>
                  <a:lnTo>
                    <a:pt x="7592" y="11082"/>
                  </a:lnTo>
                  <a:cubicBezTo>
                    <a:pt x="7590" y="11061"/>
                    <a:pt x="7589" y="11041"/>
                    <a:pt x="7589" y="11022"/>
                  </a:cubicBezTo>
                  <a:cubicBezTo>
                    <a:pt x="7479" y="10692"/>
                    <a:pt x="7589" y="10692"/>
                    <a:pt x="7589" y="10472"/>
                  </a:cubicBezTo>
                  <a:lnTo>
                    <a:pt x="7589" y="9592"/>
                  </a:lnTo>
                  <a:cubicBezTo>
                    <a:pt x="7587" y="9618"/>
                    <a:pt x="7585" y="9643"/>
                    <a:pt x="7584" y="9667"/>
                  </a:cubicBezTo>
                  <a:lnTo>
                    <a:pt x="7584" y="9667"/>
                  </a:lnTo>
                  <a:cubicBezTo>
                    <a:pt x="7587" y="9594"/>
                    <a:pt x="7589" y="9529"/>
                    <a:pt x="7589" y="9482"/>
                  </a:cubicBezTo>
                  <a:cubicBezTo>
                    <a:pt x="7644" y="9317"/>
                    <a:pt x="7699" y="9179"/>
                    <a:pt x="7754" y="9042"/>
                  </a:cubicBezTo>
                  <a:lnTo>
                    <a:pt x="7754" y="9042"/>
                  </a:lnTo>
                  <a:cubicBezTo>
                    <a:pt x="7782" y="9014"/>
                    <a:pt x="7809" y="8987"/>
                    <a:pt x="7809" y="8932"/>
                  </a:cubicBezTo>
                  <a:lnTo>
                    <a:pt x="8029" y="8492"/>
                  </a:lnTo>
                  <a:cubicBezTo>
                    <a:pt x="8110" y="8371"/>
                    <a:pt x="8249" y="8191"/>
                    <a:pt x="8351" y="8061"/>
                  </a:cubicBezTo>
                  <a:lnTo>
                    <a:pt x="8351" y="8061"/>
                  </a:lnTo>
                  <a:cubicBezTo>
                    <a:pt x="8464" y="7948"/>
                    <a:pt x="8576" y="7835"/>
                    <a:pt x="8689" y="7722"/>
                  </a:cubicBezTo>
                  <a:lnTo>
                    <a:pt x="9019" y="7392"/>
                  </a:lnTo>
                  <a:cubicBezTo>
                    <a:pt x="9029" y="7382"/>
                    <a:pt x="9038" y="7373"/>
                    <a:pt x="9046" y="7365"/>
                  </a:cubicBezTo>
                  <a:lnTo>
                    <a:pt x="9046" y="7365"/>
                  </a:lnTo>
                  <a:cubicBezTo>
                    <a:pt x="9144" y="7307"/>
                    <a:pt x="9247" y="7244"/>
                    <a:pt x="9345" y="7186"/>
                  </a:cubicBezTo>
                  <a:lnTo>
                    <a:pt x="9345" y="7186"/>
                  </a:lnTo>
                  <a:cubicBezTo>
                    <a:pt x="9373" y="7185"/>
                    <a:pt x="9410" y="7180"/>
                    <a:pt x="9459" y="7172"/>
                  </a:cubicBezTo>
                  <a:lnTo>
                    <a:pt x="9899" y="6952"/>
                  </a:lnTo>
                  <a:lnTo>
                    <a:pt x="10327" y="6866"/>
                  </a:lnTo>
                  <a:lnTo>
                    <a:pt x="10327" y="6866"/>
                  </a:lnTo>
                  <a:cubicBezTo>
                    <a:pt x="10282" y="6871"/>
                    <a:pt x="10247" y="6874"/>
                    <a:pt x="10230" y="6874"/>
                  </a:cubicBezTo>
                  <a:cubicBezTo>
                    <a:pt x="10200" y="6874"/>
                    <a:pt x="10223" y="6865"/>
                    <a:pt x="10339" y="6842"/>
                  </a:cubicBezTo>
                  <a:lnTo>
                    <a:pt x="10449" y="6842"/>
                  </a:lnTo>
                  <a:lnTo>
                    <a:pt x="10327" y="6866"/>
                  </a:lnTo>
                  <a:lnTo>
                    <a:pt x="10327" y="6866"/>
                  </a:lnTo>
                  <a:cubicBezTo>
                    <a:pt x="10388" y="6860"/>
                    <a:pt x="10467" y="6851"/>
                    <a:pt x="10545" y="6842"/>
                  </a:cubicBezTo>
                  <a:lnTo>
                    <a:pt x="11439" y="6842"/>
                  </a:lnTo>
                  <a:cubicBezTo>
                    <a:pt x="11769" y="6842"/>
                    <a:pt x="11989" y="6952"/>
                    <a:pt x="12319" y="6952"/>
                  </a:cubicBezTo>
                  <a:cubicBezTo>
                    <a:pt x="12710" y="7069"/>
                    <a:pt x="13080" y="7123"/>
                    <a:pt x="13427" y="7123"/>
                  </a:cubicBezTo>
                  <a:cubicBezTo>
                    <a:pt x="16983" y="7123"/>
                    <a:pt x="18087" y="1455"/>
                    <a:pt x="14079" y="353"/>
                  </a:cubicBezTo>
                  <a:cubicBezTo>
                    <a:pt x="13128" y="115"/>
                    <a:pt x="12177" y="1"/>
                    <a:pt x="1122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Google Shape;831;p34">
              <a:extLst>
                <a:ext uri="{FF2B5EF4-FFF2-40B4-BE49-F238E27FC236}">
                  <a16:creationId xmlns:a16="http://schemas.microsoft.com/office/drawing/2014/main" id="{1AEEDF4F-1105-CDC2-C9AF-CB4B0BD68D3D}"/>
                </a:ext>
              </a:extLst>
            </p:cNvPr>
            <p:cNvSpPr/>
            <p:nvPr/>
          </p:nvSpPr>
          <p:spPr>
            <a:xfrm>
              <a:off x="5630300" y="2562225"/>
              <a:ext cx="409725" cy="509975"/>
            </a:xfrm>
            <a:custGeom>
              <a:avLst/>
              <a:gdLst/>
              <a:ahLst/>
              <a:cxnLst/>
              <a:rect l="l" t="t" r="r" b="b"/>
              <a:pathLst>
                <a:path w="16389" h="20399" extrusionOk="0">
                  <a:moveTo>
                    <a:pt x="7822" y="7234"/>
                  </a:moveTo>
                  <a:lnTo>
                    <a:pt x="7822" y="7234"/>
                  </a:lnTo>
                  <a:cubicBezTo>
                    <a:pt x="7767" y="7274"/>
                    <a:pt x="7722" y="7301"/>
                    <a:pt x="7700" y="7301"/>
                  </a:cubicBezTo>
                  <a:cubicBezTo>
                    <a:pt x="7744" y="7279"/>
                    <a:pt x="7785" y="7256"/>
                    <a:pt x="7822" y="7234"/>
                  </a:cubicBezTo>
                  <a:close/>
                  <a:moveTo>
                    <a:pt x="7185" y="8082"/>
                  </a:moveTo>
                  <a:cubicBezTo>
                    <a:pt x="7174" y="8082"/>
                    <a:pt x="7040" y="8331"/>
                    <a:pt x="7040" y="8401"/>
                  </a:cubicBezTo>
                  <a:cubicBezTo>
                    <a:pt x="7159" y="8162"/>
                    <a:pt x="7192" y="8082"/>
                    <a:pt x="7185" y="8082"/>
                  </a:cubicBezTo>
                  <a:close/>
                  <a:moveTo>
                    <a:pt x="6845" y="9553"/>
                  </a:moveTo>
                  <a:lnTo>
                    <a:pt x="6845" y="9553"/>
                  </a:lnTo>
                  <a:cubicBezTo>
                    <a:pt x="6836" y="9610"/>
                    <a:pt x="6828" y="9646"/>
                    <a:pt x="6823" y="9646"/>
                  </a:cubicBezTo>
                  <a:cubicBezTo>
                    <a:pt x="6821" y="9646"/>
                    <a:pt x="6820" y="9635"/>
                    <a:pt x="6820" y="9611"/>
                  </a:cubicBezTo>
                  <a:cubicBezTo>
                    <a:pt x="6830" y="9590"/>
                    <a:pt x="6839" y="9571"/>
                    <a:pt x="6845" y="9553"/>
                  </a:cubicBezTo>
                  <a:close/>
                  <a:moveTo>
                    <a:pt x="7428" y="11948"/>
                  </a:moveTo>
                  <a:lnTo>
                    <a:pt x="7428" y="11948"/>
                  </a:lnTo>
                  <a:cubicBezTo>
                    <a:pt x="7431" y="11948"/>
                    <a:pt x="7471" y="12002"/>
                    <a:pt x="7525" y="12076"/>
                  </a:cubicBezTo>
                  <a:lnTo>
                    <a:pt x="7525" y="12076"/>
                  </a:lnTo>
                  <a:lnTo>
                    <a:pt x="7480" y="12030"/>
                  </a:lnTo>
                  <a:cubicBezTo>
                    <a:pt x="7441" y="11972"/>
                    <a:pt x="7426" y="11948"/>
                    <a:pt x="7428" y="11948"/>
                  </a:cubicBezTo>
                  <a:close/>
                  <a:moveTo>
                    <a:pt x="9643" y="13473"/>
                  </a:moveTo>
                  <a:cubicBezTo>
                    <a:pt x="9728" y="13473"/>
                    <a:pt x="9936" y="13497"/>
                    <a:pt x="10339" y="13570"/>
                  </a:cubicBezTo>
                  <a:lnTo>
                    <a:pt x="10009" y="13570"/>
                  </a:lnTo>
                  <a:cubicBezTo>
                    <a:pt x="9789" y="13570"/>
                    <a:pt x="9472" y="13473"/>
                    <a:pt x="9643" y="13473"/>
                  </a:cubicBezTo>
                  <a:close/>
                  <a:moveTo>
                    <a:pt x="7904" y="1"/>
                  </a:moveTo>
                  <a:cubicBezTo>
                    <a:pt x="7218" y="1"/>
                    <a:pt x="6517" y="124"/>
                    <a:pt x="5940" y="372"/>
                  </a:cubicBezTo>
                  <a:lnTo>
                    <a:pt x="6050" y="482"/>
                  </a:lnTo>
                  <a:cubicBezTo>
                    <a:pt x="2310" y="2132"/>
                    <a:pt x="0" y="5871"/>
                    <a:pt x="0" y="9941"/>
                  </a:cubicBezTo>
                  <a:cubicBezTo>
                    <a:pt x="0" y="13900"/>
                    <a:pt x="2200" y="17420"/>
                    <a:pt x="5720" y="19290"/>
                  </a:cubicBezTo>
                  <a:cubicBezTo>
                    <a:pt x="7301" y="20008"/>
                    <a:pt x="9022" y="20398"/>
                    <a:pt x="10762" y="20398"/>
                  </a:cubicBezTo>
                  <a:cubicBezTo>
                    <a:pt x="11685"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339" y="13570"/>
                  </a:lnTo>
                  <a:lnTo>
                    <a:pt x="9789" y="13460"/>
                  </a:lnTo>
                  <a:cubicBezTo>
                    <a:pt x="9569" y="13387"/>
                    <a:pt x="9349" y="13314"/>
                    <a:pt x="9129" y="13240"/>
                  </a:cubicBezTo>
                  <a:lnTo>
                    <a:pt x="8689" y="13020"/>
                  </a:lnTo>
                  <a:lnTo>
                    <a:pt x="8359"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6" y="11477"/>
                    <a:pt x="7255" y="11476"/>
                  </a:cubicBezTo>
                  <a:lnTo>
                    <a:pt x="7255" y="11476"/>
                  </a:lnTo>
                  <a:cubicBezTo>
                    <a:pt x="7246" y="11404"/>
                    <a:pt x="7221" y="11332"/>
                    <a:pt x="7150" y="11261"/>
                  </a:cubicBezTo>
                  <a:lnTo>
                    <a:pt x="7150" y="11261"/>
                  </a:lnTo>
                  <a:cubicBezTo>
                    <a:pt x="7127" y="11193"/>
                    <a:pt x="7104" y="11125"/>
                    <a:pt x="7066" y="11072"/>
                  </a:cubicBezTo>
                  <a:lnTo>
                    <a:pt x="7066"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192"/>
                    <a:pt x="7570" y="7652"/>
                    <a:pt x="7601" y="7462"/>
                  </a:cubicBezTo>
                  <a:lnTo>
                    <a:pt x="7601" y="7462"/>
                  </a:lnTo>
                  <a:cubicBezTo>
                    <a:pt x="7710" y="7346"/>
                    <a:pt x="7842" y="7268"/>
                    <a:pt x="7920" y="7191"/>
                  </a:cubicBezTo>
                  <a:lnTo>
                    <a:pt x="8140" y="7081"/>
                  </a:lnTo>
                  <a:cubicBezTo>
                    <a:pt x="8165" y="7046"/>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1"/>
                    <a:pt x="10449" y="592"/>
                    <a:pt x="8579" y="42"/>
                  </a:cubicBezTo>
                  <a:cubicBezTo>
                    <a:pt x="8359"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4" name="Google Shape;832;p34">
              <a:extLst>
                <a:ext uri="{FF2B5EF4-FFF2-40B4-BE49-F238E27FC236}">
                  <a16:creationId xmlns:a16="http://schemas.microsoft.com/office/drawing/2014/main" id="{D9FE81A8-3F8B-64AB-B294-3EB67ADB7E5E}"/>
                </a:ext>
              </a:extLst>
            </p:cNvPr>
            <p:cNvSpPr/>
            <p:nvPr/>
          </p:nvSpPr>
          <p:spPr>
            <a:xfrm>
              <a:off x="6279225" y="2562700"/>
              <a:ext cx="452200" cy="509275"/>
            </a:xfrm>
            <a:custGeom>
              <a:avLst/>
              <a:gdLst/>
              <a:ahLst/>
              <a:cxnLst/>
              <a:rect l="l" t="t" r="r" b="b"/>
              <a:pathLst>
                <a:path w="18088" h="20371" extrusionOk="0">
                  <a:moveTo>
                    <a:pt x="7810" y="12006"/>
                  </a:moveTo>
                  <a:cubicBezTo>
                    <a:pt x="7844" y="12096"/>
                    <a:pt x="7873" y="12167"/>
                    <a:pt x="7872" y="12167"/>
                  </a:cubicBezTo>
                  <a:cubicBezTo>
                    <a:pt x="7872" y="12167"/>
                    <a:pt x="7855" y="12124"/>
                    <a:pt x="7810" y="12011"/>
                  </a:cubicBezTo>
                  <a:cubicBezTo>
                    <a:pt x="7810" y="12010"/>
                    <a:pt x="7810" y="12008"/>
                    <a:pt x="7810" y="12006"/>
                  </a:cubicBezTo>
                  <a:close/>
                  <a:moveTo>
                    <a:pt x="11227" y="1"/>
                  </a:moveTo>
                  <a:cubicBezTo>
                    <a:pt x="9978" y="1"/>
                    <a:pt x="8729" y="198"/>
                    <a:pt x="7480" y="573"/>
                  </a:cubicBezTo>
                  <a:cubicBezTo>
                    <a:pt x="5500" y="1343"/>
                    <a:pt x="3630" y="2772"/>
                    <a:pt x="2420" y="4532"/>
                  </a:cubicBezTo>
                  <a:cubicBezTo>
                    <a:pt x="221" y="7832"/>
                    <a:pt x="1" y="12011"/>
                    <a:pt x="1760" y="15421"/>
                  </a:cubicBezTo>
                  <a:cubicBezTo>
                    <a:pt x="2860" y="17511"/>
                    <a:pt x="4510" y="19051"/>
                    <a:pt x="6600" y="19931"/>
                  </a:cubicBezTo>
                  <a:cubicBezTo>
                    <a:pt x="7113" y="20224"/>
                    <a:pt x="7724" y="20371"/>
                    <a:pt x="8335" y="20371"/>
                  </a:cubicBezTo>
                  <a:cubicBezTo>
                    <a:pt x="8641" y="20371"/>
                    <a:pt x="8946" y="20334"/>
                    <a:pt x="9240" y="20261"/>
                  </a:cubicBezTo>
                  <a:cubicBezTo>
                    <a:pt x="10120" y="20041"/>
                    <a:pt x="10999" y="19491"/>
                    <a:pt x="11439" y="18721"/>
                  </a:cubicBezTo>
                  <a:cubicBezTo>
                    <a:pt x="12209" y="17181"/>
                    <a:pt x="11989" y="14761"/>
                    <a:pt x="10230" y="13991"/>
                  </a:cubicBezTo>
                  <a:lnTo>
                    <a:pt x="10120" y="13991"/>
                  </a:lnTo>
                  <a:cubicBezTo>
                    <a:pt x="9790" y="13881"/>
                    <a:pt x="9460" y="13661"/>
                    <a:pt x="9130" y="13441"/>
                  </a:cubicBezTo>
                  <a:lnTo>
                    <a:pt x="8800" y="13221"/>
                  </a:lnTo>
                  <a:lnTo>
                    <a:pt x="8800" y="13221"/>
                  </a:lnTo>
                  <a:cubicBezTo>
                    <a:pt x="8552" y="12973"/>
                    <a:pt x="8443" y="12865"/>
                    <a:pt x="8250" y="12671"/>
                  </a:cubicBezTo>
                  <a:lnTo>
                    <a:pt x="8250" y="12671"/>
                  </a:lnTo>
                  <a:lnTo>
                    <a:pt x="8140" y="12451"/>
                  </a:lnTo>
                  <a:cubicBezTo>
                    <a:pt x="7984" y="12295"/>
                    <a:pt x="7883" y="12084"/>
                    <a:pt x="7799" y="11896"/>
                  </a:cubicBezTo>
                  <a:lnTo>
                    <a:pt x="7799" y="11896"/>
                  </a:lnTo>
                  <a:cubicBezTo>
                    <a:pt x="7768" y="11746"/>
                    <a:pt x="7679" y="11640"/>
                    <a:pt x="7590" y="11462"/>
                  </a:cubicBezTo>
                  <a:cubicBezTo>
                    <a:pt x="7590" y="11395"/>
                    <a:pt x="7590" y="11318"/>
                    <a:pt x="7587" y="11238"/>
                  </a:cubicBezTo>
                  <a:lnTo>
                    <a:pt x="7587" y="11238"/>
                  </a:lnTo>
                  <a:cubicBezTo>
                    <a:pt x="7608" y="11349"/>
                    <a:pt x="7616" y="11394"/>
                    <a:pt x="7617" y="11394"/>
                  </a:cubicBezTo>
                  <a:cubicBezTo>
                    <a:pt x="7619" y="11394"/>
                    <a:pt x="7590" y="11193"/>
                    <a:pt x="7590" y="11022"/>
                  </a:cubicBezTo>
                  <a:cubicBezTo>
                    <a:pt x="7480" y="10692"/>
                    <a:pt x="7590" y="10692"/>
                    <a:pt x="7590" y="10472"/>
                  </a:cubicBezTo>
                  <a:lnTo>
                    <a:pt x="7590" y="9592"/>
                  </a:lnTo>
                  <a:cubicBezTo>
                    <a:pt x="7588" y="9618"/>
                    <a:pt x="7586" y="9643"/>
                    <a:pt x="7584" y="9667"/>
                  </a:cubicBezTo>
                  <a:lnTo>
                    <a:pt x="7584" y="9667"/>
                  </a:lnTo>
                  <a:cubicBezTo>
                    <a:pt x="7588" y="9594"/>
                    <a:pt x="7590" y="9529"/>
                    <a:pt x="7590" y="9482"/>
                  </a:cubicBezTo>
                  <a:cubicBezTo>
                    <a:pt x="7645" y="9317"/>
                    <a:pt x="7700" y="9179"/>
                    <a:pt x="7755" y="9042"/>
                  </a:cubicBezTo>
                  <a:lnTo>
                    <a:pt x="7755" y="9042"/>
                  </a:lnTo>
                  <a:cubicBezTo>
                    <a:pt x="7782" y="9014"/>
                    <a:pt x="7810" y="8987"/>
                    <a:pt x="7810" y="8932"/>
                  </a:cubicBezTo>
                  <a:lnTo>
                    <a:pt x="8030" y="8492"/>
                  </a:lnTo>
                  <a:cubicBezTo>
                    <a:pt x="8170" y="8282"/>
                    <a:pt x="8487" y="7894"/>
                    <a:pt x="8474" y="7894"/>
                  </a:cubicBezTo>
                  <a:lnTo>
                    <a:pt x="8474" y="7894"/>
                  </a:lnTo>
                  <a:cubicBezTo>
                    <a:pt x="8468" y="7894"/>
                    <a:pt x="8389" y="7979"/>
                    <a:pt x="8186" y="8207"/>
                  </a:cubicBezTo>
                  <a:lnTo>
                    <a:pt x="8186" y="8207"/>
                  </a:lnTo>
                  <a:cubicBezTo>
                    <a:pt x="8316" y="8045"/>
                    <a:pt x="8418" y="7884"/>
                    <a:pt x="8580" y="7722"/>
                  </a:cubicBezTo>
                  <a:lnTo>
                    <a:pt x="9020" y="7392"/>
                  </a:lnTo>
                  <a:cubicBezTo>
                    <a:pt x="9030" y="7382"/>
                    <a:pt x="9039" y="7373"/>
                    <a:pt x="9046" y="7365"/>
                  </a:cubicBezTo>
                  <a:lnTo>
                    <a:pt x="9046" y="7365"/>
                  </a:lnTo>
                  <a:cubicBezTo>
                    <a:pt x="9168" y="7293"/>
                    <a:pt x="9298" y="7213"/>
                    <a:pt x="9415" y="7146"/>
                  </a:cubicBezTo>
                  <a:lnTo>
                    <a:pt x="9415" y="7146"/>
                  </a:lnTo>
                  <a:lnTo>
                    <a:pt x="9900" y="6952"/>
                  </a:lnTo>
                  <a:lnTo>
                    <a:pt x="10361" y="6860"/>
                  </a:lnTo>
                  <a:lnTo>
                    <a:pt x="10361" y="6860"/>
                  </a:lnTo>
                  <a:cubicBezTo>
                    <a:pt x="10293" y="6868"/>
                    <a:pt x="10238" y="6874"/>
                    <a:pt x="10219" y="6874"/>
                  </a:cubicBezTo>
                  <a:cubicBezTo>
                    <a:pt x="10196" y="6874"/>
                    <a:pt x="10223" y="6865"/>
                    <a:pt x="10340" y="6842"/>
                  </a:cubicBezTo>
                  <a:lnTo>
                    <a:pt x="10450" y="6842"/>
                  </a:lnTo>
                  <a:lnTo>
                    <a:pt x="10361" y="6860"/>
                  </a:lnTo>
                  <a:lnTo>
                    <a:pt x="10361" y="6860"/>
                  </a:lnTo>
                  <a:cubicBezTo>
                    <a:pt x="10405" y="6854"/>
                    <a:pt x="10455" y="6848"/>
                    <a:pt x="10505" y="6842"/>
                  </a:cubicBezTo>
                  <a:lnTo>
                    <a:pt x="11439" y="6842"/>
                  </a:lnTo>
                  <a:cubicBezTo>
                    <a:pt x="11769" y="6842"/>
                    <a:pt x="11989" y="6952"/>
                    <a:pt x="12209" y="6952"/>
                  </a:cubicBezTo>
                  <a:cubicBezTo>
                    <a:pt x="12610" y="7069"/>
                    <a:pt x="12989" y="7123"/>
                    <a:pt x="13344" y="7123"/>
                  </a:cubicBezTo>
                  <a:cubicBezTo>
                    <a:pt x="16983" y="7123"/>
                    <a:pt x="18088" y="1455"/>
                    <a:pt x="14079" y="353"/>
                  </a:cubicBezTo>
                  <a:cubicBezTo>
                    <a:pt x="13128" y="115"/>
                    <a:pt x="12178" y="1"/>
                    <a:pt x="1122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5" name="Google Shape;833;p34">
              <a:extLst>
                <a:ext uri="{FF2B5EF4-FFF2-40B4-BE49-F238E27FC236}">
                  <a16:creationId xmlns:a16="http://schemas.microsoft.com/office/drawing/2014/main" id="{1C7580E5-795E-43A6-9FD1-581032140400}"/>
                </a:ext>
              </a:extLst>
            </p:cNvPr>
            <p:cNvSpPr/>
            <p:nvPr/>
          </p:nvSpPr>
          <p:spPr>
            <a:xfrm>
              <a:off x="6961150" y="2562225"/>
              <a:ext cx="409750" cy="509975"/>
            </a:xfrm>
            <a:custGeom>
              <a:avLst/>
              <a:gdLst/>
              <a:ahLst/>
              <a:cxnLst/>
              <a:rect l="l" t="t" r="r" b="b"/>
              <a:pathLst>
                <a:path w="16390" h="20399" extrusionOk="0">
                  <a:moveTo>
                    <a:pt x="7822" y="7234"/>
                  </a:moveTo>
                  <a:cubicBezTo>
                    <a:pt x="7767" y="7274"/>
                    <a:pt x="7722" y="7301"/>
                    <a:pt x="7700" y="7301"/>
                  </a:cubicBezTo>
                  <a:cubicBezTo>
                    <a:pt x="7745" y="7279"/>
                    <a:pt x="7785" y="7256"/>
                    <a:pt x="7822" y="7234"/>
                  </a:cubicBezTo>
                  <a:close/>
                  <a:moveTo>
                    <a:pt x="7186" y="8082"/>
                  </a:moveTo>
                  <a:cubicBezTo>
                    <a:pt x="7174" y="8082"/>
                    <a:pt x="7040" y="8331"/>
                    <a:pt x="7040" y="8401"/>
                  </a:cubicBezTo>
                  <a:cubicBezTo>
                    <a:pt x="7160"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43" y="13473"/>
                  </a:moveTo>
                  <a:cubicBezTo>
                    <a:pt x="9729" y="13473"/>
                    <a:pt x="9936" y="13497"/>
                    <a:pt x="10340" y="13570"/>
                  </a:cubicBezTo>
                  <a:lnTo>
                    <a:pt x="10010" y="13570"/>
                  </a:lnTo>
                  <a:cubicBezTo>
                    <a:pt x="9790" y="13570"/>
                    <a:pt x="9472" y="13473"/>
                    <a:pt x="9643" y="13473"/>
                  </a:cubicBezTo>
                  <a:close/>
                  <a:moveTo>
                    <a:pt x="7904" y="1"/>
                  </a:moveTo>
                  <a:cubicBezTo>
                    <a:pt x="7219" y="1"/>
                    <a:pt x="6518" y="124"/>
                    <a:pt x="5940" y="372"/>
                  </a:cubicBezTo>
                  <a:lnTo>
                    <a:pt x="6050" y="482"/>
                  </a:lnTo>
                  <a:cubicBezTo>
                    <a:pt x="2311" y="2132"/>
                    <a:pt x="1" y="5871"/>
                    <a:pt x="1" y="9941"/>
                  </a:cubicBezTo>
                  <a:cubicBezTo>
                    <a:pt x="1" y="13900"/>
                    <a:pt x="2201" y="17420"/>
                    <a:pt x="5720" y="19290"/>
                  </a:cubicBezTo>
                  <a:cubicBezTo>
                    <a:pt x="7301" y="20008"/>
                    <a:pt x="9023" y="20398"/>
                    <a:pt x="10763"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34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81"/>
                    <a:pt x="7700" y="7521"/>
                    <a:pt x="7700" y="7411"/>
                  </a:cubicBezTo>
                  <a:lnTo>
                    <a:pt x="7700" y="7411"/>
                  </a:lnTo>
                  <a:lnTo>
                    <a:pt x="7920" y="7191"/>
                  </a:lnTo>
                  <a:lnTo>
                    <a:pt x="8140" y="7081"/>
                  </a:lnTo>
                  <a:cubicBezTo>
                    <a:pt x="8166" y="7046"/>
                    <a:pt x="8186" y="7019"/>
                    <a:pt x="8200" y="6997"/>
                  </a:cubicBezTo>
                  <a:lnTo>
                    <a:pt x="8200" y="6997"/>
                  </a:lnTo>
                  <a:cubicBezTo>
                    <a:pt x="8216" y="6988"/>
                    <a:pt x="8233" y="6980"/>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6" name="Google Shape;834;p34">
              <a:extLst>
                <a:ext uri="{FF2B5EF4-FFF2-40B4-BE49-F238E27FC236}">
                  <a16:creationId xmlns:a16="http://schemas.microsoft.com/office/drawing/2014/main" id="{2F9315AA-1A22-E2D7-35B8-8C143910ADE2}"/>
                </a:ext>
              </a:extLst>
            </p:cNvPr>
            <p:cNvSpPr/>
            <p:nvPr/>
          </p:nvSpPr>
          <p:spPr>
            <a:xfrm>
              <a:off x="6620200" y="3047000"/>
              <a:ext cx="409725" cy="509925"/>
            </a:xfrm>
            <a:custGeom>
              <a:avLst/>
              <a:gdLst/>
              <a:ahLst/>
              <a:cxnLst/>
              <a:rect l="l" t="t" r="r" b="b"/>
              <a:pathLst>
                <a:path w="16389" h="20397" extrusionOk="0">
                  <a:moveTo>
                    <a:pt x="8864" y="8322"/>
                  </a:moveTo>
                  <a:lnTo>
                    <a:pt x="8909" y="8368"/>
                  </a:lnTo>
                  <a:cubicBezTo>
                    <a:pt x="8948" y="8426"/>
                    <a:pt x="8963" y="8450"/>
                    <a:pt x="8961" y="8450"/>
                  </a:cubicBezTo>
                  <a:cubicBezTo>
                    <a:pt x="8958" y="8450"/>
                    <a:pt x="8918" y="8396"/>
                    <a:pt x="8864" y="8322"/>
                  </a:cubicBezTo>
                  <a:close/>
                  <a:moveTo>
                    <a:pt x="9564" y="10298"/>
                  </a:moveTo>
                  <a:cubicBezTo>
                    <a:pt x="9567" y="10329"/>
                    <a:pt x="9569" y="10348"/>
                    <a:pt x="9569" y="10348"/>
                  </a:cubicBezTo>
                  <a:cubicBezTo>
                    <a:pt x="9569" y="10333"/>
                    <a:pt x="9567" y="10316"/>
                    <a:pt x="9564" y="10298"/>
                  </a:cubicBezTo>
                  <a:close/>
                  <a:moveTo>
                    <a:pt x="9675" y="10752"/>
                  </a:moveTo>
                  <a:cubicBezTo>
                    <a:pt x="9678" y="10752"/>
                    <a:pt x="9679" y="10763"/>
                    <a:pt x="9679" y="10788"/>
                  </a:cubicBezTo>
                  <a:cubicBezTo>
                    <a:pt x="9679" y="10898"/>
                    <a:pt x="9679" y="11008"/>
                    <a:pt x="9679" y="11118"/>
                  </a:cubicBezTo>
                  <a:cubicBezTo>
                    <a:pt x="9647" y="11181"/>
                    <a:pt x="9616" y="11254"/>
                    <a:pt x="9584" y="11333"/>
                  </a:cubicBezTo>
                  <a:lnTo>
                    <a:pt x="9584" y="11333"/>
                  </a:lnTo>
                  <a:cubicBezTo>
                    <a:pt x="9609" y="11136"/>
                    <a:pt x="9661" y="10752"/>
                    <a:pt x="9675" y="10752"/>
                  </a:cubicBezTo>
                  <a:close/>
                  <a:moveTo>
                    <a:pt x="8689" y="13097"/>
                  </a:moveTo>
                  <a:cubicBezTo>
                    <a:pt x="8646" y="13119"/>
                    <a:pt x="8608" y="13140"/>
                    <a:pt x="8572" y="13162"/>
                  </a:cubicBezTo>
                  <a:lnTo>
                    <a:pt x="8572" y="13162"/>
                  </a:lnTo>
                  <a:cubicBezTo>
                    <a:pt x="8624" y="13123"/>
                    <a:pt x="8667" y="13097"/>
                    <a:pt x="8689" y="13097"/>
                  </a:cubicBezTo>
                  <a:close/>
                  <a:moveTo>
                    <a:pt x="5627" y="0"/>
                  </a:moveTo>
                  <a:cubicBezTo>
                    <a:pt x="4703" y="0"/>
                    <a:pt x="3775" y="110"/>
                    <a:pt x="2860" y="339"/>
                  </a:cubicBezTo>
                  <a:cubicBezTo>
                    <a:pt x="990" y="889"/>
                    <a:pt x="0" y="2758"/>
                    <a:pt x="440" y="4628"/>
                  </a:cubicBezTo>
                  <a:cubicBezTo>
                    <a:pt x="893" y="6078"/>
                    <a:pt x="2243" y="7080"/>
                    <a:pt x="3688" y="7080"/>
                  </a:cubicBezTo>
                  <a:cubicBezTo>
                    <a:pt x="3997" y="7080"/>
                    <a:pt x="4310" y="7035"/>
                    <a:pt x="4620" y="6938"/>
                  </a:cubicBezTo>
                  <a:lnTo>
                    <a:pt x="5280" y="6828"/>
                  </a:lnTo>
                  <a:lnTo>
                    <a:pt x="6270" y="6828"/>
                  </a:lnTo>
                  <a:cubicBezTo>
                    <a:pt x="6563" y="6828"/>
                    <a:pt x="6905" y="6926"/>
                    <a:pt x="6742" y="6926"/>
                  </a:cubicBezTo>
                  <a:cubicBezTo>
                    <a:pt x="6661" y="6926"/>
                    <a:pt x="6453" y="6901"/>
                    <a:pt x="6050" y="6828"/>
                  </a:cubicBezTo>
                  <a:lnTo>
                    <a:pt x="6050" y="6828"/>
                  </a:lnTo>
                  <a:lnTo>
                    <a:pt x="6600" y="6938"/>
                  </a:lnTo>
                  <a:cubicBezTo>
                    <a:pt x="6819" y="7011"/>
                    <a:pt x="7039" y="7085"/>
                    <a:pt x="7259" y="7158"/>
                  </a:cubicBezTo>
                  <a:lnTo>
                    <a:pt x="7259" y="7158"/>
                  </a:lnTo>
                  <a:lnTo>
                    <a:pt x="7699" y="7378"/>
                  </a:lnTo>
                  <a:lnTo>
                    <a:pt x="8029" y="7598"/>
                  </a:lnTo>
                  <a:lnTo>
                    <a:pt x="8138" y="7652"/>
                  </a:lnTo>
                  <a:lnTo>
                    <a:pt x="8138" y="7652"/>
                  </a:lnTo>
                  <a:cubicBezTo>
                    <a:pt x="8368" y="7827"/>
                    <a:pt x="8404" y="7862"/>
                    <a:pt x="8579" y="8038"/>
                  </a:cubicBezTo>
                  <a:lnTo>
                    <a:pt x="8689" y="8148"/>
                  </a:lnTo>
                  <a:lnTo>
                    <a:pt x="8689" y="8148"/>
                  </a:lnTo>
                  <a:cubicBezTo>
                    <a:pt x="8689" y="8258"/>
                    <a:pt x="9019" y="8698"/>
                    <a:pt x="9129" y="8918"/>
                  </a:cubicBezTo>
                  <a:cubicBezTo>
                    <a:pt x="9216" y="9004"/>
                    <a:pt x="9234" y="9159"/>
                    <a:pt x="9292" y="9275"/>
                  </a:cubicBezTo>
                  <a:lnTo>
                    <a:pt x="9292" y="9275"/>
                  </a:lnTo>
                  <a:cubicBezTo>
                    <a:pt x="9353" y="9480"/>
                    <a:pt x="9370" y="9730"/>
                    <a:pt x="9459" y="9908"/>
                  </a:cubicBezTo>
                  <a:cubicBezTo>
                    <a:pt x="9459" y="10003"/>
                    <a:pt x="9542" y="10181"/>
                    <a:pt x="9564" y="10298"/>
                  </a:cubicBezTo>
                  <a:lnTo>
                    <a:pt x="9564" y="10298"/>
                  </a:lnTo>
                  <a:cubicBezTo>
                    <a:pt x="9548" y="10145"/>
                    <a:pt x="9501" y="9685"/>
                    <a:pt x="9529" y="9685"/>
                  </a:cubicBezTo>
                  <a:lnTo>
                    <a:pt x="9529" y="9685"/>
                  </a:lnTo>
                  <a:cubicBezTo>
                    <a:pt x="9536" y="9685"/>
                    <a:pt x="9549" y="9718"/>
                    <a:pt x="9569" y="9798"/>
                  </a:cubicBezTo>
                  <a:lnTo>
                    <a:pt x="9569" y="10018"/>
                  </a:lnTo>
                  <a:cubicBezTo>
                    <a:pt x="9569" y="10348"/>
                    <a:pt x="9569" y="10678"/>
                    <a:pt x="9569" y="11008"/>
                  </a:cubicBezTo>
                  <a:cubicBezTo>
                    <a:pt x="9569" y="11104"/>
                    <a:pt x="9569" y="11200"/>
                    <a:pt x="9569" y="11370"/>
                  </a:cubicBezTo>
                  <a:lnTo>
                    <a:pt x="9569" y="11370"/>
                  </a:lnTo>
                  <a:cubicBezTo>
                    <a:pt x="9496" y="11557"/>
                    <a:pt x="9423" y="11777"/>
                    <a:pt x="9349" y="11997"/>
                  </a:cubicBezTo>
                  <a:cubicBezTo>
                    <a:pt x="9456" y="11783"/>
                    <a:pt x="9494" y="11708"/>
                    <a:pt x="9496" y="11708"/>
                  </a:cubicBezTo>
                  <a:lnTo>
                    <a:pt x="9496" y="11708"/>
                  </a:lnTo>
                  <a:cubicBezTo>
                    <a:pt x="9500" y="11708"/>
                    <a:pt x="9349" y="12033"/>
                    <a:pt x="9349" y="12107"/>
                  </a:cubicBezTo>
                  <a:cubicBezTo>
                    <a:pt x="9341" y="12116"/>
                    <a:pt x="9330" y="12126"/>
                    <a:pt x="9317" y="12139"/>
                  </a:cubicBezTo>
                  <a:lnTo>
                    <a:pt x="9317" y="12139"/>
                  </a:lnTo>
                  <a:cubicBezTo>
                    <a:pt x="9335" y="12082"/>
                    <a:pt x="9349" y="12025"/>
                    <a:pt x="9349" y="11997"/>
                  </a:cubicBezTo>
                  <a:lnTo>
                    <a:pt x="9349" y="11997"/>
                  </a:lnTo>
                  <a:cubicBezTo>
                    <a:pt x="9327" y="12064"/>
                    <a:pt x="9309" y="12118"/>
                    <a:pt x="9295" y="12162"/>
                  </a:cubicBezTo>
                  <a:lnTo>
                    <a:pt x="9295" y="12162"/>
                  </a:lnTo>
                  <a:cubicBezTo>
                    <a:pt x="9303" y="12154"/>
                    <a:pt x="9311" y="12146"/>
                    <a:pt x="9317" y="12139"/>
                  </a:cubicBezTo>
                  <a:lnTo>
                    <a:pt x="9317" y="12139"/>
                  </a:lnTo>
                  <a:cubicBezTo>
                    <a:pt x="9291" y="12226"/>
                    <a:pt x="9257" y="12317"/>
                    <a:pt x="9252" y="12317"/>
                  </a:cubicBezTo>
                  <a:cubicBezTo>
                    <a:pt x="9249" y="12317"/>
                    <a:pt x="9259" y="12275"/>
                    <a:pt x="9295" y="12162"/>
                  </a:cubicBezTo>
                  <a:lnTo>
                    <a:pt x="9295" y="12162"/>
                  </a:lnTo>
                  <a:cubicBezTo>
                    <a:pt x="9146" y="12314"/>
                    <a:pt x="8817" y="12669"/>
                    <a:pt x="8787" y="12890"/>
                  </a:cubicBezTo>
                  <a:lnTo>
                    <a:pt x="8787" y="12890"/>
                  </a:lnTo>
                  <a:lnTo>
                    <a:pt x="8469" y="13207"/>
                  </a:lnTo>
                  <a:lnTo>
                    <a:pt x="8414" y="13262"/>
                  </a:lnTo>
                  <a:lnTo>
                    <a:pt x="8414" y="13262"/>
                  </a:lnTo>
                  <a:cubicBezTo>
                    <a:pt x="8332" y="13317"/>
                    <a:pt x="8249" y="13372"/>
                    <a:pt x="8139" y="13427"/>
                  </a:cubicBezTo>
                  <a:cubicBezTo>
                    <a:pt x="7809" y="13647"/>
                    <a:pt x="7369" y="13867"/>
                    <a:pt x="7039" y="13977"/>
                  </a:cubicBezTo>
                  <a:cubicBezTo>
                    <a:pt x="6270" y="14417"/>
                    <a:pt x="5610" y="15187"/>
                    <a:pt x="5390" y="16067"/>
                  </a:cubicBezTo>
                  <a:cubicBezTo>
                    <a:pt x="5170" y="16947"/>
                    <a:pt x="5280" y="17937"/>
                    <a:pt x="5720" y="18707"/>
                  </a:cubicBezTo>
                  <a:cubicBezTo>
                    <a:pt x="6270" y="19477"/>
                    <a:pt x="6929" y="20027"/>
                    <a:pt x="7809" y="20357"/>
                  </a:cubicBezTo>
                  <a:cubicBezTo>
                    <a:pt x="8017" y="20383"/>
                    <a:pt x="8231" y="20396"/>
                    <a:pt x="8447" y="20396"/>
                  </a:cubicBezTo>
                  <a:cubicBezTo>
                    <a:pt x="9144" y="20396"/>
                    <a:pt x="9861" y="20253"/>
                    <a:pt x="10449" y="19917"/>
                  </a:cubicBezTo>
                  <a:lnTo>
                    <a:pt x="10339" y="19917"/>
                  </a:lnTo>
                  <a:cubicBezTo>
                    <a:pt x="14079" y="18267"/>
                    <a:pt x="16388" y="14527"/>
                    <a:pt x="16388" y="10458"/>
                  </a:cubicBezTo>
                  <a:cubicBezTo>
                    <a:pt x="16388" y="6498"/>
                    <a:pt x="14189" y="2978"/>
                    <a:pt x="10669" y="1109"/>
                  </a:cubicBezTo>
                  <a:cubicBezTo>
                    <a:pt x="9088"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7" name="Google Shape;835;p34">
              <a:extLst>
                <a:ext uri="{FF2B5EF4-FFF2-40B4-BE49-F238E27FC236}">
                  <a16:creationId xmlns:a16="http://schemas.microsoft.com/office/drawing/2014/main" id="{ADD2F165-FA6D-B415-2B00-25A19BE145D8}"/>
                </a:ext>
              </a:extLst>
            </p:cNvPr>
            <p:cNvSpPr/>
            <p:nvPr/>
          </p:nvSpPr>
          <p:spPr>
            <a:xfrm>
              <a:off x="5928175" y="3047200"/>
              <a:ext cx="452825" cy="509275"/>
            </a:xfrm>
            <a:custGeom>
              <a:avLst/>
              <a:gdLst/>
              <a:ahLst/>
              <a:cxnLst/>
              <a:rect l="l" t="t" r="r" b="b"/>
              <a:pathLst>
                <a:path w="18113" h="20371" extrusionOk="0">
                  <a:moveTo>
                    <a:pt x="9715" y="7338"/>
                  </a:moveTo>
                  <a:cubicBezTo>
                    <a:pt x="9719" y="7338"/>
                    <a:pt x="9731" y="7348"/>
                    <a:pt x="9753" y="7370"/>
                  </a:cubicBezTo>
                  <a:lnTo>
                    <a:pt x="9788" y="7457"/>
                  </a:lnTo>
                  <a:lnTo>
                    <a:pt x="9788" y="7457"/>
                  </a:lnTo>
                  <a:cubicBezTo>
                    <a:pt x="9738" y="7388"/>
                    <a:pt x="9706" y="7338"/>
                    <a:pt x="9715" y="7338"/>
                  </a:cubicBezTo>
                  <a:close/>
                  <a:moveTo>
                    <a:pt x="9966" y="7693"/>
                  </a:moveTo>
                  <a:lnTo>
                    <a:pt x="10083" y="7810"/>
                  </a:lnTo>
                  <a:cubicBezTo>
                    <a:pt x="10115" y="7858"/>
                    <a:pt x="10126" y="7878"/>
                    <a:pt x="10122" y="7878"/>
                  </a:cubicBezTo>
                  <a:cubicBezTo>
                    <a:pt x="10115" y="7878"/>
                    <a:pt x="10045" y="7794"/>
                    <a:pt x="9966" y="7693"/>
                  </a:cubicBezTo>
                  <a:close/>
                  <a:moveTo>
                    <a:pt x="10469" y="9003"/>
                  </a:moveTo>
                  <a:cubicBezTo>
                    <a:pt x="10483" y="9086"/>
                    <a:pt x="10513" y="9222"/>
                    <a:pt x="10566" y="9428"/>
                  </a:cubicBezTo>
                  <a:lnTo>
                    <a:pt x="10566" y="9428"/>
                  </a:lnTo>
                  <a:cubicBezTo>
                    <a:pt x="10530" y="9258"/>
                    <a:pt x="10508" y="9105"/>
                    <a:pt x="10469" y="9003"/>
                  </a:cubicBezTo>
                  <a:close/>
                  <a:moveTo>
                    <a:pt x="10566" y="9428"/>
                  </a:moveTo>
                  <a:cubicBezTo>
                    <a:pt x="10583" y="9509"/>
                    <a:pt x="10605" y="9594"/>
                    <a:pt x="10633" y="9680"/>
                  </a:cubicBezTo>
                  <a:cubicBezTo>
                    <a:pt x="10607" y="9586"/>
                    <a:pt x="10585" y="9502"/>
                    <a:pt x="10566" y="9428"/>
                  </a:cubicBezTo>
                  <a:close/>
                  <a:moveTo>
                    <a:pt x="10413" y="11220"/>
                  </a:moveTo>
                  <a:lnTo>
                    <a:pt x="10413" y="11330"/>
                  </a:lnTo>
                  <a:cubicBezTo>
                    <a:pt x="10341" y="11473"/>
                    <a:pt x="10269" y="11570"/>
                    <a:pt x="10198" y="11650"/>
                  </a:cubicBezTo>
                  <a:lnTo>
                    <a:pt x="10198" y="11650"/>
                  </a:lnTo>
                  <a:cubicBezTo>
                    <a:pt x="10222" y="11601"/>
                    <a:pt x="10339" y="11367"/>
                    <a:pt x="10413" y="11220"/>
                  </a:cubicBezTo>
                  <a:close/>
                  <a:moveTo>
                    <a:pt x="9778" y="1"/>
                  </a:moveTo>
                  <a:cubicBezTo>
                    <a:pt x="9472" y="1"/>
                    <a:pt x="9166" y="37"/>
                    <a:pt x="8873" y="111"/>
                  </a:cubicBezTo>
                  <a:cubicBezTo>
                    <a:pt x="7993" y="331"/>
                    <a:pt x="7333" y="881"/>
                    <a:pt x="689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3" y="6964"/>
                  </a:cubicBezTo>
                  <a:cubicBezTo>
                    <a:pt x="9133" y="6964"/>
                    <a:pt x="9148" y="6985"/>
                    <a:pt x="9203" y="7040"/>
                  </a:cubicBezTo>
                  <a:cubicBezTo>
                    <a:pt x="9514" y="7247"/>
                    <a:pt x="9630" y="7357"/>
                    <a:pt x="9826" y="7553"/>
                  </a:cubicBezTo>
                  <a:lnTo>
                    <a:pt x="9826" y="7553"/>
                  </a:lnTo>
                  <a:lnTo>
                    <a:pt x="9973" y="7920"/>
                  </a:lnTo>
                  <a:cubicBezTo>
                    <a:pt x="10126" y="8073"/>
                    <a:pt x="10226" y="8226"/>
                    <a:pt x="10310" y="8417"/>
                  </a:cubicBezTo>
                  <a:lnTo>
                    <a:pt x="10310" y="8417"/>
                  </a:lnTo>
                  <a:cubicBezTo>
                    <a:pt x="10334" y="8536"/>
                    <a:pt x="10413" y="8723"/>
                    <a:pt x="10413" y="8910"/>
                  </a:cubicBezTo>
                  <a:cubicBezTo>
                    <a:pt x="10435" y="8932"/>
                    <a:pt x="10453" y="8964"/>
                    <a:pt x="10469" y="9003"/>
                  </a:cubicBezTo>
                  <a:lnTo>
                    <a:pt x="10469" y="9003"/>
                  </a:lnTo>
                  <a:cubicBezTo>
                    <a:pt x="10456" y="8927"/>
                    <a:pt x="10456" y="8895"/>
                    <a:pt x="10465" y="8895"/>
                  </a:cubicBezTo>
                  <a:lnTo>
                    <a:pt x="10465" y="8895"/>
                  </a:lnTo>
                  <a:cubicBezTo>
                    <a:pt x="10490" y="8895"/>
                    <a:pt x="10576" y="9123"/>
                    <a:pt x="10633" y="9350"/>
                  </a:cubicBezTo>
                  <a:cubicBezTo>
                    <a:pt x="10743" y="9680"/>
                    <a:pt x="10633" y="9680"/>
                    <a:pt x="10633" y="9790"/>
                  </a:cubicBezTo>
                  <a:lnTo>
                    <a:pt x="10633" y="10292"/>
                  </a:lnTo>
                  <a:lnTo>
                    <a:pt x="10633" y="10292"/>
                  </a:lnTo>
                  <a:cubicBezTo>
                    <a:pt x="10604" y="10479"/>
                    <a:pt x="10563" y="10729"/>
                    <a:pt x="10523" y="10890"/>
                  </a:cubicBezTo>
                  <a:cubicBezTo>
                    <a:pt x="10415" y="11107"/>
                    <a:pt x="10306" y="11430"/>
                    <a:pt x="10198" y="11650"/>
                  </a:cubicBezTo>
                  <a:lnTo>
                    <a:pt x="10198" y="11650"/>
                  </a:lnTo>
                  <a:cubicBezTo>
                    <a:pt x="10159" y="11693"/>
                    <a:pt x="10121" y="11731"/>
                    <a:pt x="10083" y="11769"/>
                  </a:cubicBezTo>
                  <a:cubicBezTo>
                    <a:pt x="10010" y="11987"/>
                    <a:pt x="9650" y="12397"/>
                    <a:pt x="9667" y="12397"/>
                  </a:cubicBezTo>
                  <a:cubicBezTo>
                    <a:pt x="9676"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1" y="13314"/>
                    <a:pt x="8341" y="13354"/>
                    <a:pt x="8381" y="13354"/>
                  </a:cubicBezTo>
                  <a:cubicBezTo>
                    <a:pt x="8393" y="13354"/>
                    <a:pt x="8412" y="13351"/>
                    <a:pt x="8434" y="13345"/>
                  </a:cubicBezTo>
                  <a:lnTo>
                    <a:pt x="8434" y="13345"/>
                  </a:lnTo>
                  <a:cubicBezTo>
                    <a:pt x="8368" y="13386"/>
                    <a:pt x="8299" y="13419"/>
                    <a:pt x="8213" y="13419"/>
                  </a:cubicBezTo>
                  <a:cubicBezTo>
                    <a:pt x="8054" y="13419"/>
                    <a:pt x="7953" y="13477"/>
                    <a:pt x="7826" y="13509"/>
                  </a:cubicBezTo>
                  <a:lnTo>
                    <a:pt x="7826" y="13509"/>
                  </a:lnTo>
                  <a:cubicBezTo>
                    <a:pt x="7883" y="13502"/>
                    <a:pt x="7925" y="13498"/>
                    <a:pt x="7937" y="13498"/>
                  </a:cubicBezTo>
                  <a:cubicBezTo>
                    <a:pt x="7954" y="13498"/>
                    <a:pt x="7913" y="13506"/>
                    <a:pt x="7773" y="13529"/>
                  </a:cubicBezTo>
                  <a:lnTo>
                    <a:pt x="7663" y="13529"/>
                  </a:lnTo>
                  <a:cubicBezTo>
                    <a:pt x="7724" y="13529"/>
                    <a:pt x="7777" y="13521"/>
                    <a:pt x="7826" y="13509"/>
                  </a:cubicBezTo>
                  <a:lnTo>
                    <a:pt x="7826" y="13509"/>
                  </a:lnTo>
                  <a:cubicBezTo>
                    <a:pt x="7775" y="13514"/>
                    <a:pt x="7713" y="13522"/>
                    <a:pt x="7650" y="13529"/>
                  </a:cubicBezTo>
                  <a:lnTo>
                    <a:pt x="6673" y="13529"/>
                  </a:lnTo>
                  <a:cubicBezTo>
                    <a:pt x="6673" y="13419"/>
                    <a:pt x="6013" y="13419"/>
                    <a:pt x="5903" y="13419"/>
                  </a:cubicBezTo>
                  <a:cubicBezTo>
                    <a:pt x="5537" y="13318"/>
                    <a:pt x="5188" y="13272"/>
                    <a:pt x="4858" y="13272"/>
                  </a:cubicBezTo>
                  <a:cubicBezTo>
                    <a:pt x="1236" y="13272"/>
                    <a:pt x="1" y="18910"/>
                    <a:pt x="4034" y="20019"/>
                  </a:cubicBezTo>
                  <a:cubicBezTo>
                    <a:pt x="4985" y="20256"/>
                    <a:pt x="5956" y="20371"/>
                    <a:pt x="6921" y="20371"/>
                  </a:cubicBezTo>
                  <a:cubicBezTo>
                    <a:pt x="8189" y="20371"/>
                    <a:pt x="9446" y="20173"/>
                    <a:pt x="10633" y="19799"/>
                  </a:cubicBezTo>
                  <a:cubicBezTo>
                    <a:pt x="12723" y="19029"/>
                    <a:pt x="14483" y="17709"/>
                    <a:pt x="15802" y="15839"/>
                  </a:cubicBezTo>
                  <a:cubicBezTo>
                    <a:pt x="17892" y="12539"/>
                    <a:pt x="18112" y="8360"/>
                    <a:pt x="16352" y="4950"/>
                  </a:cubicBezTo>
                  <a:cubicBezTo>
                    <a:pt x="15362" y="286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8" name="Google Shape;836;p34">
              <a:extLst>
                <a:ext uri="{FF2B5EF4-FFF2-40B4-BE49-F238E27FC236}">
                  <a16:creationId xmlns:a16="http://schemas.microsoft.com/office/drawing/2014/main" id="{2BE21023-4E14-25A5-C62F-AECA67BEEB2D}"/>
                </a:ext>
              </a:extLst>
            </p:cNvPr>
            <p:cNvSpPr/>
            <p:nvPr/>
          </p:nvSpPr>
          <p:spPr>
            <a:xfrm>
              <a:off x="5289325" y="3047000"/>
              <a:ext cx="409750" cy="509925"/>
            </a:xfrm>
            <a:custGeom>
              <a:avLst/>
              <a:gdLst/>
              <a:ahLst/>
              <a:cxnLst/>
              <a:rect l="l" t="t" r="r" b="b"/>
              <a:pathLst>
                <a:path w="16390" h="20397" extrusionOk="0">
                  <a:moveTo>
                    <a:pt x="8864" y="8322"/>
                  </a:moveTo>
                  <a:lnTo>
                    <a:pt x="8910" y="8368"/>
                  </a:lnTo>
                  <a:cubicBezTo>
                    <a:pt x="8949" y="8426"/>
                    <a:pt x="8964" y="8450"/>
                    <a:pt x="8962" y="8450"/>
                  </a:cubicBezTo>
                  <a:cubicBezTo>
                    <a:pt x="8959" y="8450"/>
                    <a:pt x="8918" y="8396"/>
                    <a:pt x="8864" y="8322"/>
                  </a:cubicBezTo>
                  <a:close/>
                  <a:moveTo>
                    <a:pt x="9564" y="10298"/>
                  </a:moveTo>
                  <a:cubicBezTo>
                    <a:pt x="9568" y="10329"/>
                    <a:pt x="9570" y="10348"/>
                    <a:pt x="9570" y="10348"/>
                  </a:cubicBezTo>
                  <a:cubicBezTo>
                    <a:pt x="9570" y="10333"/>
                    <a:pt x="9568" y="10316"/>
                    <a:pt x="9564" y="10298"/>
                  </a:cubicBezTo>
                  <a:close/>
                  <a:moveTo>
                    <a:pt x="9676" y="10752"/>
                  </a:moveTo>
                  <a:cubicBezTo>
                    <a:pt x="9678" y="10752"/>
                    <a:pt x="9680" y="10763"/>
                    <a:pt x="9680" y="10788"/>
                  </a:cubicBezTo>
                  <a:cubicBezTo>
                    <a:pt x="9680" y="10898"/>
                    <a:pt x="9680" y="11008"/>
                    <a:pt x="9680" y="11118"/>
                  </a:cubicBezTo>
                  <a:cubicBezTo>
                    <a:pt x="9646" y="11184"/>
                    <a:pt x="9613" y="11261"/>
                    <a:pt x="9583" y="11344"/>
                  </a:cubicBezTo>
                  <a:lnTo>
                    <a:pt x="9583" y="11344"/>
                  </a:lnTo>
                  <a:cubicBezTo>
                    <a:pt x="9608" y="11151"/>
                    <a:pt x="9661" y="10752"/>
                    <a:pt x="9676" y="10752"/>
                  </a:cubicBezTo>
                  <a:close/>
                  <a:moveTo>
                    <a:pt x="9460" y="11997"/>
                  </a:moveTo>
                  <a:lnTo>
                    <a:pt x="9460" y="11997"/>
                  </a:lnTo>
                  <a:cubicBezTo>
                    <a:pt x="9460" y="12068"/>
                    <a:pt x="9326" y="12317"/>
                    <a:pt x="9314" y="12317"/>
                  </a:cubicBezTo>
                  <a:cubicBezTo>
                    <a:pt x="9307" y="12317"/>
                    <a:pt x="9340" y="12236"/>
                    <a:pt x="9460" y="11997"/>
                  </a:cubicBezTo>
                  <a:close/>
                  <a:moveTo>
                    <a:pt x="5627" y="0"/>
                  </a:moveTo>
                  <a:cubicBezTo>
                    <a:pt x="4704" y="0"/>
                    <a:pt x="3776" y="110"/>
                    <a:pt x="2860" y="339"/>
                  </a:cubicBezTo>
                  <a:cubicBezTo>
                    <a:pt x="991" y="889"/>
                    <a:pt x="1" y="2758"/>
                    <a:pt x="441" y="4628"/>
                  </a:cubicBezTo>
                  <a:cubicBezTo>
                    <a:pt x="894" y="6078"/>
                    <a:pt x="2243" y="7080"/>
                    <a:pt x="3750" y="7080"/>
                  </a:cubicBezTo>
                  <a:cubicBezTo>
                    <a:pt x="4072" y="7080"/>
                    <a:pt x="4401" y="7035"/>
                    <a:pt x="4730" y="6938"/>
                  </a:cubicBezTo>
                  <a:lnTo>
                    <a:pt x="5280" y="6828"/>
                  </a:lnTo>
                  <a:lnTo>
                    <a:pt x="6380" y="6828"/>
                  </a:lnTo>
                  <a:cubicBezTo>
                    <a:pt x="6600" y="6828"/>
                    <a:pt x="6918" y="6926"/>
                    <a:pt x="6779" y="6926"/>
                  </a:cubicBezTo>
                  <a:cubicBezTo>
                    <a:pt x="6710" y="6926"/>
                    <a:pt x="6527" y="6901"/>
                    <a:pt x="6160" y="6828"/>
                  </a:cubicBezTo>
                  <a:lnTo>
                    <a:pt x="6160" y="6828"/>
                  </a:lnTo>
                  <a:lnTo>
                    <a:pt x="6600" y="6938"/>
                  </a:lnTo>
                  <a:cubicBezTo>
                    <a:pt x="6820" y="7011"/>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4"/>
                    <a:pt x="9460" y="9908"/>
                  </a:cubicBezTo>
                  <a:cubicBezTo>
                    <a:pt x="9460" y="10003"/>
                    <a:pt x="9543" y="10181"/>
                    <a:pt x="9564" y="10298"/>
                  </a:cubicBezTo>
                  <a:lnTo>
                    <a:pt x="9564" y="10298"/>
                  </a:lnTo>
                  <a:cubicBezTo>
                    <a:pt x="9548" y="10145"/>
                    <a:pt x="9502" y="9685"/>
                    <a:pt x="9530" y="9685"/>
                  </a:cubicBezTo>
                  <a:cubicBezTo>
                    <a:pt x="9537" y="9685"/>
                    <a:pt x="9550" y="9718"/>
                    <a:pt x="9570" y="9798"/>
                  </a:cubicBezTo>
                  <a:lnTo>
                    <a:pt x="9570" y="10018"/>
                  </a:lnTo>
                  <a:cubicBezTo>
                    <a:pt x="9570" y="10348"/>
                    <a:pt x="9570" y="10678"/>
                    <a:pt x="9570" y="11008"/>
                  </a:cubicBezTo>
                  <a:cubicBezTo>
                    <a:pt x="9570" y="11106"/>
                    <a:pt x="9570" y="11204"/>
                    <a:pt x="9570" y="11382"/>
                  </a:cubicBezTo>
                  <a:lnTo>
                    <a:pt x="9570" y="11382"/>
                  </a:lnTo>
                  <a:cubicBezTo>
                    <a:pt x="9515" y="11543"/>
                    <a:pt x="9472" y="11727"/>
                    <a:pt x="9462" y="11914"/>
                  </a:cubicBezTo>
                  <a:lnTo>
                    <a:pt x="9462" y="11914"/>
                  </a:lnTo>
                  <a:cubicBezTo>
                    <a:pt x="9425" y="11994"/>
                    <a:pt x="9382" y="12075"/>
                    <a:pt x="9350" y="12107"/>
                  </a:cubicBezTo>
                  <a:cubicBezTo>
                    <a:pt x="9260" y="12197"/>
                    <a:pt x="8950" y="12580"/>
                    <a:pt x="8840" y="12838"/>
                  </a:cubicBezTo>
                  <a:lnTo>
                    <a:pt x="8840" y="12838"/>
                  </a:lnTo>
                  <a:cubicBezTo>
                    <a:pt x="8723" y="12954"/>
                    <a:pt x="8560" y="13118"/>
                    <a:pt x="8470" y="13207"/>
                  </a:cubicBezTo>
                  <a:lnTo>
                    <a:pt x="8415" y="13262"/>
                  </a:lnTo>
                  <a:lnTo>
                    <a:pt x="8415" y="13262"/>
                  </a:lnTo>
                  <a:cubicBezTo>
                    <a:pt x="8332" y="13317"/>
                    <a:pt x="8250" y="13372"/>
                    <a:pt x="8140" y="13427"/>
                  </a:cubicBezTo>
                  <a:cubicBezTo>
                    <a:pt x="7810" y="13647"/>
                    <a:pt x="7370" y="13867"/>
                    <a:pt x="7040" y="13977"/>
                  </a:cubicBezTo>
                  <a:cubicBezTo>
                    <a:pt x="6270" y="14417"/>
                    <a:pt x="5610" y="15187"/>
                    <a:pt x="5390" y="16067"/>
                  </a:cubicBezTo>
                  <a:cubicBezTo>
                    <a:pt x="5170" y="16947"/>
                    <a:pt x="5280" y="17937"/>
                    <a:pt x="5830" y="18707"/>
                  </a:cubicBezTo>
                  <a:cubicBezTo>
                    <a:pt x="6270" y="19477"/>
                    <a:pt x="6930" y="20027"/>
                    <a:pt x="7810" y="20357"/>
                  </a:cubicBezTo>
                  <a:cubicBezTo>
                    <a:pt x="8018" y="20383"/>
                    <a:pt x="8232" y="20396"/>
                    <a:pt x="8447" y="20396"/>
                  </a:cubicBezTo>
                  <a:cubicBezTo>
                    <a:pt x="9145" y="20396"/>
                    <a:pt x="9862" y="20253"/>
                    <a:pt x="10450" y="19917"/>
                  </a:cubicBezTo>
                  <a:lnTo>
                    <a:pt x="10340" y="19917"/>
                  </a:lnTo>
                  <a:cubicBezTo>
                    <a:pt x="14079" y="18267"/>
                    <a:pt x="16389" y="14527"/>
                    <a:pt x="16389" y="10458"/>
                  </a:cubicBezTo>
                  <a:cubicBezTo>
                    <a:pt x="16389" y="6498"/>
                    <a:pt x="14189" y="2978"/>
                    <a:pt x="10670" y="1109"/>
                  </a:cubicBezTo>
                  <a:cubicBezTo>
                    <a:pt x="9089"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9" name="Google Shape;837;p34">
              <a:extLst>
                <a:ext uri="{FF2B5EF4-FFF2-40B4-BE49-F238E27FC236}">
                  <a16:creationId xmlns:a16="http://schemas.microsoft.com/office/drawing/2014/main" id="{A06179EB-8BFF-F81A-840A-97D4BED474D6}"/>
                </a:ext>
              </a:extLst>
            </p:cNvPr>
            <p:cNvSpPr/>
            <p:nvPr/>
          </p:nvSpPr>
          <p:spPr>
            <a:xfrm>
              <a:off x="4597325" y="3047200"/>
              <a:ext cx="452800" cy="509275"/>
            </a:xfrm>
            <a:custGeom>
              <a:avLst/>
              <a:gdLst/>
              <a:ahLst/>
              <a:cxnLst/>
              <a:rect l="l" t="t" r="r" b="b"/>
              <a:pathLst>
                <a:path w="18112" h="20371" extrusionOk="0">
                  <a:moveTo>
                    <a:pt x="9714" y="7338"/>
                  </a:moveTo>
                  <a:cubicBezTo>
                    <a:pt x="9718" y="7338"/>
                    <a:pt x="9730" y="7348"/>
                    <a:pt x="9753" y="7370"/>
                  </a:cubicBezTo>
                  <a:lnTo>
                    <a:pt x="9788" y="7457"/>
                  </a:lnTo>
                  <a:lnTo>
                    <a:pt x="9788" y="7457"/>
                  </a:lnTo>
                  <a:cubicBezTo>
                    <a:pt x="9738" y="7388"/>
                    <a:pt x="9705" y="7338"/>
                    <a:pt x="9714" y="7338"/>
                  </a:cubicBezTo>
                  <a:close/>
                  <a:moveTo>
                    <a:pt x="9965" y="7693"/>
                  </a:moveTo>
                  <a:lnTo>
                    <a:pt x="10083" y="7810"/>
                  </a:lnTo>
                  <a:cubicBezTo>
                    <a:pt x="10115" y="7858"/>
                    <a:pt x="10126" y="7878"/>
                    <a:pt x="10122" y="7878"/>
                  </a:cubicBezTo>
                  <a:cubicBezTo>
                    <a:pt x="10114" y="7878"/>
                    <a:pt x="10045" y="7794"/>
                    <a:pt x="9965" y="7693"/>
                  </a:cubicBezTo>
                  <a:close/>
                  <a:moveTo>
                    <a:pt x="10468" y="9003"/>
                  </a:moveTo>
                  <a:cubicBezTo>
                    <a:pt x="10482" y="9086"/>
                    <a:pt x="10513" y="9222"/>
                    <a:pt x="10566" y="9428"/>
                  </a:cubicBezTo>
                  <a:lnTo>
                    <a:pt x="10566" y="9428"/>
                  </a:lnTo>
                  <a:cubicBezTo>
                    <a:pt x="10529" y="9258"/>
                    <a:pt x="10508" y="9105"/>
                    <a:pt x="10468" y="9003"/>
                  </a:cubicBezTo>
                  <a:close/>
                  <a:moveTo>
                    <a:pt x="10566" y="9428"/>
                  </a:moveTo>
                  <a:cubicBezTo>
                    <a:pt x="10583" y="9509"/>
                    <a:pt x="10604" y="9594"/>
                    <a:pt x="10633" y="9680"/>
                  </a:cubicBezTo>
                  <a:cubicBezTo>
                    <a:pt x="10607" y="9586"/>
                    <a:pt x="10585" y="9502"/>
                    <a:pt x="10566" y="9428"/>
                  </a:cubicBezTo>
                  <a:close/>
                  <a:moveTo>
                    <a:pt x="10283" y="11480"/>
                  </a:moveTo>
                  <a:lnTo>
                    <a:pt x="10283" y="11480"/>
                  </a:lnTo>
                  <a:cubicBezTo>
                    <a:pt x="10265" y="11539"/>
                    <a:pt x="10238" y="11588"/>
                    <a:pt x="10206" y="11632"/>
                  </a:cubicBezTo>
                  <a:lnTo>
                    <a:pt x="10206" y="11632"/>
                  </a:lnTo>
                  <a:cubicBezTo>
                    <a:pt x="10222" y="11601"/>
                    <a:pt x="10250" y="11544"/>
                    <a:pt x="10283" y="11480"/>
                  </a:cubicBezTo>
                  <a:close/>
                  <a:moveTo>
                    <a:pt x="9777" y="1"/>
                  </a:moveTo>
                  <a:cubicBezTo>
                    <a:pt x="9472"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2" y="6964"/>
                  </a:cubicBezTo>
                  <a:cubicBezTo>
                    <a:pt x="9132" y="6964"/>
                    <a:pt x="9148" y="6985"/>
                    <a:pt x="9203" y="7040"/>
                  </a:cubicBezTo>
                  <a:cubicBezTo>
                    <a:pt x="9514" y="7247"/>
                    <a:pt x="9629" y="7357"/>
                    <a:pt x="9826" y="7553"/>
                  </a:cubicBezTo>
                  <a:lnTo>
                    <a:pt x="9826" y="7553"/>
                  </a:lnTo>
                  <a:lnTo>
                    <a:pt x="9973" y="7920"/>
                  </a:lnTo>
                  <a:cubicBezTo>
                    <a:pt x="10126" y="8073"/>
                    <a:pt x="10226" y="8226"/>
                    <a:pt x="10309" y="8417"/>
                  </a:cubicBezTo>
                  <a:lnTo>
                    <a:pt x="10309" y="8417"/>
                  </a:lnTo>
                  <a:cubicBezTo>
                    <a:pt x="10333" y="8536"/>
                    <a:pt x="10413" y="8723"/>
                    <a:pt x="10413" y="8910"/>
                  </a:cubicBezTo>
                  <a:cubicBezTo>
                    <a:pt x="10435" y="8932"/>
                    <a:pt x="10453" y="8964"/>
                    <a:pt x="10468" y="9003"/>
                  </a:cubicBezTo>
                  <a:lnTo>
                    <a:pt x="10468" y="9003"/>
                  </a:lnTo>
                  <a:cubicBezTo>
                    <a:pt x="10455" y="8927"/>
                    <a:pt x="10456" y="8895"/>
                    <a:pt x="10465" y="8895"/>
                  </a:cubicBezTo>
                  <a:cubicBezTo>
                    <a:pt x="10490" y="8895"/>
                    <a:pt x="10576" y="9123"/>
                    <a:pt x="10633" y="9350"/>
                  </a:cubicBezTo>
                  <a:cubicBezTo>
                    <a:pt x="10743" y="9680"/>
                    <a:pt x="10633" y="9680"/>
                    <a:pt x="10633" y="9790"/>
                  </a:cubicBezTo>
                  <a:lnTo>
                    <a:pt x="10633" y="10292"/>
                  </a:lnTo>
                  <a:lnTo>
                    <a:pt x="10633" y="10292"/>
                  </a:lnTo>
                  <a:cubicBezTo>
                    <a:pt x="10603" y="10479"/>
                    <a:pt x="10563" y="10729"/>
                    <a:pt x="10523" y="10890"/>
                  </a:cubicBezTo>
                  <a:cubicBezTo>
                    <a:pt x="10468" y="11000"/>
                    <a:pt x="10413" y="11137"/>
                    <a:pt x="10358" y="11275"/>
                  </a:cubicBezTo>
                  <a:lnTo>
                    <a:pt x="10358" y="11275"/>
                  </a:lnTo>
                  <a:lnTo>
                    <a:pt x="10303" y="11330"/>
                  </a:lnTo>
                  <a:cubicBezTo>
                    <a:pt x="10303" y="11367"/>
                    <a:pt x="10299" y="11401"/>
                    <a:pt x="10294" y="11433"/>
                  </a:cubicBezTo>
                  <a:lnTo>
                    <a:pt x="10294" y="11433"/>
                  </a:lnTo>
                  <a:cubicBezTo>
                    <a:pt x="10264" y="11504"/>
                    <a:pt x="10235" y="11572"/>
                    <a:pt x="10205" y="11633"/>
                  </a:cubicBezTo>
                  <a:lnTo>
                    <a:pt x="10205" y="11633"/>
                  </a:lnTo>
                  <a:cubicBezTo>
                    <a:pt x="10169" y="11683"/>
                    <a:pt x="10126" y="11726"/>
                    <a:pt x="10083" y="11769"/>
                  </a:cubicBezTo>
                  <a:cubicBezTo>
                    <a:pt x="10010" y="11987"/>
                    <a:pt x="9650" y="12397"/>
                    <a:pt x="9667" y="12397"/>
                  </a:cubicBezTo>
                  <a:cubicBezTo>
                    <a:pt x="9675"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0" y="13314"/>
                    <a:pt x="8341" y="13354"/>
                    <a:pt x="8381" y="13354"/>
                  </a:cubicBezTo>
                  <a:cubicBezTo>
                    <a:pt x="8393" y="13354"/>
                    <a:pt x="8411" y="13351"/>
                    <a:pt x="8434" y="13345"/>
                  </a:cubicBezTo>
                  <a:lnTo>
                    <a:pt x="8434" y="13345"/>
                  </a:lnTo>
                  <a:cubicBezTo>
                    <a:pt x="8368" y="13386"/>
                    <a:pt x="8299" y="13419"/>
                    <a:pt x="8213" y="13419"/>
                  </a:cubicBezTo>
                  <a:cubicBezTo>
                    <a:pt x="8054" y="13419"/>
                    <a:pt x="7952" y="13477"/>
                    <a:pt x="7825" y="13509"/>
                  </a:cubicBezTo>
                  <a:lnTo>
                    <a:pt x="7825" y="13509"/>
                  </a:lnTo>
                  <a:cubicBezTo>
                    <a:pt x="7883" y="13502"/>
                    <a:pt x="7925" y="13498"/>
                    <a:pt x="7937" y="13498"/>
                  </a:cubicBezTo>
                  <a:cubicBezTo>
                    <a:pt x="7954" y="13498"/>
                    <a:pt x="7912" y="13506"/>
                    <a:pt x="7773" y="13529"/>
                  </a:cubicBezTo>
                  <a:lnTo>
                    <a:pt x="7663" y="13529"/>
                  </a:lnTo>
                  <a:cubicBezTo>
                    <a:pt x="7724" y="13529"/>
                    <a:pt x="7776" y="13521"/>
                    <a:pt x="7825" y="13509"/>
                  </a:cubicBezTo>
                  <a:lnTo>
                    <a:pt x="7825" y="13509"/>
                  </a:lnTo>
                  <a:cubicBezTo>
                    <a:pt x="7775" y="13514"/>
                    <a:pt x="7712" y="13522"/>
                    <a:pt x="7649" y="13529"/>
                  </a:cubicBezTo>
                  <a:lnTo>
                    <a:pt x="6673" y="13529"/>
                  </a:lnTo>
                  <a:cubicBezTo>
                    <a:pt x="6673" y="13419"/>
                    <a:pt x="6013" y="13419"/>
                    <a:pt x="5903" y="13419"/>
                  </a:cubicBezTo>
                  <a:cubicBezTo>
                    <a:pt x="5536" y="13318"/>
                    <a:pt x="5187" y="13272"/>
                    <a:pt x="4858" y="13272"/>
                  </a:cubicBezTo>
                  <a:cubicBezTo>
                    <a:pt x="1235" y="13272"/>
                    <a:pt x="0" y="18910"/>
                    <a:pt x="4033" y="20019"/>
                  </a:cubicBezTo>
                  <a:cubicBezTo>
                    <a:pt x="4984" y="20256"/>
                    <a:pt x="5955" y="20371"/>
                    <a:pt x="6921" y="20371"/>
                  </a:cubicBezTo>
                  <a:cubicBezTo>
                    <a:pt x="8189" y="20371"/>
                    <a:pt x="9446" y="20173"/>
                    <a:pt x="10633" y="19799"/>
                  </a:cubicBezTo>
                  <a:cubicBezTo>
                    <a:pt x="12722" y="19029"/>
                    <a:pt x="14482" y="17709"/>
                    <a:pt x="15692" y="15839"/>
                  </a:cubicBezTo>
                  <a:cubicBezTo>
                    <a:pt x="17892" y="12539"/>
                    <a:pt x="18112" y="8360"/>
                    <a:pt x="16352" y="4950"/>
                  </a:cubicBezTo>
                  <a:cubicBezTo>
                    <a:pt x="15362" y="286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0" name="Google Shape;838;p34">
              <a:extLst>
                <a:ext uri="{FF2B5EF4-FFF2-40B4-BE49-F238E27FC236}">
                  <a16:creationId xmlns:a16="http://schemas.microsoft.com/office/drawing/2014/main" id="{63220F09-F7E8-9701-A298-5C4EF10AC98D}"/>
                </a:ext>
              </a:extLst>
            </p:cNvPr>
            <p:cNvSpPr/>
            <p:nvPr/>
          </p:nvSpPr>
          <p:spPr>
            <a:xfrm>
              <a:off x="3958475" y="3047000"/>
              <a:ext cx="409725" cy="509925"/>
            </a:xfrm>
            <a:custGeom>
              <a:avLst/>
              <a:gdLst/>
              <a:ahLst/>
              <a:cxnLst/>
              <a:rect l="l" t="t" r="r" b="b"/>
              <a:pathLst>
                <a:path w="16389" h="20397" extrusionOk="0">
                  <a:moveTo>
                    <a:pt x="8864" y="8322"/>
                  </a:moveTo>
                  <a:lnTo>
                    <a:pt x="8909" y="8368"/>
                  </a:lnTo>
                  <a:cubicBezTo>
                    <a:pt x="8948" y="8426"/>
                    <a:pt x="8963" y="8450"/>
                    <a:pt x="8961" y="8450"/>
                  </a:cubicBezTo>
                  <a:cubicBezTo>
                    <a:pt x="8958" y="8450"/>
                    <a:pt x="8918" y="8396"/>
                    <a:pt x="8864" y="8322"/>
                  </a:cubicBezTo>
                  <a:close/>
                  <a:moveTo>
                    <a:pt x="9563" y="10295"/>
                  </a:moveTo>
                  <a:cubicBezTo>
                    <a:pt x="9567" y="10314"/>
                    <a:pt x="9569" y="10332"/>
                    <a:pt x="9569" y="10348"/>
                  </a:cubicBezTo>
                  <a:cubicBezTo>
                    <a:pt x="9569" y="10348"/>
                    <a:pt x="9567" y="10328"/>
                    <a:pt x="9563" y="10295"/>
                  </a:cubicBezTo>
                  <a:close/>
                  <a:moveTo>
                    <a:pt x="9349" y="11997"/>
                  </a:moveTo>
                  <a:cubicBezTo>
                    <a:pt x="9349" y="12068"/>
                    <a:pt x="9215" y="12317"/>
                    <a:pt x="9204" y="12317"/>
                  </a:cubicBezTo>
                  <a:cubicBezTo>
                    <a:pt x="9197" y="12317"/>
                    <a:pt x="9230" y="12236"/>
                    <a:pt x="9349" y="11997"/>
                  </a:cubicBezTo>
                  <a:close/>
                  <a:moveTo>
                    <a:pt x="8579" y="13097"/>
                  </a:moveTo>
                  <a:cubicBezTo>
                    <a:pt x="8557" y="13120"/>
                    <a:pt x="8530" y="13142"/>
                    <a:pt x="8501" y="13164"/>
                  </a:cubicBezTo>
                  <a:lnTo>
                    <a:pt x="8501" y="13164"/>
                  </a:lnTo>
                  <a:cubicBezTo>
                    <a:pt x="8548" y="13125"/>
                    <a:pt x="8579" y="13097"/>
                    <a:pt x="8579" y="13097"/>
                  </a:cubicBezTo>
                  <a:close/>
                  <a:moveTo>
                    <a:pt x="5627" y="0"/>
                  </a:moveTo>
                  <a:cubicBezTo>
                    <a:pt x="4704" y="0"/>
                    <a:pt x="3775" y="110"/>
                    <a:pt x="2860" y="339"/>
                  </a:cubicBezTo>
                  <a:cubicBezTo>
                    <a:pt x="990" y="889"/>
                    <a:pt x="0" y="2758"/>
                    <a:pt x="440" y="4628"/>
                  </a:cubicBezTo>
                  <a:cubicBezTo>
                    <a:pt x="894" y="6078"/>
                    <a:pt x="2243" y="7080"/>
                    <a:pt x="3689" y="7080"/>
                  </a:cubicBezTo>
                  <a:cubicBezTo>
                    <a:pt x="3997" y="7080"/>
                    <a:pt x="4310" y="7035"/>
                    <a:pt x="4620" y="6938"/>
                  </a:cubicBezTo>
                  <a:lnTo>
                    <a:pt x="5280" y="6828"/>
                  </a:lnTo>
                  <a:lnTo>
                    <a:pt x="6380" y="6828"/>
                  </a:lnTo>
                  <a:cubicBezTo>
                    <a:pt x="6600" y="6828"/>
                    <a:pt x="6917" y="6926"/>
                    <a:pt x="6779" y="6926"/>
                  </a:cubicBezTo>
                  <a:cubicBezTo>
                    <a:pt x="6710" y="6926"/>
                    <a:pt x="6526" y="6901"/>
                    <a:pt x="6160" y="6828"/>
                  </a:cubicBezTo>
                  <a:lnTo>
                    <a:pt x="6160" y="6828"/>
                  </a:lnTo>
                  <a:lnTo>
                    <a:pt x="6600" y="6938"/>
                  </a:lnTo>
                  <a:cubicBezTo>
                    <a:pt x="6820" y="7011"/>
                    <a:pt x="7040" y="7085"/>
                    <a:pt x="7260" y="7158"/>
                  </a:cubicBezTo>
                  <a:lnTo>
                    <a:pt x="7260" y="7158"/>
                  </a:lnTo>
                  <a:lnTo>
                    <a:pt x="7700" y="7378"/>
                  </a:lnTo>
                  <a:lnTo>
                    <a:pt x="7920" y="7488"/>
                  </a:lnTo>
                  <a:lnTo>
                    <a:pt x="7920" y="7488"/>
                  </a:lnTo>
                  <a:cubicBezTo>
                    <a:pt x="8360" y="7818"/>
                    <a:pt x="8360" y="7818"/>
                    <a:pt x="8579" y="8038"/>
                  </a:cubicBezTo>
                  <a:lnTo>
                    <a:pt x="8690" y="8148"/>
                  </a:lnTo>
                  <a:lnTo>
                    <a:pt x="8690" y="8148"/>
                  </a:lnTo>
                  <a:cubicBezTo>
                    <a:pt x="8800" y="8258"/>
                    <a:pt x="9019" y="8698"/>
                    <a:pt x="9129" y="8918"/>
                  </a:cubicBezTo>
                  <a:cubicBezTo>
                    <a:pt x="9230" y="9018"/>
                    <a:pt x="9239" y="9210"/>
                    <a:pt x="9323" y="9326"/>
                  </a:cubicBezTo>
                  <a:lnTo>
                    <a:pt x="9323" y="9326"/>
                  </a:lnTo>
                  <a:cubicBezTo>
                    <a:pt x="9399" y="9521"/>
                    <a:pt x="9459" y="9744"/>
                    <a:pt x="9459" y="9908"/>
                  </a:cubicBezTo>
                  <a:lnTo>
                    <a:pt x="9459" y="10018"/>
                  </a:lnTo>
                  <a:cubicBezTo>
                    <a:pt x="9459" y="10348"/>
                    <a:pt x="9459" y="10678"/>
                    <a:pt x="9459" y="11008"/>
                  </a:cubicBezTo>
                  <a:cubicBezTo>
                    <a:pt x="9459" y="11118"/>
                    <a:pt x="9459" y="11228"/>
                    <a:pt x="9459" y="11447"/>
                  </a:cubicBezTo>
                  <a:cubicBezTo>
                    <a:pt x="9459" y="11447"/>
                    <a:pt x="9546" y="10752"/>
                    <a:pt x="9566" y="10752"/>
                  </a:cubicBezTo>
                  <a:cubicBezTo>
                    <a:pt x="9568" y="10752"/>
                    <a:pt x="9569" y="10763"/>
                    <a:pt x="9569" y="10788"/>
                  </a:cubicBezTo>
                  <a:cubicBezTo>
                    <a:pt x="9569" y="10898"/>
                    <a:pt x="9569" y="11008"/>
                    <a:pt x="9569" y="11118"/>
                  </a:cubicBezTo>
                  <a:cubicBezTo>
                    <a:pt x="9482" y="11292"/>
                    <a:pt x="9464" y="11535"/>
                    <a:pt x="9406" y="11793"/>
                  </a:cubicBezTo>
                  <a:lnTo>
                    <a:pt x="9406" y="11793"/>
                  </a:lnTo>
                  <a:cubicBezTo>
                    <a:pt x="9362" y="11894"/>
                    <a:pt x="9289" y="12058"/>
                    <a:pt x="9239" y="12107"/>
                  </a:cubicBezTo>
                  <a:cubicBezTo>
                    <a:pt x="9147" y="12200"/>
                    <a:pt x="8820" y="12605"/>
                    <a:pt x="8719" y="12862"/>
                  </a:cubicBezTo>
                  <a:lnTo>
                    <a:pt x="8719" y="12862"/>
                  </a:lnTo>
                  <a:cubicBezTo>
                    <a:pt x="8631" y="12976"/>
                    <a:pt x="8527" y="13124"/>
                    <a:pt x="8360" y="13207"/>
                  </a:cubicBezTo>
                  <a:lnTo>
                    <a:pt x="8250" y="13317"/>
                  </a:lnTo>
                  <a:cubicBezTo>
                    <a:pt x="8215" y="13352"/>
                    <a:pt x="8188" y="13380"/>
                    <a:pt x="8167" y="13401"/>
                  </a:cubicBezTo>
                  <a:lnTo>
                    <a:pt x="8167" y="13401"/>
                  </a:lnTo>
                  <a:cubicBezTo>
                    <a:pt x="8157" y="13410"/>
                    <a:pt x="8148" y="13419"/>
                    <a:pt x="8140" y="13427"/>
                  </a:cubicBezTo>
                  <a:cubicBezTo>
                    <a:pt x="7700" y="13647"/>
                    <a:pt x="7370" y="13867"/>
                    <a:pt x="6930" y="13977"/>
                  </a:cubicBezTo>
                  <a:cubicBezTo>
                    <a:pt x="6160" y="14417"/>
                    <a:pt x="5610" y="15187"/>
                    <a:pt x="5390" y="16067"/>
                  </a:cubicBezTo>
                  <a:cubicBezTo>
                    <a:pt x="5170" y="16947"/>
                    <a:pt x="5280" y="17937"/>
                    <a:pt x="5720" y="18707"/>
                  </a:cubicBezTo>
                  <a:cubicBezTo>
                    <a:pt x="6160" y="19477"/>
                    <a:pt x="6930" y="20027"/>
                    <a:pt x="7810" y="20357"/>
                  </a:cubicBezTo>
                  <a:cubicBezTo>
                    <a:pt x="8017" y="20383"/>
                    <a:pt x="8225" y="20396"/>
                    <a:pt x="8433" y="20396"/>
                  </a:cubicBezTo>
                  <a:cubicBezTo>
                    <a:pt x="9105" y="20396"/>
                    <a:pt x="9777" y="20253"/>
                    <a:pt x="10449" y="19917"/>
                  </a:cubicBezTo>
                  <a:lnTo>
                    <a:pt x="10339" y="19917"/>
                  </a:lnTo>
                  <a:cubicBezTo>
                    <a:pt x="14079" y="18267"/>
                    <a:pt x="16389" y="14527"/>
                    <a:pt x="16389" y="10458"/>
                  </a:cubicBezTo>
                  <a:cubicBezTo>
                    <a:pt x="16389" y="6498"/>
                    <a:pt x="14189" y="2978"/>
                    <a:pt x="10669" y="1109"/>
                  </a:cubicBezTo>
                  <a:cubicBezTo>
                    <a:pt x="9088"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1" name="Google Shape;839;p34">
              <a:extLst>
                <a:ext uri="{FF2B5EF4-FFF2-40B4-BE49-F238E27FC236}">
                  <a16:creationId xmlns:a16="http://schemas.microsoft.com/office/drawing/2014/main" id="{86BDAAD8-B73A-A4CF-29C0-9C1164A6DFD0}"/>
                </a:ext>
              </a:extLst>
            </p:cNvPr>
            <p:cNvSpPr/>
            <p:nvPr/>
          </p:nvSpPr>
          <p:spPr>
            <a:xfrm>
              <a:off x="3266450" y="3047200"/>
              <a:ext cx="452825" cy="509275"/>
            </a:xfrm>
            <a:custGeom>
              <a:avLst/>
              <a:gdLst/>
              <a:ahLst/>
              <a:cxnLst/>
              <a:rect l="l" t="t" r="r" b="b"/>
              <a:pathLst>
                <a:path w="18113" h="20371" extrusionOk="0">
                  <a:moveTo>
                    <a:pt x="9715" y="7338"/>
                  </a:moveTo>
                  <a:cubicBezTo>
                    <a:pt x="9719" y="7338"/>
                    <a:pt x="9731" y="7348"/>
                    <a:pt x="9753" y="7370"/>
                  </a:cubicBezTo>
                  <a:lnTo>
                    <a:pt x="9794" y="7471"/>
                  </a:lnTo>
                  <a:lnTo>
                    <a:pt x="9794" y="7471"/>
                  </a:lnTo>
                  <a:cubicBezTo>
                    <a:pt x="9741" y="7394"/>
                    <a:pt x="9705" y="7338"/>
                    <a:pt x="9715" y="7338"/>
                  </a:cubicBezTo>
                  <a:close/>
                  <a:moveTo>
                    <a:pt x="10469" y="9003"/>
                  </a:moveTo>
                  <a:cubicBezTo>
                    <a:pt x="10483" y="9086"/>
                    <a:pt x="10513" y="9222"/>
                    <a:pt x="10566" y="9428"/>
                  </a:cubicBezTo>
                  <a:lnTo>
                    <a:pt x="10566" y="9428"/>
                  </a:lnTo>
                  <a:cubicBezTo>
                    <a:pt x="10530" y="9258"/>
                    <a:pt x="10509" y="9105"/>
                    <a:pt x="10469" y="9003"/>
                  </a:cubicBezTo>
                  <a:close/>
                  <a:moveTo>
                    <a:pt x="10566" y="9428"/>
                  </a:moveTo>
                  <a:cubicBezTo>
                    <a:pt x="10584" y="9509"/>
                    <a:pt x="10605" y="9594"/>
                    <a:pt x="10633" y="9680"/>
                  </a:cubicBezTo>
                  <a:cubicBezTo>
                    <a:pt x="10608" y="9586"/>
                    <a:pt x="10585" y="9502"/>
                    <a:pt x="10566" y="9428"/>
                  </a:cubicBezTo>
                  <a:close/>
                  <a:moveTo>
                    <a:pt x="10283" y="11480"/>
                  </a:moveTo>
                  <a:cubicBezTo>
                    <a:pt x="10266" y="11539"/>
                    <a:pt x="10239" y="11588"/>
                    <a:pt x="10207" y="11632"/>
                  </a:cubicBezTo>
                  <a:lnTo>
                    <a:pt x="10207" y="11632"/>
                  </a:lnTo>
                  <a:cubicBezTo>
                    <a:pt x="10223" y="11601"/>
                    <a:pt x="10251" y="11544"/>
                    <a:pt x="10283" y="11480"/>
                  </a:cubicBezTo>
                  <a:close/>
                  <a:moveTo>
                    <a:pt x="9778" y="1"/>
                  </a:moveTo>
                  <a:cubicBezTo>
                    <a:pt x="9472" y="1"/>
                    <a:pt x="9167" y="37"/>
                    <a:pt x="8873" y="111"/>
                  </a:cubicBezTo>
                  <a:cubicBezTo>
                    <a:pt x="7993" y="331"/>
                    <a:pt x="7334" y="881"/>
                    <a:pt x="6784" y="1651"/>
                  </a:cubicBezTo>
                  <a:cubicBezTo>
                    <a:pt x="6014" y="3190"/>
                    <a:pt x="6344" y="5610"/>
                    <a:pt x="8103" y="6380"/>
                  </a:cubicBezTo>
                  <a:lnTo>
                    <a:pt x="7993" y="6380"/>
                  </a:lnTo>
                  <a:cubicBezTo>
                    <a:pt x="8323" y="6490"/>
                    <a:pt x="8653" y="6710"/>
                    <a:pt x="8983" y="6820"/>
                  </a:cubicBezTo>
                  <a:lnTo>
                    <a:pt x="9313" y="7040"/>
                  </a:lnTo>
                  <a:cubicBezTo>
                    <a:pt x="9478" y="7177"/>
                    <a:pt x="9533" y="7226"/>
                    <a:pt x="9528" y="7226"/>
                  </a:cubicBezTo>
                  <a:cubicBezTo>
                    <a:pt x="9516" y="7226"/>
                    <a:pt x="9177" y="6964"/>
                    <a:pt x="9143" y="6964"/>
                  </a:cubicBezTo>
                  <a:cubicBezTo>
                    <a:pt x="9133" y="6964"/>
                    <a:pt x="9148" y="6985"/>
                    <a:pt x="9203" y="7040"/>
                  </a:cubicBezTo>
                  <a:cubicBezTo>
                    <a:pt x="9514" y="7247"/>
                    <a:pt x="9630" y="7357"/>
                    <a:pt x="9827" y="7553"/>
                  </a:cubicBezTo>
                  <a:lnTo>
                    <a:pt x="9827" y="7553"/>
                  </a:lnTo>
                  <a:lnTo>
                    <a:pt x="9973" y="7920"/>
                  </a:lnTo>
                  <a:cubicBezTo>
                    <a:pt x="10126" y="8073"/>
                    <a:pt x="10226" y="8226"/>
                    <a:pt x="10310" y="8417"/>
                  </a:cubicBezTo>
                  <a:lnTo>
                    <a:pt x="10310" y="8417"/>
                  </a:lnTo>
                  <a:cubicBezTo>
                    <a:pt x="10334" y="8536"/>
                    <a:pt x="10413" y="8723"/>
                    <a:pt x="10413" y="8910"/>
                  </a:cubicBezTo>
                  <a:cubicBezTo>
                    <a:pt x="10436" y="8932"/>
                    <a:pt x="10454" y="8964"/>
                    <a:pt x="10469" y="9003"/>
                  </a:cubicBezTo>
                  <a:lnTo>
                    <a:pt x="10469" y="9003"/>
                  </a:lnTo>
                  <a:cubicBezTo>
                    <a:pt x="10456" y="8927"/>
                    <a:pt x="10456" y="8895"/>
                    <a:pt x="10466" y="8895"/>
                  </a:cubicBezTo>
                  <a:cubicBezTo>
                    <a:pt x="10490" y="8895"/>
                    <a:pt x="10576" y="9123"/>
                    <a:pt x="10633" y="9350"/>
                  </a:cubicBezTo>
                  <a:cubicBezTo>
                    <a:pt x="10743" y="9680"/>
                    <a:pt x="10633" y="9680"/>
                    <a:pt x="10633" y="9790"/>
                  </a:cubicBezTo>
                  <a:lnTo>
                    <a:pt x="10633" y="10292"/>
                  </a:lnTo>
                  <a:lnTo>
                    <a:pt x="10633" y="10292"/>
                  </a:lnTo>
                  <a:cubicBezTo>
                    <a:pt x="10604" y="10479"/>
                    <a:pt x="10563" y="10729"/>
                    <a:pt x="10523" y="10890"/>
                  </a:cubicBezTo>
                  <a:cubicBezTo>
                    <a:pt x="10468" y="11000"/>
                    <a:pt x="10413" y="11137"/>
                    <a:pt x="10358" y="11275"/>
                  </a:cubicBezTo>
                  <a:lnTo>
                    <a:pt x="10358" y="11275"/>
                  </a:lnTo>
                  <a:lnTo>
                    <a:pt x="10303" y="11330"/>
                  </a:lnTo>
                  <a:cubicBezTo>
                    <a:pt x="10303" y="11367"/>
                    <a:pt x="10300" y="11401"/>
                    <a:pt x="10294" y="11433"/>
                  </a:cubicBezTo>
                  <a:lnTo>
                    <a:pt x="10294" y="11433"/>
                  </a:lnTo>
                  <a:cubicBezTo>
                    <a:pt x="10265" y="11504"/>
                    <a:pt x="10235" y="11572"/>
                    <a:pt x="10206" y="11633"/>
                  </a:cubicBezTo>
                  <a:lnTo>
                    <a:pt x="10206" y="11633"/>
                  </a:lnTo>
                  <a:cubicBezTo>
                    <a:pt x="10170" y="11683"/>
                    <a:pt x="10126" y="11726"/>
                    <a:pt x="10083" y="11769"/>
                  </a:cubicBezTo>
                  <a:cubicBezTo>
                    <a:pt x="10011" y="11987"/>
                    <a:pt x="9650" y="12397"/>
                    <a:pt x="9667" y="12397"/>
                  </a:cubicBezTo>
                  <a:cubicBezTo>
                    <a:pt x="9676"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1" y="13314"/>
                    <a:pt x="8341" y="13354"/>
                    <a:pt x="8382" y="13354"/>
                  </a:cubicBezTo>
                  <a:cubicBezTo>
                    <a:pt x="8394" y="13354"/>
                    <a:pt x="8412" y="13351"/>
                    <a:pt x="8434" y="13345"/>
                  </a:cubicBezTo>
                  <a:lnTo>
                    <a:pt x="8434" y="13345"/>
                  </a:lnTo>
                  <a:cubicBezTo>
                    <a:pt x="8369" y="13386"/>
                    <a:pt x="8299" y="13419"/>
                    <a:pt x="8213" y="13419"/>
                  </a:cubicBezTo>
                  <a:cubicBezTo>
                    <a:pt x="8054" y="13419"/>
                    <a:pt x="7953" y="13477"/>
                    <a:pt x="7826" y="13509"/>
                  </a:cubicBezTo>
                  <a:lnTo>
                    <a:pt x="7826" y="13509"/>
                  </a:lnTo>
                  <a:cubicBezTo>
                    <a:pt x="7883" y="13502"/>
                    <a:pt x="7926" y="13498"/>
                    <a:pt x="7938" y="13498"/>
                  </a:cubicBezTo>
                  <a:cubicBezTo>
                    <a:pt x="7954" y="13498"/>
                    <a:pt x="7913" y="13506"/>
                    <a:pt x="7773" y="13529"/>
                  </a:cubicBezTo>
                  <a:lnTo>
                    <a:pt x="7663" y="13529"/>
                  </a:lnTo>
                  <a:cubicBezTo>
                    <a:pt x="7724" y="13529"/>
                    <a:pt x="7777" y="13521"/>
                    <a:pt x="7826" y="13509"/>
                  </a:cubicBezTo>
                  <a:lnTo>
                    <a:pt x="7826" y="13509"/>
                  </a:lnTo>
                  <a:cubicBezTo>
                    <a:pt x="7775" y="13514"/>
                    <a:pt x="7713" y="13522"/>
                    <a:pt x="7650" y="13529"/>
                  </a:cubicBezTo>
                  <a:lnTo>
                    <a:pt x="6674" y="13529"/>
                  </a:lnTo>
                  <a:cubicBezTo>
                    <a:pt x="6674" y="13419"/>
                    <a:pt x="6014" y="13419"/>
                    <a:pt x="5904" y="13419"/>
                  </a:cubicBezTo>
                  <a:cubicBezTo>
                    <a:pt x="5537" y="13318"/>
                    <a:pt x="5188" y="13272"/>
                    <a:pt x="4859" y="13272"/>
                  </a:cubicBezTo>
                  <a:cubicBezTo>
                    <a:pt x="1236" y="13272"/>
                    <a:pt x="1" y="18910"/>
                    <a:pt x="4034" y="20019"/>
                  </a:cubicBezTo>
                  <a:cubicBezTo>
                    <a:pt x="4985" y="20256"/>
                    <a:pt x="5956" y="20371"/>
                    <a:pt x="6921" y="20371"/>
                  </a:cubicBezTo>
                  <a:cubicBezTo>
                    <a:pt x="8189" y="20371"/>
                    <a:pt x="9447" y="20173"/>
                    <a:pt x="10633" y="19799"/>
                  </a:cubicBezTo>
                  <a:cubicBezTo>
                    <a:pt x="12723" y="19029"/>
                    <a:pt x="14483" y="17709"/>
                    <a:pt x="15693" y="15839"/>
                  </a:cubicBezTo>
                  <a:cubicBezTo>
                    <a:pt x="17892" y="12539"/>
                    <a:pt x="18112" y="8360"/>
                    <a:pt x="16353" y="4950"/>
                  </a:cubicBezTo>
                  <a:cubicBezTo>
                    <a:pt x="15363" y="286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2" name="Google Shape;840;p34">
              <a:extLst>
                <a:ext uri="{FF2B5EF4-FFF2-40B4-BE49-F238E27FC236}">
                  <a16:creationId xmlns:a16="http://schemas.microsoft.com/office/drawing/2014/main" id="{0FA7BD26-7EF6-5087-59DE-3B4213AD30AF}"/>
                </a:ext>
              </a:extLst>
            </p:cNvPr>
            <p:cNvSpPr/>
            <p:nvPr/>
          </p:nvSpPr>
          <p:spPr>
            <a:xfrm>
              <a:off x="2627600" y="3047000"/>
              <a:ext cx="412500" cy="509925"/>
            </a:xfrm>
            <a:custGeom>
              <a:avLst/>
              <a:gdLst/>
              <a:ahLst/>
              <a:cxnLst/>
              <a:rect l="l" t="t" r="r" b="b"/>
              <a:pathLst>
                <a:path w="16500" h="20397" extrusionOk="0">
                  <a:moveTo>
                    <a:pt x="8758" y="8138"/>
                  </a:moveTo>
                  <a:lnTo>
                    <a:pt x="8758" y="8138"/>
                  </a:lnTo>
                  <a:cubicBezTo>
                    <a:pt x="8772" y="8144"/>
                    <a:pt x="8786" y="8148"/>
                    <a:pt x="8800" y="8148"/>
                  </a:cubicBezTo>
                  <a:cubicBezTo>
                    <a:pt x="8800" y="8162"/>
                    <a:pt x="8806" y="8183"/>
                    <a:pt x="8816" y="8208"/>
                  </a:cubicBezTo>
                  <a:lnTo>
                    <a:pt x="8816" y="8208"/>
                  </a:lnTo>
                  <a:cubicBezTo>
                    <a:pt x="8797" y="8184"/>
                    <a:pt x="8777" y="8161"/>
                    <a:pt x="8758" y="8138"/>
                  </a:cubicBezTo>
                  <a:close/>
                  <a:moveTo>
                    <a:pt x="9179" y="8695"/>
                  </a:moveTo>
                  <a:cubicBezTo>
                    <a:pt x="9182" y="8695"/>
                    <a:pt x="9200" y="8728"/>
                    <a:pt x="9240" y="8808"/>
                  </a:cubicBezTo>
                  <a:lnTo>
                    <a:pt x="9308" y="9011"/>
                  </a:lnTo>
                  <a:lnTo>
                    <a:pt x="9308" y="9011"/>
                  </a:lnTo>
                  <a:cubicBezTo>
                    <a:pt x="9238" y="8851"/>
                    <a:pt x="9172" y="8695"/>
                    <a:pt x="9179" y="8695"/>
                  </a:cubicBezTo>
                  <a:close/>
                  <a:moveTo>
                    <a:pt x="9460" y="11997"/>
                  </a:moveTo>
                  <a:cubicBezTo>
                    <a:pt x="9460" y="12068"/>
                    <a:pt x="9370" y="12317"/>
                    <a:pt x="9363" y="12317"/>
                  </a:cubicBezTo>
                  <a:cubicBezTo>
                    <a:pt x="9358" y="12317"/>
                    <a:pt x="9380" y="12236"/>
                    <a:pt x="9460" y="11997"/>
                  </a:cubicBezTo>
                  <a:close/>
                  <a:moveTo>
                    <a:pt x="8690" y="13097"/>
                  </a:moveTo>
                  <a:lnTo>
                    <a:pt x="8690" y="13097"/>
                  </a:lnTo>
                  <a:cubicBezTo>
                    <a:pt x="8668" y="13120"/>
                    <a:pt x="8645" y="13142"/>
                    <a:pt x="8622" y="13164"/>
                  </a:cubicBezTo>
                  <a:lnTo>
                    <a:pt x="8622" y="13164"/>
                  </a:lnTo>
                  <a:cubicBezTo>
                    <a:pt x="8662" y="13126"/>
                    <a:pt x="8689" y="13099"/>
                    <a:pt x="8690" y="13097"/>
                  </a:cubicBezTo>
                  <a:close/>
                  <a:moveTo>
                    <a:pt x="8603" y="13183"/>
                  </a:moveTo>
                  <a:cubicBezTo>
                    <a:pt x="8595" y="13192"/>
                    <a:pt x="8588" y="13200"/>
                    <a:pt x="8580" y="13207"/>
                  </a:cubicBezTo>
                  <a:lnTo>
                    <a:pt x="8576" y="13210"/>
                  </a:lnTo>
                  <a:lnTo>
                    <a:pt x="8576" y="13210"/>
                  </a:lnTo>
                  <a:cubicBezTo>
                    <a:pt x="8585" y="13201"/>
                    <a:pt x="8594" y="13192"/>
                    <a:pt x="8603" y="13183"/>
                  </a:cubicBezTo>
                  <a:close/>
                  <a:moveTo>
                    <a:pt x="5658" y="0"/>
                  </a:moveTo>
                  <a:cubicBezTo>
                    <a:pt x="4717" y="0"/>
                    <a:pt x="3776" y="110"/>
                    <a:pt x="2861" y="339"/>
                  </a:cubicBezTo>
                  <a:cubicBezTo>
                    <a:pt x="1101" y="889"/>
                    <a:pt x="1" y="2758"/>
                    <a:pt x="551" y="4628"/>
                  </a:cubicBezTo>
                  <a:cubicBezTo>
                    <a:pt x="1004" y="6078"/>
                    <a:pt x="2354" y="7080"/>
                    <a:pt x="3799" y="7080"/>
                  </a:cubicBezTo>
                  <a:cubicBezTo>
                    <a:pt x="4108" y="7080"/>
                    <a:pt x="4421" y="7035"/>
                    <a:pt x="4730" y="6938"/>
                  </a:cubicBezTo>
                  <a:lnTo>
                    <a:pt x="5390" y="6828"/>
                  </a:lnTo>
                  <a:lnTo>
                    <a:pt x="6380" y="6828"/>
                  </a:lnTo>
                  <a:cubicBezTo>
                    <a:pt x="6600" y="6828"/>
                    <a:pt x="6967" y="6926"/>
                    <a:pt x="6828" y="6926"/>
                  </a:cubicBezTo>
                  <a:cubicBezTo>
                    <a:pt x="6759" y="6926"/>
                    <a:pt x="6564" y="6901"/>
                    <a:pt x="6160" y="6828"/>
                  </a:cubicBezTo>
                  <a:lnTo>
                    <a:pt x="6160" y="6828"/>
                  </a:lnTo>
                  <a:lnTo>
                    <a:pt x="6600" y="6938"/>
                  </a:lnTo>
                  <a:cubicBezTo>
                    <a:pt x="6898" y="7013"/>
                    <a:pt x="7146" y="7087"/>
                    <a:pt x="7378" y="7162"/>
                  </a:cubicBezTo>
                  <a:lnTo>
                    <a:pt x="7378" y="7162"/>
                  </a:lnTo>
                  <a:lnTo>
                    <a:pt x="7810" y="7378"/>
                  </a:lnTo>
                  <a:lnTo>
                    <a:pt x="8140" y="7598"/>
                  </a:lnTo>
                  <a:lnTo>
                    <a:pt x="8150" y="7603"/>
                  </a:lnTo>
                  <a:lnTo>
                    <a:pt x="8150" y="7603"/>
                  </a:lnTo>
                  <a:cubicBezTo>
                    <a:pt x="8389" y="7822"/>
                    <a:pt x="8485" y="7847"/>
                    <a:pt x="8580" y="8038"/>
                  </a:cubicBezTo>
                  <a:lnTo>
                    <a:pt x="8890" y="8347"/>
                  </a:lnTo>
                  <a:lnTo>
                    <a:pt x="8890" y="8347"/>
                  </a:lnTo>
                  <a:cubicBezTo>
                    <a:pt x="8996" y="8527"/>
                    <a:pt x="9167" y="8771"/>
                    <a:pt x="9240" y="8918"/>
                  </a:cubicBezTo>
                  <a:cubicBezTo>
                    <a:pt x="9240" y="8991"/>
                    <a:pt x="9289" y="9114"/>
                    <a:pt x="9354" y="9220"/>
                  </a:cubicBezTo>
                  <a:lnTo>
                    <a:pt x="9354" y="9220"/>
                  </a:lnTo>
                  <a:cubicBezTo>
                    <a:pt x="9376" y="9434"/>
                    <a:pt x="9473" y="9714"/>
                    <a:pt x="9570" y="9908"/>
                  </a:cubicBezTo>
                  <a:cubicBezTo>
                    <a:pt x="9570" y="9943"/>
                    <a:pt x="9570" y="9980"/>
                    <a:pt x="9570" y="10018"/>
                  </a:cubicBezTo>
                  <a:cubicBezTo>
                    <a:pt x="9680" y="10348"/>
                    <a:pt x="9680" y="10678"/>
                    <a:pt x="9570" y="11008"/>
                  </a:cubicBezTo>
                  <a:cubicBezTo>
                    <a:pt x="9570" y="11118"/>
                    <a:pt x="9570" y="11228"/>
                    <a:pt x="9570" y="11447"/>
                  </a:cubicBezTo>
                  <a:cubicBezTo>
                    <a:pt x="9570" y="11447"/>
                    <a:pt x="9639" y="11173"/>
                    <a:pt x="9680" y="10969"/>
                  </a:cubicBezTo>
                  <a:lnTo>
                    <a:pt x="9680" y="10969"/>
                  </a:lnTo>
                  <a:cubicBezTo>
                    <a:pt x="9680" y="11019"/>
                    <a:pt x="9680" y="11068"/>
                    <a:pt x="9680" y="11118"/>
                  </a:cubicBezTo>
                  <a:cubicBezTo>
                    <a:pt x="9680" y="11315"/>
                    <a:pt x="9592" y="11600"/>
                    <a:pt x="9494" y="11894"/>
                  </a:cubicBezTo>
                  <a:lnTo>
                    <a:pt x="9494" y="11894"/>
                  </a:lnTo>
                  <a:cubicBezTo>
                    <a:pt x="9443" y="11981"/>
                    <a:pt x="9385" y="12072"/>
                    <a:pt x="9350" y="12107"/>
                  </a:cubicBezTo>
                  <a:cubicBezTo>
                    <a:pt x="9350" y="12209"/>
                    <a:pt x="8883" y="12683"/>
                    <a:pt x="8810" y="12929"/>
                  </a:cubicBezTo>
                  <a:lnTo>
                    <a:pt x="8810" y="12929"/>
                  </a:lnTo>
                  <a:cubicBezTo>
                    <a:pt x="8727" y="13017"/>
                    <a:pt x="8665" y="13112"/>
                    <a:pt x="8605" y="13180"/>
                  </a:cubicBezTo>
                  <a:lnTo>
                    <a:pt x="8605" y="13180"/>
                  </a:lnTo>
                  <a:cubicBezTo>
                    <a:pt x="8594" y="13191"/>
                    <a:pt x="8583" y="13201"/>
                    <a:pt x="8571" y="13212"/>
                  </a:cubicBezTo>
                  <a:lnTo>
                    <a:pt x="8571" y="13212"/>
                  </a:lnTo>
                  <a:lnTo>
                    <a:pt x="8360" y="13317"/>
                  </a:lnTo>
                  <a:cubicBezTo>
                    <a:pt x="8334" y="13352"/>
                    <a:pt x="8314" y="13380"/>
                    <a:pt x="8300" y="13401"/>
                  </a:cubicBezTo>
                  <a:lnTo>
                    <a:pt x="8300" y="13401"/>
                  </a:lnTo>
                  <a:cubicBezTo>
                    <a:pt x="8284" y="13410"/>
                    <a:pt x="8267" y="13419"/>
                    <a:pt x="8250" y="13427"/>
                  </a:cubicBezTo>
                  <a:cubicBezTo>
                    <a:pt x="7920" y="13647"/>
                    <a:pt x="7480" y="13867"/>
                    <a:pt x="7040" y="13977"/>
                  </a:cubicBezTo>
                  <a:cubicBezTo>
                    <a:pt x="6270" y="14417"/>
                    <a:pt x="5720" y="15187"/>
                    <a:pt x="5500" y="16067"/>
                  </a:cubicBezTo>
                  <a:cubicBezTo>
                    <a:pt x="5280" y="16947"/>
                    <a:pt x="5390" y="17937"/>
                    <a:pt x="5830" y="18707"/>
                  </a:cubicBezTo>
                  <a:cubicBezTo>
                    <a:pt x="6270" y="19477"/>
                    <a:pt x="7040" y="20027"/>
                    <a:pt x="7920" y="20357"/>
                  </a:cubicBezTo>
                  <a:cubicBezTo>
                    <a:pt x="8128" y="20383"/>
                    <a:pt x="8336" y="20396"/>
                    <a:pt x="8542" y="20396"/>
                  </a:cubicBezTo>
                  <a:cubicBezTo>
                    <a:pt x="9209" y="20396"/>
                    <a:pt x="9862" y="20253"/>
                    <a:pt x="10450" y="19917"/>
                  </a:cubicBezTo>
                  <a:cubicBezTo>
                    <a:pt x="14079" y="18267"/>
                    <a:pt x="16499" y="14527"/>
                    <a:pt x="16499" y="10458"/>
                  </a:cubicBezTo>
                  <a:cubicBezTo>
                    <a:pt x="16389" y="6498"/>
                    <a:pt x="14299" y="2978"/>
                    <a:pt x="10780" y="1109"/>
                  </a:cubicBezTo>
                  <a:cubicBezTo>
                    <a:pt x="9199" y="390"/>
                    <a:pt x="7430" y="0"/>
                    <a:pt x="565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3" name="Google Shape;841;p34">
              <a:extLst>
                <a:ext uri="{FF2B5EF4-FFF2-40B4-BE49-F238E27FC236}">
                  <a16:creationId xmlns:a16="http://schemas.microsoft.com/office/drawing/2014/main" id="{A0559C3C-ADCB-8F72-6F31-11115D490913}"/>
                </a:ext>
              </a:extLst>
            </p:cNvPr>
            <p:cNvSpPr/>
            <p:nvPr/>
          </p:nvSpPr>
          <p:spPr>
            <a:xfrm>
              <a:off x="1935600" y="3047200"/>
              <a:ext cx="452800" cy="509275"/>
            </a:xfrm>
            <a:custGeom>
              <a:avLst/>
              <a:gdLst/>
              <a:ahLst/>
              <a:cxnLst/>
              <a:rect l="l" t="t" r="r" b="b"/>
              <a:pathLst>
                <a:path w="18112" h="20371" extrusionOk="0">
                  <a:moveTo>
                    <a:pt x="9714" y="7338"/>
                  </a:moveTo>
                  <a:cubicBezTo>
                    <a:pt x="9718" y="7338"/>
                    <a:pt x="9730" y="7348"/>
                    <a:pt x="9753" y="7370"/>
                  </a:cubicBezTo>
                  <a:lnTo>
                    <a:pt x="9788" y="7457"/>
                  </a:lnTo>
                  <a:lnTo>
                    <a:pt x="9788" y="7457"/>
                  </a:lnTo>
                  <a:cubicBezTo>
                    <a:pt x="9738" y="7388"/>
                    <a:pt x="9705" y="7338"/>
                    <a:pt x="9714" y="7338"/>
                  </a:cubicBezTo>
                  <a:close/>
                  <a:moveTo>
                    <a:pt x="9966" y="7693"/>
                  </a:moveTo>
                  <a:lnTo>
                    <a:pt x="10083" y="7810"/>
                  </a:lnTo>
                  <a:cubicBezTo>
                    <a:pt x="10115" y="7858"/>
                    <a:pt x="10126" y="7878"/>
                    <a:pt x="10122" y="7878"/>
                  </a:cubicBezTo>
                  <a:cubicBezTo>
                    <a:pt x="10114" y="7878"/>
                    <a:pt x="10045" y="7794"/>
                    <a:pt x="9966" y="7693"/>
                  </a:cubicBezTo>
                  <a:close/>
                  <a:moveTo>
                    <a:pt x="10468" y="9003"/>
                  </a:moveTo>
                  <a:cubicBezTo>
                    <a:pt x="10482" y="9086"/>
                    <a:pt x="10513" y="9222"/>
                    <a:pt x="10566" y="9428"/>
                  </a:cubicBezTo>
                  <a:lnTo>
                    <a:pt x="10566" y="9428"/>
                  </a:lnTo>
                  <a:cubicBezTo>
                    <a:pt x="10529" y="9258"/>
                    <a:pt x="10508" y="9105"/>
                    <a:pt x="10468" y="9003"/>
                  </a:cubicBezTo>
                  <a:close/>
                  <a:moveTo>
                    <a:pt x="10566" y="9428"/>
                  </a:moveTo>
                  <a:cubicBezTo>
                    <a:pt x="10583" y="9509"/>
                    <a:pt x="10604" y="9594"/>
                    <a:pt x="10633" y="9680"/>
                  </a:cubicBezTo>
                  <a:cubicBezTo>
                    <a:pt x="10607" y="9586"/>
                    <a:pt x="10585" y="9502"/>
                    <a:pt x="10566" y="9428"/>
                  </a:cubicBezTo>
                  <a:close/>
                  <a:moveTo>
                    <a:pt x="10283" y="11480"/>
                  </a:moveTo>
                  <a:cubicBezTo>
                    <a:pt x="10266" y="11539"/>
                    <a:pt x="10239" y="11588"/>
                    <a:pt x="10206" y="11632"/>
                  </a:cubicBezTo>
                  <a:lnTo>
                    <a:pt x="10206" y="11632"/>
                  </a:lnTo>
                  <a:cubicBezTo>
                    <a:pt x="10222" y="11601"/>
                    <a:pt x="10250" y="11544"/>
                    <a:pt x="10283" y="11480"/>
                  </a:cubicBezTo>
                  <a:close/>
                  <a:moveTo>
                    <a:pt x="9777" y="1"/>
                  </a:moveTo>
                  <a:cubicBezTo>
                    <a:pt x="9472"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2" y="6964"/>
                  </a:cubicBezTo>
                  <a:cubicBezTo>
                    <a:pt x="9133" y="6964"/>
                    <a:pt x="9148" y="6985"/>
                    <a:pt x="9203" y="7040"/>
                  </a:cubicBezTo>
                  <a:cubicBezTo>
                    <a:pt x="9514" y="7247"/>
                    <a:pt x="9630" y="7357"/>
                    <a:pt x="9826" y="7553"/>
                  </a:cubicBezTo>
                  <a:lnTo>
                    <a:pt x="9826" y="7553"/>
                  </a:lnTo>
                  <a:lnTo>
                    <a:pt x="9973" y="7920"/>
                  </a:lnTo>
                  <a:cubicBezTo>
                    <a:pt x="10126" y="8073"/>
                    <a:pt x="10226" y="8226"/>
                    <a:pt x="10310" y="8417"/>
                  </a:cubicBezTo>
                  <a:lnTo>
                    <a:pt x="10310" y="8417"/>
                  </a:lnTo>
                  <a:cubicBezTo>
                    <a:pt x="10333" y="8536"/>
                    <a:pt x="10413" y="8723"/>
                    <a:pt x="10413" y="8910"/>
                  </a:cubicBezTo>
                  <a:cubicBezTo>
                    <a:pt x="10435" y="8932"/>
                    <a:pt x="10453" y="8964"/>
                    <a:pt x="10468" y="9003"/>
                  </a:cubicBezTo>
                  <a:lnTo>
                    <a:pt x="10468" y="9003"/>
                  </a:lnTo>
                  <a:cubicBezTo>
                    <a:pt x="10455" y="8927"/>
                    <a:pt x="10456" y="8895"/>
                    <a:pt x="10465" y="8895"/>
                  </a:cubicBezTo>
                  <a:cubicBezTo>
                    <a:pt x="10490" y="8895"/>
                    <a:pt x="10576" y="9123"/>
                    <a:pt x="10633" y="9350"/>
                  </a:cubicBezTo>
                  <a:cubicBezTo>
                    <a:pt x="10743" y="9680"/>
                    <a:pt x="10633" y="9680"/>
                    <a:pt x="10633" y="9790"/>
                  </a:cubicBezTo>
                  <a:lnTo>
                    <a:pt x="10633" y="10292"/>
                  </a:lnTo>
                  <a:lnTo>
                    <a:pt x="10633" y="10292"/>
                  </a:lnTo>
                  <a:cubicBezTo>
                    <a:pt x="10603" y="10479"/>
                    <a:pt x="10563" y="10729"/>
                    <a:pt x="10523" y="10890"/>
                  </a:cubicBezTo>
                  <a:cubicBezTo>
                    <a:pt x="10468" y="11000"/>
                    <a:pt x="10413" y="11137"/>
                    <a:pt x="10358" y="11275"/>
                  </a:cubicBezTo>
                  <a:lnTo>
                    <a:pt x="10358" y="11275"/>
                  </a:lnTo>
                  <a:lnTo>
                    <a:pt x="10303" y="11330"/>
                  </a:lnTo>
                  <a:cubicBezTo>
                    <a:pt x="10303" y="11367"/>
                    <a:pt x="10300" y="11401"/>
                    <a:pt x="10294" y="11433"/>
                  </a:cubicBezTo>
                  <a:lnTo>
                    <a:pt x="10294" y="11433"/>
                  </a:lnTo>
                  <a:cubicBezTo>
                    <a:pt x="10264" y="11504"/>
                    <a:pt x="10235" y="11572"/>
                    <a:pt x="10206" y="11633"/>
                  </a:cubicBezTo>
                  <a:lnTo>
                    <a:pt x="10206" y="11633"/>
                  </a:lnTo>
                  <a:cubicBezTo>
                    <a:pt x="10169" y="11683"/>
                    <a:pt x="10126" y="11726"/>
                    <a:pt x="10083" y="11769"/>
                  </a:cubicBezTo>
                  <a:cubicBezTo>
                    <a:pt x="10010" y="11987"/>
                    <a:pt x="9650" y="12397"/>
                    <a:pt x="9667" y="12397"/>
                  </a:cubicBezTo>
                  <a:cubicBezTo>
                    <a:pt x="9675"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0" y="13314"/>
                    <a:pt x="8341" y="13354"/>
                    <a:pt x="8381" y="13354"/>
                  </a:cubicBezTo>
                  <a:cubicBezTo>
                    <a:pt x="8393" y="13354"/>
                    <a:pt x="8411" y="13351"/>
                    <a:pt x="8434" y="13345"/>
                  </a:cubicBezTo>
                  <a:lnTo>
                    <a:pt x="8434" y="13345"/>
                  </a:lnTo>
                  <a:cubicBezTo>
                    <a:pt x="8368" y="13386"/>
                    <a:pt x="8299" y="13419"/>
                    <a:pt x="8213" y="13419"/>
                  </a:cubicBezTo>
                  <a:cubicBezTo>
                    <a:pt x="8054" y="13419"/>
                    <a:pt x="7953" y="13477"/>
                    <a:pt x="7825" y="13509"/>
                  </a:cubicBezTo>
                  <a:lnTo>
                    <a:pt x="7825" y="13509"/>
                  </a:lnTo>
                  <a:cubicBezTo>
                    <a:pt x="7883" y="13502"/>
                    <a:pt x="7925" y="13498"/>
                    <a:pt x="7937" y="13498"/>
                  </a:cubicBezTo>
                  <a:cubicBezTo>
                    <a:pt x="7954" y="13498"/>
                    <a:pt x="7913" y="13506"/>
                    <a:pt x="7773" y="13529"/>
                  </a:cubicBezTo>
                  <a:lnTo>
                    <a:pt x="7663" y="13529"/>
                  </a:lnTo>
                  <a:cubicBezTo>
                    <a:pt x="7724" y="13529"/>
                    <a:pt x="7777" y="13521"/>
                    <a:pt x="7825" y="13509"/>
                  </a:cubicBezTo>
                  <a:lnTo>
                    <a:pt x="7825" y="13509"/>
                  </a:lnTo>
                  <a:cubicBezTo>
                    <a:pt x="7775" y="13514"/>
                    <a:pt x="7713" y="13522"/>
                    <a:pt x="7649" y="13529"/>
                  </a:cubicBezTo>
                  <a:lnTo>
                    <a:pt x="6673" y="13529"/>
                  </a:lnTo>
                  <a:cubicBezTo>
                    <a:pt x="6673" y="13419"/>
                    <a:pt x="6013" y="13419"/>
                    <a:pt x="5903" y="13419"/>
                  </a:cubicBezTo>
                  <a:cubicBezTo>
                    <a:pt x="5537" y="13318"/>
                    <a:pt x="5188" y="13272"/>
                    <a:pt x="4858" y="13272"/>
                  </a:cubicBezTo>
                  <a:cubicBezTo>
                    <a:pt x="1236" y="13272"/>
                    <a:pt x="1" y="18910"/>
                    <a:pt x="4033" y="20019"/>
                  </a:cubicBezTo>
                  <a:cubicBezTo>
                    <a:pt x="4984" y="20256"/>
                    <a:pt x="5956" y="20371"/>
                    <a:pt x="6921" y="20371"/>
                  </a:cubicBezTo>
                  <a:cubicBezTo>
                    <a:pt x="8189" y="20371"/>
                    <a:pt x="9446" y="20173"/>
                    <a:pt x="10633" y="19799"/>
                  </a:cubicBezTo>
                  <a:cubicBezTo>
                    <a:pt x="12723" y="19029"/>
                    <a:pt x="14482" y="17709"/>
                    <a:pt x="15692" y="15839"/>
                  </a:cubicBezTo>
                  <a:cubicBezTo>
                    <a:pt x="17892" y="12539"/>
                    <a:pt x="18112" y="8360"/>
                    <a:pt x="16352" y="4950"/>
                  </a:cubicBezTo>
                  <a:cubicBezTo>
                    <a:pt x="15362" y="2860"/>
                    <a:pt x="13602" y="1321"/>
                    <a:pt x="11513"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4" name="Google Shape;842;p34">
              <a:extLst>
                <a:ext uri="{FF2B5EF4-FFF2-40B4-BE49-F238E27FC236}">
                  <a16:creationId xmlns:a16="http://schemas.microsoft.com/office/drawing/2014/main" id="{79002F41-6540-1F55-1AB3-B81B4B3C11C9}"/>
                </a:ext>
              </a:extLst>
            </p:cNvPr>
            <p:cNvSpPr/>
            <p:nvPr/>
          </p:nvSpPr>
          <p:spPr>
            <a:xfrm>
              <a:off x="1294000" y="3047000"/>
              <a:ext cx="412475" cy="508925"/>
            </a:xfrm>
            <a:custGeom>
              <a:avLst/>
              <a:gdLst/>
              <a:ahLst/>
              <a:cxnLst/>
              <a:rect l="l" t="t" r="r" b="b"/>
              <a:pathLst>
                <a:path w="16499" h="20357" extrusionOk="0">
                  <a:moveTo>
                    <a:pt x="9460" y="11887"/>
                  </a:moveTo>
                  <a:cubicBezTo>
                    <a:pt x="9460" y="12021"/>
                    <a:pt x="9378" y="12236"/>
                    <a:pt x="9364" y="12236"/>
                  </a:cubicBezTo>
                  <a:cubicBezTo>
                    <a:pt x="9355" y="12236"/>
                    <a:pt x="9373" y="12146"/>
                    <a:pt x="9460" y="11887"/>
                  </a:cubicBezTo>
                  <a:close/>
                  <a:moveTo>
                    <a:pt x="5737" y="0"/>
                  </a:moveTo>
                  <a:cubicBezTo>
                    <a:pt x="4814" y="0"/>
                    <a:pt x="3885" y="110"/>
                    <a:pt x="2970" y="339"/>
                  </a:cubicBezTo>
                  <a:cubicBezTo>
                    <a:pt x="1100" y="889"/>
                    <a:pt x="1" y="2758"/>
                    <a:pt x="551" y="4518"/>
                  </a:cubicBezTo>
                  <a:cubicBezTo>
                    <a:pt x="1013" y="6091"/>
                    <a:pt x="2332" y="7042"/>
                    <a:pt x="3853" y="7042"/>
                  </a:cubicBezTo>
                  <a:cubicBezTo>
                    <a:pt x="4139" y="7042"/>
                    <a:pt x="4433" y="7008"/>
                    <a:pt x="4730" y="6938"/>
                  </a:cubicBezTo>
                  <a:lnTo>
                    <a:pt x="5390" y="6828"/>
                  </a:lnTo>
                  <a:lnTo>
                    <a:pt x="6380" y="6828"/>
                  </a:lnTo>
                  <a:cubicBezTo>
                    <a:pt x="6600" y="6828"/>
                    <a:pt x="6967" y="6877"/>
                    <a:pt x="6828" y="6877"/>
                  </a:cubicBezTo>
                  <a:cubicBezTo>
                    <a:pt x="6759" y="6877"/>
                    <a:pt x="6563" y="6865"/>
                    <a:pt x="6160" y="6828"/>
                  </a:cubicBezTo>
                  <a:lnTo>
                    <a:pt x="6160" y="6828"/>
                  </a:lnTo>
                  <a:lnTo>
                    <a:pt x="6600" y="6938"/>
                  </a:lnTo>
                  <a:cubicBezTo>
                    <a:pt x="6843" y="6938"/>
                    <a:pt x="7145" y="6998"/>
                    <a:pt x="7420" y="7073"/>
                  </a:cubicBezTo>
                  <a:lnTo>
                    <a:pt x="7420" y="7073"/>
                  </a:lnTo>
                  <a:lnTo>
                    <a:pt x="7810" y="7268"/>
                  </a:lnTo>
                  <a:lnTo>
                    <a:pt x="8140" y="7488"/>
                  </a:lnTo>
                  <a:lnTo>
                    <a:pt x="8150" y="7493"/>
                  </a:lnTo>
                  <a:lnTo>
                    <a:pt x="8150" y="7493"/>
                  </a:lnTo>
                  <a:cubicBezTo>
                    <a:pt x="8389" y="7712"/>
                    <a:pt x="8484" y="7737"/>
                    <a:pt x="8580" y="7928"/>
                  </a:cubicBezTo>
                  <a:lnTo>
                    <a:pt x="8800" y="8148"/>
                  </a:lnTo>
                  <a:lnTo>
                    <a:pt x="8800" y="8148"/>
                  </a:lnTo>
                  <a:cubicBezTo>
                    <a:pt x="8800" y="8148"/>
                    <a:pt x="9130" y="8588"/>
                    <a:pt x="9240" y="8808"/>
                  </a:cubicBezTo>
                  <a:lnTo>
                    <a:pt x="9240" y="8808"/>
                  </a:lnTo>
                  <a:cubicBezTo>
                    <a:pt x="9240" y="8808"/>
                    <a:pt x="9240" y="8808"/>
                    <a:pt x="9240" y="8808"/>
                  </a:cubicBezTo>
                  <a:lnTo>
                    <a:pt x="9240" y="8808"/>
                  </a:lnTo>
                  <a:cubicBezTo>
                    <a:pt x="9240" y="8954"/>
                    <a:pt x="9288" y="9052"/>
                    <a:pt x="9353" y="9133"/>
                  </a:cubicBezTo>
                  <a:lnTo>
                    <a:pt x="9353" y="9133"/>
                  </a:lnTo>
                  <a:cubicBezTo>
                    <a:pt x="9370" y="9362"/>
                    <a:pt x="9441" y="9543"/>
                    <a:pt x="9521" y="9767"/>
                  </a:cubicBezTo>
                  <a:lnTo>
                    <a:pt x="9521" y="9767"/>
                  </a:lnTo>
                  <a:cubicBezTo>
                    <a:pt x="9520" y="9717"/>
                    <a:pt x="9522" y="9685"/>
                    <a:pt x="9529" y="9685"/>
                  </a:cubicBezTo>
                  <a:cubicBezTo>
                    <a:pt x="9537" y="9685"/>
                    <a:pt x="9550" y="9718"/>
                    <a:pt x="9570" y="9798"/>
                  </a:cubicBezTo>
                  <a:lnTo>
                    <a:pt x="9570" y="9908"/>
                  </a:lnTo>
                  <a:cubicBezTo>
                    <a:pt x="9553" y="9859"/>
                    <a:pt x="9537" y="9812"/>
                    <a:pt x="9521" y="9767"/>
                  </a:cubicBezTo>
                  <a:lnTo>
                    <a:pt x="9521" y="9767"/>
                  </a:lnTo>
                  <a:cubicBezTo>
                    <a:pt x="9525" y="9945"/>
                    <a:pt x="9570" y="10348"/>
                    <a:pt x="9570" y="10348"/>
                  </a:cubicBezTo>
                  <a:cubicBezTo>
                    <a:pt x="9570" y="10524"/>
                    <a:pt x="9570" y="10689"/>
                    <a:pt x="9570" y="10898"/>
                  </a:cubicBezTo>
                  <a:cubicBezTo>
                    <a:pt x="9570" y="11118"/>
                    <a:pt x="9570" y="11228"/>
                    <a:pt x="9570" y="11338"/>
                  </a:cubicBezTo>
                  <a:cubicBezTo>
                    <a:pt x="9570" y="11338"/>
                    <a:pt x="9638" y="11098"/>
                    <a:pt x="9680" y="10924"/>
                  </a:cubicBezTo>
                  <a:lnTo>
                    <a:pt x="9680" y="10924"/>
                  </a:lnTo>
                  <a:cubicBezTo>
                    <a:pt x="9680" y="10950"/>
                    <a:pt x="9680" y="10979"/>
                    <a:pt x="9680" y="11008"/>
                  </a:cubicBezTo>
                  <a:cubicBezTo>
                    <a:pt x="9680" y="11256"/>
                    <a:pt x="9617" y="11505"/>
                    <a:pt x="9539" y="11707"/>
                  </a:cubicBezTo>
                  <a:lnTo>
                    <a:pt x="9539" y="11707"/>
                  </a:lnTo>
                  <a:cubicBezTo>
                    <a:pt x="9480" y="11809"/>
                    <a:pt x="9396" y="11951"/>
                    <a:pt x="9350" y="11997"/>
                  </a:cubicBezTo>
                  <a:cubicBezTo>
                    <a:pt x="9350" y="12087"/>
                    <a:pt x="8982" y="12545"/>
                    <a:pt x="8848" y="12829"/>
                  </a:cubicBezTo>
                  <a:lnTo>
                    <a:pt x="8848" y="12829"/>
                  </a:lnTo>
                  <a:cubicBezTo>
                    <a:pt x="8755" y="12922"/>
                    <a:pt x="8649" y="13028"/>
                    <a:pt x="8470" y="13207"/>
                  </a:cubicBezTo>
                  <a:lnTo>
                    <a:pt x="8404" y="13273"/>
                  </a:lnTo>
                  <a:lnTo>
                    <a:pt x="8404" y="13273"/>
                  </a:lnTo>
                  <a:cubicBezTo>
                    <a:pt x="8345" y="13303"/>
                    <a:pt x="8290" y="13317"/>
                    <a:pt x="8250" y="13317"/>
                  </a:cubicBezTo>
                  <a:cubicBezTo>
                    <a:pt x="7810" y="13647"/>
                    <a:pt x="7480" y="13757"/>
                    <a:pt x="7040" y="13977"/>
                  </a:cubicBezTo>
                  <a:cubicBezTo>
                    <a:pt x="6270" y="14417"/>
                    <a:pt x="5720" y="15187"/>
                    <a:pt x="5500" y="16067"/>
                  </a:cubicBezTo>
                  <a:cubicBezTo>
                    <a:pt x="5280" y="16947"/>
                    <a:pt x="5390" y="17827"/>
                    <a:pt x="5830" y="18707"/>
                  </a:cubicBezTo>
                  <a:cubicBezTo>
                    <a:pt x="6270" y="19477"/>
                    <a:pt x="7040" y="20027"/>
                    <a:pt x="7920" y="20247"/>
                  </a:cubicBezTo>
                  <a:cubicBezTo>
                    <a:pt x="8213" y="20320"/>
                    <a:pt x="8506" y="20357"/>
                    <a:pt x="8800" y="20357"/>
                  </a:cubicBezTo>
                  <a:cubicBezTo>
                    <a:pt x="9386" y="20357"/>
                    <a:pt x="9973" y="20210"/>
                    <a:pt x="10559" y="19917"/>
                  </a:cubicBezTo>
                  <a:lnTo>
                    <a:pt x="10449" y="19917"/>
                  </a:lnTo>
                  <a:cubicBezTo>
                    <a:pt x="14189" y="18267"/>
                    <a:pt x="16499" y="14527"/>
                    <a:pt x="16499" y="10458"/>
                  </a:cubicBezTo>
                  <a:cubicBezTo>
                    <a:pt x="16499" y="6498"/>
                    <a:pt x="14299" y="2978"/>
                    <a:pt x="10779" y="1109"/>
                  </a:cubicBezTo>
                  <a:cubicBezTo>
                    <a:pt x="9199" y="390"/>
                    <a:pt x="7477" y="0"/>
                    <a:pt x="573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5" name="Google Shape;843;p34">
              <a:extLst>
                <a:ext uri="{FF2B5EF4-FFF2-40B4-BE49-F238E27FC236}">
                  <a16:creationId xmlns:a16="http://schemas.microsoft.com/office/drawing/2014/main" id="{0D27E304-8229-B314-A584-855E680AEFE8}"/>
                </a:ext>
              </a:extLst>
            </p:cNvPr>
            <p:cNvSpPr/>
            <p:nvPr/>
          </p:nvSpPr>
          <p:spPr>
            <a:xfrm>
              <a:off x="604750" y="3047200"/>
              <a:ext cx="452800" cy="509275"/>
            </a:xfrm>
            <a:custGeom>
              <a:avLst/>
              <a:gdLst/>
              <a:ahLst/>
              <a:cxnLst/>
              <a:rect l="l" t="t" r="r" b="b"/>
              <a:pathLst>
                <a:path w="18112" h="20371" extrusionOk="0">
                  <a:moveTo>
                    <a:pt x="9714" y="7338"/>
                  </a:moveTo>
                  <a:cubicBezTo>
                    <a:pt x="9718" y="7338"/>
                    <a:pt x="9730" y="7348"/>
                    <a:pt x="9752" y="7370"/>
                  </a:cubicBezTo>
                  <a:lnTo>
                    <a:pt x="9787" y="7457"/>
                  </a:lnTo>
                  <a:lnTo>
                    <a:pt x="9787" y="7457"/>
                  </a:lnTo>
                  <a:cubicBezTo>
                    <a:pt x="9737" y="7388"/>
                    <a:pt x="9705" y="7338"/>
                    <a:pt x="9714" y="7338"/>
                  </a:cubicBezTo>
                  <a:close/>
                  <a:moveTo>
                    <a:pt x="9965" y="7693"/>
                  </a:moveTo>
                  <a:lnTo>
                    <a:pt x="10082" y="7810"/>
                  </a:lnTo>
                  <a:cubicBezTo>
                    <a:pt x="10114" y="7858"/>
                    <a:pt x="10125" y="7878"/>
                    <a:pt x="10122" y="7878"/>
                  </a:cubicBezTo>
                  <a:cubicBezTo>
                    <a:pt x="10114" y="7878"/>
                    <a:pt x="10045" y="7794"/>
                    <a:pt x="9965" y="7693"/>
                  </a:cubicBezTo>
                  <a:close/>
                  <a:moveTo>
                    <a:pt x="10468" y="9003"/>
                  </a:moveTo>
                  <a:cubicBezTo>
                    <a:pt x="10482" y="9086"/>
                    <a:pt x="10512" y="9222"/>
                    <a:pt x="10565" y="9428"/>
                  </a:cubicBezTo>
                  <a:lnTo>
                    <a:pt x="10565" y="9428"/>
                  </a:lnTo>
                  <a:cubicBezTo>
                    <a:pt x="10529" y="9258"/>
                    <a:pt x="10508" y="9105"/>
                    <a:pt x="10468" y="9003"/>
                  </a:cubicBezTo>
                  <a:close/>
                  <a:moveTo>
                    <a:pt x="10565" y="9428"/>
                  </a:moveTo>
                  <a:cubicBezTo>
                    <a:pt x="10583" y="9509"/>
                    <a:pt x="10604" y="9594"/>
                    <a:pt x="10632" y="9680"/>
                  </a:cubicBezTo>
                  <a:cubicBezTo>
                    <a:pt x="10607" y="9586"/>
                    <a:pt x="10585" y="9502"/>
                    <a:pt x="10565" y="9428"/>
                  </a:cubicBezTo>
                  <a:close/>
                  <a:moveTo>
                    <a:pt x="10282" y="11480"/>
                  </a:moveTo>
                  <a:cubicBezTo>
                    <a:pt x="10265" y="11539"/>
                    <a:pt x="10238" y="11588"/>
                    <a:pt x="10206" y="11632"/>
                  </a:cubicBezTo>
                  <a:lnTo>
                    <a:pt x="10206" y="11632"/>
                  </a:lnTo>
                  <a:cubicBezTo>
                    <a:pt x="10222" y="11601"/>
                    <a:pt x="10250" y="11544"/>
                    <a:pt x="10282" y="11480"/>
                  </a:cubicBezTo>
                  <a:close/>
                  <a:moveTo>
                    <a:pt x="9777" y="1"/>
                  </a:moveTo>
                  <a:cubicBezTo>
                    <a:pt x="9471"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2" y="7040"/>
                  </a:lnTo>
                  <a:cubicBezTo>
                    <a:pt x="9477" y="7177"/>
                    <a:pt x="9532" y="7226"/>
                    <a:pt x="9527" y="7226"/>
                  </a:cubicBezTo>
                  <a:cubicBezTo>
                    <a:pt x="9515" y="7226"/>
                    <a:pt x="9176" y="6964"/>
                    <a:pt x="9142" y="6964"/>
                  </a:cubicBezTo>
                  <a:cubicBezTo>
                    <a:pt x="9132" y="6964"/>
                    <a:pt x="9148" y="6985"/>
                    <a:pt x="9202" y="7040"/>
                  </a:cubicBezTo>
                  <a:cubicBezTo>
                    <a:pt x="9514" y="7247"/>
                    <a:pt x="9629" y="7357"/>
                    <a:pt x="9826" y="7553"/>
                  </a:cubicBezTo>
                  <a:lnTo>
                    <a:pt x="9826" y="7553"/>
                  </a:lnTo>
                  <a:lnTo>
                    <a:pt x="9972" y="7920"/>
                  </a:lnTo>
                  <a:cubicBezTo>
                    <a:pt x="10126" y="8073"/>
                    <a:pt x="10225" y="8226"/>
                    <a:pt x="10309" y="8417"/>
                  </a:cubicBezTo>
                  <a:lnTo>
                    <a:pt x="10309" y="8417"/>
                  </a:lnTo>
                  <a:cubicBezTo>
                    <a:pt x="10333" y="8536"/>
                    <a:pt x="10412" y="8723"/>
                    <a:pt x="10412" y="8910"/>
                  </a:cubicBezTo>
                  <a:cubicBezTo>
                    <a:pt x="10435" y="8932"/>
                    <a:pt x="10453" y="8964"/>
                    <a:pt x="10468" y="9003"/>
                  </a:cubicBezTo>
                  <a:lnTo>
                    <a:pt x="10468" y="9003"/>
                  </a:lnTo>
                  <a:cubicBezTo>
                    <a:pt x="10455" y="8927"/>
                    <a:pt x="10456" y="8895"/>
                    <a:pt x="10465" y="8895"/>
                  </a:cubicBezTo>
                  <a:cubicBezTo>
                    <a:pt x="10489" y="8895"/>
                    <a:pt x="10576" y="9123"/>
                    <a:pt x="10632" y="9350"/>
                  </a:cubicBezTo>
                  <a:cubicBezTo>
                    <a:pt x="10742" y="9680"/>
                    <a:pt x="10632" y="9680"/>
                    <a:pt x="10632" y="9790"/>
                  </a:cubicBezTo>
                  <a:lnTo>
                    <a:pt x="10632" y="10292"/>
                  </a:lnTo>
                  <a:lnTo>
                    <a:pt x="10632" y="10292"/>
                  </a:lnTo>
                  <a:cubicBezTo>
                    <a:pt x="10603" y="10479"/>
                    <a:pt x="10563" y="10729"/>
                    <a:pt x="10522" y="10890"/>
                  </a:cubicBezTo>
                  <a:cubicBezTo>
                    <a:pt x="10467" y="11000"/>
                    <a:pt x="10412" y="11137"/>
                    <a:pt x="10357" y="11275"/>
                  </a:cubicBezTo>
                  <a:lnTo>
                    <a:pt x="10357" y="11275"/>
                  </a:lnTo>
                  <a:lnTo>
                    <a:pt x="10302" y="11330"/>
                  </a:lnTo>
                  <a:cubicBezTo>
                    <a:pt x="10302" y="11367"/>
                    <a:pt x="10299" y="11401"/>
                    <a:pt x="10293" y="11433"/>
                  </a:cubicBezTo>
                  <a:lnTo>
                    <a:pt x="10293" y="11433"/>
                  </a:lnTo>
                  <a:cubicBezTo>
                    <a:pt x="10264" y="11504"/>
                    <a:pt x="10235" y="11572"/>
                    <a:pt x="10205" y="11633"/>
                  </a:cubicBezTo>
                  <a:lnTo>
                    <a:pt x="10205" y="11633"/>
                  </a:lnTo>
                  <a:cubicBezTo>
                    <a:pt x="10169" y="11683"/>
                    <a:pt x="10126" y="11726"/>
                    <a:pt x="10082" y="11769"/>
                  </a:cubicBezTo>
                  <a:cubicBezTo>
                    <a:pt x="10010" y="11987"/>
                    <a:pt x="9650" y="12397"/>
                    <a:pt x="9666" y="12397"/>
                  </a:cubicBezTo>
                  <a:cubicBezTo>
                    <a:pt x="9675" y="12397"/>
                    <a:pt x="9783" y="12288"/>
                    <a:pt x="10082" y="11989"/>
                  </a:cubicBezTo>
                  <a:lnTo>
                    <a:pt x="10082" y="11989"/>
                  </a:lnTo>
                  <a:cubicBezTo>
                    <a:pt x="9972" y="12209"/>
                    <a:pt x="9752" y="12429"/>
                    <a:pt x="9532" y="12649"/>
                  </a:cubicBezTo>
                  <a:lnTo>
                    <a:pt x="9422" y="12759"/>
                  </a:lnTo>
                  <a:lnTo>
                    <a:pt x="9422" y="12759"/>
                  </a:lnTo>
                  <a:cubicBezTo>
                    <a:pt x="9093" y="12979"/>
                    <a:pt x="8873" y="13089"/>
                    <a:pt x="8543" y="13199"/>
                  </a:cubicBezTo>
                  <a:cubicBezTo>
                    <a:pt x="8370" y="13314"/>
                    <a:pt x="8340" y="13354"/>
                    <a:pt x="8381" y="13354"/>
                  </a:cubicBezTo>
                  <a:cubicBezTo>
                    <a:pt x="8393" y="13354"/>
                    <a:pt x="8411" y="13351"/>
                    <a:pt x="8433" y="13345"/>
                  </a:cubicBezTo>
                  <a:lnTo>
                    <a:pt x="8433" y="13345"/>
                  </a:lnTo>
                  <a:cubicBezTo>
                    <a:pt x="8368" y="13386"/>
                    <a:pt x="8299" y="13419"/>
                    <a:pt x="8213" y="13419"/>
                  </a:cubicBezTo>
                  <a:cubicBezTo>
                    <a:pt x="8054" y="13419"/>
                    <a:pt x="7952" y="13477"/>
                    <a:pt x="7825" y="13509"/>
                  </a:cubicBezTo>
                  <a:lnTo>
                    <a:pt x="7825" y="13509"/>
                  </a:lnTo>
                  <a:cubicBezTo>
                    <a:pt x="7882" y="13502"/>
                    <a:pt x="7925" y="13498"/>
                    <a:pt x="7937" y="13498"/>
                  </a:cubicBezTo>
                  <a:cubicBezTo>
                    <a:pt x="7953" y="13498"/>
                    <a:pt x="7912" y="13506"/>
                    <a:pt x="7773" y="13529"/>
                  </a:cubicBezTo>
                  <a:lnTo>
                    <a:pt x="7663" y="13529"/>
                  </a:lnTo>
                  <a:cubicBezTo>
                    <a:pt x="7724" y="13529"/>
                    <a:pt x="7776" y="13521"/>
                    <a:pt x="7825" y="13509"/>
                  </a:cubicBezTo>
                  <a:lnTo>
                    <a:pt x="7825" y="13509"/>
                  </a:lnTo>
                  <a:cubicBezTo>
                    <a:pt x="7774" y="13514"/>
                    <a:pt x="7712" y="13522"/>
                    <a:pt x="7649" y="13529"/>
                  </a:cubicBezTo>
                  <a:lnTo>
                    <a:pt x="6673" y="13529"/>
                  </a:lnTo>
                  <a:cubicBezTo>
                    <a:pt x="6673" y="13419"/>
                    <a:pt x="6013" y="13419"/>
                    <a:pt x="5903" y="13419"/>
                  </a:cubicBezTo>
                  <a:cubicBezTo>
                    <a:pt x="5536" y="13318"/>
                    <a:pt x="5187" y="13272"/>
                    <a:pt x="4858" y="13272"/>
                  </a:cubicBezTo>
                  <a:cubicBezTo>
                    <a:pt x="1235" y="13272"/>
                    <a:pt x="0" y="18910"/>
                    <a:pt x="4033" y="20019"/>
                  </a:cubicBezTo>
                  <a:cubicBezTo>
                    <a:pt x="4984" y="20256"/>
                    <a:pt x="5955" y="20371"/>
                    <a:pt x="6920" y="20371"/>
                  </a:cubicBezTo>
                  <a:cubicBezTo>
                    <a:pt x="8188" y="20371"/>
                    <a:pt x="9446" y="20173"/>
                    <a:pt x="10632" y="19799"/>
                  </a:cubicBezTo>
                  <a:cubicBezTo>
                    <a:pt x="12722" y="19029"/>
                    <a:pt x="14482" y="17709"/>
                    <a:pt x="15692" y="15839"/>
                  </a:cubicBezTo>
                  <a:cubicBezTo>
                    <a:pt x="17892" y="12539"/>
                    <a:pt x="18112" y="8360"/>
                    <a:pt x="16352" y="4950"/>
                  </a:cubicBezTo>
                  <a:cubicBezTo>
                    <a:pt x="15362" y="286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6" name="Google Shape;844;p34">
              <a:extLst>
                <a:ext uri="{FF2B5EF4-FFF2-40B4-BE49-F238E27FC236}">
                  <a16:creationId xmlns:a16="http://schemas.microsoft.com/office/drawing/2014/main" id="{5EC16BAB-3C92-3000-BFF0-9B13108BC7C0}"/>
                </a:ext>
              </a:extLst>
            </p:cNvPr>
            <p:cNvSpPr/>
            <p:nvPr/>
          </p:nvSpPr>
          <p:spPr>
            <a:xfrm>
              <a:off x="306850" y="3530150"/>
              <a:ext cx="409725" cy="509950"/>
            </a:xfrm>
            <a:custGeom>
              <a:avLst/>
              <a:gdLst/>
              <a:ahLst/>
              <a:cxnLst/>
              <a:rect l="l" t="t" r="r" b="b"/>
              <a:pathLst>
                <a:path w="16389" h="20398" extrusionOk="0">
                  <a:moveTo>
                    <a:pt x="7817" y="7236"/>
                  </a:moveTo>
                  <a:cubicBezTo>
                    <a:pt x="7765" y="7274"/>
                    <a:pt x="7722" y="7300"/>
                    <a:pt x="7700" y="7300"/>
                  </a:cubicBezTo>
                  <a:cubicBezTo>
                    <a:pt x="7743" y="7278"/>
                    <a:pt x="7781" y="7257"/>
                    <a:pt x="7817" y="7236"/>
                  </a:cubicBezTo>
                  <a:close/>
                  <a:moveTo>
                    <a:pt x="7186" y="8080"/>
                  </a:moveTo>
                  <a:cubicBezTo>
                    <a:pt x="7174" y="8080"/>
                    <a:pt x="7040" y="8330"/>
                    <a:pt x="7040" y="8400"/>
                  </a:cubicBezTo>
                  <a:cubicBezTo>
                    <a:pt x="7159" y="8161"/>
                    <a:pt x="7192" y="8080"/>
                    <a:pt x="7186" y="8080"/>
                  </a:cubicBezTo>
                  <a:close/>
                  <a:moveTo>
                    <a:pt x="6846" y="9552"/>
                  </a:moveTo>
                  <a:cubicBezTo>
                    <a:pt x="6836" y="9608"/>
                    <a:pt x="6828" y="9645"/>
                    <a:pt x="6824" y="9645"/>
                  </a:cubicBezTo>
                  <a:cubicBezTo>
                    <a:pt x="6821" y="9645"/>
                    <a:pt x="6820" y="9634"/>
                    <a:pt x="6820" y="9610"/>
                  </a:cubicBezTo>
                  <a:cubicBezTo>
                    <a:pt x="6831" y="9589"/>
                    <a:pt x="6839" y="9570"/>
                    <a:pt x="6846" y="9552"/>
                  </a:cubicBezTo>
                  <a:close/>
                  <a:moveTo>
                    <a:pt x="7428" y="11947"/>
                  </a:moveTo>
                  <a:cubicBezTo>
                    <a:pt x="7431" y="11947"/>
                    <a:pt x="7472" y="12001"/>
                    <a:pt x="7525" y="12075"/>
                  </a:cubicBezTo>
                  <a:lnTo>
                    <a:pt x="7525" y="12075"/>
                  </a:lnTo>
                  <a:lnTo>
                    <a:pt x="7480" y="12029"/>
                  </a:lnTo>
                  <a:cubicBezTo>
                    <a:pt x="7441" y="11971"/>
                    <a:pt x="7426" y="11947"/>
                    <a:pt x="7428" y="11947"/>
                  </a:cubicBezTo>
                  <a:close/>
                  <a:moveTo>
                    <a:pt x="9610" y="13471"/>
                  </a:moveTo>
                  <a:cubicBezTo>
                    <a:pt x="9680" y="13471"/>
                    <a:pt x="9863" y="13496"/>
                    <a:pt x="10230" y="13569"/>
                  </a:cubicBezTo>
                  <a:lnTo>
                    <a:pt x="10010" y="13569"/>
                  </a:lnTo>
                  <a:cubicBezTo>
                    <a:pt x="9790" y="13569"/>
                    <a:pt x="9472" y="13471"/>
                    <a:pt x="9610" y="13471"/>
                  </a:cubicBezTo>
                  <a:close/>
                  <a:moveTo>
                    <a:pt x="8067" y="1"/>
                  </a:moveTo>
                  <a:cubicBezTo>
                    <a:pt x="7394" y="1"/>
                    <a:pt x="6722" y="145"/>
                    <a:pt x="6050" y="481"/>
                  </a:cubicBezTo>
                  <a:cubicBezTo>
                    <a:pt x="2310" y="2130"/>
                    <a:pt x="1" y="5870"/>
                    <a:pt x="1" y="9940"/>
                  </a:cubicBezTo>
                  <a:cubicBezTo>
                    <a:pt x="1" y="13899"/>
                    <a:pt x="2200" y="17419"/>
                    <a:pt x="5720" y="19289"/>
                  </a:cubicBezTo>
                  <a:cubicBezTo>
                    <a:pt x="7301" y="20007"/>
                    <a:pt x="9023" y="20397"/>
                    <a:pt x="10762" y="20397"/>
                  </a:cubicBezTo>
                  <a:cubicBezTo>
                    <a:pt x="11686" y="20397"/>
                    <a:pt x="12614" y="20287"/>
                    <a:pt x="13529" y="20059"/>
                  </a:cubicBezTo>
                  <a:cubicBezTo>
                    <a:pt x="15399" y="19509"/>
                    <a:pt x="16389" y="17639"/>
                    <a:pt x="15949" y="15769"/>
                  </a:cubicBezTo>
                  <a:cubicBezTo>
                    <a:pt x="15481" y="14272"/>
                    <a:pt x="14058" y="13252"/>
                    <a:pt x="12492" y="13252"/>
                  </a:cubicBezTo>
                  <a:cubicBezTo>
                    <a:pt x="12218" y="13252"/>
                    <a:pt x="11938" y="13284"/>
                    <a:pt x="11659" y="13349"/>
                  </a:cubicBezTo>
                  <a:lnTo>
                    <a:pt x="11110" y="13569"/>
                  </a:lnTo>
                  <a:lnTo>
                    <a:pt x="10230" y="13569"/>
                  </a:lnTo>
                  <a:lnTo>
                    <a:pt x="9790" y="13459"/>
                  </a:lnTo>
                  <a:cubicBezTo>
                    <a:pt x="9570" y="13386"/>
                    <a:pt x="9350" y="13313"/>
                    <a:pt x="9130" y="13239"/>
                  </a:cubicBezTo>
                  <a:lnTo>
                    <a:pt x="9130" y="13239"/>
                  </a:lnTo>
                  <a:lnTo>
                    <a:pt x="8690" y="13019"/>
                  </a:lnTo>
                  <a:lnTo>
                    <a:pt x="8470" y="12909"/>
                  </a:lnTo>
                  <a:lnTo>
                    <a:pt x="8470" y="12909"/>
                  </a:lnTo>
                  <a:cubicBezTo>
                    <a:pt x="8470" y="12909"/>
                    <a:pt x="8470" y="12909"/>
                    <a:pt x="8470" y="12909"/>
                  </a:cubicBezTo>
                  <a:cubicBezTo>
                    <a:pt x="8030" y="12579"/>
                    <a:pt x="8030" y="12579"/>
                    <a:pt x="7810" y="12359"/>
                  </a:cubicBezTo>
                  <a:lnTo>
                    <a:pt x="7700" y="12249"/>
                  </a:lnTo>
                  <a:lnTo>
                    <a:pt x="7700" y="12249"/>
                  </a:lnTo>
                  <a:cubicBezTo>
                    <a:pt x="7700" y="12249"/>
                    <a:pt x="7700" y="12249"/>
                    <a:pt x="7700" y="12249"/>
                  </a:cubicBezTo>
                  <a:cubicBezTo>
                    <a:pt x="7590" y="12139"/>
                    <a:pt x="7370" y="11699"/>
                    <a:pt x="7260" y="11479"/>
                  </a:cubicBezTo>
                  <a:cubicBezTo>
                    <a:pt x="7258" y="11478"/>
                    <a:pt x="7257" y="11476"/>
                    <a:pt x="7255" y="11475"/>
                  </a:cubicBezTo>
                  <a:lnTo>
                    <a:pt x="7255" y="11475"/>
                  </a:lnTo>
                  <a:cubicBezTo>
                    <a:pt x="7247" y="11403"/>
                    <a:pt x="7222" y="11331"/>
                    <a:pt x="7150" y="11259"/>
                  </a:cubicBezTo>
                  <a:lnTo>
                    <a:pt x="7150" y="11259"/>
                  </a:lnTo>
                  <a:cubicBezTo>
                    <a:pt x="7127" y="11192"/>
                    <a:pt x="7105" y="11124"/>
                    <a:pt x="7067" y="11071"/>
                  </a:cubicBezTo>
                  <a:lnTo>
                    <a:pt x="7067" y="11071"/>
                  </a:lnTo>
                  <a:cubicBezTo>
                    <a:pt x="6991" y="10877"/>
                    <a:pt x="6930" y="10653"/>
                    <a:pt x="6930" y="10490"/>
                  </a:cubicBezTo>
                  <a:cubicBezTo>
                    <a:pt x="6930" y="10426"/>
                    <a:pt x="6930" y="10380"/>
                    <a:pt x="6930" y="10380"/>
                  </a:cubicBezTo>
                  <a:cubicBezTo>
                    <a:pt x="6930" y="10050"/>
                    <a:pt x="6930" y="9720"/>
                    <a:pt x="6930" y="9390"/>
                  </a:cubicBezTo>
                  <a:lnTo>
                    <a:pt x="6930" y="8950"/>
                  </a:lnTo>
                  <a:cubicBezTo>
                    <a:pt x="6930" y="8950"/>
                    <a:pt x="6896" y="9219"/>
                    <a:pt x="6866" y="9422"/>
                  </a:cubicBezTo>
                  <a:lnTo>
                    <a:pt x="6866" y="9422"/>
                  </a:lnTo>
                  <a:cubicBezTo>
                    <a:pt x="6856" y="9370"/>
                    <a:pt x="6820" y="9343"/>
                    <a:pt x="6820" y="9280"/>
                  </a:cubicBezTo>
                  <a:cubicBezTo>
                    <a:pt x="6930" y="9060"/>
                    <a:pt x="6930" y="8730"/>
                    <a:pt x="7040" y="8400"/>
                  </a:cubicBezTo>
                  <a:lnTo>
                    <a:pt x="7040" y="8400"/>
                  </a:lnTo>
                  <a:cubicBezTo>
                    <a:pt x="6969" y="8614"/>
                    <a:pt x="6944" y="8689"/>
                    <a:pt x="6942" y="8689"/>
                  </a:cubicBezTo>
                  <a:cubicBezTo>
                    <a:pt x="6940" y="8689"/>
                    <a:pt x="7040" y="8364"/>
                    <a:pt x="7040" y="8290"/>
                  </a:cubicBezTo>
                  <a:cubicBezTo>
                    <a:pt x="7040" y="8236"/>
                    <a:pt x="7196" y="8053"/>
                    <a:pt x="7343" y="7866"/>
                  </a:cubicBezTo>
                  <a:lnTo>
                    <a:pt x="7343" y="7866"/>
                  </a:lnTo>
                  <a:cubicBezTo>
                    <a:pt x="7351" y="7862"/>
                    <a:pt x="7360" y="7856"/>
                    <a:pt x="7370" y="7850"/>
                  </a:cubicBezTo>
                  <a:cubicBezTo>
                    <a:pt x="7370" y="7843"/>
                    <a:pt x="7370" y="7837"/>
                    <a:pt x="7371" y="7831"/>
                  </a:cubicBezTo>
                  <a:lnTo>
                    <a:pt x="7371" y="7831"/>
                  </a:lnTo>
                  <a:cubicBezTo>
                    <a:pt x="7455" y="7723"/>
                    <a:pt x="7533" y="7617"/>
                    <a:pt x="7573" y="7537"/>
                  </a:cubicBezTo>
                  <a:lnTo>
                    <a:pt x="7573" y="7537"/>
                  </a:lnTo>
                  <a:cubicBezTo>
                    <a:pt x="7688" y="7422"/>
                    <a:pt x="7836" y="7274"/>
                    <a:pt x="7920" y="7190"/>
                  </a:cubicBezTo>
                  <a:lnTo>
                    <a:pt x="7975" y="7135"/>
                  </a:lnTo>
                  <a:lnTo>
                    <a:pt x="7975" y="7135"/>
                  </a:lnTo>
                  <a:cubicBezTo>
                    <a:pt x="8057" y="7080"/>
                    <a:pt x="8140" y="7025"/>
                    <a:pt x="8250" y="6970"/>
                  </a:cubicBezTo>
                  <a:cubicBezTo>
                    <a:pt x="8580" y="6750"/>
                    <a:pt x="9020" y="6530"/>
                    <a:pt x="9350" y="6310"/>
                  </a:cubicBezTo>
                  <a:cubicBezTo>
                    <a:pt x="10230" y="5980"/>
                    <a:pt x="10890" y="5210"/>
                    <a:pt x="11110" y="4330"/>
                  </a:cubicBezTo>
                  <a:cubicBezTo>
                    <a:pt x="11659" y="2460"/>
                    <a:pt x="10560" y="591"/>
                    <a:pt x="8690" y="41"/>
                  </a:cubicBezTo>
                  <a:cubicBezTo>
                    <a:pt x="8482" y="15"/>
                    <a:pt x="8274" y="1"/>
                    <a:pt x="806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7" name="Google Shape;845;p34">
              <a:extLst>
                <a:ext uri="{FF2B5EF4-FFF2-40B4-BE49-F238E27FC236}">
                  <a16:creationId xmlns:a16="http://schemas.microsoft.com/office/drawing/2014/main" id="{27BDBC17-4DFD-082F-5314-AC0915D71B0C}"/>
                </a:ext>
              </a:extLst>
            </p:cNvPr>
            <p:cNvSpPr/>
            <p:nvPr/>
          </p:nvSpPr>
          <p:spPr>
            <a:xfrm>
              <a:off x="922800" y="3530600"/>
              <a:ext cx="485200" cy="509275"/>
            </a:xfrm>
            <a:custGeom>
              <a:avLst/>
              <a:gdLst/>
              <a:ahLst/>
              <a:cxnLst/>
              <a:rect l="l" t="t" r="r" b="b"/>
              <a:pathLst>
                <a:path w="19408" h="20371" extrusionOk="0">
                  <a:moveTo>
                    <a:pt x="10118" y="7460"/>
                  </a:moveTo>
                  <a:cubicBezTo>
                    <a:pt x="10000" y="7542"/>
                    <a:pt x="9875" y="7628"/>
                    <a:pt x="9864" y="7628"/>
                  </a:cubicBezTo>
                  <a:cubicBezTo>
                    <a:pt x="9856" y="7628"/>
                    <a:pt x="9895" y="7593"/>
                    <a:pt x="10009" y="7502"/>
                  </a:cubicBezTo>
                  <a:cubicBezTo>
                    <a:pt x="10047" y="7489"/>
                    <a:pt x="10083" y="7475"/>
                    <a:pt x="10118" y="7460"/>
                  </a:cubicBezTo>
                  <a:close/>
                  <a:moveTo>
                    <a:pt x="8925" y="9135"/>
                  </a:moveTo>
                  <a:cubicBezTo>
                    <a:pt x="8904" y="9190"/>
                    <a:pt x="8889" y="9226"/>
                    <a:pt x="8887" y="9226"/>
                  </a:cubicBezTo>
                  <a:cubicBezTo>
                    <a:pt x="8885" y="9226"/>
                    <a:pt x="8892" y="9204"/>
                    <a:pt x="8909" y="9152"/>
                  </a:cubicBezTo>
                  <a:cubicBezTo>
                    <a:pt x="8915" y="9146"/>
                    <a:pt x="8920" y="9141"/>
                    <a:pt x="8925" y="9135"/>
                  </a:cubicBezTo>
                  <a:close/>
                  <a:moveTo>
                    <a:pt x="8799" y="10692"/>
                  </a:moveTo>
                  <a:lnTo>
                    <a:pt x="8799" y="10692"/>
                  </a:lnTo>
                  <a:cubicBezTo>
                    <a:pt x="8846" y="10846"/>
                    <a:pt x="8881" y="10971"/>
                    <a:pt x="8908" y="11069"/>
                  </a:cubicBezTo>
                  <a:lnTo>
                    <a:pt x="8908" y="11069"/>
                  </a:lnTo>
                  <a:cubicBezTo>
                    <a:pt x="8881" y="10934"/>
                    <a:pt x="8853" y="10800"/>
                    <a:pt x="8799" y="10692"/>
                  </a:cubicBezTo>
                  <a:close/>
                  <a:moveTo>
                    <a:pt x="8908" y="11069"/>
                  </a:moveTo>
                  <a:lnTo>
                    <a:pt x="8908" y="11069"/>
                  </a:lnTo>
                  <a:cubicBezTo>
                    <a:pt x="8926" y="11160"/>
                    <a:pt x="8944" y="11251"/>
                    <a:pt x="8970" y="11335"/>
                  </a:cubicBezTo>
                  <a:lnTo>
                    <a:pt x="8970" y="11335"/>
                  </a:lnTo>
                  <a:cubicBezTo>
                    <a:pt x="8962" y="11285"/>
                    <a:pt x="8943" y="11200"/>
                    <a:pt x="8908" y="11069"/>
                  </a:cubicBezTo>
                  <a:close/>
                  <a:moveTo>
                    <a:pt x="9001" y="11623"/>
                  </a:moveTo>
                  <a:lnTo>
                    <a:pt x="9001" y="11623"/>
                  </a:lnTo>
                  <a:cubicBezTo>
                    <a:pt x="9003" y="11623"/>
                    <a:pt x="9020" y="11669"/>
                    <a:pt x="9044" y="11733"/>
                  </a:cubicBezTo>
                  <a:lnTo>
                    <a:pt x="9044" y="11733"/>
                  </a:lnTo>
                  <a:cubicBezTo>
                    <a:pt x="9036" y="11715"/>
                    <a:pt x="9028" y="11698"/>
                    <a:pt x="9019" y="11681"/>
                  </a:cubicBezTo>
                  <a:cubicBezTo>
                    <a:pt x="9006" y="11641"/>
                    <a:pt x="9000" y="11623"/>
                    <a:pt x="9001" y="11623"/>
                  </a:cubicBezTo>
                  <a:close/>
                  <a:moveTo>
                    <a:pt x="9127" y="11962"/>
                  </a:moveTo>
                  <a:lnTo>
                    <a:pt x="9127" y="11962"/>
                  </a:lnTo>
                  <a:cubicBezTo>
                    <a:pt x="9165" y="12068"/>
                    <a:pt x="9195" y="12157"/>
                    <a:pt x="9191" y="12157"/>
                  </a:cubicBezTo>
                  <a:cubicBezTo>
                    <a:pt x="9189" y="12157"/>
                    <a:pt x="9171" y="12116"/>
                    <a:pt x="9129" y="12011"/>
                  </a:cubicBezTo>
                  <a:cubicBezTo>
                    <a:pt x="9129" y="11994"/>
                    <a:pt x="9129" y="11978"/>
                    <a:pt x="9127" y="11962"/>
                  </a:cubicBezTo>
                  <a:close/>
                  <a:moveTo>
                    <a:pt x="12511" y="1"/>
                  </a:moveTo>
                  <a:cubicBezTo>
                    <a:pt x="11243" y="1"/>
                    <a:pt x="9986" y="198"/>
                    <a:pt x="8799" y="573"/>
                  </a:cubicBezTo>
                  <a:cubicBezTo>
                    <a:pt x="2750" y="2772"/>
                    <a:pt x="0" y="9812"/>
                    <a:pt x="2970" y="15421"/>
                  </a:cubicBezTo>
                  <a:cubicBezTo>
                    <a:pt x="4070" y="17511"/>
                    <a:pt x="5830" y="19051"/>
                    <a:pt x="7919" y="19931"/>
                  </a:cubicBezTo>
                  <a:cubicBezTo>
                    <a:pt x="8433" y="20224"/>
                    <a:pt x="8995" y="20370"/>
                    <a:pt x="9606" y="20370"/>
                  </a:cubicBezTo>
                  <a:cubicBezTo>
                    <a:pt x="9911" y="20370"/>
                    <a:pt x="10229" y="20334"/>
                    <a:pt x="10559" y="20261"/>
                  </a:cubicBezTo>
                  <a:cubicBezTo>
                    <a:pt x="11329" y="20041"/>
                    <a:pt x="12099" y="19491"/>
                    <a:pt x="12539" y="18721"/>
                  </a:cubicBezTo>
                  <a:cubicBezTo>
                    <a:pt x="13309" y="17291"/>
                    <a:pt x="13089" y="14761"/>
                    <a:pt x="11329" y="13991"/>
                  </a:cubicBezTo>
                  <a:lnTo>
                    <a:pt x="11549" y="13991"/>
                  </a:lnTo>
                  <a:cubicBezTo>
                    <a:pt x="11109" y="13771"/>
                    <a:pt x="10779" y="13661"/>
                    <a:pt x="10449" y="13441"/>
                  </a:cubicBezTo>
                  <a:lnTo>
                    <a:pt x="10119" y="13221"/>
                  </a:lnTo>
                  <a:lnTo>
                    <a:pt x="10119" y="13221"/>
                  </a:lnTo>
                  <a:cubicBezTo>
                    <a:pt x="9871" y="12973"/>
                    <a:pt x="9763" y="12865"/>
                    <a:pt x="9569" y="12671"/>
                  </a:cubicBezTo>
                  <a:lnTo>
                    <a:pt x="9477" y="12488"/>
                  </a:lnTo>
                  <a:lnTo>
                    <a:pt x="9459" y="12451"/>
                  </a:lnTo>
                  <a:cubicBezTo>
                    <a:pt x="9304" y="12296"/>
                    <a:pt x="9204" y="12086"/>
                    <a:pt x="9119" y="11899"/>
                  </a:cubicBezTo>
                  <a:lnTo>
                    <a:pt x="9119" y="11899"/>
                  </a:lnTo>
                  <a:cubicBezTo>
                    <a:pt x="9092" y="11747"/>
                    <a:pt x="9019" y="11641"/>
                    <a:pt x="9019" y="11461"/>
                  </a:cubicBezTo>
                  <a:cubicBezTo>
                    <a:pt x="9000" y="11422"/>
                    <a:pt x="8983" y="11380"/>
                    <a:pt x="8970" y="11335"/>
                  </a:cubicBezTo>
                  <a:lnTo>
                    <a:pt x="8970" y="11335"/>
                  </a:lnTo>
                  <a:cubicBezTo>
                    <a:pt x="8976" y="11376"/>
                    <a:pt x="8974" y="11393"/>
                    <a:pt x="8967" y="11393"/>
                  </a:cubicBezTo>
                  <a:cubicBezTo>
                    <a:pt x="8943" y="11393"/>
                    <a:pt x="8856" y="11193"/>
                    <a:pt x="8799" y="11021"/>
                  </a:cubicBezTo>
                  <a:cubicBezTo>
                    <a:pt x="8689" y="10692"/>
                    <a:pt x="8799" y="10692"/>
                    <a:pt x="8799" y="10472"/>
                  </a:cubicBezTo>
                  <a:lnTo>
                    <a:pt x="8799" y="10025"/>
                  </a:lnTo>
                  <a:lnTo>
                    <a:pt x="8799" y="10025"/>
                  </a:lnTo>
                  <a:cubicBezTo>
                    <a:pt x="8829" y="9841"/>
                    <a:pt x="8869" y="9602"/>
                    <a:pt x="8909" y="9482"/>
                  </a:cubicBezTo>
                  <a:cubicBezTo>
                    <a:pt x="9005" y="9193"/>
                    <a:pt x="9101" y="8989"/>
                    <a:pt x="9124" y="8722"/>
                  </a:cubicBezTo>
                  <a:lnTo>
                    <a:pt x="9124" y="8722"/>
                  </a:lnTo>
                  <a:lnTo>
                    <a:pt x="9239" y="8492"/>
                  </a:lnTo>
                  <a:cubicBezTo>
                    <a:pt x="9379" y="8282"/>
                    <a:pt x="9741" y="7894"/>
                    <a:pt x="9732" y="7894"/>
                  </a:cubicBezTo>
                  <a:cubicBezTo>
                    <a:pt x="9727" y="7894"/>
                    <a:pt x="9600" y="8021"/>
                    <a:pt x="9239" y="8382"/>
                  </a:cubicBezTo>
                  <a:cubicBezTo>
                    <a:pt x="9459" y="8162"/>
                    <a:pt x="9679" y="7942"/>
                    <a:pt x="9899" y="7722"/>
                  </a:cubicBezTo>
                  <a:lnTo>
                    <a:pt x="10197" y="7424"/>
                  </a:lnTo>
                  <a:lnTo>
                    <a:pt x="10197" y="7424"/>
                  </a:lnTo>
                  <a:cubicBezTo>
                    <a:pt x="10347" y="7350"/>
                    <a:pt x="10479" y="7259"/>
                    <a:pt x="10624" y="7180"/>
                  </a:cubicBezTo>
                  <a:lnTo>
                    <a:pt x="10624" y="7180"/>
                  </a:lnTo>
                  <a:cubicBezTo>
                    <a:pt x="10637" y="7178"/>
                    <a:pt x="10652" y="7175"/>
                    <a:pt x="10669" y="7172"/>
                  </a:cubicBezTo>
                  <a:lnTo>
                    <a:pt x="11219" y="6952"/>
                  </a:lnTo>
                  <a:lnTo>
                    <a:pt x="11575" y="6863"/>
                  </a:lnTo>
                  <a:lnTo>
                    <a:pt x="11575" y="6863"/>
                  </a:lnTo>
                  <a:cubicBezTo>
                    <a:pt x="11512" y="6869"/>
                    <a:pt x="11463" y="6874"/>
                    <a:pt x="11441" y="6874"/>
                  </a:cubicBezTo>
                  <a:cubicBezTo>
                    <a:pt x="11410" y="6874"/>
                    <a:pt x="11433" y="6865"/>
                    <a:pt x="11549" y="6842"/>
                  </a:cubicBezTo>
                  <a:lnTo>
                    <a:pt x="11659" y="6842"/>
                  </a:lnTo>
                  <a:lnTo>
                    <a:pt x="11575" y="6863"/>
                  </a:lnTo>
                  <a:lnTo>
                    <a:pt x="11575" y="6863"/>
                  </a:lnTo>
                  <a:cubicBezTo>
                    <a:pt x="11632" y="6857"/>
                    <a:pt x="11700" y="6850"/>
                    <a:pt x="11769" y="6842"/>
                  </a:cubicBezTo>
                  <a:lnTo>
                    <a:pt x="12759" y="6842"/>
                  </a:lnTo>
                  <a:cubicBezTo>
                    <a:pt x="12979" y="6842"/>
                    <a:pt x="13309" y="6952"/>
                    <a:pt x="13529" y="6952"/>
                  </a:cubicBezTo>
                  <a:cubicBezTo>
                    <a:pt x="13920" y="7069"/>
                    <a:pt x="14290" y="7123"/>
                    <a:pt x="14639" y="7123"/>
                  </a:cubicBezTo>
                  <a:cubicBezTo>
                    <a:pt x="18211" y="7123"/>
                    <a:pt x="19407" y="1455"/>
                    <a:pt x="15399" y="353"/>
                  </a:cubicBezTo>
                  <a:cubicBezTo>
                    <a:pt x="14448" y="115"/>
                    <a:pt x="13476" y="1"/>
                    <a:pt x="1251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8" name="Google Shape;846;p34">
              <a:extLst>
                <a:ext uri="{FF2B5EF4-FFF2-40B4-BE49-F238E27FC236}">
                  <a16:creationId xmlns:a16="http://schemas.microsoft.com/office/drawing/2014/main" id="{AE3422DC-336F-DA49-CF2E-2976EA482E08}"/>
                </a:ext>
              </a:extLst>
            </p:cNvPr>
            <p:cNvSpPr/>
            <p:nvPr/>
          </p:nvSpPr>
          <p:spPr>
            <a:xfrm>
              <a:off x="1634975" y="3530125"/>
              <a:ext cx="412475" cy="509975"/>
            </a:xfrm>
            <a:custGeom>
              <a:avLst/>
              <a:gdLst/>
              <a:ahLst/>
              <a:cxnLst/>
              <a:rect l="l" t="t" r="r" b="b"/>
              <a:pathLst>
                <a:path w="16499" h="20399" extrusionOk="0">
                  <a:moveTo>
                    <a:pt x="7932" y="7234"/>
                  </a:moveTo>
                  <a:lnTo>
                    <a:pt x="7932" y="7234"/>
                  </a:lnTo>
                  <a:cubicBezTo>
                    <a:pt x="7877" y="7274"/>
                    <a:pt x="7832" y="7301"/>
                    <a:pt x="7809" y="7301"/>
                  </a:cubicBezTo>
                  <a:cubicBezTo>
                    <a:pt x="7854" y="7279"/>
                    <a:pt x="7894" y="7256"/>
                    <a:pt x="7932" y="7234"/>
                  </a:cubicBezTo>
                  <a:close/>
                  <a:moveTo>
                    <a:pt x="6962" y="10385"/>
                  </a:moveTo>
                  <a:cubicBezTo>
                    <a:pt x="6967" y="10441"/>
                    <a:pt x="6971" y="10498"/>
                    <a:pt x="6974" y="10547"/>
                  </a:cubicBezTo>
                  <a:lnTo>
                    <a:pt x="6974" y="10547"/>
                  </a:lnTo>
                  <a:cubicBezTo>
                    <a:pt x="7028" y="10470"/>
                    <a:pt x="7024" y="10401"/>
                    <a:pt x="6962" y="10385"/>
                  </a:cubicBezTo>
                  <a:close/>
                  <a:moveTo>
                    <a:pt x="7259" y="11353"/>
                  </a:moveTo>
                  <a:cubicBezTo>
                    <a:pt x="7259" y="11395"/>
                    <a:pt x="7259" y="11438"/>
                    <a:pt x="7259" y="11480"/>
                  </a:cubicBezTo>
                  <a:cubicBezTo>
                    <a:pt x="7278" y="11500"/>
                    <a:pt x="7298" y="11520"/>
                    <a:pt x="7316" y="11542"/>
                  </a:cubicBezTo>
                  <a:lnTo>
                    <a:pt x="7316" y="11542"/>
                  </a:lnTo>
                  <a:cubicBezTo>
                    <a:pt x="7302" y="11488"/>
                    <a:pt x="7281" y="11420"/>
                    <a:pt x="7259" y="11353"/>
                  </a:cubicBezTo>
                  <a:close/>
                  <a:moveTo>
                    <a:pt x="7691" y="12200"/>
                  </a:moveTo>
                  <a:cubicBezTo>
                    <a:pt x="7708" y="12220"/>
                    <a:pt x="7725" y="12240"/>
                    <a:pt x="7741" y="12260"/>
                  </a:cubicBezTo>
                  <a:lnTo>
                    <a:pt x="7741" y="12260"/>
                  </a:lnTo>
                  <a:cubicBezTo>
                    <a:pt x="7728" y="12254"/>
                    <a:pt x="7713" y="12250"/>
                    <a:pt x="7699" y="12250"/>
                  </a:cubicBezTo>
                  <a:cubicBezTo>
                    <a:pt x="7699" y="12238"/>
                    <a:pt x="7696" y="12220"/>
                    <a:pt x="7691" y="12200"/>
                  </a:cubicBezTo>
                  <a:close/>
                  <a:moveTo>
                    <a:pt x="9671" y="13472"/>
                  </a:moveTo>
                  <a:cubicBezTo>
                    <a:pt x="9740" y="13472"/>
                    <a:pt x="9936" y="13497"/>
                    <a:pt x="10339" y="13570"/>
                  </a:cubicBezTo>
                  <a:lnTo>
                    <a:pt x="10119" y="13570"/>
                  </a:lnTo>
                  <a:cubicBezTo>
                    <a:pt x="9899" y="13570"/>
                    <a:pt x="9532" y="13472"/>
                    <a:pt x="9671" y="13472"/>
                  </a:cubicBezTo>
                  <a:close/>
                  <a:moveTo>
                    <a:pt x="11549" y="13538"/>
                  </a:moveTo>
                  <a:cubicBezTo>
                    <a:pt x="11551" y="13538"/>
                    <a:pt x="11492" y="13547"/>
                    <a:pt x="11329" y="13570"/>
                  </a:cubicBezTo>
                  <a:lnTo>
                    <a:pt x="11301" y="13570"/>
                  </a:lnTo>
                  <a:cubicBezTo>
                    <a:pt x="11428" y="13554"/>
                    <a:pt x="11546" y="13538"/>
                    <a:pt x="11549" y="13538"/>
                  </a:cubicBezTo>
                  <a:close/>
                  <a:moveTo>
                    <a:pt x="8029" y="0"/>
                  </a:moveTo>
                  <a:cubicBezTo>
                    <a:pt x="7369" y="0"/>
                    <a:pt x="6709" y="124"/>
                    <a:pt x="6050" y="372"/>
                  </a:cubicBezTo>
                  <a:lnTo>
                    <a:pt x="6159" y="482"/>
                  </a:lnTo>
                  <a:cubicBezTo>
                    <a:pt x="2420" y="2131"/>
                    <a:pt x="0" y="5871"/>
                    <a:pt x="110" y="9941"/>
                  </a:cubicBezTo>
                  <a:cubicBezTo>
                    <a:pt x="110" y="13900"/>
                    <a:pt x="2310" y="17420"/>
                    <a:pt x="5720" y="19290"/>
                  </a:cubicBezTo>
                  <a:cubicBezTo>
                    <a:pt x="7372" y="20008"/>
                    <a:pt x="9119" y="20398"/>
                    <a:pt x="10867" y="20398"/>
                  </a:cubicBezTo>
                  <a:cubicBezTo>
                    <a:pt x="11795" y="20398"/>
                    <a:pt x="12724" y="20288"/>
                    <a:pt x="13639" y="20060"/>
                  </a:cubicBezTo>
                  <a:cubicBezTo>
                    <a:pt x="15399" y="19510"/>
                    <a:pt x="16498" y="17640"/>
                    <a:pt x="16058" y="15770"/>
                  </a:cubicBezTo>
                  <a:cubicBezTo>
                    <a:pt x="15591" y="14273"/>
                    <a:pt x="14167" y="13253"/>
                    <a:pt x="12602" y="13253"/>
                  </a:cubicBezTo>
                  <a:cubicBezTo>
                    <a:pt x="12327" y="13253"/>
                    <a:pt x="12048" y="13285"/>
                    <a:pt x="11769" y="13350"/>
                  </a:cubicBezTo>
                  <a:lnTo>
                    <a:pt x="11109" y="13570"/>
                  </a:lnTo>
                  <a:lnTo>
                    <a:pt x="10339" y="13570"/>
                  </a:lnTo>
                  <a:lnTo>
                    <a:pt x="9899" y="13460"/>
                  </a:lnTo>
                  <a:cubicBezTo>
                    <a:pt x="9629" y="13370"/>
                    <a:pt x="9359" y="13280"/>
                    <a:pt x="9029" y="13190"/>
                  </a:cubicBezTo>
                  <a:lnTo>
                    <a:pt x="9029" y="13190"/>
                  </a:lnTo>
                  <a:lnTo>
                    <a:pt x="8689" y="13020"/>
                  </a:lnTo>
                  <a:lnTo>
                    <a:pt x="8359" y="12800"/>
                  </a:lnTo>
                  <a:lnTo>
                    <a:pt x="8359" y="12800"/>
                  </a:lnTo>
                  <a:cubicBezTo>
                    <a:pt x="8136" y="12577"/>
                    <a:pt x="8112" y="12553"/>
                    <a:pt x="7919" y="12360"/>
                  </a:cubicBezTo>
                  <a:lnTo>
                    <a:pt x="7653" y="12094"/>
                  </a:lnTo>
                  <a:lnTo>
                    <a:pt x="7653" y="12094"/>
                  </a:lnTo>
                  <a:cubicBezTo>
                    <a:pt x="7586" y="11935"/>
                    <a:pt x="7455" y="11704"/>
                    <a:pt x="7316" y="11542"/>
                  </a:cubicBezTo>
                  <a:lnTo>
                    <a:pt x="7316" y="11542"/>
                  </a:lnTo>
                  <a:cubicBezTo>
                    <a:pt x="7335" y="11614"/>
                    <a:pt x="7342" y="11664"/>
                    <a:pt x="7326" y="11664"/>
                  </a:cubicBezTo>
                  <a:cubicBezTo>
                    <a:pt x="7315" y="11664"/>
                    <a:pt x="7294" y="11643"/>
                    <a:pt x="7259" y="11590"/>
                  </a:cubicBezTo>
                  <a:cubicBezTo>
                    <a:pt x="7259" y="11554"/>
                    <a:pt x="7259" y="11517"/>
                    <a:pt x="7259" y="11480"/>
                  </a:cubicBezTo>
                  <a:cubicBezTo>
                    <a:pt x="7259" y="11370"/>
                    <a:pt x="7149" y="11150"/>
                    <a:pt x="7149" y="11040"/>
                  </a:cubicBezTo>
                  <a:lnTo>
                    <a:pt x="7149" y="11040"/>
                  </a:lnTo>
                  <a:cubicBezTo>
                    <a:pt x="7149" y="11041"/>
                    <a:pt x="7208" y="11197"/>
                    <a:pt x="7259" y="11353"/>
                  </a:cubicBezTo>
                  <a:lnTo>
                    <a:pt x="7259" y="11353"/>
                  </a:lnTo>
                  <a:cubicBezTo>
                    <a:pt x="7259" y="11322"/>
                    <a:pt x="7259" y="11291"/>
                    <a:pt x="7259" y="11260"/>
                  </a:cubicBezTo>
                  <a:cubicBezTo>
                    <a:pt x="7165" y="11072"/>
                    <a:pt x="7071" y="10803"/>
                    <a:pt x="6977" y="10591"/>
                  </a:cubicBezTo>
                  <a:lnTo>
                    <a:pt x="6977" y="10591"/>
                  </a:lnTo>
                  <a:cubicBezTo>
                    <a:pt x="6980" y="10663"/>
                    <a:pt x="6979" y="10713"/>
                    <a:pt x="6970" y="10713"/>
                  </a:cubicBezTo>
                  <a:cubicBezTo>
                    <a:pt x="6962" y="10713"/>
                    <a:pt x="6949" y="10681"/>
                    <a:pt x="6929" y="10601"/>
                  </a:cubicBezTo>
                  <a:cubicBezTo>
                    <a:pt x="6942" y="10588"/>
                    <a:pt x="6954" y="10575"/>
                    <a:pt x="6964" y="10562"/>
                  </a:cubicBezTo>
                  <a:lnTo>
                    <a:pt x="6964" y="10562"/>
                  </a:lnTo>
                  <a:cubicBezTo>
                    <a:pt x="6968" y="10572"/>
                    <a:pt x="6972" y="10581"/>
                    <a:pt x="6977" y="10591"/>
                  </a:cubicBezTo>
                  <a:lnTo>
                    <a:pt x="6977" y="10591"/>
                  </a:lnTo>
                  <a:cubicBezTo>
                    <a:pt x="6976" y="10577"/>
                    <a:pt x="6975" y="10563"/>
                    <a:pt x="6974" y="10547"/>
                  </a:cubicBezTo>
                  <a:lnTo>
                    <a:pt x="6974" y="10547"/>
                  </a:lnTo>
                  <a:cubicBezTo>
                    <a:pt x="6971" y="10552"/>
                    <a:pt x="6967" y="10557"/>
                    <a:pt x="6964" y="10562"/>
                  </a:cubicBezTo>
                  <a:lnTo>
                    <a:pt x="6964" y="10562"/>
                  </a:lnTo>
                  <a:cubicBezTo>
                    <a:pt x="6952" y="10537"/>
                    <a:pt x="6941" y="10513"/>
                    <a:pt x="6929" y="10491"/>
                  </a:cubicBezTo>
                  <a:lnTo>
                    <a:pt x="6929" y="10381"/>
                  </a:lnTo>
                  <a:cubicBezTo>
                    <a:pt x="6942" y="10381"/>
                    <a:pt x="6953" y="10382"/>
                    <a:pt x="6962" y="10385"/>
                  </a:cubicBezTo>
                  <a:lnTo>
                    <a:pt x="6962" y="10385"/>
                  </a:lnTo>
                  <a:cubicBezTo>
                    <a:pt x="6948" y="10218"/>
                    <a:pt x="6929" y="10051"/>
                    <a:pt x="6929" y="10051"/>
                  </a:cubicBezTo>
                  <a:lnTo>
                    <a:pt x="6929" y="9611"/>
                  </a:lnTo>
                  <a:cubicBezTo>
                    <a:pt x="6929" y="9391"/>
                    <a:pt x="6929" y="9391"/>
                    <a:pt x="6929" y="9281"/>
                  </a:cubicBezTo>
                  <a:cubicBezTo>
                    <a:pt x="6929" y="9061"/>
                    <a:pt x="7039" y="8731"/>
                    <a:pt x="7149" y="8401"/>
                  </a:cubicBezTo>
                  <a:lnTo>
                    <a:pt x="7149" y="8401"/>
                  </a:lnTo>
                  <a:cubicBezTo>
                    <a:pt x="7042" y="8615"/>
                    <a:pt x="7005" y="8690"/>
                    <a:pt x="7003" y="8690"/>
                  </a:cubicBezTo>
                  <a:cubicBezTo>
                    <a:pt x="6999" y="8690"/>
                    <a:pt x="7149" y="8365"/>
                    <a:pt x="7149" y="8291"/>
                  </a:cubicBezTo>
                  <a:cubicBezTo>
                    <a:pt x="7158" y="8282"/>
                    <a:pt x="7169" y="8271"/>
                    <a:pt x="7182" y="8256"/>
                  </a:cubicBezTo>
                  <a:lnTo>
                    <a:pt x="7182" y="8256"/>
                  </a:lnTo>
                  <a:cubicBezTo>
                    <a:pt x="7164" y="8315"/>
                    <a:pt x="7149" y="8372"/>
                    <a:pt x="7149" y="8401"/>
                  </a:cubicBezTo>
                  <a:cubicBezTo>
                    <a:pt x="7173" y="8331"/>
                    <a:pt x="7191" y="8275"/>
                    <a:pt x="7205" y="8231"/>
                  </a:cubicBezTo>
                  <a:lnTo>
                    <a:pt x="7205" y="8231"/>
                  </a:lnTo>
                  <a:cubicBezTo>
                    <a:pt x="7197" y="8240"/>
                    <a:pt x="7189" y="8249"/>
                    <a:pt x="7182" y="8256"/>
                  </a:cubicBezTo>
                  <a:lnTo>
                    <a:pt x="7182" y="8256"/>
                  </a:lnTo>
                  <a:cubicBezTo>
                    <a:pt x="7208" y="8170"/>
                    <a:pt x="7242" y="8081"/>
                    <a:pt x="7247" y="8081"/>
                  </a:cubicBezTo>
                  <a:cubicBezTo>
                    <a:pt x="7250" y="8081"/>
                    <a:pt x="7240" y="8122"/>
                    <a:pt x="7205" y="8231"/>
                  </a:cubicBezTo>
                  <a:lnTo>
                    <a:pt x="7205" y="8231"/>
                  </a:lnTo>
                  <a:cubicBezTo>
                    <a:pt x="7381" y="8033"/>
                    <a:pt x="7809" y="7508"/>
                    <a:pt x="7809" y="7411"/>
                  </a:cubicBezTo>
                  <a:lnTo>
                    <a:pt x="7809" y="7411"/>
                  </a:lnTo>
                  <a:lnTo>
                    <a:pt x="8029" y="7191"/>
                  </a:lnTo>
                  <a:lnTo>
                    <a:pt x="8249" y="7081"/>
                  </a:lnTo>
                  <a:cubicBezTo>
                    <a:pt x="8275" y="7046"/>
                    <a:pt x="8295" y="7019"/>
                    <a:pt x="8309" y="6997"/>
                  </a:cubicBezTo>
                  <a:lnTo>
                    <a:pt x="8309" y="6997"/>
                  </a:lnTo>
                  <a:cubicBezTo>
                    <a:pt x="8325" y="6988"/>
                    <a:pt x="8342" y="6980"/>
                    <a:pt x="8359" y="6971"/>
                  </a:cubicBezTo>
                  <a:cubicBezTo>
                    <a:pt x="8689" y="6751"/>
                    <a:pt x="9129" y="6531"/>
                    <a:pt x="9569" y="6311"/>
                  </a:cubicBezTo>
                  <a:cubicBezTo>
                    <a:pt x="10339" y="5871"/>
                    <a:pt x="10889" y="5211"/>
                    <a:pt x="11109" y="4331"/>
                  </a:cubicBezTo>
                  <a:cubicBezTo>
                    <a:pt x="11659" y="2461"/>
                    <a:pt x="10559" y="592"/>
                    <a:pt x="8689" y="42"/>
                  </a:cubicBezTo>
                  <a:cubicBezTo>
                    <a:pt x="8469" y="14"/>
                    <a:pt x="8249" y="0"/>
                    <a:pt x="80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9" name="Google Shape;847;p34">
              <a:extLst>
                <a:ext uri="{FF2B5EF4-FFF2-40B4-BE49-F238E27FC236}">
                  <a16:creationId xmlns:a16="http://schemas.microsoft.com/office/drawing/2014/main" id="{6A156FA3-744C-8DD1-C2C8-E7CECD248390}"/>
                </a:ext>
              </a:extLst>
            </p:cNvPr>
            <p:cNvSpPr/>
            <p:nvPr/>
          </p:nvSpPr>
          <p:spPr>
            <a:xfrm>
              <a:off x="2253650" y="3530600"/>
              <a:ext cx="485200" cy="509275"/>
            </a:xfrm>
            <a:custGeom>
              <a:avLst/>
              <a:gdLst/>
              <a:ahLst/>
              <a:cxnLst/>
              <a:rect l="l" t="t" r="r" b="b"/>
              <a:pathLst>
                <a:path w="19408" h="20371" extrusionOk="0">
                  <a:moveTo>
                    <a:pt x="10118" y="7460"/>
                  </a:moveTo>
                  <a:cubicBezTo>
                    <a:pt x="10001" y="7542"/>
                    <a:pt x="9876" y="7628"/>
                    <a:pt x="9864" y="7628"/>
                  </a:cubicBezTo>
                  <a:cubicBezTo>
                    <a:pt x="9857" y="7628"/>
                    <a:pt x="9895" y="7593"/>
                    <a:pt x="10009" y="7502"/>
                  </a:cubicBezTo>
                  <a:cubicBezTo>
                    <a:pt x="10047" y="7489"/>
                    <a:pt x="10083" y="7475"/>
                    <a:pt x="10118" y="7460"/>
                  </a:cubicBezTo>
                  <a:close/>
                  <a:moveTo>
                    <a:pt x="8926" y="9135"/>
                  </a:moveTo>
                  <a:cubicBezTo>
                    <a:pt x="8904" y="9190"/>
                    <a:pt x="8889" y="9226"/>
                    <a:pt x="8887" y="9226"/>
                  </a:cubicBezTo>
                  <a:cubicBezTo>
                    <a:pt x="8886" y="9226"/>
                    <a:pt x="8892" y="9204"/>
                    <a:pt x="8910" y="9152"/>
                  </a:cubicBezTo>
                  <a:cubicBezTo>
                    <a:pt x="8915" y="9146"/>
                    <a:pt x="8921" y="9141"/>
                    <a:pt x="8926" y="9135"/>
                  </a:cubicBezTo>
                  <a:close/>
                  <a:moveTo>
                    <a:pt x="8800" y="10692"/>
                  </a:moveTo>
                  <a:cubicBezTo>
                    <a:pt x="8846" y="10846"/>
                    <a:pt x="8882" y="10971"/>
                    <a:pt x="8908" y="11069"/>
                  </a:cubicBezTo>
                  <a:lnTo>
                    <a:pt x="8908" y="11069"/>
                  </a:lnTo>
                  <a:cubicBezTo>
                    <a:pt x="8881" y="10934"/>
                    <a:pt x="8854" y="10800"/>
                    <a:pt x="8800" y="10692"/>
                  </a:cubicBezTo>
                  <a:close/>
                  <a:moveTo>
                    <a:pt x="8908" y="11069"/>
                  </a:moveTo>
                  <a:lnTo>
                    <a:pt x="8908" y="11069"/>
                  </a:lnTo>
                  <a:cubicBezTo>
                    <a:pt x="8926" y="11160"/>
                    <a:pt x="8944" y="11251"/>
                    <a:pt x="8970" y="11335"/>
                  </a:cubicBezTo>
                  <a:lnTo>
                    <a:pt x="8970" y="11335"/>
                  </a:lnTo>
                  <a:cubicBezTo>
                    <a:pt x="8962" y="11285"/>
                    <a:pt x="8943" y="11200"/>
                    <a:pt x="8908" y="11069"/>
                  </a:cubicBezTo>
                  <a:close/>
                  <a:moveTo>
                    <a:pt x="9002" y="11623"/>
                  </a:moveTo>
                  <a:cubicBezTo>
                    <a:pt x="9003" y="11623"/>
                    <a:pt x="9021" y="11669"/>
                    <a:pt x="9045" y="11733"/>
                  </a:cubicBezTo>
                  <a:lnTo>
                    <a:pt x="9045" y="11733"/>
                  </a:lnTo>
                  <a:cubicBezTo>
                    <a:pt x="9036" y="11715"/>
                    <a:pt x="9028" y="11698"/>
                    <a:pt x="9020" y="11681"/>
                  </a:cubicBezTo>
                  <a:cubicBezTo>
                    <a:pt x="9006" y="11641"/>
                    <a:pt x="9001" y="11623"/>
                    <a:pt x="9002" y="11623"/>
                  </a:cubicBezTo>
                  <a:close/>
                  <a:moveTo>
                    <a:pt x="9128" y="11962"/>
                  </a:moveTo>
                  <a:cubicBezTo>
                    <a:pt x="9165" y="12068"/>
                    <a:pt x="9195" y="12157"/>
                    <a:pt x="9192" y="12157"/>
                  </a:cubicBezTo>
                  <a:cubicBezTo>
                    <a:pt x="9189" y="12157"/>
                    <a:pt x="9171" y="12116"/>
                    <a:pt x="9130" y="12011"/>
                  </a:cubicBezTo>
                  <a:cubicBezTo>
                    <a:pt x="9130" y="11994"/>
                    <a:pt x="9129" y="11978"/>
                    <a:pt x="9128" y="11962"/>
                  </a:cubicBezTo>
                  <a:close/>
                  <a:moveTo>
                    <a:pt x="12511" y="1"/>
                  </a:moveTo>
                  <a:cubicBezTo>
                    <a:pt x="11244" y="1"/>
                    <a:pt x="9986" y="198"/>
                    <a:pt x="8800" y="573"/>
                  </a:cubicBezTo>
                  <a:cubicBezTo>
                    <a:pt x="2750" y="2772"/>
                    <a:pt x="1" y="9812"/>
                    <a:pt x="2970" y="15421"/>
                  </a:cubicBezTo>
                  <a:cubicBezTo>
                    <a:pt x="4070" y="17511"/>
                    <a:pt x="5830" y="19051"/>
                    <a:pt x="7920" y="19931"/>
                  </a:cubicBezTo>
                  <a:cubicBezTo>
                    <a:pt x="8433" y="20224"/>
                    <a:pt x="8995" y="20370"/>
                    <a:pt x="9606" y="20370"/>
                  </a:cubicBezTo>
                  <a:cubicBezTo>
                    <a:pt x="9912" y="20370"/>
                    <a:pt x="10229" y="20334"/>
                    <a:pt x="10559" y="20261"/>
                  </a:cubicBezTo>
                  <a:cubicBezTo>
                    <a:pt x="11329" y="20041"/>
                    <a:pt x="12099" y="19491"/>
                    <a:pt x="12539" y="18721"/>
                  </a:cubicBezTo>
                  <a:cubicBezTo>
                    <a:pt x="13309" y="17291"/>
                    <a:pt x="13089" y="14761"/>
                    <a:pt x="11329" y="13991"/>
                  </a:cubicBezTo>
                  <a:lnTo>
                    <a:pt x="11549" y="13991"/>
                  </a:lnTo>
                  <a:cubicBezTo>
                    <a:pt x="11109" y="13771"/>
                    <a:pt x="10779" y="13661"/>
                    <a:pt x="10449" y="13441"/>
                  </a:cubicBezTo>
                  <a:lnTo>
                    <a:pt x="10119" y="13221"/>
                  </a:lnTo>
                  <a:lnTo>
                    <a:pt x="10119" y="13221"/>
                  </a:lnTo>
                  <a:cubicBezTo>
                    <a:pt x="9871" y="12973"/>
                    <a:pt x="9763" y="12865"/>
                    <a:pt x="9570" y="12671"/>
                  </a:cubicBezTo>
                  <a:lnTo>
                    <a:pt x="9478" y="12488"/>
                  </a:lnTo>
                  <a:lnTo>
                    <a:pt x="9478" y="12488"/>
                  </a:lnTo>
                  <a:lnTo>
                    <a:pt x="9460" y="12451"/>
                  </a:lnTo>
                  <a:cubicBezTo>
                    <a:pt x="9304" y="12296"/>
                    <a:pt x="9204" y="12086"/>
                    <a:pt x="9120" y="11899"/>
                  </a:cubicBezTo>
                  <a:lnTo>
                    <a:pt x="9120" y="11899"/>
                  </a:lnTo>
                  <a:cubicBezTo>
                    <a:pt x="9093" y="11747"/>
                    <a:pt x="9020" y="11641"/>
                    <a:pt x="9020" y="11461"/>
                  </a:cubicBezTo>
                  <a:cubicBezTo>
                    <a:pt x="9000" y="11422"/>
                    <a:pt x="8984" y="11380"/>
                    <a:pt x="8970" y="11335"/>
                  </a:cubicBezTo>
                  <a:lnTo>
                    <a:pt x="8970" y="11335"/>
                  </a:lnTo>
                  <a:cubicBezTo>
                    <a:pt x="8976" y="11376"/>
                    <a:pt x="8975" y="11393"/>
                    <a:pt x="8967" y="11393"/>
                  </a:cubicBezTo>
                  <a:cubicBezTo>
                    <a:pt x="8943" y="11393"/>
                    <a:pt x="8857" y="11193"/>
                    <a:pt x="8800" y="11021"/>
                  </a:cubicBezTo>
                  <a:cubicBezTo>
                    <a:pt x="8690" y="10692"/>
                    <a:pt x="8800" y="10692"/>
                    <a:pt x="8800" y="10472"/>
                  </a:cubicBezTo>
                  <a:lnTo>
                    <a:pt x="8800" y="10025"/>
                  </a:lnTo>
                  <a:lnTo>
                    <a:pt x="8800" y="10025"/>
                  </a:lnTo>
                  <a:cubicBezTo>
                    <a:pt x="8829" y="9841"/>
                    <a:pt x="8869" y="9602"/>
                    <a:pt x="8910" y="9482"/>
                  </a:cubicBezTo>
                  <a:cubicBezTo>
                    <a:pt x="9006" y="9193"/>
                    <a:pt x="9102" y="8989"/>
                    <a:pt x="9125" y="8722"/>
                  </a:cubicBezTo>
                  <a:lnTo>
                    <a:pt x="9125" y="8722"/>
                  </a:lnTo>
                  <a:lnTo>
                    <a:pt x="9240" y="8492"/>
                  </a:lnTo>
                  <a:cubicBezTo>
                    <a:pt x="9379" y="8282"/>
                    <a:pt x="9742" y="7894"/>
                    <a:pt x="9732" y="7894"/>
                  </a:cubicBezTo>
                  <a:lnTo>
                    <a:pt x="9732" y="7894"/>
                  </a:lnTo>
                  <a:cubicBezTo>
                    <a:pt x="9727" y="7894"/>
                    <a:pt x="9600" y="8021"/>
                    <a:pt x="9240" y="8382"/>
                  </a:cubicBezTo>
                  <a:cubicBezTo>
                    <a:pt x="9460" y="8162"/>
                    <a:pt x="9680" y="7942"/>
                    <a:pt x="9900" y="7722"/>
                  </a:cubicBezTo>
                  <a:lnTo>
                    <a:pt x="10198" y="7424"/>
                  </a:lnTo>
                  <a:lnTo>
                    <a:pt x="10198" y="7424"/>
                  </a:lnTo>
                  <a:cubicBezTo>
                    <a:pt x="10347" y="7350"/>
                    <a:pt x="10480" y="7259"/>
                    <a:pt x="10624" y="7180"/>
                  </a:cubicBezTo>
                  <a:lnTo>
                    <a:pt x="10624" y="7180"/>
                  </a:lnTo>
                  <a:cubicBezTo>
                    <a:pt x="10638" y="7178"/>
                    <a:pt x="10653" y="7175"/>
                    <a:pt x="10669" y="7172"/>
                  </a:cubicBezTo>
                  <a:lnTo>
                    <a:pt x="11219" y="6952"/>
                  </a:lnTo>
                  <a:lnTo>
                    <a:pt x="11575" y="6863"/>
                  </a:lnTo>
                  <a:lnTo>
                    <a:pt x="11575" y="6863"/>
                  </a:lnTo>
                  <a:cubicBezTo>
                    <a:pt x="11513" y="6869"/>
                    <a:pt x="11463" y="6874"/>
                    <a:pt x="11441" y="6874"/>
                  </a:cubicBezTo>
                  <a:cubicBezTo>
                    <a:pt x="11410" y="6874"/>
                    <a:pt x="11433" y="6865"/>
                    <a:pt x="11549" y="6842"/>
                  </a:cubicBezTo>
                  <a:lnTo>
                    <a:pt x="11659" y="6842"/>
                  </a:lnTo>
                  <a:lnTo>
                    <a:pt x="11575" y="6863"/>
                  </a:lnTo>
                  <a:lnTo>
                    <a:pt x="11575" y="6863"/>
                  </a:lnTo>
                  <a:cubicBezTo>
                    <a:pt x="11632" y="6857"/>
                    <a:pt x="11701" y="6850"/>
                    <a:pt x="11769" y="6842"/>
                  </a:cubicBezTo>
                  <a:lnTo>
                    <a:pt x="12759" y="6842"/>
                  </a:lnTo>
                  <a:cubicBezTo>
                    <a:pt x="12979" y="6842"/>
                    <a:pt x="13309" y="6952"/>
                    <a:pt x="13529" y="6952"/>
                  </a:cubicBezTo>
                  <a:cubicBezTo>
                    <a:pt x="13920" y="7069"/>
                    <a:pt x="14291" y="7123"/>
                    <a:pt x="14639" y="7123"/>
                  </a:cubicBezTo>
                  <a:cubicBezTo>
                    <a:pt x="18211" y="7123"/>
                    <a:pt x="19408" y="1455"/>
                    <a:pt x="15399" y="353"/>
                  </a:cubicBezTo>
                  <a:cubicBezTo>
                    <a:pt x="14448" y="115"/>
                    <a:pt x="13477" y="1"/>
                    <a:pt x="1251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0" name="Google Shape;848;p34">
              <a:extLst>
                <a:ext uri="{FF2B5EF4-FFF2-40B4-BE49-F238E27FC236}">
                  <a16:creationId xmlns:a16="http://schemas.microsoft.com/office/drawing/2014/main" id="{6AD4AADF-D977-B011-DEEE-EB806E57BD00}"/>
                </a:ext>
              </a:extLst>
            </p:cNvPr>
            <p:cNvSpPr/>
            <p:nvPr/>
          </p:nvSpPr>
          <p:spPr>
            <a:xfrm>
              <a:off x="2968575" y="35301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1"/>
                  </a:moveTo>
                  <a:cubicBezTo>
                    <a:pt x="7192" y="8081"/>
                    <a:pt x="7159" y="8162"/>
                    <a:pt x="7040" y="8401"/>
                  </a:cubicBezTo>
                  <a:cubicBezTo>
                    <a:pt x="7040" y="8331"/>
                    <a:pt x="7174" y="8081"/>
                    <a:pt x="7186" y="8081"/>
                  </a:cubicBezTo>
                  <a:close/>
                  <a:moveTo>
                    <a:pt x="6846" y="9553"/>
                  </a:moveTo>
                  <a:cubicBezTo>
                    <a:pt x="6836" y="9609"/>
                    <a:pt x="6828" y="9646"/>
                    <a:pt x="6824" y="9646"/>
                  </a:cubicBezTo>
                  <a:cubicBezTo>
                    <a:pt x="6821" y="9646"/>
                    <a:pt x="6820" y="9635"/>
                    <a:pt x="6820" y="9611"/>
                  </a:cubicBezTo>
                  <a:cubicBezTo>
                    <a:pt x="6830" y="9590"/>
                    <a:pt x="6839" y="9571"/>
                    <a:pt x="6846"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10" y="13472"/>
                  </a:moveTo>
                  <a:cubicBezTo>
                    <a:pt x="9680" y="13472"/>
                    <a:pt x="9863" y="13497"/>
                    <a:pt x="10229" y="13570"/>
                  </a:cubicBezTo>
                  <a:lnTo>
                    <a:pt x="10009" y="13570"/>
                  </a:lnTo>
                  <a:cubicBezTo>
                    <a:pt x="9790" y="13570"/>
                    <a:pt x="9472" y="13472"/>
                    <a:pt x="9610" y="13472"/>
                  </a:cubicBezTo>
                  <a:close/>
                  <a:moveTo>
                    <a:pt x="7920" y="0"/>
                  </a:moveTo>
                  <a:cubicBezTo>
                    <a:pt x="7260" y="0"/>
                    <a:pt x="6600" y="124"/>
                    <a:pt x="5940" y="372"/>
                  </a:cubicBezTo>
                  <a:lnTo>
                    <a:pt x="6050" y="482"/>
                  </a:lnTo>
                  <a:cubicBezTo>
                    <a:pt x="2310" y="2131"/>
                    <a:pt x="1" y="5871"/>
                    <a:pt x="1" y="9941"/>
                  </a:cubicBezTo>
                  <a:cubicBezTo>
                    <a:pt x="1" y="13900"/>
                    <a:pt x="2200" y="17420"/>
                    <a:pt x="5720" y="19290"/>
                  </a:cubicBezTo>
                  <a:cubicBezTo>
                    <a:pt x="7301" y="20008"/>
                    <a:pt x="9022"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229" y="13570"/>
                  </a:lnTo>
                  <a:lnTo>
                    <a:pt x="9790" y="13460"/>
                  </a:lnTo>
                  <a:cubicBezTo>
                    <a:pt x="9570" y="13387"/>
                    <a:pt x="9350" y="13314"/>
                    <a:pt x="9130" y="13240"/>
                  </a:cubicBezTo>
                  <a:lnTo>
                    <a:pt x="9130" y="13240"/>
                  </a:lnTo>
                  <a:lnTo>
                    <a:pt x="8690" y="13020"/>
                  </a:lnTo>
                  <a:lnTo>
                    <a:pt x="8360"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7" y="11477"/>
                    <a:pt x="7255" y="11476"/>
                  </a:cubicBezTo>
                  <a:lnTo>
                    <a:pt x="7255" y="11476"/>
                  </a:lnTo>
                  <a:cubicBezTo>
                    <a:pt x="7246" y="11404"/>
                    <a:pt x="7222" y="11332"/>
                    <a:pt x="7150" y="11260"/>
                  </a:cubicBezTo>
                  <a:lnTo>
                    <a:pt x="7150" y="11260"/>
                  </a:lnTo>
                  <a:cubicBezTo>
                    <a:pt x="7127" y="11193"/>
                    <a:pt x="7105" y="11125"/>
                    <a:pt x="7067" y="11072"/>
                  </a:cubicBezTo>
                  <a:lnTo>
                    <a:pt x="7067" y="11072"/>
                  </a:lnTo>
                  <a:cubicBezTo>
                    <a:pt x="6990"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07" y="9106"/>
                    <a:pt x="6925" y="8863"/>
                    <a:pt x="6983" y="8606"/>
                  </a:cubicBezTo>
                  <a:lnTo>
                    <a:pt x="6983" y="8606"/>
                  </a:lnTo>
                  <a:cubicBezTo>
                    <a:pt x="7027" y="8504"/>
                    <a:pt x="7100" y="8341"/>
                    <a:pt x="7150" y="8291"/>
                  </a:cubicBezTo>
                  <a:cubicBezTo>
                    <a:pt x="7150" y="8217"/>
                    <a:pt x="7394" y="7900"/>
                    <a:pt x="7557" y="7663"/>
                  </a:cubicBezTo>
                  <a:lnTo>
                    <a:pt x="7557" y="7663"/>
                  </a:lnTo>
                  <a:cubicBezTo>
                    <a:pt x="7567" y="7654"/>
                    <a:pt x="7578" y="7643"/>
                    <a:pt x="7590" y="7631"/>
                  </a:cubicBezTo>
                  <a:lnTo>
                    <a:pt x="8030" y="7191"/>
                  </a:lnTo>
                  <a:lnTo>
                    <a:pt x="8140" y="7081"/>
                  </a:lnTo>
                  <a:cubicBezTo>
                    <a:pt x="8174" y="7046"/>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1"/>
                    <a:pt x="10449" y="592"/>
                    <a:pt x="8580" y="42"/>
                  </a:cubicBezTo>
                  <a:cubicBezTo>
                    <a:pt x="8360" y="14"/>
                    <a:pt x="8140" y="0"/>
                    <a:pt x="792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1" name="Google Shape;849;p34">
              <a:extLst>
                <a:ext uri="{FF2B5EF4-FFF2-40B4-BE49-F238E27FC236}">
                  <a16:creationId xmlns:a16="http://schemas.microsoft.com/office/drawing/2014/main" id="{9109F298-1ECB-62AF-1B14-E54DF06E6338}"/>
                </a:ext>
              </a:extLst>
            </p:cNvPr>
            <p:cNvSpPr/>
            <p:nvPr/>
          </p:nvSpPr>
          <p:spPr>
            <a:xfrm>
              <a:off x="3587250" y="3530600"/>
              <a:ext cx="482475" cy="509275"/>
            </a:xfrm>
            <a:custGeom>
              <a:avLst/>
              <a:gdLst/>
              <a:ahLst/>
              <a:cxnLst/>
              <a:rect l="l" t="t" r="r" b="b"/>
              <a:pathLst>
                <a:path w="19299" h="20371" extrusionOk="0">
                  <a:moveTo>
                    <a:pt x="8892" y="11623"/>
                  </a:moveTo>
                  <a:cubicBezTo>
                    <a:pt x="8894" y="11623"/>
                    <a:pt x="8911" y="11669"/>
                    <a:pt x="8935" y="11733"/>
                  </a:cubicBezTo>
                  <a:lnTo>
                    <a:pt x="8935" y="11733"/>
                  </a:lnTo>
                  <a:cubicBezTo>
                    <a:pt x="8927" y="11715"/>
                    <a:pt x="8918" y="11698"/>
                    <a:pt x="8910" y="11681"/>
                  </a:cubicBezTo>
                  <a:cubicBezTo>
                    <a:pt x="8896" y="11641"/>
                    <a:pt x="8891" y="11623"/>
                    <a:pt x="8892" y="11623"/>
                  </a:cubicBezTo>
                  <a:close/>
                  <a:moveTo>
                    <a:pt x="9018" y="11962"/>
                  </a:moveTo>
                  <a:lnTo>
                    <a:pt x="9018" y="11962"/>
                  </a:lnTo>
                  <a:cubicBezTo>
                    <a:pt x="9056" y="12068"/>
                    <a:pt x="9086" y="12157"/>
                    <a:pt x="9082" y="12157"/>
                  </a:cubicBezTo>
                  <a:cubicBezTo>
                    <a:pt x="9080" y="12157"/>
                    <a:pt x="9062" y="12116"/>
                    <a:pt x="9020" y="12011"/>
                  </a:cubicBezTo>
                  <a:cubicBezTo>
                    <a:pt x="9020" y="11994"/>
                    <a:pt x="9019" y="11978"/>
                    <a:pt x="9018" y="11962"/>
                  </a:cubicBezTo>
                  <a:close/>
                  <a:moveTo>
                    <a:pt x="12437" y="1"/>
                  </a:moveTo>
                  <a:cubicBezTo>
                    <a:pt x="11188" y="1"/>
                    <a:pt x="9939" y="198"/>
                    <a:pt x="8690" y="573"/>
                  </a:cubicBezTo>
                  <a:cubicBezTo>
                    <a:pt x="2641" y="2772"/>
                    <a:pt x="1" y="9812"/>
                    <a:pt x="2971" y="15421"/>
                  </a:cubicBezTo>
                  <a:cubicBezTo>
                    <a:pt x="4071" y="17511"/>
                    <a:pt x="5720" y="19051"/>
                    <a:pt x="7810" y="19931"/>
                  </a:cubicBezTo>
                  <a:cubicBezTo>
                    <a:pt x="8323" y="20224"/>
                    <a:pt x="8934" y="20370"/>
                    <a:pt x="9545" y="20370"/>
                  </a:cubicBezTo>
                  <a:cubicBezTo>
                    <a:pt x="9851" y="20370"/>
                    <a:pt x="10157" y="20334"/>
                    <a:pt x="10450" y="20261"/>
                  </a:cubicBezTo>
                  <a:cubicBezTo>
                    <a:pt x="11330" y="20041"/>
                    <a:pt x="12100" y="19491"/>
                    <a:pt x="12540" y="18721"/>
                  </a:cubicBezTo>
                  <a:cubicBezTo>
                    <a:pt x="13310" y="17291"/>
                    <a:pt x="13090" y="14761"/>
                    <a:pt x="11330" y="13991"/>
                  </a:cubicBezTo>
                  <a:lnTo>
                    <a:pt x="11440" y="13991"/>
                  </a:lnTo>
                  <a:cubicBezTo>
                    <a:pt x="11000" y="13771"/>
                    <a:pt x="10670" y="13661"/>
                    <a:pt x="10340" y="13441"/>
                  </a:cubicBezTo>
                  <a:lnTo>
                    <a:pt x="10010" y="13221"/>
                  </a:lnTo>
                  <a:lnTo>
                    <a:pt x="10010" y="13221"/>
                  </a:lnTo>
                  <a:cubicBezTo>
                    <a:pt x="9762" y="12973"/>
                    <a:pt x="9653" y="12865"/>
                    <a:pt x="9460" y="12671"/>
                  </a:cubicBezTo>
                  <a:lnTo>
                    <a:pt x="9350" y="12451"/>
                  </a:lnTo>
                  <a:cubicBezTo>
                    <a:pt x="9195" y="12296"/>
                    <a:pt x="9094" y="12086"/>
                    <a:pt x="9010" y="11899"/>
                  </a:cubicBezTo>
                  <a:lnTo>
                    <a:pt x="9010" y="11899"/>
                  </a:lnTo>
                  <a:cubicBezTo>
                    <a:pt x="8983" y="11747"/>
                    <a:pt x="8910" y="11641"/>
                    <a:pt x="8910" y="11461"/>
                  </a:cubicBezTo>
                  <a:cubicBezTo>
                    <a:pt x="8894" y="11430"/>
                    <a:pt x="8881" y="11397"/>
                    <a:pt x="8869" y="11362"/>
                  </a:cubicBezTo>
                  <a:lnTo>
                    <a:pt x="8869" y="11362"/>
                  </a:lnTo>
                  <a:cubicBezTo>
                    <a:pt x="8873" y="11384"/>
                    <a:pt x="8873" y="11393"/>
                    <a:pt x="8870" y="11393"/>
                  </a:cubicBezTo>
                  <a:cubicBezTo>
                    <a:pt x="8861" y="11393"/>
                    <a:pt x="8815" y="11243"/>
                    <a:pt x="8803" y="11091"/>
                  </a:cubicBezTo>
                  <a:lnTo>
                    <a:pt x="8803" y="11091"/>
                  </a:lnTo>
                  <a:cubicBezTo>
                    <a:pt x="8822" y="11185"/>
                    <a:pt x="8841" y="11278"/>
                    <a:pt x="8869" y="11362"/>
                  </a:cubicBezTo>
                  <a:lnTo>
                    <a:pt x="8869" y="11362"/>
                  </a:lnTo>
                  <a:cubicBezTo>
                    <a:pt x="8862" y="11319"/>
                    <a:pt x="8843" y="11232"/>
                    <a:pt x="8802" y="11082"/>
                  </a:cubicBezTo>
                  <a:lnTo>
                    <a:pt x="8802" y="11082"/>
                  </a:lnTo>
                  <a:cubicBezTo>
                    <a:pt x="8802" y="11085"/>
                    <a:pt x="8803" y="11088"/>
                    <a:pt x="8803" y="11091"/>
                  </a:cubicBezTo>
                  <a:lnTo>
                    <a:pt x="8803" y="11091"/>
                  </a:lnTo>
                  <a:cubicBezTo>
                    <a:pt x="8801" y="11082"/>
                    <a:pt x="8799" y="11074"/>
                    <a:pt x="8798" y="11065"/>
                  </a:cubicBezTo>
                  <a:lnTo>
                    <a:pt x="8798" y="11065"/>
                  </a:lnTo>
                  <a:cubicBezTo>
                    <a:pt x="8799" y="11071"/>
                    <a:pt x="8801" y="11076"/>
                    <a:pt x="8802" y="11082"/>
                  </a:cubicBezTo>
                  <a:lnTo>
                    <a:pt x="8802" y="11082"/>
                  </a:lnTo>
                  <a:cubicBezTo>
                    <a:pt x="8801" y="11061"/>
                    <a:pt x="8800" y="11041"/>
                    <a:pt x="8800" y="11021"/>
                  </a:cubicBezTo>
                  <a:cubicBezTo>
                    <a:pt x="8690" y="10692"/>
                    <a:pt x="8800" y="10692"/>
                    <a:pt x="8800" y="10472"/>
                  </a:cubicBezTo>
                  <a:lnTo>
                    <a:pt x="8800" y="9592"/>
                  </a:lnTo>
                  <a:cubicBezTo>
                    <a:pt x="8798" y="9618"/>
                    <a:pt x="8796" y="9643"/>
                    <a:pt x="8794" y="9667"/>
                  </a:cubicBezTo>
                  <a:lnTo>
                    <a:pt x="8794" y="9667"/>
                  </a:lnTo>
                  <a:cubicBezTo>
                    <a:pt x="8798" y="9594"/>
                    <a:pt x="8800" y="9529"/>
                    <a:pt x="8800" y="9482"/>
                  </a:cubicBezTo>
                  <a:cubicBezTo>
                    <a:pt x="8855" y="9317"/>
                    <a:pt x="8910" y="9179"/>
                    <a:pt x="8965" y="9042"/>
                  </a:cubicBezTo>
                  <a:lnTo>
                    <a:pt x="8965" y="9042"/>
                  </a:lnTo>
                  <a:cubicBezTo>
                    <a:pt x="8992" y="9014"/>
                    <a:pt x="9020" y="8987"/>
                    <a:pt x="9020" y="8932"/>
                  </a:cubicBezTo>
                  <a:lnTo>
                    <a:pt x="9240" y="8492"/>
                  </a:lnTo>
                  <a:cubicBezTo>
                    <a:pt x="9320" y="8371"/>
                    <a:pt x="9460" y="8191"/>
                    <a:pt x="9561" y="8060"/>
                  </a:cubicBezTo>
                  <a:lnTo>
                    <a:pt x="9561" y="8060"/>
                  </a:lnTo>
                  <a:cubicBezTo>
                    <a:pt x="9674" y="7948"/>
                    <a:pt x="9787" y="7835"/>
                    <a:pt x="9900" y="7722"/>
                  </a:cubicBezTo>
                  <a:lnTo>
                    <a:pt x="10230" y="7392"/>
                  </a:lnTo>
                  <a:cubicBezTo>
                    <a:pt x="10240" y="7382"/>
                    <a:pt x="10249" y="7373"/>
                    <a:pt x="10256" y="7365"/>
                  </a:cubicBezTo>
                  <a:lnTo>
                    <a:pt x="10256" y="7365"/>
                  </a:lnTo>
                  <a:cubicBezTo>
                    <a:pt x="10355" y="7307"/>
                    <a:pt x="10458" y="7243"/>
                    <a:pt x="10556" y="7186"/>
                  </a:cubicBezTo>
                  <a:lnTo>
                    <a:pt x="10556" y="7186"/>
                  </a:lnTo>
                  <a:cubicBezTo>
                    <a:pt x="10583" y="7185"/>
                    <a:pt x="10621" y="7180"/>
                    <a:pt x="10670" y="7172"/>
                  </a:cubicBezTo>
                  <a:lnTo>
                    <a:pt x="11110" y="6952"/>
                  </a:lnTo>
                  <a:lnTo>
                    <a:pt x="11538" y="6866"/>
                  </a:lnTo>
                  <a:lnTo>
                    <a:pt x="11538" y="6866"/>
                  </a:lnTo>
                  <a:cubicBezTo>
                    <a:pt x="11493" y="6871"/>
                    <a:pt x="11458" y="6874"/>
                    <a:pt x="11441" y="6874"/>
                  </a:cubicBezTo>
                  <a:cubicBezTo>
                    <a:pt x="11411" y="6874"/>
                    <a:pt x="11434" y="6865"/>
                    <a:pt x="11550" y="6842"/>
                  </a:cubicBezTo>
                  <a:lnTo>
                    <a:pt x="11660" y="6842"/>
                  </a:lnTo>
                  <a:lnTo>
                    <a:pt x="11538" y="6866"/>
                  </a:lnTo>
                  <a:lnTo>
                    <a:pt x="11538" y="6866"/>
                  </a:lnTo>
                  <a:cubicBezTo>
                    <a:pt x="11599" y="6860"/>
                    <a:pt x="11678" y="6851"/>
                    <a:pt x="11756" y="6842"/>
                  </a:cubicBezTo>
                  <a:lnTo>
                    <a:pt x="12650" y="6842"/>
                  </a:lnTo>
                  <a:cubicBezTo>
                    <a:pt x="12980" y="6842"/>
                    <a:pt x="13200" y="6952"/>
                    <a:pt x="13530" y="6952"/>
                  </a:cubicBezTo>
                  <a:cubicBezTo>
                    <a:pt x="13920" y="7069"/>
                    <a:pt x="14290" y="7123"/>
                    <a:pt x="14637" y="7123"/>
                  </a:cubicBezTo>
                  <a:cubicBezTo>
                    <a:pt x="18193" y="7123"/>
                    <a:pt x="19298" y="1455"/>
                    <a:pt x="15289" y="353"/>
                  </a:cubicBezTo>
                  <a:cubicBezTo>
                    <a:pt x="14339" y="115"/>
                    <a:pt x="13388" y="1"/>
                    <a:pt x="1243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2" name="Google Shape;850;p34">
              <a:extLst>
                <a:ext uri="{FF2B5EF4-FFF2-40B4-BE49-F238E27FC236}">
                  <a16:creationId xmlns:a16="http://schemas.microsoft.com/office/drawing/2014/main" id="{6895B3F2-6C2D-FF0B-A495-A89ACDB7BAF1}"/>
                </a:ext>
              </a:extLst>
            </p:cNvPr>
            <p:cNvSpPr/>
            <p:nvPr/>
          </p:nvSpPr>
          <p:spPr>
            <a:xfrm>
              <a:off x="4299425" y="3530125"/>
              <a:ext cx="409750" cy="509975"/>
            </a:xfrm>
            <a:custGeom>
              <a:avLst/>
              <a:gdLst/>
              <a:ahLst/>
              <a:cxnLst/>
              <a:rect l="l" t="t" r="r" b="b"/>
              <a:pathLst>
                <a:path w="16390" h="20399" extrusionOk="0">
                  <a:moveTo>
                    <a:pt x="7818" y="7237"/>
                  </a:moveTo>
                  <a:cubicBezTo>
                    <a:pt x="7765" y="7275"/>
                    <a:pt x="7722" y="7301"/>
                    <a:pt x="7700" y="7301"/>
                  </a:cubicBezTo>
                  <a:cubicBezTo>
                    <a:pt x="7743" y="7279"/>
                    <a:pt x="7782" y="7258"/>
                    <a:pt x="7818" y="7237"/>
                  </a:cubicBezTo>
                  <a:close/>
                  <a:moveTo>
                    <a:pt x="7186" y="8081"/>
                  </a:moveTo>
                  <a:cubicBezTo>
                    <a:pt x="7174" y="8081"/>
                    <a:pt x="7040" y="8331"/>
                    <a:pt x="7040" y="8401"/>
                  </a:cubicBezTo>
                  <a:cubicBezTo>
                    <a:pt x="7160" y="8162"/>
                    <a:pt x="7193" y="8081"/>
                    <a:pt x="7186" y="8081"/>
                  </a:cubicBezTo>
                  <a:close/>
                  <a:moveTo>
                    <a:pt x="6846" y="9553"/>
                  </a:moveTo>
                  <a:cubicBezTo>
                    <a:pt x="6836" y="9609"/>
                    <a:pt x="6828" y="9646"/>
                    <a:pt x="6824" y="9646"/>
                  </a:cubicBezTo>
                  <a:cubicBezTo>
                    <a:pt x="6822" y="9646"/>
                    <a:pt x="6820" y="9635"/>
                    <a:pt x="6820" y="9611"/>
                  </a:cubicBezTo>
                  <a:cubicBezTo>
                    <a:pt x="6831" y="9590"/>
                    <a:pt x="6839" y="9571"/>
                    <a:pt x="6846" y="9553"/>
                  </a:cubicBezTo>
                  <a:close/>
                  <a:moveTo>
                    <a:pt x="7428" y="11948"/>
                  </a:moveTo>
                  <a:cubicBezTo>
                    <a:pt x="7431" y="11948"/>
                    <a:pt x="7472" y="12002"/>
                    <a:pt x="7526" y="12076"/>
                  </a:cubicBezTo>
                  <a:lnTo>
                    <a:pt x="7526" y="12076"/>
                  </a:lnTo>
                  <a:lnTo>
                    <a:pt x="7480" y="12030"/>
                  </a:lnTo>
                  <a:cubicBezTo>
                    <a:pt x="7441" y="11972"/>
                    <a:pt x="7427" y="11948"/>
                    <a:pt x="7428" y="11948"/>
                  </a:cubicBezTo>
                  <a:close/>
                  <a:moveTo>
                    <a:pt x="9611" y="13472"/>
                  </a:moveTo>
                  <a:cubicBezTo>
                    <a:pt x="9680" y="13472"/>
                    <a:pt x="9863" y="13497"/>
                    <a:pt x="10230" y="13570"/>
                  </a:cubicBezTo>
                  <a:lnTo>
                    <a:pt x="10010" y="13570"/>
                  </a:lnTo>
                  <a:cubicBezTo>
                    <a:pt x="9790" y="13570"/>
                    <a:pt x="9472" y="13472"/>
                    <a:pt x="9611" y="13472"/>
                  </a:cubicBezTo>
                  <a:close/>
                  <a:moveTo>
                    <a:pt x="7905" y="0"/>
                  </a:moveTo>
                  <a:cubicBezTo>
                    <a:pt x="7219" y="0"/>
                    <a:pt x="6518" y="124"/>
                    <a:pt x="5940" y="372"/>
                  </a:cubicBezTo>
                  <a:lnTo>
                    <a:pt x="6050" y="482"/>
                  </a:lnTo>
                  <a:cubicBezTo>
                    <a:pt x="2311" y="2131"/>
                    <a:pt x="1" y="5871"/>
                    <a:pt x="1" y="9941"/>
                  </a:cubicBezTo>
                  <a:cubicBezTo>
                    <a:pt x="1" y="13900"/>
                    <a:pt x="2201" y="17420"/>
                    <a:pt x="5720" y="19290"/>
                  </a:cubicBezTo>
                  <a:cubicBezTo>
                    <a:pt x="7301" y="20008"/>
                    <a:pt x="9023" y="20398"/>
                    <a:pt x="10763" y="20398"/>
                  </a:cubicBezTo>
                  <a:cubicBezTo>
                    <a:pt x="11686" y="20398"/>
                    <a:pt x="12614" y="20288"/>
                    <a:pt x="13530"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23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0"/>
                    <a:pt x="7260" y="11480"/>
                  </a:cubicBezTo>
                  <a:cubicBezTo>
                    <a:pt x="7160" y="11380"/>
                    <a:pt x="7151" y="11189"/>
                    <a:pt x="7067" y="11072"/>
                  </a:cubicBezTo>
                  <a:lnTo>
                    <a:pt x="7067" y="11072"/>
                  </a:lnTo>
                  <a:cubicBezTo>
                    <a:pt x="6991" y="10878"/>
                    <a:pt x="6930" y="10654"/>
                    <a:pt x="6930" y="10491"/>
                  </a:cubicBezTo>
                  <a:cubicBezTo>
                    <a:pt x="6930" y="10427"/>
                    <a:pt x="6930" y="10381"/>
                    <a:pt x="6930" y="10381"/>
                  </a:cubicBezTo>
                  <a:lnTo>
                    <a:pt x="6930" y="9391"/>
                  </a:lnTo>
                  <a:lnTo>
                    <a:pt x="6930" y="8951"/>
                  </a:lnTo>
                  <a:cubicBezTo>
                    <a:pt x="6930" y="8951"/>
                    <a:pt x="6897" y="9220"/>
                    <a:pt x="6866" y="9423"/>
                  </a:cubicBezTo>
                  <a:lnTo>
                    <a:pt x="6866" y="9423"/>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237"/>
                    <a:pt x="7196" y="8054"/>
                    <a:pt x="7343" y="7867"/>
                  </a:cubicBezTo>
                  <a:lnTo>
                    <a:pt x="7343" y="7867"/>
                  </a:lnTo>
                  <a:cubicBezTo>
                    <a:pt x="7352" y="7863"/>
                    <a:pt x="7360" y="7857"/>
                    <a:pt x="7370" y="7851"/>
                  </a:cubicBezTo>
                  <a:cubicBezTo>
                    <a:pt x="7370" y="7844"/>
                    <a:pt x="7371" y="7838"/>
                    <a:pt x="7371" y="7832"/>
                  </a:cubicBezTo>
                  <a:lnTo>
                    <a:pt x="7371" y="7832"/>
                  </a:lnTo>
                  <a:cubicBezTo>
                    <a:pt x="7455" y="7724"/>
                    <a:pt x="7533" y="7618"/>
                    <a:pt x="7573" y="7538"/>
                  </a:cubicBezTo>
                  <a:lnTo>
                    <a:pt x="7573" y="7538"/>
                  </a:lnTo>
                  <a:lnTo>
                    <a:pt x="7920" y="7191"/>
                  </a:lnTo>
                  <a:lnTo>
                    <a:pt x="7975" y="7136"/>
                  </a:lnTo>
                  <a:lnTo>
                    <a:pt x="7975" y="7136"/>
                  </a:lnTo>
                  <a:cubicBezTo>
                    <a:pt x="8058" y="7081"/>
                    <a:pt x="8140" y="7026"/>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0"/>
                    <a:pt x="790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3" name="Google Shape;851;p34">
              <a:extLst>
                <a:ext uri="{FF2B5EF4-FFF2-40B4-BE49-F238E27FC236}">
                  <a16:creationId xmlns:a16="http://schemas.microsoft.com/office/drawing/2014/main" id="{570CAF70-C774-A47F-483D-DC697FC1666E}"/>
                </a:ext>
              </a:extLst>
            </p:cNvPr>
            <p:cNvSpPr/>
            <p:nvPr/>
          </p:nvSpPr>
          <p:spPr>
            <a:xfrm>
              <a:off x="4918125" y="3530600"/>
              <a:ext cx="482450" cy="509275"/>
            </a:xfrm>
            <a:custGeom>
              <a:avLst/>
              <a:gdLst/>
              <a:ahLst/>
              <a:cxnLst/>
              <a:rect l="l" t="t" r="r" b="b"/>
              <a:pathLst>
                <a:path w="19298" h="20371" extrusionOk="0">
                  <a:moveTo>
                    <a:pt x="8892" y="11623"/>
                  </a:moveTo>
                  <a:lnTo>
                    <a:pt x="8892" y="11623"/>
                  </a:lnTo>
                  <a:cubicBezTo>
                    <a:pt x="8893" y="11623"/>
                    <a:pt x="8911" y="11669"/>
                    <a:pt x="8935" y="11733"/>
                  </a:cubicBezTo>
                  <a:lnTo>
                    <a:pt x="8935" y="11733"/>
                  </a:lnTo>
                  <a:cubicBezTo>
                    <a:pt x="8926" y="11715"/>
                    <a:pt x="8918" y="11698"/>
                    <a:pt x="8909" y="11681"/>
                  </a:cubicBezTo>
                  <a:cubicBezTo>
                    <a:pt x="8896" y="11641"/>
                    <a:pt x="8891" y="11623"/>
                    <a:pt x="8892" y="11623"/>
                  </a:cubicBezTo>
                  <a:close/>
                  <a:moveTo>
                    <a:pt x="9018" y="11962"/>
                  </a:moveTo>
                  <a:lnTo>
                    <a:pt x="9018" y="11962"/>
                  </a:lnTo>
                  <a:cubicBezTo>
                    <a:pt x="9055" y="12068"/>
                    <a:pt x="9085" y="12157"/>
                    <a:pt x="9082" y="12157"/>
                  </a:cubicBezTo>
                  <a:cubicBezTo>
                    <a:pt x="9079" y="12157"/>
                    <a:pt x="9061" y="12116"/>
                    <a:pt x="9019" y="12011"/>
                  </a:cubicBezTo>
                  <a:cubicBezTo>
                    <a:pt x="9019" y="11994"/>
                    <a:pt x="9019" y="11978"/>
                    <a:pt x="9018" y="11962"/>
                  </a:cubicBezTo>
                  <a:close/>
                  <a:moveTo>
                    <a:pt x="12436" y="1"/>
                  </a:moveTo>
                  <a:cubicBezTo>
                    <a:pt x="11187" y="1"/>
                    <a:pt x="9938" y="198"/>
                    <a:pt x="8689" y="573"/>
                  </a:cubicBezTo>
                  <a:cubicBezTo>
                    <a:pt x="2640" y="2772"/>
                    <a:pt x="0" y="9812"/>
                    <a:pt x="2970" y="15421"/>
                  </a:cubicBezTo>
                  <a:cubicBezTo>
                    <a:pt x="4070" y="17511"/>
                    <a:pt x="5720" y="19051"/>
                    <a:pt x="7810" y="19931"/>
                  </a:cubicBezTo>
                  <a:cubicBezTo>
                    <a:pt x="8323" y="20224"/>
                    <a:pt x="8934" y="20370"/>
                    <a:pt x="9545" y="20370"/>
                  </a:cubicBezTo>
                  <a:cubicBezTo>
                    <a:pt x="9850" y="20370"/>
                    <a:pt x="10156" y="20334"/>
                    <a:pt x="10449" y="20261"/>
                  </a:cubicBezTo>
                  <a:cubicBezTo>
                    <a:pt x="11329" y="20041"/>
                    <a:pt x="12099" y="19491"/>
                    <a:pt x="12539" y="18721"/>
                  </a:cubicBezTo>
                  <a:cubicBezTo>
                    <a:pt x="13309" y="17291"/>
                    <a:pt x="13089" y="14761"/>
                    <a:pt x="11329" y="13991"/>
                  </a:cubicBezTo>
                  <a:lnTo>
                    <a:pt x="11439" y="13991"/>
                  </a:lnTo>
                  <a:cubicBezTo>
                    <a:pt x="10999" y="13771"/>
                    <a:pt x="10669" y="13661"/>
                    <a:pt x="10339" y="13441"/>
                  </a:cubicBezTo>
                  <a:lnTo>
                    <a:pt x="10009" y="13221"/>
                  </a:lnTo>
                  <a:lnTo>
                    <a:pt x="10009" y="13221"/>
                  </a:lnTo>
                  <a:cubicBezTo>
                    <a:pt x="9761" y="12973"/>
                    <a:pt x="9653" y="12865"/>
                    <a:pt x="9459" y="12671"/>
                  </a:cubicBezTo>
                  <a:lnTo>
                    <a:pt x="9459" y="12671"/>
                  </a:lnTo>
                  <a:lnTo>
                    <a:pt x="9349" y="12451"/>
                  </a:lnTo>
                  <a:cubicBezTo>
                    <a:pt x="9194" y="12296"/>
                    <a:pt x="9094" y="12086"/>
                    <a:pt x="9009" y="11899"/>
                  </a:cubicBezTo>
                  <a:lnTo>
                    <a:pt x="9009" y="11899"/>
                  </a:lnTo>
                  <a:cubicBezTo>
                    <a:pt x="8982" y="11747"/>
                    <a:pt x="8909" y="11641"/>
                    <a:pt x="8909" y="11461"/>
                  </a:cubicBezTo>
                  <a:cubicBezTo>
                    <a:pt x="8894" y="11430"/>
                    <a:pt x="8880" y="11397"/>
                    <a:pt x="8869" y="11362"/>
                  </a:cubicBezTo>
                  <a:lnTo>
                    <a:pt x="8869" y="11362"/>
                  </a:lnTo>
                  <a:cubicBezTo>
                    <a:pt x="8872" y="11384"/>
                    <a:pt x="8872" y="11393"/>
                    <a:pt x="8870" y="11393"/>
                  </a:cubicBezTo>
                  <a:cubicBezTo>
                    <a:pt x="8860" y="11393"/>
                    <a:pt x="8814" y="11243"/>
                    <a:pt x="8802" y="11091"/>
                  </a:cubicBezTo>
                  <a:lnTo>
                    <a:pt x="8802" y="11091"/>
                  </a:lnTo>
                  <a:cubicBezTo>
                    <a:pt x="8821" y="11185"/>
                    <a:pt x="8840" y="11278"/>
                    <a:pt x="8869" y="11362"/>
                  </a:cubicBezTo>
                  <a:lnTo>
                    <a:pt x="8869" y="11362"/>
                  </a:lnTo>
                  <a:cubicBezTo>
                    <a:pt x="8862" y="11319"/>
                    <a:pt x="8842" y="11232"/>
                    <a:pt x="8802" y="11082"/>
                  </a:cubicBezTo>
                  <a:lnTo>
                    <a:pt x="8802" y="11082"/>
                  </a:lnTo>
                  <a:cubicBezTo>
                    <a:pt x="8802" y="11085"/>
                    <a:pt x="8802" y="11088"/>
                    <a:pt x="8802" y="11091"/>
                  </a:cubicBezTo>
                  <a:lnTo>
                    <a:pt x="8802" y="11091"/>
                  </a:lnTo>
                  <a:cubicBezTo>
                    <a:pt x="8801" y="11082"/>
                    <a:pt x="8799" y="11074"/>
                    <a:pt x="8797" y="11065"/>
                  </a:cubicBezTo>
                  <a:lnTo>
                    <a:pt x="8797" y="11065"/>
                  </a:lnTo>
                  <a:cubicBezTo>
                    <a:pt x="8799" y="11071"/>
                    <a:pt x="8800" y="11076"/>
                    <a:pt x="8802" y="11082"/>
                  </a:cubicBezTo>
                  <a:lnTo>
                    <a:pt x="8802" y="11082"/>
                  </a:lnTo>
                  <a:cubicBezTo>
                    <a:pt x="8800" y="11061"/>
                    <a:pt x="8799" y="11041"/>
                    <a:pt x="8799" y="11021"/>
                  </a:cubicBezTo>
                  <a:cubicBezTo>
                    <a:pt x="8689" y="10692"/>
                    <a:pt x="8799" y="10692"/>
                    <a:pt x="8799" y="10472"/>
                  </a:cubicBezTo>
                  <a:lnTo>
                    <a:pt x="8799" y="9592"/>
                  </a:lnTo>
                  <a:cubicBezTo>
                    <a:pt x="8797" y="9618"/>
                    <a:pt x="8795" y="9643"/>
                    <a:pt x="8794" y="9667"/>
                  </a:cubicBezTo>
                  <a:lnTo>
                    <a:pt x="8794" y="9667"/>
                  </a:lnTo>
                  <a:cubicBezTo>
                    <a:pt x="8797" y="9594"/>
                    <a:pt x="8799" y="9529"/>
                    <a:pt x="8799" y="9482"/>
                  </a:cubicBezTo>
                  <a:cubicBezTo>
                    <a:pt x="8854" y="9317"/>
                    <a:pt x="8909" y="9179"/>
                    <a:pt x="8964" y="9042"/>
                  </a:cubicBezTo>
                  <a:lnTo>
                    <a:pt x="8964" y="9042"/>
                  </a:lnTo>
                  <a:cubicBezTo>
                    <a:pt x="8992" y="9014"/>
                    <a:pt x="9019" y="8987"/>
                    <a:pt x="9019" y="8932"/>
                  </a:cubicBezTo>
                  <a:lnTo>
                    <a:pt x="9239" y="8492"/>
                  </a:lnTo>
                  <a:cubicBezTo>
                    <a:pt x="9320" y="8371"/>
                    <a:pt x="9459" y="8191"/>
                    <a:pt x="9561" y="8060"/>
                  </a:cubicBezTo>
                  <a:lnTo>
                    <a:pt x="9561" y="8060"/>
                  </a:lnTo>
                  <a:cubicBezTo>
                    <a:pt x="9674" y="7948"/>
                    <a:pt x="9786" y="7835"/>
                    <a:pt x="9899" y="7722"/>
                  </a:cubicBezTo>
                  <a:lnTo>
                    <a:pt x="10229" y="7392"/>
                  </a:lnTo>
                  <a:cubicBezTo>
                    <a:pt x="10239" y="7382"/>
                    <a:pt x="10248" y="7373"/>
                    <a:pt x="10256" y="7365"/>
                  </a:cubicBezTo>
                  <a:lnTo>
                    <a:pt x="10256" y="7365"/>
                  </a:lnTo>
                  <a:cubicBezTo>
                    <a:pt x="10354" y="7307"/>
                    <a:pt x="10457" y="7243"/>
                    <a:pt x="10555" y="7186"/>
                  </a:cubicBezTo>
                  <a:lnTo>
                    <a:pt x="10555" y="7186"/>
                  </a:lnTo>
                  <a:cubicBezTo>
                    <a:pt x="10583" y="7185"/>
                    <a:pt x="10620" y="7180"/>
                    <a:pt x="10669" y="7172"/>
                  </a:cubicBezTo>
                  <a:lnTo>
                    <a:pt x="11109" y="6952"/>
                  </a:lnTo>
                  <a:lnTo>
                    <a:pt x="11537" y="6866"/>
                  </a:lnTo>
                  <a:lnTo>
                    <a:pt x="11537" y="6866"/>
                  </a:lnTo>
                  <a:cubicBezTo>
                    <a:pt x="11492" y="6871"/>
                    <a:pt x="11457" y="6874"/>
                    <a:pt x="11440" y="6874"/>
                  </a:cubicBezTo>
                  <a:cubicBezTo>
                    <a:pt x="11410" y="6874"/>
                    <a:pt x="11433" y="6865"/>
                    <a:pt x="11549" y="6842"/>
                  </a:cubicBezTo>
                  <a:lnTo>
                    <a:pt x="11659" y="6842"/>
                  </a:lnTo>
                  <a:lnTo>
                    <a:pt x="11537" y="6866"/>
                  </a:lnTo>
                  <a:lnTo>
                    <a:pt x="11537" y="6866"/>
                  </a:lnTo>
                  <a:cubicBezTo>
                    <a:pt x="11598" y="6860"/>
                    <a:pt x="11677" y="6851"/>
                    <a:pt x="11755" y="6842"/>
                  </a:cubicBezTo>
                  <a:lnTo>
                    <a:pt x="12649" y="6842"/>
                  </a:lnTo>
                  <a:cubicBezTo>
                    <a:pt x="12979" y="6842"/>
                    <a:pt x="13199" y="6952"/>
                    <a:pt x="13529" y="6952"/>
                  </a:cubicBezTo>
                  <a:cubicBezTo>
                    <a:pt x="13920" y="7069"/>
                    <a:pt x="14290" y="7123"/>
                    <a:pt x="14637" y="7123"/>
                  </a:cubicBezTo>
                  <a:cubicBezTo>
                    <a:pt x="18193" y="7123"/>
                    <a:pt x="19297" y="1455"/>
                    <a:pt x="15289" y="353"/>
                  </a:cubicBezTo>
                  <a:cubicBezTo>
                    <a:pt x="14338" y="115"/>
                    <a:pt x="13387" y="1"/>
                    <a:pt x="1243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4" name="Google Shape;852;p34">
              <a:extLst>
                <a:ext uri="{FF2B5EF4-FFF2-40B4-BE49-F238E27FC236}">
                  <a16:creationId xmlns:a16="http://schemas.microsoft.com/office/drawing/2014/main" id="{D7879F43-8F9C-0014-9402-F42B718289F1}"/>
                </a:ext>
              </a:extLst>
            </p:cNvPr>
            <p:cNvSpPr/>
            <p:nvPr/>
          </p:nvSpPr>
          <p:spPr>
            <a:xfrm>
              <a:off x="5630300" y="3530125"/>
              <a:ext cx="409725" cy="509975"/>
            </a:xfrm>
            <a:custGeom>
              <a:avLst/>
              <a:gdLst/>
              <a:ahLst/>
              <a:cxnLst/>
              <a:rect l="l" t="t" r="r" b="b"/>
              <a:pathLst>
                <a:path w="16389" h="20399" extrusionOk="0">
                  <a:moveTo>
                    <a:pt x="7822" y="7234"/>
                  </a:moveTo>
                  <a:cubicBezTo>
                    <a:pt x="7767" y="7274"/>
                    <a:pt x="7722" y="7301"/>
                    <a:pt x="7700" y="7301"/>
                  </a:cubicBezTo>
                  <a:cubicBezTo>
                    <a:pt x="7744" y="7279"/>
                    <a:pt x="7785" y="7256"/>
                    <a:pt x="7822" y="7234"/>
                  </a:cubicBezTo>
                  <a:close/>
                  <a:moveTo>
                    <a:pt x="7185" y="8081"/>
                  </a:moveTo>
                  <a:cubicBezTo>
                    <a:pt x="7174" y="8081"/>
                    <a:pt x="7040" y="8331"/>
                    <a:pt x="7040" y="8401"/>
                  </a:cubicBezTo>
                  <a:cubicBezTo>
                    <a:pt x="7159" y="8162"/>
                    <a:pt x="7192" y="8081"/>
                    <a:pt x="7185" y="8081"/>
                  </a:cubicBezTo>
                  <a:close/>
                  <a:moveTo>
                    <a:pt x="6845" y="9553"/>
                  </a:moveTo>
                  <a:lnTo>
                    <a:pt x="6845" y="9553"/>
                  </a:lnTo>
                  <a:cubicBezTo>
                    <a:pt x="6836" y="9609"/>
                    <a:pt x="6828" y="9646"/>
                    <a:pt x="6823" y="9646"/>
                  </a:cubicBezTo>
                  <a:cubicBezTo>
                    <a:pt x="6821" y="9646"/>
                    <a:pt x="6820" y="9635"/>
                    <a:pt x="6820" y="9611"/>
                  </a:cubicBezTo>
                  <a:cubicBezTo>
                    <a:pt x="6830" y="9590"/>
                    <a:pt x="6839" y="9571"/>
                    <a:pt x="6845"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43" y="13472"/>
                  </a:moveTo>
                  <a:cubicBezTo>
                    <a:pt x="9728" y="13472"/>
                    <a:pt x="9936" y="13497"/>
                    <a:pt x="10339" y="13570"/>
                  </a:cubicBezTo>
                  <a:lnTo>
                    <a:pt x="10009" y="13570"/>
                  </a:lnTo>
                  <a:cubicBezTo>
                    <a:pt x="9789" y="13570"/>
                    <a:pt x="9472" y="13472"/>
                    <a:pt x="9643" y="13472"/>
                  </a:cubicBezTo>
                  <a:close/>
                  <a:moveTo>
                    <a:pt x="7904" y="0"/>
                  </a:moveTo>
                  <a:cubicBezTo>
                    <a:pt x="7218" y="0"/>
                    <a:pt x="6517" y="124"/>
                    <a:pt x="5940" y="372"/>
                  </a:cubicBezTo>
                  <a:lnTo>
                    <a:pt x="6050" y="482"/>
                  </a:lnTo>
                  <a:cubicBezTo>
                    <a:pt x="2310" y="2131"/>
                    <a:pt x="0" y="5871"/>
                    <a:pt x="0" y="9941"/>
                  </a:cubicBezTo>
                  <a:cubicBezTo>
                    <a:pt x="0" y="13900"/>
                    <a:pt x="2200" y="17420"/>
                    <a:pt x="5720" y="19290"/>
                  </a:cubicBezTo>
                  <a:cubicBezTo>
                    <a:pt x="7301" y="20008"/>
                    <a:pt x="9022" y="20398"/>
                    <a:pt x="10762" y="20398"/>
                  </a:cubicBezTo>
                  <a:cubicBezTo>
                    <a:pt x="11685"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339" y="13570"/>
                  </a:lnTo>
                  <a:lnTo>
                    <a:pt x="9789" y="13460"/>
                  </a:lnTo>
                  <a:cubicBezTo>
                    <a:pt x="9569" y="13387"/>
                    <a:pt x="9349" y="13314"/>
                    <a:pt x="9129" y="13240"/>
                  </a:cubicBezTo>
                  <a:lnTo>
                    <a:pt x="9129" y="13240"/>
                  </a:lnTo>
                  <a:lnTo>
                    <a:pt x="8689" y="13020"/>
                  </a:lnTo>
                  <a:lnTo>
                    <a:pt x="8359"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6" y="11477"/>
                    <a:pt x="7255" y="11476"/>
                  </a:cubicBezTo>
                  <a:lnTo>
                    <a:pt x="7255" y="11476"/>
                  </a:lnTo>
                  <a:cubicBezTo>
                    <a:pt x="7246" y="11404"/>
                    <a:pt x="7221" y="11332"/>
                    <a:pt x="7150" y="11260"/>
                  </a:cubicBezTo>
                  <a:lnTo>
                    <a:pt x="7150" y="11260"/>
                  </a:lnTo>
                  <a:cubicBezTo>
                    <a:pt x="7127" y="11193"/>
                    <a:pt x="7104" y="11125"/>
                    <a:pt x="7066" y="11072"/>
                  </a:cubicBezTo>
                  <a:lnTo>
                    <a:pt x="7066" y="11072"/>
                  </a:lnTo>
                  <a:cubicBezTo>
                    <a:pt x="6990"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237"/>
                    <a:pt x="7195" y="8054"/>
                    <a:pt x="7343" y="7867"/>
                  </a:cubicBezTo>
                  <a:lnTo>
                    <a:pt x="7343" y="7867"/>
                  </a:lnTo>
                  <a:cubicBezTo>
                    <a:pt x="7351" y="7863"/>
                    <a:pt x="7360" y="7857"/>
                    <a:pt x="7370" y="7851"/>
                  </a:cubicBezTo>
                  <a:cubicBezTo>
                    <a:pt x="7370" y="7844"/>
                    <a:pt x="7370" y="7838"/>
                    <a:pt x="7371" y="7832"/>
                  </a:cubicBezTo>
                  <a:lnTo>
                    <a:pt x="7371" y="7832"/>
                  </a:lnTo>
                  <a:cubicBezTo>
                    <a:pt x="7455" y="7724"/>
                    <a:pt x="7532" y="7618"/>
                    <a:pt x="7573" y="7538"/>
                  </a:cubicBezTo>
                  <a:lnTo>
                    <a:pt x="7573" y="7538"/>
                  </a:lnTo>
                  <a:cubicBezTo>
                    <a:pt x="7687" y="7423"/>
                    <a:pt x="7835" y="7275"/>
                    <a:pt x="7920" y="7191"/>
                  </a:cubicBezTo>
                  <a:lnTo>
                    <a:pt x="8140" y="7081"/>
                  </a:lnTo>
                  <a:cubicBezTo>
                    <a:pt x="8165" y="7046"/>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1"/>
                    <a:pt x="10449" y="592"/>
                    <a:pt x="8579" y="42"/>
                  </a:cubicBezTo>
                  <a:cubicBezTo>
                    <a:pt x="8359" y="14"/>
                    <a:pt x="8133" y="0"/>
                    <a:pt x="790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5" name="Google Shape;853;p34">
              <a:extLst>
                <a:ext uri="{FF2B5EF4-FFF2-40B4-BE49-F238E27FC236}">
                  <a16:creationId xmlns:a16="http://schemas.microsoft.com/office/drawing/2014/main" id="{B641C37F-888B-0AFB-E2B1-E682043A5277}"/>
                </a:ext>
              </a:extLst>
            </p:cNvPr>
            <p:cNvSpPr/>
            <p:nvPr/>
          </p:nvSpPr>
          <p:spPr>
            <a:xfrm>
              <a:off x="6248975" y="3530600"/>
              <a:ext cx="482450" cy="509275"/>
            </a:xfrm>
            <a:custGeom>
              <a:avLst/>
              <a:gdLst/>
              <a:ahLst/>
              <a:cxnLst/>
              <a:rect l="l" t="t" r="r" b="b"/>
              <a:pathLst>
                <a:path w="19298" h="20371" extrusionOk="0">
                  <a:moveTo>
                    <a:pt x="9018" y="11962"/>
                  </a:moveTo>
                  <a:lnTo>
                    <a:pt x="9018" y="11962"/>
                  </a:lnTo>
                  <a:cubicBezTo>
                    <a:pt x="9055" y="12068"/>
                    <a:pt x="9086" y="12157"/>
                    <a:pt x="9082" y="12157"/>
                  </a:cubicBezTo>
                  <a:cubicBezTo>
                    <a:pt x="9080" y="12157"/>
                    <a:pt x="9062" y="12116"/>
                    <a:pt x="9020" y="12011"/>
                  </a:cubicBezTo>
                  <a:cubicBezTo>
                    <a:pt x="9020" y="11994"/>
                    <a:pt x="9019" y="11978"/>
                    <a:pt x="9018" y="11962"/>
                  </a:cubicBezTo>
                  <a:close/>
                  <a:moveTo>
                    <a:pt x="12437" y="1"/>
                  </a:moveTo>
                  <a:cubicBezTo>
                    <a:pt x="11188" y="1"/>
                    <a:pt x="9939" y="198"/>
                    <a:pt x="8690" y="573"/>
                  </a:cubicBezTo>
                  <a:cubicBezTo>
                    <a:pt x="2640" y="2772"/>
                    <a:pt x="1" y="9812"/>
                    <a:pt x="2970" y="15421"/>
                  </a:cubicBezTo>
                  <a:cubicBezTo>
                    <a:pt x="4070" y="17511"/>
                    <a:pt x="5720" y="19051"/>
                    <a:pt x="7810" y="19931"/>
                  </a:cubicBezTo>
                  <a:cubicBezTo>
                    <a:pt x="8323" y="20224"/>
                    <a:pt x="8934" y="20370"/>
                    <a:pt x="9545" y="20370"/>
                  </a:cubicBezTo>
                  <a:cubicBezTo>
                    <a:pt x="9851" y="20370"/>
                    <a:pt x="10156" y="20334"/>
                    <a:pt x="10450" y="20261"/>
                  </a:cubicBezTo>
                  <a:cubicBezTo>
                    <a:pt x="11330" y="20041"/>
                    <a:pt x="12099" y="19491"/>
                    <a:pt x="12539" y="18721"/>
                  </a:cubicBezTo>
                  <a:cubicBezTo>
                    <a:pt x="13309" y="17291"/>
                    <a:pt x="13089" y="14761"/>
                    <a:pt x="11330" y="13991"/>
                  </a:cubicBezTo>
                  <a:cubicBezTo>
                    <a:pt x="11000" y="13771"/>
                    <a:pt x="10670" y="13661"/>
                    <a:pt x="10340" y="13441"/>
                  </a:cubicBezTo>
                  <a:lnTo>
                    <a:pt x="10010" y="13221"/>
                  </a:lnTo>
                  <a:lnTo>
                    <a:pt x="10010" y="13221"/>
                  </a:lnTo>
                  <a:cubicBezTo>
                    <a:pt x="9762" y="12973"/>
                    <a:pt x="9653" y="12865"/>
                    <a:pt x="9460" y="12671"/>
                  </a:cubicBezTo>
                  <a:lnTo>
                    <a:pt x="9460" y="12671"/>
                  </a:lnTo>
                  <a:lnTo>
                    <a:pt x="9350" y="12451"/>
                  </a:lnTo>
                  <a:cubicBezTo>
                    <a:pt x="9194" y="12295"/>
                    <a:pt x="9093" y="12084"/>
                    <a:pt x="9009" y="11896"/>
                  </a:cubicBezTo>
                  <a:lnTo>
                    <a:pt x="9009" y="11896"/>
                  </a:lnTo>
                  <a:cubicBezTo>
                    <a:pt x="8990" y="11805"/>
                    <a:pt x="8950" y="11730"/>
                    <a:pt x="8902" y="11646"/>
                  </a:cubicBezTo>
                  <a:lnTo>
                    <a:pt x="8902" y="11646"/>
                  </a:lnTo>
                  <a:cubicBezTo>
                    <a:pt x="8910" y="11666"/>
                    <a:pt x="8921" y="11696"/>
                    <a:pt x="8935" y="11733"/>
                  </a:cubicBezTo>
                  <a:lnTo>
                    <a:pt x="8935" y="11733"/>
                  </a:lnTo>
                  <a:cubicBezTo>
                    <a:pt x="8927" y="11715"/>
                    <a:pt x="8918" y="11698"/>
                    <a:pt x="8910" y="11681"/>
                  </a:cubicBezTo>
                  <a:cubicBezTo>
                    <a:pt x="8902" y="11657"/>
                    <a:pt x="8897" y="11642"/>
                    <a:pt x="8894" y="11633"/>
                  </a:cubicBezTo>
                  <a:lnTo>
                    <a:pt x="8894" y="11633"/>
                  </a:lnTo>
                  <a:cubicBezTo>
                    <a:pt x="8897" y="11637"/>
                    <a:pt x="8899" y="11642"/>
                    <a:pt x="8902" y="11646"/>
                  </a:cubicBezTo>
                  <a:lnTo>
                    <a:pt x="8902" y="11646"/>
                  </a:lnTo>
                  <a:cubicBezTo>
                    <a:pt x="8896" y="11632"/>
                    <a:pt x="8893" y="11623"/>
                    <a:pt x="8892" y="11623"/>
                  </a:cubicBezTo>
                  <a:lnTo>
                    <a:pt x="8892" y="11623"/>
                  </a:lnTo>
                  <a:cubicBezTo>
                    <a:pt x="8892" y="11623"/>
                    <a:pt x="8892" y="11626"/>
                    <a:pt x="8894" y="11633"/>
                  </a:cubicBezTo>
                  <a:lnTo>
                    <a:pt x="8894" y="11633"/>
                  </a:lnTo>
                  <a:cubicBezTo>
                    <a:pt x="8865" y="11581"/>
                    <a:pt x="8832" y="11526"/>
                    <a:pt x="8800" y="11461"/>
                  </a:cubicBezTo>
                  <a:cubicBezTo>
                    <a:pt x="8800" y="11395"/>
                    <a:pt x="8800" y="11318"/>
                    <a:pt x="8797" y="11237"/>
                  </a:cubicBezTo>
                  <a:lnTo>
                    <a:pt x="8797" y="11237"/>
                  </a:lnTo>
                  <a:cubicBezTo>
                    <a:pt x="8818" y="11349"/>
                    <a:pt x="8826" y="11393"/>
                    <a:pt x="8827" y="11393"/>
                  </a:cubicBezTo>
                  <a:cubicBezTo>
                    <a:pt x="8829" y="11393"/>
                    <a:pt x="8800" y="11193"/>
                    <a:pt x="8800" y="11021"/>
                  </a:cubicBezTo>
                  <a:cubicBezTo>
                    <a:pt x="8690" y="10692"/>
                    <a:pt x="8800" y="10692"/>
                    <a:pt x="8800" y="10472"/>
                  </a:cubicBezTo>
                  <a:lnTo>
                    <a:pt x="8800" y="9592"/>
                  </a:lnTo>
                  <a:cubicBezTo>
                    <a:pt x="8798" y="9618"/>
                    <a:pt x="8796" y="9643"/>
                    <a:pt x="8794" y="9667"/>
                  </a:cubicBezTo>
                  <a:lnTo>
                    <a:pt x="8794" y="9667"/>
                  </a:lnTo>
                  <a:cubicBezTo>
                    <a:pt x="8798" y="9594"/>
                    <a:pt x="8800" y="9529"/>
                    <a:pt x="8800" y="9482"/>
                  </a:cubicBezTo>
                  <a:cubicBezTo>
                    <a:pt x="8855" y="9317"/>
                    <a:pt x="8910" y="9179"/>
                    <a:pt x="8965" y="9042"/>
                  </a:cubicBezTo>
                  <a:lnTo>
                    <a:pt x="8965" y="9042"/>
                  </a:lnTo>
                  <a:cubicBezTo>
                    <a:pt x="8992" y="9014"/>
                    <a:pt x="9020" y="8987"/>
                    <a:pt x="9020" y="8932"/>
                  </a:cubicBezTo>
                  <a:lnTo>
                    <a:pt x="9240" y="8492"/>
                  </a:lnTo>
                  <a:cubicBezTo>
                    <a:pt x="9380" y="8282"/>
                    <a:pt x="9697" y="7894"/>
                    <a:pt x="9684" y="7894"/>
                  </a:cubicBezTo>
                  <a:lnTo>
                    <a:pt x="9684" y="7894"/>
                  </a:lnTo>
                  <a:cubicBezTo>
                    <a:pt x="9678" y="7894"/>
                    <a:pt x="9599" y="7979"/>
                    <a:pt x="9396" y="8207"/>
                  </a:cubicBezTo>
                  <a:lnTo>
                    <a:pt x="9396" y="8207"/>
                  </a:lnTo>
                  <a:cubicBezTo>
                    <a:pt x="9526" y="8045"/>
                    <a:pt x="9628" y="7883"/>
                    <a:pt x="9790" y="7722"/>
                  </a:cubicBezTo>
                  <a:lnTo>
                    <a:pt x="10230" y="7392"/>
                  </a:lnTo>
                  <a:cubicBezTo>
                    <a:pt x="10240" y="7382"/>
                    <a:pt x="10249" y="7373"/>
                    <a:pt x="10256" y="7365"/>
                  </a:cubicBezTo>
                  <a:lnTo>
                    <a:pt x="10256" y="7365"/>
                  </a:lnTo>
                  <a:cubicBezTo>
                    <a:pt x="10378" y="7293"/>
                    <a:pt x="10508" y="7213"/>
                    <a:pt x="10625" y="7146"/>
                  </a:cubicBezTo>
                  <a:lnTo>
                    <a:pt x="10625" y="7146"/>
                  </a:lnTo>
                  <a:lnTo>
                    <a:pt x="11110" y="6952"/>
                  </a:lnTo>
                  <a:lnTo>
                    <a:pt x="11571" y="6860"/>
                  </a:lnTo>
                  <a:lnTo>
                    <a:pt x="11571" y="6860"/>
                  </a:lnTo>
                  <a:cubicBezTo>
                    <a:pt x="11503" y="6868"/>
                    <a:pt x="11448" y="6874"/>
                    <a:pt x="11429" y="6874"/>
                  </a:cubicBezTo>
                  <a:cubicBezTo>
                    <a:pt x="11406" y="6874"/>
                    <a:pt x="11433" y="6865"/>
                    <a:pt x="11550" y="6842"/>
                  </a:cubicBezTo>
                  <a:lnTo>
                    <a:pt x="11660" y="6842"/>
                  </a:lnTo>
                  <a:lnTo>
                    <a:pt x="11571" y="6860"/>
                  </a:lnTo>
                  <a:lnTo>
                    <a:pt x="11571" y="6860"/>
                  </a:lnTo>
                  <a:cubicBezTo>
                    <a:pt x="11615" y="6854"/>
                    <a:pt x="11665" y="6848"/>
                    <a:pt x="11715" y="6842"/>
                  </a:cubicBezTo>
                  <a:lnTo>
                    <a:pt x="12649" y="6842"/>
                  </a:lnTo>
                  <a:cubicBezTo>
                    <a:pt x="12979" y="6842"/>
                    <a:pt x="13199" y="6952"/>
                    <a:pt x="13419" y="6952"/>
                  </a:cubicBezTo>
                  <a:cubicBezTo>
                    <a:pt x="13820" y="7069"/>
                    <a:pt x="14199" y="7123"/>
                    <a:pt x="14554" y="7123"/>
                  </a:cubicBezTo>
                  <a:cubicBezTo>
                    <a:pt x="18193" y="7123"/>
                    <a:pt x="19298" y="1455"/>
                    <a:pt x="15289" y="353"/>
                  </a:cubicBezTo>
                  <a:cubicBezTo>
                    <a:pt x="14338" y="115"/>
                    <a:pt x="13388" y="1"/>
                    <a:pt x="1243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6" name="Google Shape;854;p34">
              <a:extLst>
                <a:ext uri="{FF2B5EF4-FFF2-40B4-BE49-F238E27FC236}">
                  <a16:creationId xmlns:a16="http://schemas.microsoft.com/office/drawing/2014/main" id="{9B977E3A-C56D-2DAC-0C06-0BACCA802305}"/>
                </a:ext>
              </a:extLst>
            </p:cNvPr>
            <p:cNvSpPr/>
            <p:nvPr/>
          </p:nvSpPr>
          <p:spPr>
            <a:xfrm>
              <a:off x="6961150" y="3530125"/>
              <a:ext cx="409750" cy="509975"/>
            </a:xfrm>
            <a:custGeom>
              <a:avLst/>
              <a:gdLst/>
              <a:ahLst/>
              <a:cxnLst/>
              <a:rect l="l" t="t" r="r" b="b"/>
              <a:pathLst>
                <a:path w="16390" h="20399" extrusionOk="0">
                  <a:moveTo>
                    <a:pt x="7822" y="7234"/>
                  </a:moveTo>
                  <a:cubicBezTo>
                    <a:pt x="7767" y="7274"/>
                    <a:pt x="7722" y="7301"/>
                    <a:pt x="7700" y="7301"/>
                  </a:cubicBezTo>
                  <a:cubicBezTo>
                    <a:pt x="7745" y="7279"/>
                    <a:pt x="7785" y="7256"/>
                    <a:pt x="7822" y="7234"/>
                  </a:cubicBezTo>
                  <a:close/>
                  <a:moveTo>
                    <a:pt x="7186" y="8081"/>
                  </a:moveTo>
                  <a:cubicBezTo>
                    <a:pt x="7174" y="8081"/>
                    <a:pt x="7040" y="8331"/>
                    <a:pt x="7040" y="8401"/>
                  </a:cubicBezTo>
                  <a:cubicBezTo>
                    <a:pt x="7160" y="8162"/>
                    <a:pt x="7192" y="8081"/>
                    <a:pt x="7186" y="8081"/>
                  </a:cubicBezTo>
                  <a:close/>
                  <a:moveTo>
                    <a:pt x="6846" y="9553"/>
                  </a:moveTo>
                  <a:cubicBezTo>
                    <a:pt x="6836" y="9609"/>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43" y="13472"/>
                  </a:moveTo>
                  <a:cubicBezTo>
                    <a:pt x="9729" y="13472"/>
                    <a:pt x="9936" y="13497"/>
                    <a:pt x="10340" y="13570"/>
                  </a:cubicBezTo>
                  <a:lnTo>
                    <a:pt x="10010" y="13570"/>
                  </a:lnTo>
                  <a:cubicBezTo>
                    <a:pt x="9790" y="13570"/>
                    <a:pt x="9472" y="13472"/>
                    <a:pt x="9643" y="13472"/>
                  </a:cubicBezTo>
                  <a:close/>
                  <a:moveTo>
                    <a:pt x="7904" y="0"/>
                  </a:moveTo>
                  <a:cubicBezTo>
                    <a:pt x="7219" y="0"/>
                    <a:pt x="6518" y="124"/>
                    <a:pt x="5940" y="372"/>
                  </a:cubicBezTo>
                  <a:lnTo>
                    <a:pt x="6050" y="482"/>
                  </a:lnTo>
                  <a:cubicBezTo>
                    <a:pt x="2311" y="2131"/>
                    <a:pt x="1" y="5871"/>
                    <a:pt x="1" y="9941"/>
                  </a:cubicBezTo>
                  <a:cubicBezTo>
                    <a:pt x="1" y="13900"/>
                    <a:pt x="2201" y="17420"/>
                    <a:pt x="5720" y="19290"/>
                  </a:cubicBezTo>
                  <a:cubicBezTo>
                    <a:pt x="7301" y="20008"/>
                    <a:pt x="9023" y="20398"/>
                    <a:pt x="10763"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34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7" y="11477"/>
                    <a:pt x="7255" y="11476"/>
                  </a:cubicBezTo>
                  <a:lnTo>
                    <a:pt x="7255" y="11476"/>
                  </a:lnTo>
                  <a:cubicBezTo>
                    <a:pt x="7247" y="11404"/>
                    <a:pt x="7222" y="11332"/>
                    <a:pt x="7150" y="11260"/>
                  </a:cubicBezTo>
                  <a:lnTo>
                    <a:pt x="7150" y="11260"/>
                  </a:lnTo>
                  <a:cubicBezTo>
                    <a:pt x="7127" y="11193"/>
                    <a:pt x="7105" y="11125"/>
                    <a:pt x="7067" y="11072"/>
                  </a:cubicBezTo>
                  <a:lnTo>
                    <a:pt x="7067" y="11072"/>
                  </a:lnTo>
                  <a:cubicBezTo>
                    <a:pt x="6991"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81"/>
                    <a:pt x="7700" y="7521"/>
                    <a:pt x="7700" y="7411"/>
                  </a:cubicBezTo>
                  <a:lnTo>
                    <a:pt x="7700" y="7411"/>
                  </a:lnTo>
                  <a:lnTo>
                    <a:pt x="7920" y="7191"/>
                  </a:lnTo>
                  <a:lnTo>
                    <a:pt x="8140" y="7081"/>
                  </a:lnTo>
                  <a:cubicBezTo>
                    <a:pt x="8166" y="7046"/>
                    <a:pt x="8186" y="7019"/>
                    <a:pt x="8200" y="6997"/>
                  </a:cubicBezTo>
                  <a:lnTo>
                    <a:pt x="8200" y="6997"/>
                  </a:lnTo>
                  <a:cubicBezTo>
                    <a:pt x="8216" y="6988"/>
                    <a:pt x="8233" y="6980"/>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0"/>
                    <a:pt x="790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7" name="Google Shape;855;p34">
              <a:extLst>
                <a:ext uri="{FF2B5EF4-FFF2-40B4-BE49-F238E27FC236}">
                  <a16:creationId xmlns:a16="http://schemas.microsoft.com/office/drawing/2014/main" id="{1669E20F-EB5A-1DE7-ED6D-286956E77D65}"/>
                </a:ext>
              </a:extLst>
            </p:cNvPr>
            <p:cNvSpPr/>
            <p:nvPr/>
          </p:nvSpPr>
          <p:spPr>
            <a:xfrm>
              <a:off x="238125" y="1559625"/>
              <a:ext cx="409725" cy="509600"/>
            </a:xfrm>
            <a:custGeom>
              <a:avLst/>
              <a:gdLst/>
              <a:ahLst/>
              <a:cxnLst/>
              <a:rect l="l" t="t" r="r" b="b"/>
              <a:pathLst>
                <a:path w="16389" h="20384" extrusionOk="0">
                  <a:moveTo>
                    <a:pt x="8094" y="7019"/>
                  </a:moveTo>
                  <a:lnTo>
                    <a:pt x="8094" y="7019"/>
                  </a:lnTo>
                  <a:cubicBezTo>
                    <a:pt x="8030" y="7061"/>
                    <a:pt x="7973" y="7107"/>
                    <a:pt x="7913" y="7161"/>
                  </a:cubicBezTo>
                  <a:lnTo>
                    <a:pt x="7913" y="7161"/>
                  </a:lnTo>
                  <a:cubicBezTo>
                    <a:pt x="7907" y="7172"/>
                    <a:pt x="7901" y="7183"/>
                    <a:pt x="7895" y="7194"/>
                  </a:cubicBezTo>
                  <a:lnTo>
                    <a:pt x="7895" y="7194"/>
                  </a:lnTo>
                  <a:cubicBezTo>
                    <a:pt x="7965" y="7132"/>
                    <a:pt x="8039" y="7068"/>
                    <a:pt x="8094" y="7019"/>
                  </a:cubicBezTo>
                  <a:close/>
                  <a:moveTo>
                    <a:pt x="7039" y="8469"/>
                  </a:moveTo>
                  <a:lnTo>
                    <a:pt x="7039" y="8469"/>
                  </a:lnTo>
                  <a:cubicBezTo>
                    <a:pt x="7006" y="8536"/>
                    <a:pt x="6983" y="8612"/>
                    <a:pt x="6964" y="8695"/>
                  </a:cubicBezTo>
                  <a:lnTo>
                    <a:pt x="6964" y="8695"/>
                  </a:lnTo>
                  <a:cubicBezTo>
                    <a:pt x="6979" y="8650"/>
                    <a:pt x="7003" y="8577"/>
                    <a:pt x="7039" y="8469"/>
                  </a:cubicBezTo>
                  <a:close/>
                  <a:moveTo>
                    <a:pt x="8202" y="12821"/>
                  </a:moveTo>
                  <a:cubicBezTo>
                    <a:pt x="8221" y="12837"/>
                    <a:pt x="8242" y="12853"/>
                    <a:pt x="8263" y="12869"/>
                  </a:cubicBezTo>
                  <a:lnTo>
                    <a:pt x="8263" y="12869"/>
                  </a:lnTo>
                  <a:cubicBezTo>
                    <a:pt x="8258" y="12869"/>
                    <a:pt x="8254" y="12869"/>
                    <a:pt x="8249" y="12869"/>
                  </a:cubicBezTo>
                  <a:lnTo>
                    <a:pt x="8202" y="12821"/>
                  </a:lnTo>
                  <a:close/>
                  <a:moveTo>
                    <a:pt x="8671" y="13146"/>
                  </a:moveTo>
                  <a:cubicBezTo>
                    <a:pt x="8676" y="13146"/>
                    <a:pt x="8813" y="13197"/>
                    <a:pt x="8954" y="13250"/>
                  </a:cubicBezTo>
                  <a:lnTo>
                    <a:pt x="8954" y="13250"/>
                  </a:lnTo>
                  <a:cubicBezTo>
                    <a:pt x="8902" y="13233"/>
                    <a:pt x="8851" y="13216"/>
                    <a:pt x="8799" y="13199"/>
                  </a:cubicBezTo>
                  <a:cubicBezTo>
                    <a:pt x="8704" y="13161"/>
                    <a:pt x="8668" y="13146"/>
                    <a:pt x="8671" y="13146"/>
                  </a:cubicBezTo>
                  <a:close/>
                  <a:moveTo>
                    <a:pt x="7675" y="0"/>
                  </a:moveTo>
                  <a:cubicBezTo>
                    <a:pt x="7064" y="0"/>
                    <a:pt x="6453" y="147"/>
                    <a:pt x="5939" y="440"/>
                  </a:cubicBezTo>
                  <a:lnTo>
                    <a:pt x="6049" y="440"/>
                  </a:lnTo>
                  <a:cubicBezTo>
                    <a:pt x="2310" y="2090"/>
                    <a:pt x="0" y="5829"/>
                    <a:pt x="0" y="9899"/>
                  </a:cubicBezTo>
                  <a:cubicBezTo>
                    <a:pt x="0" y="13859"/>
                    <a:pt x="2200" y="17488"/>
                    <a:pt x="5719" y="19248"/>
                  </a:cubicBezTo>
                  <a:cubicBezTo>
                    <a:pt x="7252" y="20014"/>
                    <a:pt x="8917" y="20383"/>
                    <a:pt x="10603" y="20383"/>
                  </a:cubicBezTo>
                  <a:cubicBezTo>
                    <a:pt x="11578" y="20383"/>
                    <a:pt x="12561" y="20260"/>
                    <a:pt x="13529" y="20018"/>
                  </a:cubicBezTo>
                  <a:cubicBezTo>
                    <a:pt x="15398" y="19578"/>
                    <a:pt x="16388" y="17598"/>
                    <a:pt x="15948" y="15838"/>
                  </a:cubicBezTo>
                  <a:cubicBezTo>
                    <a:pt x="15486" y="14265"/>
                    <a:pt x="14089" y="13315"/>
                    <a:pt x="12544" y="13315"/>
                  </a:cubicBezTo>
                  <a:cubicBezTo>
                    <a:pt x="12252" y="13315"/>
                    <a:pt x="11955" y="13349"/>
                    <a:pt x="11659" y="13419"/>
                  </a:cubicBezTo>
                  <a:cubicBezTo>
                    <a:pt x="11549" y="13419"/>
                    <a:pt x="11329" y="13529"/>
                    <a:pt x="11109" y="13529"/>
                  </a:cubicBezTo>
                  <a:lnTo>
                    <a:pt x="10229" y="13529"/>
                  </a:lnTo>
                  <a:cubicBezTo>
                    <a:pt x="10152" y="13521"/>
                    <a:pt x="10084" y="13514"/>
                    <a:pt x="10022" y="13509"/>
                  </a:cubicBezTo>
                  <a:lnTo>
                    <a:pt x="10022" y="13509"/>
                  </a:lnTo>
                  <a:cubicBezTo>
                    <a:pt x="10105" y="13529"/>
                    <a:pt x="10167" y="13529"/>
                    <a:pt x="10229" y="13529"/>
                  </a:cubicBezTo>
                  <a:lnTo>
                    <a:pt x="10009" y="13529"/>
                  </a:lnTo>
                  <a:cubicBezTo>
                    <a:pt x="9789" y="13529"/>
                    <a:pt x="9471" y="13480"/>
                    <a:pt x="9610" y="13480"/>
                  </a:cubicBezTo>
                  <a:cubicBezTo>
                    <a:pt x="9665" y="13480"/>
                    <a:pt x="9791" y="13487"/>
                    <a:pt x="10022" y="13509"/>
                  </a:cubicBezTo>
                  <a:lnTo>
                    <a:pt x="10022" y="13509"/>
                  </a:lnTo>
                  <a:cubicBezTo>
                    <a:pt x="9959" y="13493"/>
                    <a:pt x="9885" y="13466"/>
                    <a:pt x="9789" y="13419"/>
                  </a:cubicBezTo>
                  <a:cubicBezTo>
                    <a:pt x="9562" y="13419"/>
                    <a:pt x="9336" y="13367"/>
                    <a:pt x="9109" y="13298"/>
                  </a:cubicBezTo>
                  <a:lnTo>
                    <a:pt x="9109" y="13298"/>
                  </a:lnTo>
                  <a:lnTo>
                    <a:pt x="8689" y="13089"/>
                  </a:lnTo>
                  <a:cubicBezTo>
                    <a:pt x="8602" y="13001"/>
                    <a:pt x="8514" y="12914"/>
                    <a:pt x="8372" y="12882"/>
                  </a:cubicBezTo>
                  <a:lnTo>
                    <a:pt x="8372" y="12882"/>
                  </a:lnTo>
                  <a:cubicBezTo>
                    <a:pt x="8028" y="12538"/>
                    <a:pt x="8012" y="12530"/>
                    <a:pt x="7809" y="12429"/>
                  </a:cubicBezTo>
                  <a:lnTo>
                    <a:pt x="7738" y="12334"/>
                  </a:lnTo>
                  <a:lnTo>
                    <a:pt x="7738" y="12334"/>
                  </a:lnTo>
                  <a:cubicBezTo>
                    <a:pt x="7717" y="12297"/>
                    <a:pt x="7699" y="12253"/>
                    <a:pt x="7699" y="12209"/>
                  </a:cubicBezTo>
                  <a:cubicBezTo>
                    <a:pt x="7589" y="12209"/>
                    <a:pt x="7369" y="11769"/>
                    <a:pt x="7259" y="11549"/>
                  </a:cubicBezTo>
                  <a:cubicBezTo>
                    <a:pt x="7259" y="11549"/>
                    <a:pt x="7259" y="11458"/>
                    <a:pt x="7177" y="11359"/>
                  </a:cubicBezTo>
                  <a:lnTo>
                    <a:pt x="7177" y="11359"/>
                  </a:lnTo>
                  <a:cubicBezTo>
                    <a:pt x="7150" y="11290"/>
                    <a:pt x="7130" y="11234"/>
                    <a:pt x="7099" y="11184"/>
                  </a:cubicBezTo>
                  <a:lnTo>
                    <a:pt x="7099" y="11184"/>
                  </a:lnTo>
                  <a:cubicBezTo>
                    <a:pt x="7008" y="10929"/>
                    <a:pt x="6929" y="10728"/>
                    <a:pt x="6929" y="10449"/>
                  </a:cubicBezTo>
                  <a:cubicBezTo>
                    <a:pt x="6929" y="10415"/>
                    <a:pt x="6929" y="10377"/>
                    <a:pt x="6929" y="10339"/>
                  </a:cubicBezTo>
                  <a:cubicBezTo>
                    <a:pt x="6929" y="10009"/>
                    <a:pt x="6929" y="9789"/>
                    <a:pt x="6929" y="9459"/>
                  </a:cubicBezTo>
                  <a:lnTo>
                    <a:pt x="6929" y="9019"/>
                  </a:lnTo>
                  <a:cubicBezTo>
                    <a:pt x="6929" y="9019"/>
                    <a:pt x="6851" y="9643"/>
                    <a:pt x="6827" y="9643"/>
                  </a:cubicBezTo>
                  <a:cubicBezTo>
                    <a:pt x="6822" y="9643"/>
                    <a:pt x="6819" y="9621"/>
                    <a:pt x="6819" y="9569"/>
                  </a:cubicBezTo>
                  <a:cubicBezTo>
                    <a:pt x="6929" y="9349"/>
                    <a:pt x="6819" y="9459"/>
                    <a:pt x="6819" y="9349"/>
                  </a:cubicBezTo>
                  <a:cubicBezTo>
                    <a:pt x="6896" y="9119"/>
                    <a:pt x="6919" y="8888"/>
                    <a:pt x="6964" y="8695"/>
                  </a:cubicBezTo>
                  <a:lnTo>
                    <a:pt x="6964" y="8695"/>
                  </a:lnTo>
                  <a:cubicBezTo>
                    <a:pt x="6949" y="8740"/>
                    <a:pt x="6942" y="8758"/>
                    <a:pt x="6942" y="8758"/>
                  </a:cubicBezTo>
                  <a:cubicBezTo>
                    <a:pt x="6939" y="8758"/>
                    <a:pt x="7039" y="8433"/>
                    <a:pt x="7039" y="8359"/>
                  </a:cubicBezTo>
                  <a:cubicBezTo>
                    <a:pt x="7039" y="8306"/>
                    <a:pt x="7078" y="8233"/>
                    <a:pt x="7135" y="8150"/>
                  </a:cubicBezTo>
                  <a:lnTo>
                    <a:pt x="7135" y="8150"/>
                  </a:lnTo>
                  <a:cubicBezTo>
                    <a:pt x="7093" y="8238"/>
                    <a:pt x="7039" y="8380"/>
                    <a:pt x="7039" y="8469"/>
                  </a:cubicBezTo>
                  <a:cubicBezTo>
                    <a:pt x="7146" y="8220"/>
                    <a:pt x="7184" y="8109"/>
                    <a:pt x="7186" y="8081"/>
                  </a:cubicBezTo>
                  <a:lnTo>
                    <a:pt x="7186" y="8081"/>
                  </a:lnTo>
                  <a:cubicBezTo>
                    <a:pt x="7168" y="8104"/>
                    <a:pt x="7151" y="8128"/>
                    <a:pt x="7135" y="8150"/>
                  </a:cubicBezTo>
                  <a:lnTo>
                    <a:pt x="7135" y="8150"/>
                  </a:lnTo>
                  <a:cubicBezTo>
                    <a:pt x="7158" y="8104"/>
                    <a:pt x="7177" y="8073"/>
                    <a:pt x="7184" y="8073"/>
                  </a:cubicBezTo>
                  <a:cubicBezTo>
                    <a:pt x="7185" y="8073"/>
                    <a:pt x="7186" y="8075"/>
                    <a:pt x="7186" y="8081"/>
                  </a:cubicBezTo>
                  <a:lnTo>
                    <a:pt x="7186" y="8081"/>
                  </a:lnTo>
                  <a:cubicBezTo>
                    <a:pt x="7330" y="7889"/>
                    <a:pt x="7536" y="7661"/>
                    <a:pt x="7589" y="7497"/>
                  </a:cubicBezTo>
                  <a:lnTo>
                    <a:pt x="7589" y="7497"/>
                  </a:lnTo>
                  <a:cubicBezTo>
                    <a:pt x="7690" y="7420"/>
                    <a:pt x="7813" y="7329"/>
                    <a:pt x="7895" y="7194"/>
                  </a:cubicBezTo>
                  <a:lnTo>
                    <a:pt x="7895" y="7194"/>
                  </a:lnTo>
                  <a:cubicBezTo>
                    <a:pt x="7810" y="7268"/>
                    <a:pt x="7731" y="7337"/>
                    <a:pt x="7699" y="7369"/>
                  </a:cubicBezTo>
                  <a:cubicBezTo>
                    <a:pt x="7782" y="7286"/>
                    <a:pt x="7849" y="7219"/>
                    <a:pt x="7913" y="7161"/>
                  </a:cubicBezTo>
                  <a:lnTo>
                    <a:pt x="7913" y="7161"/>
                  </a:lnTo>
                  <a:cubicBezTo>
                    <a:pt x="7915" y="7157"/>
                    <a:pt x="7917" y="7153"/>
                    <a:pt x="7919" y="7149"/>
                  </a:cubicBezTo>
                  <a:lnTo>
                    <a:pt x="8029" y="7039"/>
                  </a:lnTo>
                  <a:cubicBezTo>
                    <a:pt x="8128" y="6965"/>
                    <a:pt x="8172" y="6935"/>
                    <a:pt x="8178" y="6935"/>
                  </a:cubicBezTo>
                  <a:cubicBezTo>
                    <a:pt x="8185" y="6935"/>
                    <a:pt x="8149" y="6969"/>
                    <a:pt x="8094" y="7019"/>
                  </a:cubicBezTo>
                  <a:lnTo>
                    <a:pt x="8094" y="7019"/>
                  </a:lnTo>
                  <a:cubicBezTo>
                    <a:pt x="8140" y="6987"/>
                    <a:pt x="8191" y="6958"/>
                    <a:pt x="8249" y="6929"/>
                  </a:cubicBezTo>
                  <a:cubicBezTo>
                    <a:pt x="8579" y="6709"/>
                    <a:pt x="9019" y="6489"/>
                    <a:pt x="9349" y="6379"/>
                  </a:cubicBezTo>
                  <a:cubicBezTo>
                    <a:pt x="10119" y="5939"/>
                    <a:pt x="10779" y="5169"/>
                    <a:pt x="10999" y="4290"/>
                  </a:cubicBezTo>
                  <a:cubicBezTo>
                    <a:pt x="11439" y="2530"/>
                    <a:pt x="10449" y="550"/>
                    <a:pt x="8579" y="110"/>
                  </a:cubicBezTo>
                  <a:cubicBezTo>
                    <a:pt x="8286" y="37"/>
                    <a:pt x="7980" y="0"/>
                    <a:pt x="7675"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8" name="Google Shape;856;p34">
              <a:extLst>
                <a:ext uri="{FF2B5EF4-FFF2-40B4-BE49-F238E27FC236}">
                  <a16:creationId xmlns:a16="http://schemas.microsoft.com/office/drawing/2014/main" id="{4F7AE687-B838-B37D-1F85-8665FC29A302}"/>
                </a:ext>
              </a:extLst>
            </p:cNvPr>
            <p:cNvSpPr/>
            <p:nvPr/>
          </p:nvSpPr>
          <p:spPr>
            <a:xfrm>
              <a:off x="884300" y="1559050"/>
              <a:ext cx="455550" cy="509275"/>
            </a:xfrm>
            <a:custGeom>
              <a:avLst/>
              <a:gdLst/>
              <a:ahLst/>
              <a:cxnLst/>
              <a:rect l="l" t="t" r="r" b="b"/>
              <a:pathLst>
                <a:path w="18222" h="20371" extrusionOk="0">
                  <a:moveTo>
                    <a:pt x="11549" y="6842"/>
                  </a:moveTo>
                  <a:cubicBezTo>
                    <a:pt x="11634" y="6842"/>
                    <a:pt x="11736" y="6859"/>
                    <a:pt x="11842" y="6879"/>
                  </a:cubicBezTo>
                  <a:lnTo>
                    <a:pt x="11842" y="6879"/>
                  </a:lnTo>
                  <a:cubicBezTo>
                    <a:pt x="11698" y="6859"/>
                    <a:pt x="11549" y="6842"/>
                    <a:pt x="11549" y="6842"/>
                  </a:cubicBezTo>
                  <a:close/>
                  <a:moveTo>
                    <a:pt x="7749" y="9143"/>
                  </a:moveTo>
                  <a:cubicBezTo>
                    <a:pt x="7716" y="9219"/>
                    <a:pt x="7689" y="9275"/>
                    <a:pt x="7680" y="9275"/>
                  </a:cubicBezTo>
                  <a:cubicBezTo>
                    <a:pt x="7673" y="9275"/>
                    <a:pt x="7677" y="9240"/>
                    <a:pt x="7699" y="9152"/>
                  </a:cubicBezTo>
                  <a:cubicBezTo>
                    <a:pt x="7719" y="9152"/>
                    <a:pt x="7736" y="9148"/>
                    <a:pt x="7749" y="9143"/>
                  </a:cubicBezTo>
                  <a:close/>
                  <a:moveTo>
                    <a:pt x="7589" y="10692"/>
                  </a:moveTo>
                  <a:cubicBezTo>
                    <a:pt x="7615" y="10785"/>
                    <a:pt x="7637" y="10869"/>
                    <a:pt x="7657" y="10944"/>
                  </a:cubicBezTo>
                  <a:lnTo>
                    <a:pt x="7657" y="10944"/>
                  </a:lnTo>
                  <a:cubicBezTo>
                    <a:pt x="7639" y="10862"/>
                    <a:pt x="7618" y="10777"/>
                    <a:pt x="7589" y="10692"/>
                  </a:cubicBezTo>
                  <a:close/>
                  <a:moveTo>
                    <a:pt x="7657" y="10944"/>
                  </a:moveTo>
                  <a:cubicBezTo>
                    <a:pt x="7693" y="11113"/>
                    <a:pt x="7714" y="11266"/>
                    <a:pt x="7754" y="11369"/>
                  </a:cubicBezTo>
                  <a:lnTo>
                    <a:pt x="7754" y="11369"/>
                  </a:lnTo>
                  <a:cubicBezTo>
                    <a:pt x="7740" y="11285"/>
                    <a:pt x="7709" y="11149"/>
                    <a:pt x="7657" y="10944"/>
                  </a:cubicBezTo>
                  <a:close/>
                  <a:moveTo>
                    <a:pt x="8429" y="12900"/>
                  </a:moveTo>
                  <a:lnTo>
                    <a:pt x="8429" y="12900"/>
                  </a:lnTo>
                  <a:cubicBezTo>
                    <a:pt x="8481" y="12977"/>
                    <a:pt x="8518" y="13034"/>
                    <a:pt x="8508" y="13034"/>
                  </a:cubicBezTo>
                  <a:cubicBezTo>
                    <a:pt x="8504" y="13034"/>
                    <a:pt x="8492" y="13024"/>
                    <a:pt x="8469" y="13002"/>
                  </a:cubicBezTo>
                  <a:lnTo>
                    <a:pt x="8429" y="12900"/>
                  </a:lnTo>
                  <a:close/>
                  <a:moveTo>
                    <a:pt x="11301" y="1"/>
                  </a:moveTo>
                  <a:cubicBezTo>
                    <a:pt x="10033" y="1"/>
                    <a:pt x="8776" y="198"/>
                    <a:pt x="7589" y="573"/>
                  </a:cubicBezTo>
                  <a:cubicBezTo>
                    <a:pt x="5500" y="1343"/>
                    <a:pt x="3740" y="2773"/>
                    <a:pt x="2420" y="4533"/>
                  </a:cubicBezTo>
                  <a:cubicBezTo>
                    <a:pt x="220" y="7832"/>
                    <a:pt x="0" y="12012"/>
                    <a:pt x="1760" y="15421"/>
                  </a:cubicBezTo>
                  <a:cubicBezTo>
                    <a:pt x="2860" y="17511"/>
                    <a:pt x="4620" y="19051"/>
                    <a:pt x="6710" y="19931"/>
                  </a:cubicBezTo>
                  <a:cubicBezTo>
                    <a:pt x="7223" y="20224"/>
                    <a:pt x="7785" y="20371"/>
                    <a:pt x="8396" y="20371"/>
                  </a:cubicBezTo>
                  <a:cubicBezTo>
                    <a:pt x="8702" y="20371"/>
                    <a:pt x="9019" y="20334"/>
                    <a:pt x="9349" y="20261"/>
                  </a:cubicBezTo>
                  <a:cubicBezTo>
                    <a:pt x="10119" y="20041"/>
                    <a:pt x="10889" y="19491"/>
                    <a:pt x="11329" y="18721"/>
                  </a:cubicBezTo>
                  <a:cubicBezTo>
                    <a:pt x="12099" y="17291"/>
                    <a:pt x="11879" y="14761"/>
                    <a:pt x="10119" y="13992"/>
                  </a:cubicBezTo>
                  <a:lnTo>
                    <a:pt x="10339" y="13992"/>
                  </a:lnTo>
                  <a:cubicBezTo>
                    <a:pt x="9899" y="13882"/>
                    <a:pt x="9569" y="13772"/>
                    <a:pt x="9239" y="13552"/>
                  </a:cubicBezTo>
                  <a:lnTo>
                    <a:pt x="8909" y="13222"/>
                  </a:lnTo>
                  <a:cubicBezTo>
                    <a:pt x="8792" y="13143"/>
                    <a:pt x="8730" y="13107"/>
                    <a:pt x="8706" y="13098"/>
                  </a:cubicBezTo>
                  <a:lnTo>
                    <a:pt x="8706" y="13098"/>
                  </a:lnTo>
                  <a:cubicBezTo>
                    <a:pt x="8583" y="12987"/>
                    <a:pt x="8491" y="12869"/>
                    <a:pt x="8359" y="12672"/>
                  </a:cubicBezTo>
                  <a:lnTo>
                    <a:pt x="8323" y="12635"/>
                  </a:lnTo>
                  <a:lnTo>
                    <a:pt x="8323" y="12635"/>
                  </a:lnTo>
                  <a:lnTo>
                    <a:pt x="8249" y="12452"/>
                  </a:lnTo>
                  <a:cubicBezTo>
                    <a:pt x="8096" y="12299"/>
                    <a:pt x="7996" y="12145"/>
                    <a:pt x="7913" y="11955"/>
                  </a:cubicBezTo>
                  <a:lnTo>
                    <a:pt x="7913" y="11955"/>
                  </a:lnTo>
                  <a:cubicBezTo>
                    <a:pt x="7889" y="11836"/>
                    <a:pt x="7809" y="11649"/>
                    <a:pt x="7809" y="11462"/>
                  </a:cubicBezTo>
                  <a:cubicBezTo>
                    <a:pt x="7787" y="11439"/>
                    <a:pt x="7769" y="11408"/>
                    <a:pt x="7754" y="11369"/>
                  </a:cubicBezTo>
                  <a:lnTo>
                    <a:pt x="7754" y="11369"/>
                  </a:lnTo>
                  <a:cubicBezTo>
                    <a:pt x="7767" y="11444"/>
                    <a:pt x="7766" y="11476"/>
                    <a:pt x="7757" y="11476"/>
                  </a:cubicBezTo>
                  <a:cubicBezTo>
                    <a:pt x="7732" y="11476"/>
                    <a:pt x="7646" y="11249"/>
                    <a:pt x="7589" y="11022"/>
                  </a:cubicBezTo>
                  <a:cubicBezTo>
                    <a:pt x="7480" y="10692"/>
                    <a:pt x="7589" y="10692"/>
                    <a:pt x="7589" y="10582"/>
                  </a:cubicBezTo>
                  <a:lnTo>
                    <a:pt x="7589" y="10079"/>
                  </a:lnTo>
                  <a:lnTo>
                    <a:pt x="7589" y="10079"/>
                  </a:lnTo>
                  <a:cubicBezTo>
                    <a:pt x="7619" y="9892"/>
                    <a:pt x="7659" y="9643"/>
                    <a:pt x="7699" y="9482"/>
                  </a:cubicBezTo>
                  <a:cubicBezTo>
                    <a:pt x="7789" y="9302"/>
                    <a:pt x="7879" y="9049"/>
                    <a:pt x="7909" y="8843"/>
                  </a:cubicBezTo>
                  <a:lnTo>
                    <a:pt x="7909" y="8843"/>
                  </a:lnTo>
                  <a:lnTo>
                    <a:pt x="8029" y="8602"/>
                  </a:lnTo>
                  <a:cubicBezTo>
                    <a:pt x="8175" y="8384"/>
                    <a:pt x="8560" y="7975"/>
                    <a:pt x="8520" y="7975"/>
                  </a:cubicBezTo>
                  <a:cubicBezTo>
                    <a:pt x="8499" y="7975"/>
                    <a:pt x="8366" y="8083"/>
                    <a:pt x="8029" y="8382"/>
                  </a:cubicBezTo>
                  <a:cubicBezTo>
                    <a:pt x="8249" y="8162"/>
                    <a:pt x="8469" y="7942"/>
                    <a:pt x="8689" y="7722"/>
                  </a:cubicBezTo>
                  <a:lnTo>
                    <a:pt x="8799" y="7612"/>
                  </a:lnTo>
                  <a:lnTo>
                    <a:pt x="8799" y="7612"/>
                  </a:lnTo>
                  <a:cubicBezTo>
                    <a:pt x="9129" y="7392"/>
                    <a:pt x="9349" y="7282"/>
                    <a:pt x="9679" y="7172"/>
                  </a:cubicBezTo>
                  <a:cubicBezTo>
                    <a:pt x="9715" y="7149"/>
                    <a:pt x="9744" y="7128"/>
                    <a:pt x="9768" y="7110"/>
                  </a:cubicBezTo>
                  <a:lnTo>
                    <a:pt x="9768" y="7110"/>
                  </a:lnTo>
                  <a:lnTo>
                    <a:pt x="10009" y="7062"/>
                  </a:lnTo>
                  <a:lnTo>
                    <a:pt x="10449" y="6952"/>
                  </a:lnTo>
                  <a:lnTo>
                    <a:pt x="10779" y="6952"/>
                  </a:lnTo>
                  <a:cubicBezTo>
                    <a:pt x="10880" y="6912"/>
                    <a:pt x="10911" y="6886"/>
                    <a:pt x="10897" y="6871"/>
                  </a:cubicBezTo>
                  <a:lnTo>
                    <a:pt x="10897" y="6871"/>
                  </a:lnTo>
                  <a:cubicBezTo>
                    <a:pt x="10926" y="6870"/>
                    <a:pt x="10956" y="6870"/>
                    <a:pt x="10985" y="6870"/>
                  </a:cubicBezTo>
                  <a:cubicBezTo>
                    <a:pt x="11192" y="6870"/>
                    <a:pt x="11384" y="6897"/>
                    <a:pt x="11549" y="6952"/>
                  </a:cubicBezTo>
                  <a:lnTo>
                    <a:pt x="11879" y="6952"/>
                  </a:lnTo>
                  <a:cubicBezTo>
                    <a:pt x="12075" y="6952"/>
                    <a:pt x="12126" y="6943"/>
                    <a:pt x="12100" y="6929"/>
                  </a:cubicBezTo>
                  <a:lnTo>
                    <a:pt x="12100" y="6929"/>
                  </a:lnTo>
                  <a:cubicBezTo>
                    <a:pt x="12179" y="6943"/>
                    <a:pt x="12254" y="6952"/>
                    <a:pt x="12319" y="6952"/>
                  </a:cubicBezTo>
                  <a:cubicBezTo>
                    <a:pt x="12686" y="7053"/>
                    <a:pt x="13035" y="7100"/>
                    <a:pt x="13364" y="7100"/>
                  </a:cubicBezTo>
                  <a:cubicBezTo>
                    <a:pt x="16987" y="7100"/>
                    <a:pt x="18222" y="1462"/>
                    <a:pt x="14189" y="353"/>
                  </a:cubicBezTo>
                  <a:cubicBezTo>
                    <a:pt x="13238" y="115"/>
                    <a:pt x="12267" y="1"/>
                    <a:pt x="1130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9" name="Google Shape;857;p34">
              <a:extLst>
                <a:ext uri="{FF2B5EF4-FFF2-40B4-BE49-F238E27FC236}">
                  <a16:creationId xmlns:a16="http://schemas.microsoft.com/office/drawing/2014/main" id="{38B1C9FC-03A7-66E0-06A3-58716D01AA6B}"/>
                </a:ext>
              </a:extLst>
            </p:cNvPr>
            <p:cNvSpPr/>
            <p:nvPr/>
          </p:nvSpPr>
          <p:spPr>
            <a:xfrm>
              <a:off x="1566225" y="1559625"/>
              <a:ext cx="412475" cy="509600"/>
            </a:xfrm>
            <a:custGeom>
              <a:avLst/>
              <a:gdLst/>
              <a:ahLst/>
              <a:cxnLst/>
              <a:rect l="l" t="t" r="r" b="b"/>
              <a:pathLst>
                <a:path w="16499" h="20384" extrusionOk="0">
                  <a:moveTo>
                    <a:pt x="6966" y="10380"/>
                  </a:moveTo>
                  <a:cubicBezTo>
                    <a:pt x="6971" y="10441"/>
                    <a:pt x="6975" y="10500"/>
                    <a:pt x="6977" y="10550"/>
                  </a:cubicBezTo>
                  <a:lnTo>
                    <a:pt x="6977" y="10550"/>
                  </a:lnTo>
                  <a:cubicBezTo>
                    <a:pt x="7027" y="10525"/>
                    <a:pt x="7024" y="10456"/>
                    <a:pt x="6966" y="10380"/>
                  </a:cubicBezTo>
                  <a:close/>
                  <a:moveTo>
                    <a:pt x="8042" y="12683"/>
                  </a:moveTo>
                  <a:lnTo>
                    <a:pt x="8042" y="12683"/>
                  </a:lnTo>
                  <a:cubicBezTo>
                    <a:pt x="8044" y="12683"/>
                    <a:pt x="8100" y="12723"/>
                    <a:pt x="8176" y="12777"/>
                  </a:cubicBezTo>
                  <a:lnTo>
                    <a:pt x="8176" y="12777"/>
                  </a:lnTo>
                  <a:lnTo>
                    <a:pt x="8140" y="12759"/>
                  </a:lnTo>
                  <a:cubicBezTo>
                    <a:pt x="8068" y="12705"/>
                    <a:pt x="8040" y="12683"/>
                    <a:pt x="8042" y="12683"/>
                  </a:cubicBezTo>
                  <a:close/>
                  <a:moveTo>
                    <a:pt x="8710" y="13146"/>
                  </a:moveTo>
                  <a:cubicBezTo>
                    <a:pt x="8729" y="13146"/>
                    <a:pt x="8861" y="13196"/>
                    <a:pt x="8992" y="13248"/>
                  </a:cubicBezTo>
                  <a:lnTo>
                    <a:pt x="8992" y="13248"/>
                  </a:lnTo>
                  <a:cubicBezTo>
                    <a:pt x="8930" y="13232"/>
                    <a:pt x="8866" y="13215"/>
                    <a:pt x="8800" y="13199"/>
                  </a:cubicBezTo>
                  <a:cubicBezTo>
                    <a:pt x="8724" y="13161"/>
                    <a:pt x="8700" y="13146"/>
                    <a:pt x="8710" y="13146"/>
                  </a:cubicBezTo>
                  <a:close/>
                  <a:moveTo>
                    <a:pt x="9077" y="13282"/>
                  </a:moveTo>
                  <a:cubicBezTo>
                    <a:pt x="9182" y="13325"/>
                    <a:pt x="9269" y="13362"/>
                    <a:pt x="9266" y="13362"/>
                  </a:cubicBezTo>
                  <a:cubicBezTo>
                    <a:pt x="9264" y="13362"/>
                    <a:pt x="9224" y="13347"/>
                    <a:pt x="9129" y="13309"/>
                  </a:cubicBezTo>
                  <a:lnTo>
                    <a:pt x="9077" y="13282"/>
                  </a:lnTo>
                  <a:close/>
                  <a:moveTo>
                    <a:pt x="11549" y="13497"/>
                  </a:moveTo>
                  <a:cubicBezTo>
                    <a:pt x="11551" y="13497"/>
                    <a:pt x="11492" y="13505"/>
                    <a:pt x="11329" y="13529"/>
                  </a:cubicBezTo>
                  <a:lnTo>
                    <a:pt x="11302" y="13529"/>
                  </a:lnTo>
                  <a:cubicBezTo>
                    <a:pt x="11429" y="13513"/>
                    <a:pt x="11547" y="13497"/>
                    <a:pt x="11549" y="13497"/>
                  </a:cubicBezTo>
                  <a:close/>
                  <a:moveTo>
                    <a:pt x="8005" y="0"/>
                  </a:moveTo>
                  <a:cubicBezTo>
                    <a:pt x="7394" y="0"/>
                    <a:pt x="6783" y="147"/>
                    <a:pt x="6270" y="440"/>
                  </a:cubicBezTo>
                  <a:lnTo>
                    <a:pt x="6160" y="440"/>
                  </a:lnTo>
                  <a:cubicBezTo>
                    <a:pt x="2420" y="2090"/>
                    <a:pt x="0" y="5829"/>
                    <a:pt x="110" y="9899"/>
                  </a:cubicBezTo>
                  <a:cubicBezTo>
                    <a:pt x="110" y="13859"/>
                    <a:pt x="2310" y="17488"/>
                    <a:pt x="5720" y="19248"/>
                  </a:cubicBezTo>
                  <a:cubicBezTo>
                    <a:pt x="7322" y="20014"/>
                    <a:pt x="9013" y="20383"/>
                    <a:pt x="10708" y="20383"/>
                  </a:cubicBezTo>
                  <a:cubicBezTo>
                    <a:pt x="11689" y="20383"/>
                    <a:pt x="12671" y="20260"/>
                    <a:pt x="13639" y="20018"/>
                  </a:cubicBezTo>
                  <a:cubicBezTo>
                    <a:pt x="15399" y="19578"/>
                    <a:pt x="16499" y="17598"/>
                    <a:pt x="16059" y="15838"/>
                  </a:cubicBezTo>
                  <a:cubicBezTo>
                    <a:pt x="15596" y="14265"/>
                    <a:pt x="14199" y="13315"/>
                    <a:pt x="12654" y="13315"/>
                  </a:cubicBezTo>
                  <a:cubicBezTo>
                    <a:pt x="12363" y="13315"/>
                    <a:pt x="12066" y="13349"/>
                    <a:pt x="11769" y="13419"/>
                  </a:cubicBezTo>
                  <a:cubicBezTo>
                    <a:pt x="11549" y="13419"/>
                    <a:pt x="11329" y="13529"/>
                    <a:pt x="11109" y="13529"/>
                  </a:cubicBezTo>
                  <a:lnTo>
                    <a:pt x="10339" y="13529"/>
                  </a:lnTo>
                  <a:cubicBezTo>
                    <a:pt x="10237" y="13519"/>
                    <a:pt x="10149" y="13512"/>
                    <a:pt x="10072" y="13505"/>
                  </a:cubicBezTo>
                  <a:lnTo>
                    <a:pt x="10072" y="13505"/>
                  </a:lnTo>
                  <a:cubicBezTo>
                    <a:pt x="10169" y="13529"/>
                    <a:pt x="10274" y="13529"/>
                    <a:pt x="10339" y="13529"/>
                  </a:cubicBezTo>
                  <a:lnTo>
                    <a:pt x="10119" y="13529"/>
                  </a:lnTo>
                  <a:cubicBezTo>
                    <a:pt x="9899" y="13529"/>
                    <a:pt x="9533" y="13480"/>
                    <a:pt x="9671" y="13480"/>
                  </a:cubicBezTo>
                  <a:cubicBezTo>
                    <a:pt x="9723" y="13480"/>
                    <a:pt x="9845" y="13487"/>
                    <a:pt x="10072" y="13505"/>
                  </a:cubicBezTo>
                  <a:lnTo>
                    <a:pt x="10072" y="13505"/>
                  </a:lnTo>
                  <a:cubicBezTo>
                    <a:pt x="10006" y="13489"/>
                    <a:pt x="9944" y="13463"/>
                    <a:pt x="9899" y="13419"/>
                  </a:cubicBezTo>
                  <a:cubicBezTo>
                    <a:pt x="9629" y="13419"/>
                    <a:pt x="9358" y="13345"/>
                    <a:pt x="9027" y="13257"/>
                  </a:cubicBezTo>
                  <a:lnTo>
                    <a:pt x="9027" y="13257"/>
                  </a:lnTo>
                  <a:lnTo>
                    <a:pt x="8690" y="13089"/>
                  </a:lnTo>
                  <a:cubicBezTo>
                    <a:pt x="8589" y="12988"/>
                    <a:pt x="8489" y="12888"/>
                    <a:pt x="8389" y="12871"/>
                  </a:cubicBezTo>
                  <a:lnTo>
                    <a:pt x="8389" y="12871"/>
                  </a:lnTo>
                  <a:cubicBezTo>
                    <a:pt x="8138" y="12538"/>
                    <a:pt x="8120" y="12529"/>
                    <a:pt x="7920" y="12429"/>
                  </a:cubicBezTo>
                  <a:lnTo>
                    <a:pt x="7590" y="11989"/>
                  </a:lnTo>
                  <a:cubicBezTo>
                    <a:pt x="7583" y="11984"/>
                    <a:pt x="7577" y="11981"/>
                    <a:pt x="7572" y="11977"/>
                  </a:cubicBezTo>
                  <a:lnTo>
                    <a:pt x="7572" y="11977"/>
                  </a:lnTo>
                  <a:cubicBezTo>
                    <a:pt x="7505" y="11864"/>
                    <a:pt x="7418" y="11730"/>
                    <a:pt x="7327" y="11622"/>
                  </a:cubicBezTo>
                  <a:lnTo>
                    <a:pt x="7327" y="11622"/>
                  </a:lnTo>
                  <a:cubicBezTo>
                    <a:pt x="7335" y="11653"/>
                    <a:pt x="7338" y="11672"/>
                    <a:pt x="7333" y="11672"/>
                  </a:cubicBezTo>
                  <a:cubicBezTo>
                    <a:pt x="7326" y="11672"/>
                    <a:pt x="7304" y="11637"/>
                    <a:pt x="7260" y="11549"/>
                  </a:cubicBezTo>
                  <a:lnTo>
                    <a:pt x="7260" y="11549"/>
                  </a:lnTo>
                  <a:cubicBezTo>
                    <a:pt x="7282" y="11571"/>
                    <a:pt x="7305" y="11596"/>
                    <a:pt x="7327" y="11622"/>
                  </a:cubicBezTo>
                  <a:lnTo>
                    <a:pt x="7327" y="11622"/>
                  </a:lnTo>
                  <a:cubicBezTo>
                    <a:pt x="7314" y="11574"/>
                    <a:pt x="7288" y="11495"/>
                    <a:pt x="7260" y="11413"/>
                  </a:cubicBezTo>
                  <a:lnTo>
                    <a:pt x="7260" y="11413"/>
                  </a:lnTo>
                  <a:cubicBezTo>
                    <a:pt x="7260" y="11489"/>
                    <a:pt x="7260" y="11549"/>
                    <a:pt x="7260" y="11549"/>
                  </a:cubicBezTo>
                  <a:cubicBezTo>
                    <a:pt x="7260" y="11329"/>
                    <a:pt x="7150" y="11219"/>
                    <a:pt x="7150" y="11109"/>
                  </a:cubicBezTo>
                  <a:lnTo>
                    <a:pt x="7150" y="11109"/>
                  </a:lnTo>
                  <a:cubicBezTo>
                    <a:pt x="7150" y="11109"/>
                    <a:pt x="7208" y="11265"/>
                    <a:pt x="7260" y="11413"/>
                  </a:cubicBezTo>
                  <a:lnTo>
                    <a:pt x="7260" y="11413"/>
                  </a:lnTo>
                  <a:cubicBezTo>
                    <a:pt x="7260" y="11386"/>
                    <a:pt x="7260" y="11358"/>
                    <a:pt x="7260" y="11329"/>
                  </a:cubicBezTo>
                  <a:cubicBezTo>
                    <a:pt x="7166" y="11047"/>
                    <a:pt x="7072" y="10846"/>
                    <a:pt x="6978" y="10588"/>
                  </a:cubicBezTo>
                  <a:lnTo>
                    <a:pt x="6978" y="10588"/>
                  </a:lnTo>
                  <a:cubicBezTo>
                    <a:pt x="6979" y="10639"/>
                    <a:pt x="6977" y="10672"/>
                    <a:pt x="6970" y="10672"/>
                  </a:cubicBezTo>
                  <a:cubicBezTo>
                    <a:pt x="6962" y="10672"/>
                    <a:pt x="6950" y="10639"/>
                    <a:pt x="6930" y="10559"/>
                  </a:cubicBezTo>
                  <a:cubicBezTo>
                    <a:pt x="6944" y="10559"/>
                    <a:pt x="6956" y="10557"/>
                    <a:pt x="6966" y="10554"/>
                  </a:cubicBezTo>
                  <a:lnTo>
                    <a:pt x="6966" y="10554"/>
                  </a:lnTo>
                  <a:cubicBezTo>
                    <a:pt x="6970" y="10565"/>
                    <a:pt x="6974" y="10577"/>
                    <a:pt x="6978" y="10588"/>
                  </a:cubicBezTo>
                  <a:lnTo>
                    <a:pt x="6978" y="10588"/>
                  </a:lnTo>
                  <a:cubicBezTo>
                    <a:pt x="6978" y="10576"/>
                    <a:pt x="6978" y="10563"/>
                    <a:pt x="6977" y="10550"/>
                  </a:cubicBezTo>
                  <a:lnTo>
                    <a:pt x="6977" y="10550"/>
                  </a:lnTo>
                  <a:cubicBezTo>
                    <a:pt x="6974" y="10551"/>
                    <a:pt x="6970" y="10553"/>
                    <a:pt x="6966" y="10554"/>
                  </a:cubicBezTo>
                  <a:lnTo>
                    <a:pt x="6966" y="10554"/>
                  </a:lnTo>
                  <a:cubicBezTo>
                    <a:pt x="6954" y="10520"/>
                    <a:pt x="6942" y="10485"/>
                    <a:pt x="6930" y="10449"/>
                  </a:cubicBezTo>
                  <a:lnTo>
                    <a:pt x="6930" y="10339"/>
                  </a:lnTo>
                  <a:cubicBezTo>
                    <a:pt x="6943" y="10353"/>
                    <a:pt x="6955" y="10366"/>
                    <a:pt x="6966" y="10380"/>
                  </a:cubicBezTo>
                  <a:lnTo>
                    <a:pt x="6966" y="10380"/>
                  </a:lnTo>
                  <a:cubicBezTo>
                    <a:pt x="6951" y="10202"/>
                    <a:pt x="6930" y="10009"/>
                    <a:pt x="6930" y="10009"/>
                  </a:cubicBezTo>
                  <a:lnTo>
                    <a:pt x="6930" y="9569"/>
                  </a:lnTo>
                  <a:cubicBezTo>
                    <a:pt x="6930" y="9349"/>
                    <a:pt x="6930" y="9459"/>
                    <a:pt x="6930" y="9349"/>
                  </a:cubicBezTo>
                  <a:cubicBezTo>
                    <a:pt x="6930" y="9019"/>
                    <a:pt x="7040" y="8689"/>
                    <a:pt x="7150" y="8469"/>
                  </a:cubicBezTo>
                  <a:lnTo>
                    <a:pt x="7150" y="8469"/>
                  </a:lnTo>
                  <a:cubicBezTo>
                    <a:pt x="7043" y="8683"/>
                    <a:pt x="7005" y="8758"/>
                    <a:pt x="7003" y="8758"/>
                  </a:cubicBezTo>
                  <a:cubicBezTo>
                    <a:pt x="6999" y="8758"/>
                    <a:pt x="7150" y="8433"/>
                    <a:pt x="7150" y="8359"/>
                  </a:cubicBezTo>
                  <a:cubicBezTo>
                    <a:pt x="7155" y="8349"/>
                    <a:pt x="7161" y="8338"/>
                    <a:pt x="7167" y="8327"/>
                  </a:cubicBezTo>
                  <a:lnTo>
                    <a:pt x="7167" y="8327"/>
                  </a:lnTo>
                  <a:cubicBezTo>
                    <a:pt x="7157" y="8379"/>
                    <a:pt x="7150" y="8429"/>
                    <a:pt x="7150" y="8469"/>
                  </a:cubicBezTo>
                  <a:cubicBezTo>
                    <a:pt x="7173" y="8389"/>
                    <a:pt x="7191" y="8323"/>
                    <a:pt x="7205" y="8269"/>
                  </a:cubicBezTo>
                  <a:lnTo>
                    <a:pt x="7205" y="8269"/>
                  </a:lnTo>
                  <a:cubicBezTo>
                    <a:pt x="7191" y="8290"/>
                    <a:pt x="7178" y="8309"/>
                    <a:pt x="7167" y="8327"/>
                  </a:cubicBezTo>
                  <a:lnTo>
                    <a:pt x="7167" y="8327"/>
                  </a:lnTo>
                  <a:cubicBezTo>
                    <a:pt x="7193" y="8203"/>
                    <a:pt x="7237" y="8073"/>
                    <a:pt x="7246" y="8073"/>
                  </a:cubicBezTo>
                  <a:cubicBezTo>
                    <a:pt x="7252" y="8073"/>
                    <a:pt x="7243" y="8126"/>
                    <a:pt x="7205" y="8269"/>
                  </a:cubicBezTo>
                  <a:lnTo>
                    <a:pt x="7205" y="8269"/>
                  </a:lnTo>
                  <a:cubicBezTo>
                    <a:pt x="7355" y="8052"/>
                    <a:pt x="7690" y="7691"/>
                    <a:pt x="7784" y="7470"/>
                  </a:cubicBezTo>
                  <a:lnTo>
                    <a:pt x="7784" y="7470"/>
                  </a:lnTo>
                  <a:cubicBezTo>
                    <a:pt x="7875" y="7398"/>
                    <a:pt x="7942" y="7314"/>
                    <a:pt x="8006" y="7196"/>
                  </a:cubicBezTo>
                  <a:lnTo>
                    <a:pt x="8006" y="7196"/>
                  </a:lnTo>
                  <a:cubicBezTo>
                    <a:pt x="7919" y="7269"/>
                    <a:pt x="7841" y="7337"/>
                    <a:pt x="7810" y="7369"/>
                  </a:cubicBezTo>
                  <a:cubicBezTo>
                    <a:pt x="7893" y="7286"/>
                    <a:pt x="7960" y="7219"/>
                    <a:pt x="8024" y="7161"/>
                  </a:cubicBezTo>
                  <a:lnTo>
                    <a:pt x="8024" y="7161"/>
                  </a:lnTo>
                  <a:cubicBezTo>
                    <a:pt x="8026" y="7157"/>
                    <a:pt x="8028" y="7153"/>
                    <a:pt x="8030" y="7149"/>
                  </a:cubicBezTo>
                  <a:lnTo>
                    <a:pt x="8046" y="7141"/>
                  </a:lnTo>
                  <a:lnTo>
                    <a:pt x="8046" y="7141"/>
                  </a:lnTo>
                  <a:cubicBezTo>
                    <a:pt x="8039" y="7148"/>
                    <a:pt x="8031" y="7154"/>
                    <a:pt x="8024" y="7161"/>
                  </a:cubicBezTo>
                  <a:lnTo>
                    <a:pt x="8024" y="7161"/>
                  </a:lnTo>
                  <a:cubicBezTo>
                    <a:pt x="8018" y="7173"/>
                    <a:pt x="8012" y="7184"/>
                    <a:pt x="8006" y="7196"/>
                  </a:cubicBezTo>
                  <a:lnTo>
                    <a:pt x="8006" y="7196"/>
                  </a:lnTo>
                  <a:cubicBezTo>
                    <a:pt x="8039" y="7167"/>
                    <a:pt x="8073" y="7138"/>
                    <a:pt x="8107" y="7111"/>
                  </a:cubicBezTo>
                  <a:lnTo>
                    <a:pt x="8107" y="7111"/>
                  </a:lnTo>
                  <a:lnTo>
                    <a:pt x="8046" y="7141"/>
                  </a:lnTo>
                  <a:lnTo>
                    <a:pt x="8046" y="7141"/>
                  </a:lnTo>
                  <a:cubicBezTo>
                    <a:pt x="8123" y="7073"/>
                    <a:pt x="8196" y="7019"/>
                    <a:pt x="8287" y="6968"/>
                  </a:cubicBezTo>
                  <a:lnTo>
                    <a:pt x="8287" y="6968"/>
                  </a:lnTo>
                  <a:cubicBezTo>
                    <a:pt x="8243" y="7000"/>
                    <a:pt x="8177" y="7053"/>
                    <a:pt x="8107" y="7111"/>
                  </a:cubicBezTo>
                  <a:lnTo>
                    <a:pt x="8107" y="7111"/>
                  </a:lnTo>
                  <a:lnTo>
                    <a:pt x="8250" y="7039"/>
                  </a:lnTo>
                  <a:cubicBezTo>
                    <a:pt x="8309" y="6980"/>
                    <a:pt x="8336" y="6949"/>
                    <a:pt x="8340" y="6939"/>
                  </a:cubicBezTo>
                  <a:lnTo>
                    <a:pt x="8340" y="6939"/>
                  </a:lnTo>
                  <a:cubicBezTo>
                    <a:pt x="8347" y="6936"/>
                    <a:pt x="8353" y="6932"/>
                    <a:pt x="8360" y="6929"/>
                  </a:cubicBezTo>
                  <a:cubicBezTo>
                    <a:pt x="8690" y="6709"/>
                    <a:pt x="9129" y="6489"/>
                    <a:pt x="9569" y="6379"/>
                  </a:cubicBezTo>
                  <a:cubicBezTo>
                    <a:pt x="10339" y="5939"/>
                    <a:pt x="10889" y="5169"/>
                    <a:pt x="11109" y="4290"/>
                  </a:cubicBezTo>
                  <a:cubicBezTo>
                    <a:pt x="11659" y="2530"/>
                    <a:pt x="10669" y="660"/>
                    <a:pt x="8909" y="110"/>
                  </a:cubicBezTo>
                  <a:cubicBezTo>
                    <a:pt x="8616" y="37"/>
                    <a:pt x="8311" y="0"/>
                    <a:pt x="80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0" name="Google Shape;858;p34">
              <a:extLst>
                <a:ext uri="{FF2B5EF4-FFF2-40B4-BE49-F238E27FC236}">
                  <a16:creationId xmlns:a16="http://schemas.microsoft.com/office/drawing/2014/main" id="{8D1AB9A4-5D07-F162-3041-857DE559D2CA}"/>
                </a:ext>
              </a:extLst>
            </p:cNvPr>
            <p:cNvSpPr/>
            <p:nvPr/>
          </p:nvSpPr>
          <p:spPr>
            <a:xfrm>
              <a:off x="2215150" y="1559050"/>
              <a:ext cx="455575" cy="509275"/>
            </a:xfrm>
            <a:custGeom>
              <a:avLst/>
              <a:gdLst/>
              <a:ahLst/>
              <a:cxnLst/>
              <a:rect l="l" t="t" r="r" b="b"/>
              <a:pathLst>
                <a:path w="18223" h="20371" extrusionOk="0">
                  <a:moveTo>
                    <a:pt x="11549" y="6842"/>
                  </a:moveTo>
                  <a:cubicBezTo>
                    <a:pt x="11635" y="6842"/>
                    <a:pt x="11737" y="6859"/>
                    <a:pt x="11842" y="6879"/>
                  </a:cubicBezTo>
                  <a:lnTo>
                    <a:pt x="11842" y="6879"/>
                  </a:lnTo>
                  <a:cubicBezTo>
                    <a:pt x="11699" y="6859"/>
                    <a:pt x="11549" y="6842"/>
                    <a:pt x="11549" y="6842"/>
                  </a:cubicBezTo>
                  <a:close/>
                  <a:moveTo>
                    <a:pt x="7749" y="9143"/>
                  </a:moveTo>
                  <a:lnTo>
                    <a:pt x="7749" y="9143"/>
                  </a:lnTo>
                  <a:cubicBezTo>
                    <a:pt x="7716" y="9219"/>
                    <a:pt x="7689" y="9275"/>
                    <a:pt x="7681" y="9275"/>
                  </a:cubicBezTo>
                  <a:cubicBezTo>
                    <a:pt x="7673" y="9275"/>
                    <a:pt x="7678" y="9240"/>
                    <a:pt x="7700" y="9152"/>
                  </a:cubicBezTo>
                  <a:cubicBezTo>
                    <a:pt x="7720" y="9152"/>
                    <a:pt x="7736" y="9148"/>
                    <a:pt x="7749" y="9143"/>
                  </a:cubicBezTo>
                  <a:close/>
                  <a:moveTo>
                    <a:pt x="7590" y="10692"/>
                  </a:moveTo>
                  <a:lnTo>
                    <a:pt x="7590" y="10692"/>
                  </a:lnTo>
                  <a:cubicBezTo>
                    <a:pt x="7615" y="10785"/>
                    <a:pt x="7638" y="10869"/>
                    <a:pt x="7657" y="10944"/>
                  </a:cubicBezTo>
                  <a:lnTo>
                    <a:pt x="7657" y="10944"/>
                  </a:lnTo>
                  <a:cubicBezTo>
                    <a:pt x="7639" y="10862"/>
                    <a:pt x="7618" y="10777"/>
                    <a:pt x="7590" y="10692"/>
                  </a:cubicBezTo>
                  <a:close/>
                  <a:moveTo>
                    <a:pt x="7657" y="10944"/>
                  </a:moveTo>
                  <a:lnTo>
                    <a:pt x="7657" y="10944"/>
                  </a:lnTo>
                  <a:cubicBezTo>
                    <a:pt x="7693" y="11113"/>
                    <a:pt x="7714" y="11266"/>
                    <a:pt x="7754" y="11369"/>
                  </a:cubicBezTo>
                  <a:lnTo>
                    <a:pt x="7754" y="11369"/>
                  </a:lnTo>
                  <a:cubicBezTo>
                    <a:pt x="7740" y="11285"/>
                    <a:pt x="7710" y="11149"/>
                    <a:pt x="7657" y="10944"/>
                  </a:cubicBezTo>
                  <a:close/>
                  <a:moveTo>
                    <a:pt x="8429" y="12900"/>
                  </a:moveTo>
                  <a:cubicBezTo>
                    <a:pt x="8482" y="12977"/>
                    <a:pt x="8518" y="13034"/>
                    <a:pt x="8508" y="13034"/>
                  </a:cubicBezTo>
                  <a:cubicBezTo>
                    <a:pt x="8504" y="13034"/>
                    <a:pt x="8492" y="13024"/>
                    <a:pt x="8470" y="13002"/>
                  </a:cubicBezTo>
                  <a:lnTo>
                    <a:pt x="8429" y="12900"/>
                  </a:lnTo>
                  <a:close/>
                  <a:moveTo>
                    <a:pt x="11302" y="1"/>
                  </a:moveTo>
                  <a:cubicBezTo>
                    <a:pt x="10034" y="1"/>
                    <a:pt x="8776" y="198"/>
                    <a:pt x="7590" y="573"/>
                  </a:cubicBezTo>
                  <a:cubicBezTo>
                    <a:pt x="5500" y="1343"/>
                    <a:pt x="3740" y="2773"/>
                    <a:pt x="2420" y="4533"/>
                  </a:cubicBezTo>
                  <a:cubicBezTo>
                    <a:pt x="221" y="7832"/>
                    <a:pt x="1" y="12012"/>
                    <a:pt x="1761" y="15421"/>
                  </a:cubicBezTo>
                  <a:cubicBezTo>
                    <a:pt x="2860" y="17511"/>
                    <a:pt x="4620" y="19051"/>
                    <a:pt x="6710" y="19931"/>
                  </a:cubicBezTo>
                  <a:cubicBezTo>
                    <a:pt x="7223" y="20224"/>
                    <a:pt x="7785" y="20371"/>
                    <a:pt x="8396" y="20371"/>
                  </a:cubicBezTo>
                  <a:cubicBezTo>
                    <a:pt x="8702" y="20371"/>
                    <a:pt x="9020" y="20334"/>
                    <a:pt x="9350" y="20261"/>
                  </a:cubicBezTo>
                  <a:cubicBezTo>
                    <a:pt x="10120" y="20041"/>
                    <a:pt x="10890" y="19491"/>
                    <a:pt x="11330" y="18721"/>
                  </a:cubicBezTo>
                  <a:cubicBezTo>
                    <a:pt x="12099" y="17291"/>
                    <a:pt x="11879" y="14761"/>
                    <a:pt x="10120" y="13992"/>
                  </a:cubicBezTo>
                  <a:lnTo>
                    <a:pt x="10340" y="13992"/>
                  </a:lnTo>
                  <a:cubicBezTo>
                    <a:pt x="9900" y="13882"/>
                    <a:pt x="9570" y="13772"/>
                    <a:pt x="9240" y="13552"/>
                  </a:cubicBezTo>
                  <a:lnTo>
                    <a:pt x="8910" y="13222"/>
                  </a:lnTo>
                  <a:cubicBezTo>
                    <a:pt x="8792" y="13143"/>
                    <a:pt x="8731" y="13107"/>
                    <a:pt x="8707" y="13098"/>
                  </a:cubicBezTo>
                  <a:lnTo>
                    <a:pt x="8707" y="13098"/>
                  </a:lnTo>
                  <a:cubicBezTo>
                    <a:pt x="8583" y="12987"/>
                    <a:pt x="8491" y="12869"/>
                    <a:pt x="8360" y="12672"/>
                  </a:cubicBezTo>
                  <a:lnTo>
                    <a:pt x="8323" y="12635"/>
                  </a:lnTo>
                  <a:lnTo>
                    <a:pt x="8323" y="12635"/>
                  </a:lnTo>
                  <a:lnTo>
                    <a:pt x="8250" y="12452"/>
                  </a:lnTo>
                  <a:cubicBezTo>
                    <a:pt x="8097" y="12299"/>
                    <a:pt x="7997" y="12145"/>
                    <a:pt x="7913" y="11955"/>
                  </a:cubicBezTo>
                  <a:lnTo>
                    <a:pt x="7913" y="11955"/>
                  </a:lnTo>
                  <a:cubicBezTo>
                    <a:pt x="7889" y="11836"/>
                    <a:pt x="7810" y="11649"/>
                    <a:pt x="7810" y="11462"/>
                  </a:cubicBezTo>
                  <a:cubicBezTo>
                    <a:pt x="7787" y="11439"/>
                    <a:pt x="7770" y="11408"/>
                    <a:pt x="7754" y="11369"/>
                  </a:cubicBezTo>
                  <a:lnTo>
                    <a:pt x="7754" y="11369"/>
                  </a:lnTo>
                  <a:cubicBezTo>
                    <a:pt x="7767" y="11444"/>
                    <a:pt x="7767" y="11476"/>
                    <a:pt x="7757" y="11476"/>
                  </a:cubicBezTo>
                  <a:cubicBezTo>
                    <a:pt x="7733" y="11476"/>
                    <a:pt x="7647" y="11249"/>
                    <a:pt x="7590" y="11022"/>
                  </a:cubicBezTo>
                  <a:cubicBezTo>
                    <a:pt x="7480" y="10692"/>
                    <a:pt x="7590" y="10692"/>
                    <a:pt x="7590" y="10582"/>
                  </a:cubicBezTo>
                  <a:lnTo>
                    <a:pt x="7590" y="10079"/>
                  </a:lnTo>
                  <a:lnTo>
                    <a:pt x="7590" y="10079"/>
                  </a:lnTo>
                  <a:cubicBezTo>
                    <a:pt x="7619" y="9892"/>
                    <a:pt x="7660" y="9643"/>
                    <a:pt x="7700" y="9482"/>
                  </a:cubicBezTo>
                  <a:cubicBezTo>
                    <a:pt x="7790" y="9302"/>
                    <a:pt x="7880" y="9049"/>
                    <a:pt x="7909" y="8843"/>
                  </a:cubicBezTo>
                  <a:lnTo>
                    <a:pt x="7909" y="8843"/>
                  </a:lnTo>
                  <a:lnTo>
                    <a:pt x="8030" y="8602"/>
                  </a:lnTo>
                  <a:cubicBezTo>
                    <a:pt x="8175" y="8384"/>
                    <a:pt x="8560" y="7975"/>
                    <a:pt x="8520" y="7975"/>
                  </a:cubicBezTo>
                  <a:cubicBezTo>
                    <a:pt x="8499" y="7975"/>
                    <a:pt x="8366" y="8083"/>
                    <a:pt x="8030" y="8382"/>
                  </a:cubicBezTo>
                  <a:cubicBezTo>
                    <a:pt x="8250" y="8162"/>
                    <a:pt x="8470" y="7942"/>
                    <a:pt x="8690" y="7722"/>
                  </a:cubicBezTo>
                  <a:lnTo>
                    <a:pt x="8800" y="7612"/>
                  </a:lnTo>
                  <a:cubicBezTo>
                    <a:pt x="9130" y="7392"/>
                    <a:pt x="9350" y="7282"/>
                    <a:pt x="9680" y="7172"/>
                  </a:cubicBezTo>
                  <a:cubicBezTo>
                    <a:pt x="9715" y="7149"/>
                    <a:pt x="9745" y="7128"/>
                    <a:pt x="9769" y="7110"/>
                  </a:cubicBezTo>
                  <a:lnTo>
                    <a:pt x="9769" y="7110"/>
                  </a:lnTo>
                  <a:lnTo>
                    <a:pt x="10010" y="7062"/>
                  </a:lnTo>
                  <a:lnTo>
                    <a:pt x="10450" y="6952"/>
                  </a:lnTo>
                  <a:lnTo>
                    <a:pt x="10780" y="6952"/>
                  </a:lnTo>
                  <a:cubicBezTo>
                    <a:pt x="10881" y="6912"/>
                    <a:pt x="10911" y="6886"/>
                    <a:pt x="10897" y="6871"/>
                  </a:cubicBezTo>
                  <a:lnTo>
                    <a:pt x="10897" y="6871"/>
                  </a:lnTo>
                  <a:cubicBezTo>
                    <a:pt x="10927" y="6870"/>
                    <a:pt x="10956" y="6870"/>
                    <a:pt x="10986" y="6870"/>
                  </a:cubicBezTo>
                  <a:cubicBezTo>
                    <a:pt x="11192" y="6870"/>
                    <a:pt x="11385" y="6897"/>
                    <a:pt x="11549" y="6952"/>
                  </a:cubicBezTo>
                  <a:lnTo>
                    <a:pt x="11879" y="6952"/>
                  </a:lnTo>
                  <a:cubicBezTo>
                    <a:pt x="12076" y="6952"/>
                    <a:pt x="12126" y="6943"/>
                    <a:pt x="12100" y="6929"/>
                  </a:cubicBezTo>
                  <a:lnTo>
                    <a:pt x="12100" y="6929"/>
                  </a:lnTo>
                  <a:cubicBezTo>
                    <a:pt x="12179" y="6943"/>
                    <a:pt x="12254" y="6952"/>
                    <a:pt x="12319" y="6952"/>
                  </a:cubicBezTo>
                  <a:cubicBezTo>
                    <a:pt x="12686" y="7053"/>
                    <a:pt x="13035" y="7100"/>
                    <a:pt x="13364" y="7100"/>
                  </a:cubicBezTo>
                  <a:cubicBezTo>
                    <a:pt x="16987" y="7100"/>
                    <a:pt x="18222" y="1462"/>
                    <a:pt x="14189" y="353"/>
                  </a:cubicBezTo>
                  <a:cubicBezTo>
                    <a:pt x="13238" y="115"/>
                    <a:pt x="12267" y="1"/>
                    <a:pt x="11302"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1" name="Google Shape;859;p34">
              <a:extLst>
                <a:ext uri="{FF2B5EF4-FFF2-40B4-BE49-F238E27FC236}">
                  <a16:creationId xmlns:a16="http://schemas.microsoft.com/office/drawing/2014/main" id="{1A79CC37-1566-ACB4-3117-21CCC3AFE856}"/>
                </a:ext>
              </a:extLst>
            </p:cNvPr>
            <p:cNvSpPr/>
            <p:nvPr/>
          </p:nvSpPr>
          <p:spPr>
            <a:xfrm>
              <a:off x="2899825" y="1559625"/>
              <a:ext cx="409750" cy="509600"/>
            </a:xfrm>
            <a:custGeom>
              <a:avLst/>
              <a:gdLst/>
              <a:ahLst/>
              <a:cxnLst/>
              <a:rect l="l" t="t" r="r" b="b"/>
              <a:pathLst>
                <a:path w="16390" h="20384" extrusionOk="0">
                  <a:moveTo>
                    <a:pt x="8276" y="6935"/>
                  </a:moveTo>
                  <a:cubicBezTo>
                    <a:pt x="8274" y="6935"/>
                    <a:pt x="8215" y="6979"/>
                    <a:pt x="8140" y="7039"/>
                  </a:cubicBezTo>
                  <a:lnTo>
                    <a:pt x="8140" y="7039"/>
                  </a:lnTo>
                  <a:cubicBezTo>
                    <a:pt x="8239" y="6965"/>
                    <a:pt x="8277" y="6935"/>
                    <a:pt x="8276" y="6935"/>
                  </a:cubicBezTo>
                  <a:close/>
                  <a:moveTo>
                    <a:pt x="7184" y="8073"/>
                  </a:moveTo>
                  <a:cubicBezTo>
                    <a:pt x="7196" y="8073"/>
                    <a:pt x="7167" y="8174"/>
                    <a:pt x="7040" y="8469"/>
                  </a:cubicBezTo>
                  <a:cubicBezTo>
                    <a:pt x="7040" y="8334"/>
                    <a:pt x="7165" y="8073"/>
                    <a:pt x="7184" y="8073"/>
                  </a:cubicBezTo>
                  <a:close/>
                  <a:moveTo>
                    <a:pt x="7040" y="8469"/>
                  </a:moveTo>
                  <a:cubicBezTo>
                    <a:pt x="7003" y="8581"/>
                    <a:pt x="6978" y="8655"/>
                    <a:pt x="6963" y="8700"/>
                  </a:cubicBezTo>
                  <a:lnTo>
                    <a:pt x="6963" y="8700"/>
                  </a:lnTo>
                  <a:cubicBezTo>
                    <a:pt x="6983" y="8615"/>
                    <a:pt x="7006" y="8537"/>
                    <a:pt x="7040" y="8469"/>
                  </a:cubicBezTo>
                  <a:close/>
                  <a:moveTo>
                    <a:pt x="8672" y="13146"/>
                  </a:moveTo>
                  <a:cubicBezTo>
                    <a:pt x="8677" y="13146"/>
                    <a:pt x="8814" y="13197"/>
                    <a:pt x="8955" y="13250"/>
                  </a:cubicBezTo>
                  <a:lnTo>
                    <a:pt x="8955" y="13250"/>
                  </a:lnTo>
                  <a:cubicBezTo>
                    <a:pt x="8903" y="13233"/>
                    <a:pt x="8852" y="13216"/>
                    <a:pt x="8800" y="13199"/>
                  </a:cubicBezTo>
                  <a:cubicBezTo>
                    <a:pt x="8705" y="13161"/>
                    <a:pt x="8669" y="13146"/>
                    <a:pt x="8672" y="13146"/>
                  </a:cubicBezTo>
                  <a:close/>
                  <a:moveTo>
                    <a:pt x="7700" y="0"/>
                  </a:moveTo>
                  <a:cubicBezTo>
                    <a:pt x="7113" y="0"/>
                    <a:pt x="6527" y="147"/>
                    <a:pt x="5940" y="440"/>
                  </a:cubicBezTo>
                  <a:lnTo>
                    <a:pt x="6050" y="440"/>
                  </a:lnTo>
                  <a:cubicBezTo>
                    <a:pt x="2311" y="2090"/>
                    <a:pt x="1" y="5829"/>
                    <a:pt x="1" y="9899"/>
                  </a:cubicBezTo>
                  <a:cubicBezTo>
                    <a:pt x="1" y="13859"/>
                    <a:pt x="2201" y="17488"/>
                    <a:pt x="5720" y="19248"/>
                  </a:cubicBezTo>
                  <a:cubicBezTo>
                    <a:pt x="7253" y="20014"/>
                    <a:pt x="8918" y="20383"/>
                    <a:pt x="10604" y="20383"/>
                  </a:cubicBezTo>
                  <a:cubicBezTo>
                    <a:pt x="11579" y="20383"/>
                    <a:pt x="12562" y="20260"/>
                    <a:pt x="13529" y="20018"/>
                  </a:cubicBezTo>
                  <a:cubicBezTo>
                    <a:pt x="15399" y="19578"/>
                    <a:pt x="16389" y="17598"/>
                    <a:pt x="15949" y="15838"/>
                  </a:cubicBezTo>
                  <a:cubicBezTo>
                    <a:pt x="15486" y="14265"/>
                    <a:pt x="14090" y="13315"/>
                    <a:pt x="12544" y="13315"/>
                  </a:cubicBezTo>
                  <a:cubicBezTo>
                    <a:pt x="12253" y="13315"/>
                    <a:pt x="11956" y="13349"/>
                    <a:pt x="11660" y="13419"/>
                  </a:cubicBezTo>
                  <a:cubicBezTo>
                    <a:pt x="11550" y="13419"/>
                    <a:pt x="11330" y="13529"/>
                    <a:pt x="11110" y="13529"/>
                  </a:cubicBezTo>
                  <a:lnTo>
                    <a:pt x="10230" y="13529"/>
                  </a:lnTo>
                  <a:cubicBezTo>
                    <a:pt x="10153" y="13521"/>
                    <a:pt x="10084" y="13514"/>
                    <a:pt x="10023" y="13509"/>
                  </a:cubicBezTo>
                  <a:lnTo>
                    <a:pt x="10023" y="13509"/>
                  </a:lnTo>
                  <a:cubicBezTo>
                    <a:pt x="10105" y="13529"/>
                    <a:pt x="10168" y="13529"/>
                    <a:pt x="10230" y="13529"/>
                  </a:cubicBezTo>
                  <a:lnTo>
                    <a:pt x="10010" y="13529"/>
                  </a:lnTo>
                  <a:cubicBezTo>
                    <a:pt x="9790" y="13529"/>
                    <a:pt x="9472" y="13480"/>
                    <a:pt x="9611" y="13480"/>
                  </a:cubicBezTo>
                  <a:cubicBezTo>
                    <a:pt x="9665" y="13480"/>
                    <a:pt x="9791" y="13487"/>
                    <a:pt x="10023" y="13509"/>
                  </a:cubicBezTo>
                  <a:lnTo>
                    <a:pt x="10023" y="13509"/>
                  </a:lnTo>
                  <a:cubicBezTo>
                    <a:pt x="9960" y="13493"/>
                    <a:pt x="9885" y="13466"/>
                    <a:pt x="9790" y="13419"/>
                  </a:cubicBezTo>
                  <a:cubicBezTo>
                    <a:pt x="9563" y="13419"/>
                    <a:pt x="9336" y="13367"/>
                    <a:pt x="9110" y="13298"/>
                  </a:cubicBezTo>
                  <a:lnTo>
                    <a:pt x="9110" y="13298"/>
                  </a:lnTo>
                  <a:lnTo>
                    <a:pt x="8690" y="13089"/>
                  </a:lnTo>
                  <a:cubicBezTo>
                    <a:pt x="8580" y="12979"/>
                    <a:pt x="8470" y="12869"/>
                    <a:pt x="8360" y="12869"/>
                  </a:cubicBezTo>
                  <a:lnTo>
                    <a:pt x="8360" y="12869"/>
                  </a:lnTo>
                  <a:lnTo>
                    <a:pt x="8360" y="12869"/>
                  </a:lnTo>
                  <a:cubicBezTo>
                    <a:pt x="8028" y="12538"/>
                    <a:pt x="8010" y="12529"/>
                    <a:pt x="7810" y="12429"/>
                  </a:cubicBezTo>
                  <a:lnTo>
                    <a:pt x="7739" y="12334"/>
                  </a:lnTo>
                  <a:lnTo>
                    <a:pt x="7739" y="12334"/>
                  </a:lnTo>
                  <a:cubicBezTo>
                    <a:pt x="7718" y="12297"/>
                    <a:pt x="7700" y="12253"/>
                    <a:pt x="7700" y="12209"/>
                  </a:cubicBezTo>
                  <a:cubicBezTo>
                    <a:pt x="7590" y="12209"/>
                    <a:pt x="7370" y="11769"/>
                    <a:pt x="7260" y="11549"/>
                  </a:cubicBezTo>
                  <a:cubicBezTo>
                    <a:pt x="7260" y="11549"/>
                    <a:pt x="7260" y="11458"/>
                    <a:pt x="7178" y="11359"/>
                  </a:cubicBezTo>
                  <a:lnTo>
                    <a:pt x="7178" y="11359"/>
                  </a:lnTo>
                  <a:cubicBezTo>
                    <a:pt x="7151" y="11290"/>
                    <a:pt x="7131" y="11234"/>
                    <a:pt x="7100" y="11184"/>
                  </a:cubicBezTo>
                  <a:lnTo>
                    <a:pt x="7100" y="11184"/>
                  </a:lnTo>
                  <a:cubicBezTo>
                    <a:pt x="7009" y="10929"/>
                    <a:pt x="6930" y="10728"/>
                    <a:pt x="6930" y="10449"/>
                  </a:cubicBezTo>
                  <a:cubicBezTo>
                    <a:pt x="6930" y="10415"/>
                    <a:pt x="6930" y="10377"/>
                    <a:pt x="6930" y="10339"/>
                  </a:cubicBezTo>
                  <a:lnTo>
                    <a:pt x="6930" y="9459"/>
                  </a:lnTo>
                  <a:lnTo>
                    <a:pt x="6930" y="9019"/>
                  </a:lnTo>
                  <a:cubicBezTo>
                    <a:pt x="6930" y="9019"/>
                    <a:pt x="6852" y="9643"/>
                    <a:pt x="6827" y="9643"/>
                  </a:cubicBezTo>
                  <a:cubicBezTo>
                    <a:pt x="6823" y="9643"/>
                    <a:pt x="6820" y="9621"/>
                    <a:pt x="6820" y="9569"/>
                  </a:cubicBezTo>
                  <a:cubicBezTo>
                    <a:pt x="6930" y="9349"/>
                    <a:pt x="6820" y="9459"/>
                    <a:pt x="6820" y="9349"/>
                  </a:cubicBezTo>
                  <a:cubicBezTo>
                    <a:pt x="6891" y="9137"/>
                    <a:pt x="6916" y="8925"/>
                    <a:pt x="6954" y="8743"/>
                  </a:cubicBezTo>
                  <a:lnTo>
                    <a:pt x="6954" y="8743"/>
                  </a:lnTo>
                  <a:cubicBezTo>
                    <a:pt x="6984" y="8676"/>
                    <a:pt x="7086" y="8424"/>
                    <a:pt x="7150" y="8359"/>
                  </a:cubicBezTo>
                  <a:cubicBezTo>
                    <a:pt x="7150" y="8184"/>
                    <a:pt x="7500" y="7798"/>
                    <a:pt x="7642" y="7537"/>
                  </a:cubicBezTo>
                  <a:lnTo>
                    <a:pt x="7642" y="7537"/>
                  </a:lnTo>
                  <a:cubicBezTo>
                    <a:pt x="7737" y="7442"/>
                    <a:pt x="7844" y="7335"/>
                    <a:pt x="8030" y="7149"/>
                  </a:cubicBezTo>
                  <a:lnTo>
                    <a:pt x="8140" y="7039"/>
                  </a:lnTo>
                  <a:lnTo>
                    <a:pt x="8140" y="7039"/>
                  </a:lnTo>
                  <a:cubicBezTo>
                    <a:pt x="8041" y="7119"/>
                    <a:pt x="7913" y="7226"/>
                    <a:pt x="7850" y="7301"/>
                  </a:cubicBezTo>
                  <a:lnTo>
                    <a:pt x="7850" y="7301"/>
                  </a:lnTo>
                  <a:cubicBezTo>
                    <a:pt x="7967" y="7125"/>
                    <a:pt x="8152" y="7027"/>
                    <a:pt x="8250" y="6929"/>
                  </a:cubicBezTo>
                  <a:cubicBezTo>
                    <a:pt x="8690" y="6709"/>
                    <a:pt x="9020" y="6489"/>
                    <a:pt x="9460" y="6379"/>
                  </a:cubicBezTo>
                  <a:cubicBezTo>
                    <a:pt x="10230" y="5939"/>
                    <a:pt x="10780" y="5169"/>
                    <a:pt x="11000" y="4290"/>
                  </a:cubicBezTo>
                  <a:cubicBezTo>
                    <a:pt x="11550" y="2530"/>
                    <a:pt x="10450" y="550"/>
                    <a:pt x="8580" y="110"/>
                  </a:cubicBezTo>
                  <a:cubicBezTo>
                    <a:pt x="8287" y="37"/>
                    <a:pt x="7993" y="0"/>
                    <a:pt x="7700"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2" name="Google Shape;860;p34">
              <a:extLst>
                <a:ext uri="{FF2B5EF4-FFF2-40B4-BE49-F238E27FC236}">
                  <a16:creationId xmlns:a16="http://schemas.microsoft.com/office/drawing/2014/main" id="{54FC8F86-87FD-935B-80DE-0F1DAD8FA741}"/>
                </a:ext>
              </a:extLst>
            </p:cNvPr>
            <p:cNvSpPr/>
            <p:nvPr/>
          </p:nvSpPr>
          <p:spPr>
            <a:xfrm>
              <a:off x="3548775" y="1559050"/>
              <a:ext cx="452800" cy="511950"/>
            </a:xfrm>
            <a:custGeom>
              <a:avLst/>
              <a:gdLst/>
              <a:ahLst/>
              <a:cxnLst/>
              <a:rect l="l" t="t" r="r" b="b"/>
              <a:pathLst>
                <a:path w="18112" h="20478" extrusionOk="0">
                  <a:moveTo>
                    <a:pt x="11439" y="6842"/>
                  </a:moveTo>
                  <a:cubicBezTo>
                    <a:pt x="11542" y="6842"/>
                    <a:pt x="11635" y="6853"/>
                    <a:pt x="11723" y="6868"/>
                  </a:cubicBezTo>
                  <a:lnTo>
                    <a:pt x="11723" y="6868"/>
                  </a:lnTo>
                  <a:cubicBezTo>
                    <a:pt x="11594" y="6853"/>
                    <a:pt x="11473" y="6842"/>
                    <a:pt x="11439" y="6842"/>
                  </a:cubicBezTo>
                  <a:close/>
                  <a:moveTo>
                    <a:pt x="8319" y="12900"/>
                  </a:moveTo>
                  <a:lnTo>
                    <a:pt x="8319" y="12900"/>
                  </a:lnTo>
                  <a:cubicBezTo>
                    <a:pt x="8371" y="12977"/>
                    <a:pt x="8408" y="13034"/>
                    <a:pt x="8398" y="13034"/>
                  </a:cubicBezTo>
                  <a:cubicBezTo>
                    <a:pt x="8394" y="13034"/>
                    <a:pt x="8382" y="13024"/>
                    <a:pt x="8359" y="13002"/>
                  </a:cubicBezTo>
                  <a:lnTo>
                    <a:pt x="8319" y="12900"/>
                  </a:lnTo>
                  <a:close/>
                  <a:moveTo>
                    <a:pt x="11226" y="1"/>
                  </a:moveTo>
                  <a:cubicBezTo>
                    <a:pt x="9977" y="1"/>
                    <a:pt x="8728" y="198"/>
                    <a:pt x="7479" y="573"/>
                  </a:cubicBezTo>
                  <a:cubicBezTo>
                    <a:pt x="5500" y="1343"/>
                    <a:pt x="3630" y="2773"/>
                    <a:pt x="2420" y="4533"/>
                  </a:cubicBezTo>
                  <a:cubicBezTo>
                    <a:pt x="220" y="7832"/>
                    <a:pt x="0" y="12012"/>
                    <a:pt x="1760" y="15421"/>
                  </a:cubicBezTo>
                  <a:cubicBezTo>
                    <a:pt x="2860" y="17511"/>
                    <a:pt x="4510" y="19051"/>
                    <a:pt x="6599" y="19931"/>
                  </a:cubicBezTo>
                  <a:cubicBezTo>
                    <a:pt x="7201" y="20307"/>
                    <a:pt x="7802" y="20477"/>
                    <a:pt x="8438" y="20477"/>
                  </a:cubicBezTo>
                  <a:cubicBezTo>
                    <a:pt x="8733" y="20477"/>
                    <a:pt x="9036" y="20440"/>
                    <a:pt x="9349" y="20371"/>
                  </a:cubicBezTo>
                  <a:cubicBezTo>
                    <a:pt x="10119" y="20151"/>
                    <a:pt x="10889" y="19491"/>
                    <a:pt x="11329" y="18721"/>
                  </a:cubicBezTo>
                  <a:cubicBezTo>
                    <a:pt x="12209" y="17291"/>
                    <a:pt x="11879" y="14871"/>
                    <a:pt x="10119" y="14102"/>
                  </a:cubicBezTo>
                  <a:lnTo>
                    <a:pt x="10229" y="13992"/>
                  </a:lnTo>
                  <a:cubicBezTo>
                    <a:pt x="9789" y="13882"/>
                    <a:pt x="9459" y="13772"/>
                    <a:pt x="9129" y="13552"/>
                  </a:cubicBezTo>
                  <a:lnTo>
                    <a:pt x="8799" y="13222"/>
                  </a:lnTo>
                  <a:cubicBezTo>
                    <a:pt x="8682" y="13143"/>
                    <a:pt x="8620" y="13107"/>
                    <a:pt x="8596" y="13098"/>
                  </a:cubicBezTo>
                  <a:lnTo>
                    <a:pt x="8596" y="13098"/>
                  </a:lnTo>
                  <a:cubicBezTo>
                    <a:pt x="8473" y="12987"/>
                    <a:pt x="8381" y="12869"/>
                    <a:pt x="8249" y="12672"/>
                  </a:cubicBezTo>
                  <a:lnTo>
                    <a:pt x="8213" y="12635"/>
                  </a:lnTo>
                  <a:lnTo>
                    <a:pt x="8139" y="12452"/>
                  </a:lnTo>
                  <a:cubicBezTo>
                    <a:pt x="7986" y="12299"/>
                    <a:pt x="7886" y="12145"/>
                    <a:pt x="7803" y="11955"/>
                  </a:cubicBezTo>
                  <a:lnTo>
                    <a:pt x="7803" y="11955"/>
                  </a:lnTo>
                  <a:cubicBezTo>
                    <a:pt x="7779" y="11836"/>
                    <a:pt x="7699" y="11649"/>
                    <a:pt x="7699" y="11462"/>
                  </a:cubicBezTo>
                  <a:cubicBezTo>
                    <a:pt x="7679" y="11442"/>
                    <a:pt x="7663" y="11414"/>
                    <a:pt x="7649" y="11381"/>
                  </a:cubicBezTo>
                  <a:lnTo>
                    <a:pt x="7649" y="11381"/>
                  </a:lnTo>
                  <a:cubicBezTo>
                    <a:pt x="7661" y="11448"/>
                    <a:pt x="7663" y="11476"/>
                    <a:pt x="7659" y="11476"/>
                  </a:cubicBezTo>
                  <a:cubicBezTo>
                    <a:pt x="7651" y="11476"/>
                    <a:pt x="7621" y="11367"/>
                    <a:pt x="7603" y="11223"/>
                  </a:cubicBezTo>
                  <a:lnTo>
                    <a:pt x="7603" y="11223"/>
                  </a:lnTo>
                  <a:cubicBezTo>
                    <a:pt x="7616" y="11284"/>
                    <a:pt x="7630" y="11338"/>
                    <a:pt x="7649" y="11381"/>
                  </a:cubicBezTo>
                  <a:lnTo>
                    <a:pt x="7649" y="11381"/>
                  </a:lnTo>
                  <a:cubicBezTo>
                    <a:pt x="7639" y="11326"/>
                    <a:pt x="7621" y="11245"/>
                    <a:pt x="7593" y="11131"/>
                  </a:cubicBezTo>
                  <a:lnTo>
                    <a:pt x="7593" y="11131"/>
                  </a:lnTo>
                  <a:cubicBezTo>
                    <a:pt x="7596" y="11163"/>
                    <a:pt x="7599" y="11194"/>
                    <a:pt x="7603" y="11223"/>
                  </a:cubicBezTo>
                  <a:lnTo>
                    <a:pt x="7603" y="11223"/>
                  </a:lnTo>
                  <a:cubicBezTo>
                    <a:pt x="7584" y="11141"/>
                    <a:pt x="7568" y="11045"/>
                    <a:pt x="7546" y="10943"/>
                  </a:cubicBezTo>
                  <a:lnTo>
                    <a:pt x="7546" y="10943"/>
                  </a:lnTo>
                  <a:cubicBezTo>
                    <a:pt x="7564" y="11014"/>
                    <a:pt x="7580" y="11076"/>
                    <a:pt x="7593" y="11131"/>
                  </a:cubicBezTo>
                  <a:lnTo>
                    <a:pt x="7593" y="11131"/>
                  </a:lnTo>
                  <a:cubicBezTo>
                    <a:pt x="7591" y="11095"/>
                    <a:pt x="7589" y="11059"/>
                    <a:pt x="7589" y="11022"/>
                  </a:cubicBezTo>
                  <a:cubicBezTo>
                    <a:pt x="7479" y="10692"/>
                    <a:pt x="7589" y="10692"/>
                    <a:pt x="7589" y="10582"/>
                  </a:cubicBezTo>
                  <a:lnTo>
                    <a:pt x="7589" y="9702"/>
                  </a:lnTo>
                  <a:cubicBezTo>
                    <a:pt x="7583" y="9773"/>
                    <a:pt x="7578" y="9836"/>
                    <a:pt x="7573" y="9894"/>
                  </a:cubicBezTo>
                  <a:lnTo>
                    <a:pt x="7573" y="9894"/>
                  </a:lnTo>
                  <a:cubicBezTo>
                    <a:pt x="7582" y="9748"/>
                    <a:pt x="7589" y="9594"/>
                    <a:pt x="7589" y="9482"/>
                  </a:cubicBezTo>
                  <a:cubicBezTo>
                    <a:pt x="7644" y="9372"/>
                    <a:pt x="7699" y="9235"/>
                    <a:pt x="7754" y="9097"/>
                  </a:cubicBezTo>
                  <a:lnTo>
                    <a:pt x="7754" y="9097"/>
                  </a:lnTo>
                  <a:cubicBezTo>
                    <a:pt x="7782" y="9070"/>
                    <a:pt x="7809" y="9042"/>
                    <a:pt x="7809" y="9042"/>
                  </a:cubicBezTo>
                  <a:lnTo>
                    <a:pt x="8029" y="8602"/>
                  </a:lnTo>
                  <a:cubicBezTo>
                    <a:pt x="8174" y="8384"/>
                    <a:pt x="8511" y="7975"/>
                    <a:pt x="8471" y="7975"/>
                  </a:cubicBezTo>
                  <a:cubicBezTo>
                    <a:pt x="8449" y="7975"/>
                    <a:pt x="8328" y="8083"/>
                    <a:pt x="8029" y="8382"/>
                  </a:cubicBezTo>
                  <a:cubicBezTo>
                    <a:pt x="8249" y="8162"/>
                    <a:pt x="8469" y="7942"/>
                    <a:pt x="8689" y="7722"/>
                  </a:cubicBezTo>
                  <a:lnTo>
                    <a:pt x="8799" y="7612"/>
                  </a:lnTo>
                  <a:cubicBezTo>
                    <a:pt x="9019" y="7392"/>
                    <a:pt x="9349" y="7282"/>
                    <a:pt x="9569" y="7172"/>
                  </a:cubicBezTo>
                  <a:cubicBezTo>
                    <a:pt x="9593" y="7156"/>
                    <a:pt x="9614" y="7142"/>
                    <a:pt x="9632" y="7129"/>
                  </a:cubicBezTo>
                  <a:lnTo>
                    <a:pt x="9632" y="7129"/>
                  </a:lnTo>
                  <a:lnTo>
                    <a:pt x="9899" y="7062"/>
                  </a:lnTo>
                  <a:lnTo>
                    <a:pt x="10449" y="6952"/>
                  </a:lnTo>
                  <a:lnTo>
                    <a:pt x="10669" y="6952"/>
                  </a:lnTo>
                  <a:cubicBezTo>
                    <a:pt x="10787" y="6913"/>
                    <a:pt x="10835" y="6888"/>
                    <a:pt x="10837" y="6873"/>
                  </a:cubicBezTo>
                  <a:lnTo>
                    <a:pt x="10837" y="6873"/>
                  </a:lnTo>
                  <a:cubicBezTo>
                    <a:pt x="10872" y="6871"/>
                    <a:pt x="10908" y="6870"/>
                    <a:pt x="10944" y="6870"/>
                  </a:cubicBezTo>
                  <a:cubicBezTo>
                    <a:pt x="11136" y="6870"/>
                    <a:pt x="11329" y="6897"/>
                    <a:pt x="11549" y="6952"/>
                  </a:cubicBezTo>
                  <a:lnTo>
                    <a:pt x="11879" y="6952"/>
                  </a:lnTo>
                  <a:cubicBezTo>
                    <a:pt x="12033" y="6952"/>
                    <a:pt x="12097" y="6946"/>
                    <a:pt x="12103" y="6937"/>
                  </a:cubicBezTo>
                  <a:lnTo>
                    <a:pt x="12103" y="6937"/>
                  </a:lnTo>
                  <a:cubicBezTo>
                    <a:pt x="12171" y="6946"/>
                    <a:pt x="12242" y="6952"/>
                    <a:pt x="12319" y="6952"/>
                  </a:cubicBezTo>
                  <a:cubicBezTo>
                    <a:pt x="12685" y="7053"/>
                    <a:pt x="13034" y="7100"/>
                    <a:pt x="13362" y="7100"/>
                  </a:cubicBezTo>
                  <a:cubicBezTo>
                    <a:pt x="16969" y="7100"/>
                    <a:pt x="18112" y="1462"/>
                    <a:pt x="14079" y="353"/>
                  </a:cubicBezTo>
                  <a:cubicBezTo>
                    <a:pt x="13128" y="115"/>
                    <a:pt x="12177" y="1"/>
                    <a:pt x="11226"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3" name="Google Shape;861;p34">
              <a:extLst>
                <a:ext uri="{FF2B5EF4-FFF2-40B4-BE49-F238E27FC236}">
                  <a16:creationId xmlns:a16="http://schemas.microsoft.com/office/drawing/2014/main" id="{9D09017A-9229-99CF-4C89-891ED57574C8}"/>
                </a:ext>
              </a:extLst>
            </p:cNvPr>
            <p:cNvSpPr/>
            <p:nvPr/>
          </p:nvSpPr>
          <p:spPr>
            <a:xfrm>
              <a:off x="4230700" y="1559625"/>
              <a:ext cx="409725" cy="509600"/>
            </a:xfrm>
            <a:custGeom>
              <a:avLst/>
              <a:gdLst/>
              <a:ahLst/>
              <a:cxnLst/>
              <a:rect l="l" t="t" r="r" b="b"/>
              <a:pathLst>
                <a:path w="16389" h="20384" extrusionOk="0">
                  <a:moveTo>
                    <a:pt x="8094" y="7019"/>
                  </a:moveTo>
                  <a:lnTo>
                    <a:pt x="8094" y="7019"/>
                  </a:lnTo>
                  <a:cubicBezTo>
                    <a:pt x="7963" y="7105"/>
                    <a:pt x="7861" y="7207"/>
                    <a:pt x="7699" y="7369"/>
                  </a:cubicBezTo>
                  <a:cubicBezTo>
                    <a:pt x="7758" y="7311"/>
                    <a:pt x="7972" y="7127"/>
                    <a:pt x="8094" y="7019"/>
                  </a:cubicBezTo>
                  <a:close/>
                  <a:moveTo>
                    <a:pt x="7040" y="8469"/>
                  </a:moveTo>
                  <a:lnTo>
                    <a:pt x="7040" y="8469"/>
                  </a:lnTo>
                  <a:cubicBezTo>
                    <a:pt x="7006" y="8536"/>
                    <a:pt x="6983" y="8612"/>
                    <a:pt x="6964" y="8695"/>
                  </a:cubicBezTo>
                  <a:lnTo>
                    <a:pt x="6964" y="8695"/>
                  </a:lnTo>
                  <a:cubicBezTo>
                    <a:pt x="6979" y="8650"/>
                    <a:pt x="7003" y="8577"/>
                    <a:pt x="7040" y="8469"/>
                  </a:cubicBezTo>
                  <a:close/>
                  <a:moveTo>
                    <a:pt x="8671" y="13146"/>
                  </a:moveTo>
                  <a:cubicBezTo>
                    <a:pt x="8676" y="13146"/>
                    <a:pt x="8814" y="13197"/>
                    <a:pt x="8954" y="13250"/>
                  </a:cubicBezTo>
                  <a:lnTo>
                    <a:pt x="8954" y="13250"/>
                  </a:lnTo>
                  <a:cubicBezTo>
                    <a:pt x="8903" y="13233"/>
                    <a:pt x="8851" y="13216"/>
                    <a:pt x="8799" y="13199"/>
                  </a:cubicBezTo>
                  <a:cubicBezTo>
                    <a:pt x="8704" y="13161"/>
                    <a:pt x="8668" y="13146"/>
                    <a:pt x="8671" y="13146"/>
                  </a:cubicBezTo>
                  <a:close/>
                  <a:moveTo>
                    <a:pt x="7675" y="0"/>
                  </a:moveTo>
                  <a:cubicBezTo>
                    <a:pt x="7064" y="0"/>
                    <a:pt x="6453" y="147"/>
                    <a:pt x="5940" y="440"/>
                  </a:cubicBezTo>
                  <a:lnTo>
                    <a:pt x="6050" y="440"/>
                  </a:lnTo>
                  <a:cubicBezTo>
                    <a:pt x="2310" y="2090"/>
                    <a:pt x="0" y="5829"/>
                    <a:pt x="0" y="9899"/>
                  </a:cubicBezTo>
                  <a:cubicBezTo>
                    <a:pt x="0" y="13859"/>
                    <a:pt x="2200" y="17488"/>
                    <a:pt x="5720" y="19248"/>
                  </a:cubicBezTo>
                  <a:cubicBezTo>
                    <a:pt x="7252" y="20014"/>
                    <a:pt x="8917" y="20383"/>
                    <a:pt x="10603" y="20383"/>
                  </a:cubicBezTo>
                  <a:cubicBezTo>
                    <a:pt x="11579" y="20383"/>
                    <a:pt x="12561" y="20260"/>
                    <a:pt x="13529" y="20018"/>
                  </a:cubicBezTo>
                  <a:cubicBezTo>
                    <a:pt x="15399" y="19578"/>
                    <a:pt x="16389" y="17598"/>
                    <a:pt x="15949" y="15838"/>
                  </a:cubicBezTo>
                  <a:cubicBezTo>
                    <a:pt x="15486" y="14265"/>
                    <a:pt x="14089" y="13315"/>
                    <a:pt x="12544" y="13315"/>
                  </a:cubicBezTo>
                  <a:cubicBezTo>
                    <a:pt x="12252" y="13315"/>
                    <a:pt x="11956" y="13349"/>
                    <a:pt x="11659" y="13419"/>
                  </a:cubicBezTo>
                  <a:cubicBezTo>
                    <a:pt x="11549" y="13419"/>
                    <a:pt x="11329" y="13529"/>
                    <a:pt x="11109" y="13529"/>
                  </a:cubicBezTo>
                  <a:lnTo>
                    <a:pt x="10229" y="13529"/>
                  </a:lnTo>
                  <a:cubicBezTo>
                    <a:pt x="10153" y="13521"/>
                    <a:pt x="10084" y="13514"/>
                    <a:pt x="10023" y="13509"/>
                  </a:cubicBezTo>
                  <a:lnTo>
                    <a:pt x="10023" y="13509"/>
                  </a:lnTo>
                  <a:cubicBezTo>
                    <a:pt x="10105" y="13529"/>
                    <a:pt x="10167" y="13529"/>
                    <a:pt x="10229" y="13529"/>
                  </a:cubicBezTo>
                  <a:lnTo>
                    <a:pt x="10009" y="13529"/>
                  </a:lnTo>
                  <a:cubicBezTo>
                    <a:pt x="9789" y="13529"/>
                    <a:pt x="9471" y="13480"/>
                    <a:pt x="9610" y="13480"/>
                  </a:cubicBezTo>
                  <a:cubicBezTo>
                    <a:pt x="9665" y="13480"/>
                    <a:pt x="9791" y="13487"/>
                    <a:pt x="10023" y="13509"/>
                  </a:cubicBezTo>
                  <a:lnTo>
                    <a:pt x="10023" y="13509"/>
                  </a:lnTo>
                  <a:cubicBezTo>
                    <a:pt x="9960" y="13493"/>
                    <a:pt x="9885" y="13466"/>
                    <a:pt x="9789" y="13419"/>
                  </a:cubicBezTo>
                  <a:cubicBezTo>
                    <a:pt x="9562" y="13419"/>
                    <a:pt x="9336" y="13367"/>
                    <a:pt x="9109" y="13298"/>
                  </a:cubicBezTo>
                  <a:lnTo>
                    <a:pt x="9109" y="13298"/>
                  </a:lnTo>
                  <a:lnTo>
                    <a:pt x="8689" y="13089"/>
                  </a:lnTo>
                  <a:cubicBezTo>
                    <a:pt x="8579" y="12979"/>
                    <a:pt x="8469" y="12869"/>
                    <a:pt x="8359" y="12869"/>
                  </a:cubicBezTo>
                  <a:lnTo>
                    <a:pt x="8359" y="12869"/>
                  </a:lnTo>
                  <a:lnTo>
                    <a:pt x="8359" y="12869"/>
                  </a:lnTo>
                  <a:cubicBezTo>
                    <a:pt x="8028" y="12538"/>
                    <a:pt x="8009" y="12529"/>
                    <a:pt x="7809" y="12429"/>
                  </a:cubicBezTo>
                  <a:lnTo>
                    <a:pt x="7738" y="12334"/>
                  </a:lnTo>
                  <a:lnTo>
                    <a:pt x="7738" y="12334"/>
                  </a:lnTo>
                  <a:cubicBezTo>
                    <a:pt x="7717" y="12297"/>
                    <a:pt x="7699" y="12253"/>
                    <a:pt x="7699" y="12209"/>
                  </a:cubicBezTo>
                  <a:cubicBezTo>
                    <a:pt x="7589" y="12209"/>
                    <a:pt x="7369" y="11769"/>
                    <a:pt x="7259" y="11549"/>
                  </a:cubicBezTo>
                  <a:cubicBezTo>
                    <a:pt x="7174" y="11378"/>
                    <a:pt x="7155" y="11273"/>
                    <a:pt x="7099" y="11184"/>
                  </a:cubicBezTo>
                  <a:lnTo>
                    <a:pt x="7099" y="11184"/>
                  </a:lnTo>
                  <a:cubicBezTo>
                    <a:pt x="7008" y="10929"/>
                    <a:pt x="6930" y="10728"/>
                    <a:pt x="6930" y="10449"/>
                  </a:cubicBezTo>
                  <a:cubicBezTo>
                    <a:pt x="6930" y="10415"/>
                    <a:pt x="6930" y="10377"/>
                    <a:pt x="6930" y="10339"/>
                  </a:cubicBezTo>
                  <a:lnTo>
                    <a:pt x="6930" y="9459"/>
                  </a:lnTo>
                  <a:lnTo>
                    <a:pt x="6930" y="9019"/>
                  </a:lnTo>
                  <a:cubicBezTo>
                    <a:pt x="6930" y="9019"/>
                    <a:pt x="6852" y="9643"/>
                    <a:pt x="6827" y="9643"/>
                  </a:cubicBezTo>
                  <a:cubicBezTo>
                    <a:pt x="6822" y="9643"/>
                    <a:pt x="6820" y="9621"/>
                    <a:pt x="6820" y="9569"/>
                  </a:cubicBezTo>
                  <a:cubicBezTo>
                    <a:pt x="6930" y="9349"/>
                    <a:pt x="6820" y="9459"/>
                    <a:pt x="6820" y="9349"/>
                  </a:cubicBezTo>
                  <a:cubicBezTo>
                    <a:pt x="6896" y="9119"/>
                    <a:pt x="6919" y="8888"/>
                    <a:pt x="6964" y="8695"/>
                  </a:cubicBezTo>
                  <a:lnTo>
                    <a:pt x="6964" y="8695"/>
                  </a:lnTo>
                  <a:cubicBezTo>
                    <a:pt x="6949" y="8740"/>
                    <a:pt x="6942" y="8758"/>
                    <a:pt x="6942" y="8758"/>
                  </a:cubicBezTo>
                  <a:cubicBezTo>
                    <a:pt x="6939" y="8758"/>
                    <a:pt x="7040" y="8433"/>
                    <a:pt x="7040" y="8359"/>
                  </a:cubicBezTo>
                  <a:cubicBezTo>
                    <a:pt x="7040" y="8306"/>
                    <a:pt x="7078" y="8233"/>
                    <a:pt x="7135" y="8150"/>
                  </a:cubicBezTo>
                  <a:lnTo>
                    <a:pt x="7135" y="8150"/>
                  </a:lnTo>
                  <a:cubicBezTo>
                    <a:pt x="7093" y="8238"/>
                    <a:pt x="7040" y="8380"/>
                    <a:pt x="7040" y="8469"/>
                  </a:cubicBezTo>
                  <a:cubicBezTo>
                    <a:pt x="7146" y="8220"/>
                    <a:pt x="7184" y="8109"/>
                    <a:pt x="7186" y="8081"/>
                  </a:cubicBezTo>
                  <a:lnTo>
                    <a:pt x="7186" y="8081"/>
                  </a:lnTo>
                  <a:cubicBezTo>
                    <a:pt x="7168" y="8104"/>
                    <a:pt x="7151" y="8128"/>
                    <a:pt x="7135" y="8150"/>
                  </a:cubicBezTo>
                  <a:lnTo>
                    <a:pt x="7135" y="8150"/>
                  </a:lnTo>
                  <a:cubicBezTo>
                    <a:pt x="7158" y="8104"/>
                    <a:pt x="7177" y="8073"/>
                    <a:pt x="7184" y="8073"/>
                  </a:cubicBezTo>
                  <a:lnTo>
                    <a:pt x="7184" y="8073"/>
                  </a:lnTo>
                  <a:cubicBezTo>
                    <a:pt x="7186" y="8073"/>
                    <a:pt x="7186" y="8075"/>
                    <a:pt x="7186" y="8081"/>
                  </a:cubicBezTo>
                  <a:lnTo>
                    <a:pt x="7186" y="8081"/>
                  </a:lnTo>
                  <a:cubicBezTo>
                    <a:pt x="7338" y="7879"/>
                    <a:pt x="7557" y="7638"/>
                    <a:pt x="7596" y="7473"/>
                  </a:cubicBezTo>
                  <a:lnTo>
                    <a:pt x="7596" y="7473"/>
                  </a:lnTo>
                  <a:lnTo>
                    <a:pt x="7919" y="7149"/>
                  </a:lnTo>
                  <a:lnTo>
                    <a:pt x="8029" y="7039"/>
                  </a:lnTo>
                  <a:cubicBezTo>
                    <a:pt x="8129" y="6965"/>
                    <a:pt x="8172" y="6935"/>
                    <a:pt x="8178" y="6935"/>
                  </a:cubicBezTo>
                  <a:lnTo>
                    <a:pt x="8178" y="6935"/>
                  </a:lnTo>
                  <a:cubicBezTo>
                    <a:pt x="8185" y="6935"/>
                    <a:pt x="8149" y="6969"/>
                    <a:pt x="8094" y="7019"/>
                  </a:cubicBezTo>
                  <a:lnTo>
                    <a:pt x="8094" y="7019"/>
                  </a:lnTo>
                  <a:cubicBezTo>
                    <a:pt x="8141" y="6987"/>
                    <a:pt x="8191" y="6958"/>
                    <a:pt x="8249" y="6929"/>
                  </a:cubicBezTo>
                  <a:cubicBezTo>
                    <a:pt x="8579" y="6709"/>
                    <a:pt x="9019" y="6489"/>
                    <a:pt x="9349" y="6379"/>
                  </a:cubicBezTo>
                  <a:cubicBezTo>
                    <a:pt x="10119" y="5939"/>
                    <a:pt x="10779" y="5169"/>
                    <a:pt x="10999" y="4290"/>
                  </a:cubicBezTo>
                  <a:cubicBezTo>
                    <a:pt x="11439" y="2530"/>
                    <a:pt x="10449" y="550"/>
                    <a:pt x="8579" y="110"/>
                  </a:cubicBezTo>
                  <a:cubicBezTo>
                    <a:pt x="8286" y="37"/>
                    <a:pt x="7981" y="0"/>
                    <a:pt x="767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4" name="Google Shape;862;p34">
              <a:extLst>
                <a:ext uri="{FF2B5EF4-FFF2-40B4-BE49-F238E27FC236}">
                  <a16:creationId xmlns:a16="http://schemas.microsoft.com/office/drawing/2014/main" id="{4DF57CD8-CC53-49D7-3413-67203FA6509D}"/>
                </a:ext>
              </a:extLst>
            </p:cNvPr>
            <p:cNvSpPr/>
            <p:nvPr/>
          </p:nvSpPr>
          <p:spPr>
            <a:xfrm>
              <a:off x="4879625" y="1559050"/>
              <a:ext cx="452800" cy="509275"/>
            </a:xfrm>
            <a:custGeom>
              <a:avLst/>
              <a:gdLst/>
              <a:ahLst/>
              <a:cxnLst/>
              <a:rect l="l" t="t" r="r" b="b"/>
              <a:pathLst>
                <a:path w="18112" h="20371" extrusionOk="0">
                  <a:moveTo>
                    <a:pt x="11439" y="6842"/>
                  </a:moveTo>
                  <a:cubicBezTo>
                    <a:pt x="11543" y="6842"/>
                    <a:pt x="11635" y="6853"/>
                    <a:pt x="11723" y="6868"/>
                  </a:cubicBezTo>
                  <a:lnTo>
                    <a:pt x="11723" y="6868"/>
                  </a:lnTo>
                  <a:cubicBezTo>
                    <a:pt x="11594" y="6853"/>
                    <a:pt x="11474" y="6842"/>
                    <a:pt x="11439" y="6842"/>
                  </a:cubicBezTo>
                  <a:close/>
                  <a:moveTo>
                    <a:pt x="8319" y="12900"/>
                  </a:moveTo>
                  <a:cubicBezTo>
                    <a:pt x="8372" y="12977"/>
                    <a:pt x="8408" y="13034"/>
                    <a:pt x="8398" y="13034"/>
                  </a:cubicBezTo>
                  <a:cubicBezTo>
                    <a:pt x="8394" y="13034"/>
                    <a:pt x="8382" y="13024"/>
                    <a:pt x="8360" y="13002"/>
                  </a:cubicBezTo>
                  <a:lnTo>
                    <a:pt x="8319" y="12900"/>
                  </a:lnTo>
                  <a:close/>
                  <a:moveTo>
                    <a:pt x="11227" y="1"/>
                  </a:moveTo>
                  <a:cubicBezTo>
                    <a:pt x="9978" y="1"/>
                    <a:pt x="8729" y="198"/>
                    <a:pt x="7480" y="573"/>
                  </a:cubicBezTo>
                  <a:cubicBezTo>
                    <a:pt x="5500" y="1343"/>
                    <a:pt x="3630" y="2773"/>
                    <a:pt x="2420" y="4533"/>
                  </a:cubicBezTo>
                  <a:cubicBezTo>
                    <a:pt x="220" y="7832"/>
                    <a:pt x="1" y="12012"/>
                    <a:pt x="1760" y="15421"/>
                  </a:cubicBezTo>
                  <a:cubicBezTo>
                    <a:pt x="2860" y="17511"/>
                    <a:pt x="4510" y="19051"/>
                    <a:pt x="6600" y="19931"/>
                  </a:cubicBezTo>
                  <a:cubicBezTo>
                    <a:pt x="7113" y="20224"/>
                    <a:pt x="7724" y="20371"/>
                    <a:pt x="8335" y="20371"/>
                  </a:cubicBezTo>
                  <a:cubicBezTo>
                    <a:pt x="8641" y="20371"/>
                    <a:pt x="8946" y="20334"/>
                    <a:pt x="9240" y="20261"/>
                  </a:cubicBezTo>
                  <a:cubicBezTo>
                    <a:pt x="10119" y="20041"/>
                    <a:pt x="10889" y="19491"/>
                    <a:pt x="11329" y="18721"/>
                  </a:cubicBezTo>
                  <a:cubicBezTo>
                    <a:pt x="12099" y="17291"/>
                    <a:pt x="11879" y="14761"/>
                    <a:pt x="10119" y="13992"/>
                  </a:cubicBezTo>
                  <a:lnTo>
                    <a:pt x="10229" y="13992"/>
                  </a:lnTo>
                  <a:cubicBezTo>
                    <a:pt x="9789" y="13882"/>
                    <a:pt x="9460" y="13772"/>
                    <a:pt x="9130" y="13552"/>
                  </a:cubicBezTo>
                  <a:lnTo>
                    <a:pt x="8800" y="13222"/>
                  </a:lnTo>
                  <a:cubicBezTo>
                    <a:pt x="8682" y="13143"/>
                    <a:pt x="8620" y="13107"/>
                    <a:pt x="8596" y="13098"/>
                  </a:cubicBezTo>
                  <a:lnTo>
                    <a:pt x="8596" y="13098"/>
                  </a:lnTo>
                  <a:cubicBezTo>
                    <a:pt x="8473" y="12987"/>
                    <a:pt x="8381" y="12869"/>
                    <a:pt x="8250" y="12672"/>
                  </a:cubicBezTo>
                  <a:lnTo>
                    <a:pt x="8213" y="12635"/>
                  </a:lnTo>
                  <a:lnTo>
                    <a:pt x="8140" y="12452"/>
                  </a:lnTo>
                  <a:cubicBezTo>
                    <a:pt x="7986" y="12299"/>
                    <a:pt x="7887" y="12145"/>
                    <a:pt x="7803" y="11955"/>
                  </a:cubicBezTo>
                  <a:lnTo>
                    <a:pt x="7803" y="11955"/>
                  </a:lnTo>
                  <a:cubicBezTo>
                    <a:pt x="7779" y="11836"/>
                    <a:pt x="7700" y="11649"/>
                    <a:pt x="7700" y="11462"/>
                  </a:cubicBezTo>
                  <a:cubicBezTo>
                    <a:pt x="7680" y="11442"/>
                    <a:pt x="7663" y="11414"/>
                    <a:pt x="7649" y="11381"/>
                  </a:cubicBezTo>
                  <a:lnTo>
                    <a:pt x="7649" y="11381"/>
                  </a:lnTo>
                  <a:cubicBezTo>
                    <a:pt x="7662" y="11448"/>
                    <a:pt x="7664" y="11476"/>
                    <a:pt x="7660" y="11476"/>
                  </a:cubicBezTo>
                  <a:cubicBezTo>
                    <a:pt x="7652" y="11476"/>
                    <a:pt x="7621" y="11367"/>
                    <a:pt x="7603" y="11223"/>
                  </a:cubicBezTo>
                  <a:lnTo>
                    <a:pt x="7603" y="11223"/>
                  </a:lnTo>
                  <a:cubicBezTo>
                    <a:pt x="7617" y="11284"/>
                    <a:pt x="7631" y="11338"/>
                    <a:pt x="7649" y="11381"/>
                  </a:cubicBezTo>
                  <a:lnTo>
                    <a:pt x="7649" y="11381"/>
                  </a:lnTo>
                  <a:cubicBezTo>
                    <a:pt x="7639" y="11326"/>
                    <a:pt x="7621" y="11245"/>
                    <a:pt x="7594" y="11131"/>
                  </a:cubicBezTo>
                  <a:lnTo>
                    <a:pt x="7594" y="11131"/>
                  </a:lnTo>
                  <a:cubicBezTo>
                    <a:pt x="7596" y="11163"/>
                    <a:pt x="7599" y="11194"/>
                    <a:pt x="7603" y="11223"/>
                  </a:cubicBezTo>
                  <a:lnTo>
                    <a:pt x="7603" y="11223"/>
                  </a:lnTo>
                  <a:cubicBezTo>
                    <a:pt x="7585" y="11141"/>
                    <a:pt x="7568" y="11045"/>
                    <a:pt x="7547" y="10943"/>
                  </a:cubicBezTo>
                  <a:lnTo>
                    <a:pt x="7547" y="10943"/>
                  </a:lnTo>
                  <a:cubicBezTo>
                    <a:pt x="7565" y="11014"/>
                    <a:pt x="7581" y="11076"/>
                    <a:pt x="7594" y="11131"/>
                  </a:cubicBezTo>
                  <a:lnTo>
                    <a:pt x="7594" y="11131"/>
                  </a:lnTo>
                  <a:cubicBezTo>
                    <a:pt x="7591" y="11095"/>
                    <a:pt x="7590" y="11059"/>
                    <a:pt x="7590" y="11022"/>
                  </a:cubicBezTo>
                  <a:cubicBezTo>
                    <a:pt x="7480" y="10692"/>
                    <a:pt x="7590" y="10692"/>
                    <a:pt x="7590" y="10582"/>
                  </a:cubicBezTo>
                  <a:lnTo>
                    <a:pt x="7590" y="9702"/>
                  </a:lnTo>
                  <a:cubicBezTo>
                    <a:pt x="7584" y="9773"/>
                    <a:pt x="7579" y="9836"/>
                    <a:pt x="7574" y="9894"/>
                  </a:cubicBezTo>
                  <a:lnTo>
                    <a:pt x="7574" y="9894"/>
                  </a:lnTo>
                  <a:cubicBezTo>
                    <a:pt x="7583" y="9748"/>
                    <a:pt x="7590" y="9594"/>
                    <a:pt x="7590" y="9482"/>
                  </a:cubicBezTo>
                  <a:cubicBezTo>
                    <a:pt x="7645" y="9372"/>
                    <a:pt x="7700" y="9235"/>
                    <a:pt x="7755" y="9097"/>
                  </a:cubicBezTo>
                  <a:lnTo>
                    <a:pt x="7755" y="9097"/>
                  </a:lnTo>
                  <a:cubicBezTo>
                    <a:pt x="7782" y="9070"/>
                    <a:pt x="7810" y="9042"/>
                    <a:pt x="7810" y="9042"/>
                  </a:cubicBezTo>
                  <a:lnTo>
                    <a:pt x="8030" y="8602"/>
                  </a:lnTo>
                  <a:cubicBezTo>
                    <a:pt x="8175" y="8384"/>
                    <a:pt x="8512" y="7975"/>
                    <a:pt x="8471" y="7975"/>
                  </a:cubicBezTo>
                  <a:cubicBezTo>
                    <a:pt x="8450" y="7975"/>
                    <a:pt x="8329" y="8083"/>
                    <a:pt x="8030" y="8382"/>
                  </a:cubicBezTo>
                  <a:cubicBezTo>
                    <a:pt x="8250" y="8162"/>
                    <a:pt x="8470" y="7942"/>
                    <a:pt x="8690" y="7722"/>
                  </a:cubicBezTo>
                  <a:lnTo>
                    <a:pt x="8800" y="7612"/>
                  </a:lnTo>
                  <a:cubicBezTo>
                    <a:pt x="9020" y="7392"/>
                    <a:pt x="9350" y="7282"/>
                    <a:pt x="9570" y="7172"/>
                  </a:cubicBezTo>
                  <a:cubicBezTo>
                    <a:pt x="9593" y="7156"/>
                    <a:pt x="9614" y="7142"/>
                    <a:pt x="9633" y="7129"/>
                  </a:cubicBezTo>
                  <a:lnTo>
                    <a:pt x="9633" y="7129"/>
                  </a:lnTo>
                  <a:lnTo>
                    <a:pt x="9899" y="7062"/>
                  </a:lnTo>
                  <a:lnTo>
                    <a:pt x="10449" y="6952"/>
                  </a:lnTo>
                  <a:lnTo>
                    <a:pt x="10669" y="6952"/>
                  </a:lnTo>
                  <a:cubicBezTo>
                    <a:pt x="10788" y="6913"/>
                    <a:pt x="10835" y="6888"/>
                    <a:pt x="10837" y="6873"/>
                  </a:cubicBezTo>
                  <a:lnTo>
                    <a:pt x="10837" y="6873"/>
                  </a:lnTo>
                  <a:cubicBezTo>
                    <a:pt x="10873" y="6871"/>
                    <a:pt x="10909" y="6870"/>
                    <a:pt x="10944" y="6870"/>
                  </a:cubicBezTo>
                  <a:cubicBezTo>
                    <a:pt x="11137" y="6870"/>
                    <a:pt x="11329" y="6897"/>
                    <a:pt x="11549" y="6952"/>
                  </a:cubicBezTo>
                  <a:lnTo>
                    <a:pt x="11879" y="6952"/>
                  </a:lnTo>
                  <a:cubicBezTo>
                    <a:pt x="12033" y="6952"/>
                    <a:pt x="12097" y="6946"/>
                    <a:pt x="12104" y="6937"/>
                  </a:cubicBezTo>
                  <a:lnTo>
                    <a:pt x="12104" y="6937"/>
                  </a:lnTo>
                  <a:cubicBezTo>
                    <a:pt x="12172" y="6946"/>
                    <a:pt x="12242" y="6952"/>
                    <a:pt x="12319" y="6952"/>
                  </a:cubicBezTo>
                  <a:cubicBezTo>
                    <a:pt x="12686" y="7053"/>
                    <a:pt x="13034" y="7100"/>
                    <a:pt x="13362" y="7100"/>
                  </a:cubicBezTo>
                  <a:cubicBezTo>
                    <a:pt x="16969" y="7100"/>
                    <a:pt x="18112" y="1462"/>
                    <a:pt x="14079" y="353"/>
                  </a:cubicBezTo>
                  <a:cubicBezTo>
                    <a:pt x="13128" y="115"/>
                    <a:pt x="12177" y="1"/>
                    <a:pt x="1122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5" name="Google Shape;863;p34">
              <a:extLst>
                <a:ext uri="{FF2B5EF4-FFF2-40B4-BE49-F238E27FC236}">
                  <a16:creationId xmlns:a16="http://schemas.microsoft.com/office/drawing/2014/main" id="{870AB46F-5CA6-7F0F-FDE7-DC7B312940EC}"/>
                </a:ext>
              </a:extLst>
            </p:cNvPr>
            <p:cNvSpPr/>
            <p:nvPr/>
          </p:nvSpPr>
          <p:spPr>
            <a:xfrm>
              <a:off x="5561550" y="1559625"/>
              <a:ext cx="409725" cy="509600"/>
            </a:xfrm>
            <a:custGeom>
              <a:avLst/>
              <a:gdLst/>
              <a:ahLst/>
              <a:cxnLst/>
              <a:rect l="l" t="t" r="r" b="b"/>
              <a:pathLst>
                <a:path w="16389" h="20384" extrusionOk="0">
                  <a:moveTo>
                    <a:pt x="7040" y="8469"/>
                  </a:moveTo>
                  <a:cubicBezTo>
                    <a:pt x="7007" y="8536"/>
                    <a:pt x="6984" y="8612"/>
                    <a:pt x="6964" y="8695"/>
                  </a:cubicBezTo>
                  <a:lnTo>
                    <a:pt x="6964" y="8695"/>
                  </a:lnTo>
                  <a:cubicBezTo>
                    <a:pt x="6980" y="8650"/>
                    <a:pt x="7004" y="8577"/>
                    <a:pt x="7040" y="8469"/>
                  </a:cubicBezTo>
                  <a:close/>
                  <a:moveTo>
                    <a:pt x="8672" y="13146"/>
                  </a:moveTo>
                  <a:cubicBezTo>
                    <a:pt x="8677" y="13146"/>
                    <a:pt x="8814" y="13197"/>
                    <a:pt x="8955" y="13250"/>
                  </a:cubicBezTo>
                  <a:lnTo>
                    <a:pt x="8955" y="13250"/>
                  </a:lnTo>
                  <a:cubicBezTo>
                    <a:pt x="8903" y="13233"/>
                    <a:pt x="8851" y="13216"/>
                    <a:pt x="8800" y="13199"/>
                  </a:cubicBezTo>
                  <a:cubicBezTo>
                    <a:pt x="8705" y="13161"/>
                    <a:pt x="8669" y="13146"/>
                    <a:pt x="8672" y="13146"/>
                  </a:cubicBezTo>
                  <a:close/>
                  <a:moveTo>
                    <a:pt x="7675" y="0"/>
                  </a:moveTo>
                  <a:cubicBezTo>
                    <a:pt x="7064" y="0"/>
                    <a:pt x="6453" y="147"/>
                    <a:pt x="5940" y="440"/>
                  </a:cubicBezTo>
                  <a:lnTo>
                    <a:pt x="6050" y="440"/>
                  </a:lnTo>
                  <a:cubicBezTo>
                    <a:pt x="2310" y="2090"/>
                    <a:pt x="1" y="5829"/>
                    <a:pt x="1" y="9899"/>
                  </a:cubicBezTo>
                  <a:cubicBezTo>
                    <a:pt x="1" y="13859"/>
                    <a:pt x="2200" y="17488"/>
                    <a:pt x="5720" y="19248"/>
                  </a:cubicBezTo>
                  <a:cubicBezTo>
                    <a:pt x="7253" y="20014"/>
                    <a:pt x="8918" y="20383"/>
                    <a:pt x="10603" y="20383"/>
                  </a:cubicBezTo>
                  <a:cubicBezTo>
                    <a:pt x="11579" y="20383"/>
                    <a:pt x="12562" y="20260"/>
                    <a:pt x="13529" y="20018"/>
                  </a:cubicBezTo>
                  <a:cubicBezTo>
                    <a:pt x="15399" y="19578"/>
                    <a:pt x="16389" y="17598"/>
                    <a:pt x="15949" y="15838"/>
                  </a:cubicBezTo>
                  <a:cubicBezTo>
                    <a:pt x="15486" y="14265"/>
                    <a:pt x="14089" y="13315"/>
                    <a:pt x="12544" y="13315"/>
                  </a:cubicBezTo>
                  <a:cubicBezTo>
                    <a:pt x="12253" y="13315"/>
                    <a:pt x="11956" y="13349"/>
                    <a:pt x="11659" y="13419"/>
                  </a:cubicBezTo>
                  <a:cubicBezTo>
                    <a:pt x="11549" y="13419"/>
                    <a:pt x="11329" y="13529"/>
                    <a:pt x="11109" y="13529"/>
                  </a:cubicBezTo>
                  <a:lnTo>
                    <a:pt x="10340" y="13529"/>
                  </a:lnTo>
                  <a:cubicBezTo>
                    <a:pt x="10202" y="13516"/>
                    <a:pt x="10087" y="13506"/>
                    <a:pt x="9992" y="13499"/>
                  </a:cubicBezTo>
                  <a:lnTo>
                    <a:pt x="9992" y="13499"/>
                  </a:lnTo>
                  <a:cubicBezTo>
                    <a:pt x="10102" y="13529"/>
                    <a:pt x="10198" y="13529"/>
                    <a:pt x="10340" y="13529"/>
                  </a:cubicBezTo>
                  <a:lnTo>
                    <a:pt x="10010" y="13529"/>
                  </a:lnTo>
                  <a:cubicBezTo>
                    <a:pt x="9790" y="13529"/>
                    <a:pt x="9472" y="13480"/>
                    <a:pt x="9643" y="13480"/>
                  </a:cubicBezTo>
                  <a:cubicBezTo>
                    <a:pt x="9699" y="13480"/>
                    <a:pt x="9809" y="13485"/>
                    <a:pt x="9992" y="13499"/>
                  </a:cubicBezTo>
                  <a:lnTo>
                    <a:pt x="9992" y="13499"/>
                  </a:lnTo>
                  <a:cubicBezTo>
                    <a:pt x="9932" y="13483"/>
                    <a:pt x="9868" y="13458"/>
                    <a:pt x="9790" y="13419"/>
                  </a:cubicBezTo>
                  <a:cubicBezTo>
                    <a:pt x="9563" y="13419"/>
                    <a:pt x="9336" y="13367"/>
                    <a:pt x="9109" y="13298"/>
                  </a:cubicBezTo>
                  <a:lnTo>
                    <a:pt x="9109" y="13298"/>
                  </a:lnTo>
                  <a:lnTo>
                    <a:pt x="8690" y="13089"/>
                  </a:lnTo>
                  <a:cubicBezTo>
                    <a:pt x="8580" y="12979"/>
                    <a:pt x="8470" y="12869"/>
                    <a:pt x="8360" y="12869"/>
                  </a:cubicBezTo>
                  <a:lnTo>
                    <a:pt x="8360" y="12869"/>
                  </a:lnTo>
                  <a:lnTo>
                    <a:pt x="8360" y="12869"/>
                  </a:lnTo>
                  <a:cubicBezTo>
                    <a:pt x="8028" y="12538"/>
                    <a:pt x="8010" y="12529"/>
                    <a:pt x="7810" y="12429"/>
                  </a:cubicBezTo>
                  <a:lnTo>
                    <a:pt x="7739" y="12334"/>
                  </a:lnTo>
                  <a:lnTo>
                    <a:pt x="7739" y="12334"/>
                  </a:lnTo>
                  <a:cubicBezTo>
                    <a:pt x="7717" y="12297"/>
                    <a:pt x="7700" y="12253"/>
                    <a:pt x="7700" y="12209"/>
                  </a:cubicBezTo>
                  <a:cubicBezTo>
                    <a:pt x="7590" y="12209"/>
                    <a:pt x="7370" y="11769"/>
                    <a:pt x="7260" y="11549"/>
                  </a:cubicBezTo>
                  <a:cubicBezTo>
                    <a:pt x="7260" y="11549"/>
                    <a:pt x="7260" y="11458"/>
                    <a:pt x="7178" y="11359"/>
                  </a:cubicBezTo>
                  <a:lnTo>
                    <a:pt x="7178" y="11359"/>
                  </a:lnTo>
                  <a:cubicBezTo>
                    <a:pt x="7151" y="11290"/>
                    <a:pt x="7131" y="11234"/>
                    <a:pt x="7100" y="11184"/>
                  </a:cubicBezTo>
                  <a:lnTo>
                    <a:pt x="7100" y="11184"/>
                  </a:lnTo>
                  <a:cubicBezTo>
                    <a:pt x="7009" y="10929"/>
                    <a:pt x="6930" y="10728"/>
                    <a:pt x="6930" y="10449"/>
                  </a:cubicBezTo>
                  <a:cubicBezTo>
                    <a:pt x="6930" y="10415"/>
                    <a:pt x="6930" y="10377"/>
                    <a:pt x="6930" y="10339"/>
                  </a:cubicBezTo>
                  <a:lnTo>
                    <a:pt x="6930" y="9459"/>
                  </a:lnTo>
                  <a:lnTo>
                    <a:pt x="6930" y="9019"/>
                  </a:lnTo>
                  <a:cubicBezTo>
                    <a:pt x="6930" y="9019"/>
                    <a:pt x="6852" y="9643"/>
                    <a:pt x="6827" y="9643"/>
                  </a:cubicBezTo>
                  <a:cubicBezTo>
                    <a:pt x="6823" y="9643"/>
                    <a:pt x="6820" y="9621"/>
                    <a:pt x="6820" y="9569"/>
                  </a:cubicBezTo>
                  <a:cubicBezTo>
                    <a:pt x="6930" y="9349"/>
                    <a:pt x="6820" y="9459"/>
                    <a:pt x="6820" y="9349"/>
                  </a:cubicBezTo>
                  <a:cubicBezTo>
                    <a:pt x="6897" y="9119"/>
                    <a:pt x="6920" y="8888"/>
                    <a:pt x="6964" y="8695"/>
                  </a:cubicBezTo>
                  <a:lnTo>
                    <a:pt x="6964" y="8695"/>
                  </a:lnTo>
                  <a:cubicBezTo>
                    <a:pt x="6949" y="8740"/>
                    <a:pt x="6943" y="8758"/>
                    <a:pt x="6942" y="8758"/>
                  </a:cubicBezTo>
                  <a:cubicBezTo>
                    <a:pt x="6940" y="8758"/>
                    <a:pt x="7040" y="8433"/>
                    <a:pt x="7040" y="8359"/>
                  </a:cubicBezTo>
                  <a:cubicBezTo>
                    <a:pt x="7040" y="8306"/>
                    <a:pt x="7079" y="8233"/>
                    <a:pt x="7136" y="8150"/>
                  </a:cubicBezTo>
                  <a:lnTo>
                    <a:pt x="7136" y="8150"/>
                  </a:lnTo>
                  <a:cubicBezTo>
                    <a:pt x="7094" y="8238"/>
                    <a:pt x="7040" y="8380"/>
                    <a:pt x="7040" y="8469"/>
                  </a:cubicBezTo>
                  <a:cubicBezTo>
                    <a:pt x="7146" y="8220"/>
                    <a:pt x="7184" y="8109"/>
                    <a:pt x="7186" y="8081"/>
                  </a:cubicBezTo>
                  <a:lnTo>
                    <a:pt x="7186" y="8081"/>
                  </a:lnTo>
                  <a:cubicBezTo>
                    <a:pt x="7169" y="8104"/>
                    <a:pt x="7152" y="8128"/>
                    <a:pt x="7136" y="8150"/>
                  </a:cubicBezTo>
                  <a:lnTo>
                    <a:pt x="7136" y="8150"/>
                  </a:lnTo>
                  <a:cubicBezTo>
                    <a:pt x="7158" y="8104"/>
                    <a:pt x="7178" y="8073"/>
                    <a:pt x="7184" y="8073"/>
                  </a:cubicBezTo>
                  <a:lnTo>
                    <a:pt x="7184" y="8073"/>
                  </a:lnTo>
                  <a:cubicBezTo>
                    <a:pt x="7186" y="8073"/>
                    <a:pt x="7187" y="8075"/>
                    <a:pt x="7186" y="8081"/>
                  </a:cubicBezTo>
                  <a:lnTo>
                    <a:pt x="7186" y="8081"/>
                  </a:lnTo>
                  <a:cubicBezTo>
                    <a:pt x="7331" y="7889"/>
                    <a:pt x="7536" y="7661"/>
                    <a:pt x="7589" y="7497"/>
                  </a:cubicBezTo>
                  <a:lnTo>
                    <a:pt x="7589" y="7497"/>
                  </a:lnTo>
                  <a:cubicBezTo>
                    <a:pt x="7689" y="7421"/>
                    <a:pt x="7811" y="7331"/>
                    <a:pt x="7892" y="7198"/>
                  </a:cubicBezTo>
                  <a:lnTo>
                    <a:pt x="7892" y="7198"/>
                  </a:lnTo>
                  <a:cubicBezTo>
                    <a:pt x="7807" y="7271"/>
                    <a:pt x="7731" y="7338"/>
                    <a:pt x="7700" y="7369"/>
                  </a:cubicBezTo>
                  <a:cubicBezTo>
                    <a:pt x="7783" y="7286"/>
                    <a:pt x="7850" y="7219"/>
                    <a:pt x="7914" y="7161"/>
                  </a:cubicBezTo>
                  <a:lnTo>
                    <a:pt x="7914" y="7161"/>
                  </a:lnTo>
                  <a:cubicBezTo>
                    <a:pt x="7916" y="7157"/>
                    <a:pt x="7918" y="7153"/>
                    <a:pt x="7920" y="7149"/>
                  </a:cubicBezTo>
                  <a:lnTo>
                    <a:pt x="7936" y="7141"/>
                  </a:lnTo>
                  <a:lnTo>
                    <a:pt x="7936" y="7141"/>
                  </a:lnTo>
                  <a:cubicBezTo>
                    <a:pt x="7929" y="7148"/>
                    <a:pt x="7921" y="7154"/>
                    <a:pt x="7914" y="7161"/>
                  </a:cubicBezTo>
                  <a:lnTo>
                    <a:pt x="7914" y="7161"/>
                  </a:lnTo>
                  <a:cubicBezTo>
                    <a:pt x="7907" y="7174"/>
                    <a:pt x="7900" y="7186"/>
                    <a:pt x="7892" y="7198"/>
                  </a:cubicBezTo>
                  <a:lnTo>
                    <a:pt x="7892" y="7198"/>
                  </a:lnTo>
                  <a:cubicBezTo>
                    <a:pt x="7927" y="7169"/>
                    <a:pt x="7962" y="7139"/>
                    <a:pt x="7997" y="7111"/>
                  </a:cubicBezTo>
                  <a:lnTo>
                    <a:pt x="7997" y="7111"/>
                  </a:lnTo>
                  <a:lnTo>
                    <a:pt x="7936" y="7141"/>
                  </a:lnTo>
                  <a:lnTo>
                    <a:pt x="7936" y="7141"/>
                  </a:lnTo>
                  <a:cubicBezTo>
                    <a:pt x="8013" y="7073"/>
                    <a:pt x="8086" y="7019"/>
                    <a:pt x="8177" y="6968"/>
                  </a:cubicBezTo>
                  <a:lnTo>
                    <a:pt x="8177" y="6968"/>
                  </a:lnTo>
                  <a:cubicBezTo>
                    <a:pt x="8133" y="7000"/>
                    <a:pt x="8067" y="7053"/>
                    <a:pt x="7997" y="7111"/>
                  </a:cubicBezTo>
                  <a:lnTo>
                    <a:pt x="7997" y="7111"/>
                  </a:lnTo>
                  <a:lnTo>
                    <a:pt x="8140" y="7039"/>
                  </a:lnTo>
                  <a:cubicBezTo>
                    <a:pt x="8199" y="6980"/>
                    <a:pt x="8226" y="6949"/>
                    <a:pt x="8231" y="6939"/>
                  </a:cubicBezTo>
                  <a:lnTo>
                    <a:pt x="8231" y="6939"/>
                  </a:lnTo>
                  <a:cubicBezTo>
                    <a:pt x="8237" y="6936"/>
                    <a:pt x="8243" y="6932"/>
                    <a:pt x="8250" y="6929"/>
                  </a:cubicBezTo>
                  <a:cubicBezTo>
                    <a:pt x="8580" y="6709"/>
                    <a:pt x="9020" y="6489"/>
                    <a:pt x="9350" y="6379"/>
                  </a:cubicBezTo>
                  <a:cubicBezTo>
                    <a:pt x="10120" y="5939"/>
                    <a:pt x="10780" y="5169"/>
                    <a:pt x="10999" y="4290"/>
                  </a:cubicBezTo>
                  <a:cubicBezTo>
                    <a:pt x="11439" y="2530"/>
                    <a:pt x="10450" y="550"/>
                    <a:pt x="8580" y="110"/>
                  </a:cubicBezTo>
                  <a:cubicBezTo>
                    <a:pt x="8286" y="37"/>
                    <a:pt x="7981" y="0"/>
                    <a:pt x="7675"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6" name="Google Shape;864;p34">
              <a:extLst>
                <a:ext uri="{FF2B5EF4-FFF2-40B4-BE49-F238E27FC236}">
                  <a16:creationId xmlns:a16="http://schemas.microsoft.com/office/drawing/2014/main" id="{A1ED3151-22CD-A8A4-35BF-A0A4266C04AC}"/>
                </a:ext>
              </a:extLst>
            </p:cNvPr>
            <p:cNvSpPr/>
            <p:nvPr/>
          </p:nvSpPr>
          <p:spPr>
            <a:xfrm>
              <a:off x="6210475" y="1559050"/>
              <a:ext cx="452825" cy="509275"/>
            </a:xfrm>
            <a:custGeom>
              <a:avLst/>
              <a:gdLst/>
              <a:ahLst/>
              <a:cxnLst/>
              <a:rect l="l" t="t" r="r" b="b"/>
              <a:pathLst>
                <a:path w="18113" h="20371" extrusionOk="0">
                  <a:moveTo>
                    <a:pt x="11440" y="6842"/>
                  </a:moveTo>
                  <a:cubicBezTo>
                    <a:pt x="11562" y="6842"/>
                    <a:pt x="11668" y="6857"/>
                    <a:pt x="11766" y="6876"/>
                  </a:cubicBezTo>
                  <a:lnTo>
                    <a:pt x="11766" y="6876"/>
                  </a:lnTo>
                  <a:cubicBezTo>
                    <a:pt x="11626" y="6857"/>
                    <a:pt x="11480" y="6842"/>
                    <a:pt x="11440" y="6842"/>
                  </a:cubicBezTo>
                  <a:close/>
                  <a:moveTo>
                    <a:pt x="8320" y="12900"/>
                  </a:moveTo>
                  <a:cubicBezTo>
                    <a:pt x="8372" y="12977"/>
                    <a:pt x="8408" y="13034"/>
                    <a:pt x="8399" y="13034"/>
                  </a:cubicBezTo>
                  <a:cubicBezTo>
                    <a:pt x="8395" y="13034"/>
                    <a:pt x="8382" y="13024"/>
                    <a:pt x="8360" y="13002"/>
                  </a:cubicBezTo>
                  <a:lnTo>
                    <a:pt x="8320" y="12900"/>
                  </a:lnTo>
                  <a:close/>
                  <a:moveTo>
                    <a:pt x="11227" y="1"/>
                  </a:moveTo>
                  <a:cubicBezTo>
                    <a:pt x="9978" y="1"/>
                    <a:pt x="8729" y="198"/>
                    <a:pt x="7480" y="573"/>
                  </a:cubicBezTo>
                  <a:cubicBezTo>
                    <a:pt x="5500" y="1343"/>
                    <a:pt x="3631" y="2773"/>
                    <a:pt x="2421" y="4533"/>
                  </a:cubicBezTo>
                  <a:cubicBezTo>
                    <a:pt x="221" y="7832"/>
                    <a:pt x="1" y="12012"/>
                    <a:pt x="1761" y="15421"/>
                  </a:cubicBezTo>
                  <a:cubicBezTo>
                    <a:pt x="2861" y="17511"/>
                    <a:pt x="4510" y="19051"/>
                    <a:pt x="6600" y="19931"/>
                  </a:cubicBezTo>
                  <a:cubicBezTo>
                    <a:pt x="7114" y="20224"/>
                    <a:pt x="7725" y="20371"/>
                    <a:pt x="8336" y="20371"/>
                  </a:cubicBezTo>
                  <a:cubicBezTo>
                    <a:pt x="8641" y="20371"/>
                    <a:pt x="8947" y="20334"/>
                    <a:pt x="9240" y="20261"/>
                  </a:cubicBezTo>
                  <a:cubicBezTo>
                    <a:pt x="10120" y="20041"/>
                    <a:pt x="10890" y="19491"/>
                    <a:pt x="11330" y="18721"/>
                  </a:cubicBezTo>
                  <a:cubicBezTo>
                    <a:pt x="12100" y="17291"/>
                    <a:pt x="11880" y="14761"/>
                    <a:pt x="10120" y="13992"/>
                  </a:cubicBezTo>
                  <a:cubicBezTo>
                    <a:pt x="9790" y="13882"/>
                    <a:pt x="9460" y="13772"/>
                    <a:pt x="9130" y="13552"/>
                  </a:cubicBezTo>
                  <a:lnTo>
                    <a:pt x="8800" y="13222"/>
                  </a:lnTo>
                  <a:cubicBezTo>
                    <a:pt x="8683" y="13143"/>
                    <a:pt x="8621" y="13107"/>
                    <a:pt x="8597" y="13098"/>
                  </a:cubicBezTo>
                  <a:lnTo>
                    <a:pt x="8597" y="13098"/>
                  </a:lnTo>
                  <a:cubicBezTo>
                    <a:pt x="8474" y="12987"/>
                    <a:pt x="8381" y="12869"/>
                    <a:pt x="8250" y="12672"/>
                  </a:cubicBezTo>
                  <a:lnTo>
                    <a:pt x="8213" y="12635"/>
                  </a:lnTo>
                  <a:lnTo>
                    <a:pt x="8140" y="12452"/>
                  </a:lnTo>
                  <a:cubicBezTo>
                    <a:pt x="7986" y="12298"/>
                    <a:pt x="7886" y="12144"/>
                    <a:pt x="7803" y="11953"/>
                  </a:cubicBezTo>
                  <a:lnTo>
                    <a:pt x="7803" y="11953"/>
                  </a:lnTo>
                  <a:cubicBezTo>
                    <a:pt x="7788" y="11886"/>
                    <a:pt x="7751" y="11797"/>
                    <a:pt x="7706" y="11698"/>
                  </a:cubicBezTo>
                  <a:lnTo>
                    <a:pt x="7706" y="11698"/>
                  </a:lnTo>
                  <a:cubicBezTo>
                    <a:pt x="7704" y="11693"/>
                    <a:pt x="7702" y="11687"/>
                    <a:pt x="7700" y="11682"/>
                  </a:cubicBezTo>
                  <a:cubicBezTo>
                    <a:pt x="7694" y="11669"/>
                    <a:pt x="7689" y="11661"/>
                    <a:pt x="7687" y="11658"/>
                  </a:cubicBezTo>
                  <a:lnTo>
                    <a:pt x="7687" y="11658"/>
                  </a:lnTo>
                  <a:cubicBezTo>
                    <a:pt x="7656" y="11594"/>
                    <a:pt x="7623" y="11528"/>
                    <a:pt x="7590" y="11462"/>
                  </a:cubicBezTo>
                  <a:cubicBezTo>
                    <a:pt x="7590" y="11426"/>
                    <a:pt x="7590" y="11368"/>
                    <a:pt x="7586" y="11294"/>
                  </a:cubicBezTo>
                  <a:lnTo>
                    <a:pt x="7586" y="11294"/>
                  </a:lnTo>
                  <a:cubicBezTo>
                    <a:pt x="7608" y="11424"/>
                    <a:pt x="7617" y="11476"/>
                    <a:pt x="7618" y="11476"/>
                  </a:cubicBezTo>
                  <a:cubicBezTo>
                    <a:pt x="7619" y="11476"/>
                    <a:pt x="7590" y="11249"/>
                    <a:pt x="7590" y="11022"/>
                  </a:cubicBezTo>
                  <a:cubicBezTo>
                    <a:pt x="7480" y="10692"/>
                    <a:pt x="7590" y="10692"/>
                    <a:pt x="7590" y="10582"/>
                  </a:cubicBezTo>
                  <a:lnTo>
                    <a:pt x="7590" y="9702"/>
                  </a:lnTo>
                  <a:cubicBezTo>
                    <a:pt x="7584" y="9773"/>
                    <a:pt x="7579" y="9836"/>
                    <a:pt x="7574" y="9894"/>
                  </a:cubicBezTo>
                  <a:lnTo>
                    <a:pt x="7574" y="9894"/>
                  </a:lnTo>
                  <a:cubicBezTo>
                    <a:pt x="7583" y="9748"/>
                    <a:pt x="7590" y="9594"/>
                    <a:pt x="7590" y="9482"/>
                  </a:cubicBezTo>
                  <a:cubicBezTo>
                    <a:pt x="7645" y="9372"/>
                    <a:pt x="7700" y="9235"/>
                    <a:pt x="7755" y="9097"/>
                  </a:cubicBezTo>
                  <a:lnTo>
                    <a:pt x="7755" y="9097"/>
                  </a:lnTo>
                  <a:cubicBezTo>
                    <a:pt x="7783" y="9070"/>
                    <a:pt x="7810" y="9042"/>
                    <a:pt x="7810" y="9042"/>
                  </a:cubicBezTo>
                  <a:lnTo>
                    <a:pt x="8030" y="8602"/>
                  </a:lnTo>
                  <a:cubicBezTo>
                    <a:pt x="8175" y="8384"/>
                    <a:pt x="8512" y="7975"/>
                    <a:pt x="8471" y="7975"/>
                  </a:cubicBezTo>
                  <a:cubicBezTo>
                    <a:pt x="8450" y="7975"/>
                    <a:pt x="8329" y="8083"/>
                    <a:pt x="8030" y="8382"/>
                  </a:cubicBezTo>
                  <a:cubicBezTo>
                    <a:pt x="8250" y="8162"/>
                    <a:pt x="8360" y="7942"/>
                    <a:pt x="8580" y="7722"/>
                  </a:cubicBezTo>
                  <a:lnTo>
                    <a:pt x="8630" y="7685"/>
                  </a:lnTo>
                  <a:lnTo>
                    <a:pt x="8630" y="7685"/>
                  </a:lnTo>
                  <a:cubicBezTo>
                    <a:pt x="8660" y="7678"/>
                    <a:pt x="8714" y="7655"/>
                    <a:pt x="8800" y="7612"/>
                  </a:cubicBezTo>
                  <a:cubicBezTo>
                    <a:pt x="9020" y="7392"/>
                    <a:pt x="9350" y="7282"/>
                    <a:pt x="9570" y="7172"/>
                  </a:cubicBezTo>
                  <a:cubicBezTo>
                    <a:pt x="9605" y="7149"/>
                    <a:pt x="9635" y="7128"/>
                    <a:pt x="9659" y="7110"/>
                  </a:cubicBezTo>
                  <a:lnTo>
                    <a:pt x="9659" y="7110"/>
                  </a:lnTo>
                  <a:lnTo>
                    <a:pt x="9900" y="7062"/>
                  </a:lnTo>
                  <a:lnTo>
                    <a:pt x="10450" y="6952"/>
                  </a:lnTo>
                  <a:lnTo>
                    <a:pt x="10670" y="6952"/>
                  </a:lnTo>
                  <a:cubicBezTo>
                    <a:pt x="10763" y="6915"/>
                    <a:pt x="10799" y="6890"/>
                    <a:pt x="10798" y="6875"/>
                  </a:cubicBezTo>
                  <a:lnTo>
                    <a:pt x="10798" y="6875"/>
                  </a:lnTo>
                  <a:cubicBezTo>
                    <a:pt x="10847" y="6872"/>
                    <a:pt x="10896" y="6870"/>
                    <a:pt x="10945" y="6870"/>
                  </a:cubicBezTo>
                  <a:cubicBezTo>
                    <a:pt x="11137" y="6870"/>
                    <a:pt x="11330" y="6897"/>
                    <a:pt x="11550" y="6952"/>
                  </a:cubicBezTo>
                  <a:lnTo>
                    <a:pt x="11880" y="6952"/>
                  </a:lnTo>
                  <a:cubicBezTo>
                    <a:pt x="12004" y="6952"/>
                    <a:pt x="12055" y="6947"/>
                    <a:pt x="12059" y="6938"/>
                  </a:cubicBezTo>
                  <a:lnTo>
                    <a:pt x="12059" y="6938"/>
                  </a:lnTo>
                  <a:cubicBezTo>
                    <a:pt x="12110" y="6947"/>
                    <a:pt x="12160" y="6952"/>
                    <a:pt x="12210" y="6952"/>
                  </a:cubicBezTo>
                  <a:cubicBezTo>
                    <a:pt x="12585" y="7053"/>
                    <a:pt x="12942" y="7100"/>
                    <a:pt x="13278" y="7100"/>
                  </a:cubicBezTo>
                  <a:cubicBezTo>
                    <a:pt x="16970" y="7100"/>
                    <a:pt x="18112" y="1462"/>
                    <a:pt x="14079" y="353"/>
                  </a:cubicBezTo>
                  <a:cubicBezTo>
                    <a:pt x="13129" y="115"/>
                    <a:pt x="12178" y="1"/>
                    <a:pt x="1122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7" name="Google Shape;865;p34">
              <a:extLst>
                <a:ext uri="{FF2B5EF4-FFF2-40B4-BE49-F238E27FC236}">
                  <a16:creationId xmlns:a16="http://schemas.microsoft.com/office/drawing/2014/main" id="{BFB26D34-97D9-000C-0EE0-B658BBA8637F}"/>
                </a:ext>
              </a:extLst>
            </p:cNvPr>
            <p:cNvSpPr/>
            <p:nvPr/>
          </p:nvSpPr>
          <p:spPr>
            <a:xfrm>
              <a:off x="6892425" y="1559625"/>
              <a:ext cx="409725" cy="509600"/>
            </a:xfrm>
            <a:custGeom>
              <a:avLst/>
              <a:gdLst/>
              <a:ahLst/>
              <a:cxnLst/>
              <a:rect l="l" t="t" r="r" b="b"/>
              <a:pathLst>
                <a:path w="16389" h="20384" extrusionOk="0">
                  <a:moveTo>
                    <a:pt x="6924" y="9061"/>
                  </a:moveTo>
                  <a:cubicBezTo>
                    <a:pt x="6914" y="9142"/>
                    <a:pt x="6890" y="9323"/>
                    <a:pt x="6868" y="9474"/>
                  </a:cubicBezTo>
                  <a:lnTo>
                    <a:pt x="6868" y="9474"/>
                  </a:lnTo>
                  <a:cubicBezTo>
                    <a:pt x="6869" y="9397"/>
                    <a:pt x="6819" y="9423"/>
                    <a:pt x="6819" y="9349"/>
                  </a:cubicBezTo>
                  <a:cubicBezTo>
                    <a:pt x="6854" y="9244"/>
                    <a:pt x="6889" y="9151"/>
                    <a:pt x="6924" y="9061"/>
                  </a:cubicBezTo>
                  <a:close/>
                  <a:moveTo>
                    <a:pt x="6856" y="9553"/>
                  </a:moveTo>
                  <a:cubicBezTo>
                    <a:pt x="6842" y="9646"/>
                    <a:pt x="6829" y="9714"/>
                    <a:pt x="6823" y="9714"/>
                  </a:cubicBezTo>
                  <a:cubicBezTo>
                    <a:pt x="6821" y="9714"/>
                    <a:pt x="6819" y="9703"/>
                    <a:pt x="6819" y="9679"/>
                  </a:cubicBezTo>
                  <a:cubicBezTo>
                    <a:pt x="6837" y="9627"/>
                    <a:pt x="6849" y="9585"/>
                    <a:pt x="6856" y="9553"/>
                  </a:cubicBezTo>
                  <a:close/>
                  <a:moveTo>
                    <a:pt x="7747" y="12336"/>
                  </a:moveTo>
                  <a:lnTo>
                    <a:pt x="7747" y="12336"/>
                  </a:lnTo>
                  <a:cubicBezTo>
                    <a:pt x="7838" y="12444"/>
                    <a:pt x="7919" y="12539"/>
                    <a:pt x="7919" y="12539"/>
                  </a:cubicBezTo>
                  <a:cubicBezTo>
                    <a:pt x="7888" y="12508"/>
                    <a:pt x="7853" y="12473"/>
                    <a:pt x="7809" y="12429"/>
                  </a:cubicBezTo>
                  <a:lnTo>
                    <a:pt x="7747" y="12336"/>
                  </a:lnTo>
                  <a:close/>
                  <a:moveTo>
                    <a:pt x="7699" y="0"/>
                  </a:moveTo>
                  <a:cubicBezTo>
                    <a:pt x="7113" y="0"/>
                    <a:pt x="6526" y="147"/>
                    <a:pt x="5939" y="440"/>
                  </a:cubicBezTo>
                  <a:lnTo>
                    <a:pt x="6049" y="440"/>
                  </a:lnTo>
                  <a:cubicBezTo>
                    <a:pt x="2310" y="2090"/>
                    <a:pt x="0" y="5829"/>
                    <a:pt x="0" y="9899"/>
                  </a:cubicBezTo>
                  <a:cubicBezTo>
                    <a:pt x="0" y="13859"/>
                    <a:pt x="2200" y="17488"/>
                    <a:pt x="5719" y="19248"/>
                  </a:cubicBezTo>
                  <a:cubicBezTo>
                    <a:pt x="7252" y="20014"/>
                    <a:pt x="8917" y="20383"/>
                    <a:pt x="10603" y="20383"/>
                  </a:cubicBezTo>
                  <a:cubicBezTo>
                    <a:pt x="11578" y="20383"/>
                    <a:pt x="12561" y="20260"/>
                    <a:pt x="13529" y="20018"/>
                  </a:cubicBezTo>
                  <a:cubicBezTo>
                    <a:pt x="15398" y="19578"/>
                    <a:pt x="16388" y="17598"/>
                    <a:pt x="15948" y="15838"/>
                  </a:cubicBezTo>
                  <a:cubicBezTo>
                    <a:pt x="15486" y="14265"/>
                    <a:pt x="14089" y="13315"/>
                    <a:pt x="12544" y="13315"/>
                  </a:cubicBezTo>
                  <a:cubicBezTo>
                    <a:pt x="12252" y="13315"/>
                    <a:pt x="11956" y="13349"/>
                    <a:pt x="11659" y="13419"/>
                  </a:cubicBezTo>
                  <a:cubicBezTo>
                    <a:pt x="11439" y="13419"/>
                    <a:pt x="11219" y="13529"/>
                    <a:pt x="10999" y="13529"/>
                  </a:cubicBezTo>
                  <a:cubicBezTo>
                    <a:pt x="10883" y="13552"/>
                    <a:pt x="10860" y="13560"/>
                    <a:pt x="10889" y="13560"/>
                  </a:cubicBezTo>
                  <a:cubicBezTo>
                    <a:pt x="10968" y="13560"/>
                    <a:pt x="11433" y="13497"/>
                    <a:pt x="11439" y="13497"/>
                  </a:cubicBezTo>
                  <a:lnTo>
                    <a:pt x="11439" y="13497"/>
                  </a:lnTo>
                  <a:cubicBezTo>
                    <a:pt x="11441" y="13497"/>
                    <a:pt x="11382" y="13505"/>
                    <a:pt x="11219" y="13529"/>
                  </a:cubicBezTo>
                  <a:cubicBezTo>
                    <a:pt x="10999" y="13584"/>
                    <a:pt x="10806" y="13611"/>
                    <a:pt x="10614" y="13611"/>
                  </a:cubicBezTo>
                  <a:cubicBezTo>
                    <a:pt x="10421" y="13611"/>
                    <a:pt x="10229" y="13584"/>
                    <a:pt x="10009" y="13529"/>
                  </a:cubicBezTo>
                  <a:lnTo>
                    <a:pt x="9789" y="13529"/>
                  </a:lnTo>
                  <a:cubicBezTo>
                    <a:pt x="9775" y="13524"/>
                    <a:pt x="9760" y="13519"/>
                    <a:pt x="9746" y="13514"/>
                  </a:cubicBezTo>
                  <a:lnTo>
                    <a:pt x="9746" y="13514"/>
                  </a:lnTo>
                  <a:cubicBezTo>
                    <a:pt x="9833" y="13522"/>
                    <a:pt x="9930" y="13529"/>
                    <a:pt x="10009" y="13529"/>
                  </a:cubicBezTo>
                  <a:lnTo>
                    <a:pt x="10229" y="13529"/>
                  </a:lnTo>
                  <a:cubicBezTo>
                    <a:pt x="9940" y="13502"/>
                    <a:pt x="9758" y="13489"/>
                    <a:pt x="9652" y="13483"/>
                  </a:cubicBezTo>
                  <a:lnTo>
                    <a:pt x="9652" y="13483"/>
                  </a:lnTo>
                  <a:cubicBezTo>
                    <a:pt x="9683" y="13493"/>
                    <a:pt x="9715" y="13504"/>
                    <a:pt x="9746" y="13514"/>
                  </a:cubicBezTo>
                  <a:lnTo>
                    <a:pt x="9746" y="13514"/>
                  </a:lnTo>
                  <a:cubicBezTo>
                    <a:pt x="9591" y="13500"/>
                    <a:pt x="9472" y="13480"/>
                    <a:pt x="9561" y="13480"/>
                  </a:cubicBezTo>
                  <a:cubicBezTo>
                    <a:pt x="9581" y="13480"/>
                    <a:pt x="9610" y="13481"/>
                    <a:pt x="9652" y="13483"/>
                  </a:cubicBezTo>
                  <a:lnTo>
                    <a:pt x="9652" y="13483"/>
                  </a:lnTo>
                  <a:cubicBezTo>
                    <a:pt x="9404" y="13400"/>
                    <a:pt x="9157" y="13318"/>
                    <a:pt x="8909" y="13235"/>
                  </a:cubicBezTo>
                  <a:lnTo>
                    <a:pt x="8909" y="13235"/>
                  </a:lnTo>
                  <a:lnTo>
                    <a:pt x="8689" y="13089"/>
                  </a:lnTo>
                  <a:cubicBezTo>
                    <a:pt x="8508" y="12998"/>
                    <a:pt x="8402" y="12982"/>
                    <a:pt x="8309" y="12918"/>
                  </a:cubicBezTo>
                  <a:lnTo>
                    <a:pt x="8309" y="12918"/>
                  </a:lnTo>
                  <a:cubicBezTo>
                    <a:pt x="8397" y="12992"/>
                    <a:pt x="8470" y="13054"/>
                    <a:pt x="8465" y="13054"/>
                  </a:cubicBezTo>
                  <a:cubicBezTo>
                    <a:pt x="8462" y="13054"/>
                    <a:pt x="8431" y="13032"/>
                    <a:pt x="8359" y="12979"/>
                  </a:cubicBezTo>
                  <a:cubicBezTo>
                    <a:pt x="8318" y="12937"/>
                    <a:pt x="8281" y="12901"/>
                    <a:pt x="8249" y="12869"/>
                  </a:cubicBezTo>
                  <a:lnTo>
                    <a:pt x="8249" y="12869"/>
                  </a:lnTo>
                  <a:cubicBezTo>
                    <a:pt x="8269" y="12888"/>
                    <a:pt x="8289" y="12904"/>
                    <a:pt x="8309" y="12918"/>
                  </a:cubicBezTo>
                  <a:lnTo>
                    <a:pt x="8309" y="12918"/>
                  </a:lnTo>
                  <a:cubicBezTo>
                    <a:pt x="8289" y="12902"/>
                    <a:pt x="8269" y="12885"/>
                    <a:pt x="8249" y="12869"/>
                  </a:cubicBezTo>
                  <a:lnTo>
                    <a:pt x="8249" y="12869"/>
                  </a:lnTo>
                  <a:cubicBezTo>
                    <a:pt x="8077" y="12696"/>
                    <a:pt x="8023" y="12642"/>
                    <a:pt x="7919" y="12539"/>
                  </a:cubicBezTo>
                  <a:cubicBezTo>
                    <a:pt x="7919" y="12429"/>
                    <a:pt x="7699" y="12319"/>
                    <a:pt x="7699" y="12209"/>
                  </a:cubicBezTo>
                  <a:cubicBezTo>
                    <a:pt x="7699" y="12209"/>
                    <a:pt x="7369" y="11769"/>
                    <a:pt x="7259" y="11549"/>
                  </a:cubicBezTo>
                  <a:cubicBezTo>
                    <a:pt x="7259" y="11361"/>
                    <a:pt x="7179" y="11253"/>
                    <a:pt x="7087" y="11157"/>
                  </a:cubicBezTo>
                  <a:lnTo>
                    <a:pt x="7087" y="11157"/>
                  </a:lnTo>
                  <a:cubicBezTo>
                    <a:pt x="7033" y="10954"/>
                    <a:pt x="7014" y="10702"/>
                    <a:pt x="6929" y="10449"/>
                  </a:cubicBezTo>
                  <a:lnTo>
                    <a:pt x="6929" y="9459"/>
                  </a:lnTo>
                  <a:lnTo>
                    <a:pt x="6929" y="9048"/>
                  </a:lnTo>
                  <a:lnTo>
                    <a:pt x="6929" y="9048"/>
                  </a:lnTo>
                  <a:cubicBezTo>
                    <a:pt x="7003" y="8860"/>
                    <a:pt x="7076" y="8689"/>
                    <a:pt x="7149" y="8469"/>
                  </a:cubicBezTo>
                  <a:lnTo>
                    <a:pt x="7149" y="8469"/>
                  </a:lnTo>
                  <a:cubicBezTo>
                    <a:pt x="7042" y="8683"/>
                    <a:pt x="7005" y="8758"/>
                    <a:pt x="7003" y="8758"/>
                  </a:cubicBezTo>
                  <a:cubicBezTo>
                    <a:pt x="6999" y="8758"/>
                    <a:pt x="7149" y="8433"/>
                    <a:pt x="7149" y="8359"/>
                  </a:cubicBezTo>
                  <a:cubicBezTo>
                    <a:pt x="7149" y="8343"/>
                    <a:pt x="7161" y="8314"/>
                    <a:pt x="7182" y="8277"/>
                  </a:cubicBezTo>
                  <a:lnTo>
                    <a:pt x="7182" y="8277"/>
                  </a:lnTo>
                  <a:cubicBezTo>
                    <a:pt x="7164" y="8341"/>
                    <a:pt x="7149" y="8412"/>
                    <a:pt x="7149" y="8469"/>
                  </a:cubicBezTo>
                  <a:cubicBezTo>
                    <a:pt x="7195" y="8333"/>
                    <a:pt x="7222" y="8243"/>
                    <a:pt x="7235" y="8189"/>
                  </a:cubicBezTo>
                  <a:lnTo>
                    <a:pt x="7235" y="8189"/>
                  </a:lnTo>
                  <a:cubicBezTo>
                    <a:pt x="7214" y="8222"/>
                    <a:pt x="7196" y="8252"/>
                    <a:pt x="7182" y="8277"/>
                  </a:cubicBezTo>
                  <a:lnTo>
                    <a:pt x="7182" y="8277"/>
                  </a:lnTo>
                  <a:cubicBezTo>
                    <a:pt x="7206" y="8191"/>
                    <a:pt x="7237" y="8121"/>
                    <a:pt x="7245" y="8121"/>
                  </a:cubicBezTo>
                  <a:lnTo>
                    <a:pt x="7245" y="8121"/>
                  </a:lnTo>
                  <a:cubicBezTo>
                    <a:pt x="7249" y="8121"/>
                    <a:pt x="7247" y="8141"/>
                    <a:pt x="7235" y="8189"/>
                  </a:cubicBezTo>
                  <a:lnTo>
                    <a:pt x="7235" y="8189"/>
                  </a:lnTo>
                  <a:cubicBezTo>
                    <a:pt x="7352" y="8006"/>
                    <a:pt x="7558" y="7725"/>
                    <a:pt x="7651" y="7527"/>
                  </a:cubicBezTo>
                  <a:lnTo>
                    <a:pt x="7651" y="7527"/>
                  </a:lnTo>
                  <a:lnTo>
                    <a:pt x="7919" y="7259"/>
                  </a:lnTo>
                  <a:lnTo>
                    <a:pt x="8139" y="7149"/>
                  </a:lnTo>
                  <a:cubicBezTo>
                    <a:pt x="8174" y="7103"/>
                    <a:pt x="8198" y="7067"/>
                    <a:pt x="8212" y="7041"/>
                  </a:cubicBezTo>
                  <a:lnTo>
                    <a:pt x="8212" y="7041"/>
                  </a:lnTo>
                  <a:cubicBezTo>
                    <a:pt x="8224" y="7040"/>
                    <a:pt x="8237" y="7039"/>
                    <a:pt x="8249" y="7039"/>
                  </a:cubicBezTo>
                  <a:cubicBezTo>
                    <a:pt x="8579" y="6819"/>
                    <a:pt x="9019" y="6599"/>
                    <a:pt x="9459" y="6379"/>
                  </a:cubicBezTo>
                  <a:cubicBezTo>
                    <a:pt x="10229" y="5939"/>
                    <a:pt x="10779" y="5169"/>
                    <a:pt x="10999" y="4400"/>
                  </a:cubicBezTo>
                  <a:cubicBezTo>
                    <a:pt x="11549" y="2530"/>
                    <a:pt x="10449" y="660"/>
                    <a:pt x="8579" y="110"/>
                  </a:cubicBezTo>
                  <a:cubicBezTo>
                    <a:pt x="8286" y="37"/>
                    <a:pt x="7993" y="0"/>
                    <a:pt x="769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8" name="Google Shape;866;p34">
              <a:extLst>
                <a:ext uri="{FF2B5EF4-FFF2-40B4-BE49-F238E27FC236}">
                  <a16:creationId xmlns:a16="http://schemas.microsoft.com/office/drawing/2014/main" id="{E481557E-1951-E9E7-9D8D-F47064198DC3}"/>
                </a:ext>
              </a:extLst>
            </p:cNvPr>
            <p:cNvSpPr/>
            <p:nvPr/>
          </p:nvSpPr>
          <p:spPr>
            <a:xfrm>
              <a:off x="6551450" y="2043350"/>
              <a:ext cx="409725" cy="509975"/>
            </a:xfrm>
            <a:custGeom>
              <a:avLst/>
              <a:gdLst/>
              <a:ahLst/>
              <a:cxnLst/>
              <a:rect l="l" t="t" r="r" b="b"/>
              <a:pathLst>
                <a:path w="16389" h="20399" extrusionOk="0">
                  <a:moveTo>
                    <a:pt x="8864" y="8323"/>
                  </a:moveTo>
                  <a:lnTo>
                    <a:pt x="8910" y="8368"/>
                  </a:lnTo>
                  <a:cubicBezTo>
                    <a:pt x="8948" y="8426"/>
                    <a:pt x="8963" y="8450"/>
                    <a:pt x="8961" y="8450"/>
                  </a:cubicBezTo>
                  <a:cubicBezTo>
                    <a:pt x="8959" y="8450"/>
                    <a:pt x="8918" y="8396"/>
                    <a:pt x="8864" y="8323"/>
                  </a:cubicBezTo>
                  <a:close/>
                  <a:moveTo>
                    <a:pt x="9565" y="10309"/>
                  </a:moveTo>
                  <a:cubicBezTo>
                    <a:pt x="9568" y="10333"/>
                    <a:pt x="9569" y="10348"/>
                    <a:pt x="9569" y="10348"/>
                  </a:cubicBezTo>
                  <a:cubicBezTo>
                    <a:pt x="9569" y="10335"/>
                    <a:pt x="9568" y="10322"/>
                    <a:pt x="9565" y="10309"/>
                  </a:cubicBezTo>
                  <a:close/>
                  <a:moveTo>
                    <a:pt x="9676" y="10753"/>
                  </a:moveTo>
                  <a:cubicBezTo>
                    <a:pt x="9678" y="10753"/>
                    <a:pt x="9679" y="10763"/>
                    <a:pt x="9679" y="10788"/>
                  </a:cubicBezTo>
                  <a:cubicBezTo>
                    <a:pt x="9679" y="10898"/>
                    <a:pt x="9679" y="11008"/>
                    <a:pt x="9679" y="11118"/>
                  </a:cubicBezTo>
                  <a:cubicBezTo>
                    <a:pt x="9645" y="11222"/>
                    <a:pt x="9610" y="11316"/>
                    <a:pt x="9575" y="11406"/>
                  </a:cubicBezTo>
                  <a:lnTo>
                    <a:pt x="9575" y="11406"/>
                  </a:lnTo>
                  <a:cubicBezTo>
                    <a:pt x="9594" y="11255"/>
                    <a:pt x="9659" y="10753"/>
                    <a:pt x="9676" y="10753"/>
                  </a:cubicBezTo>
                  <a:close/>
                  <a:moveTo>
                    <a:pt x="8690" y="13098"/>
                  </a:moveTo>
                  <a:cubicBezTo>
                    <a:pt x="8647" y="13119"/>
                    <a:pt x="8608" y="13140"/>
                    <a:pt x="8572" y="13162"/>
                  </a:cubicBezTo>
                  <a:lnTo>
                    <a:pt x="8572" y="13162"/>
                  </a:lnTo>
                  <a:cubicBezTo>
                    <a:pt x="8624" y="13124"/>
                    <a:pt x="8668" y="13098"/>
                    <a:pt x="8690" y="13098"/>
                  </a:cubicBezTo>
                  <a:close/>
                  <a:moveTo>
                    <a:pt x="5627" y="0"/>
                  </a:moveTo>
                  <a:cubicBezTo>
                    <a:pt x="4704" y="0"/>
                    <a:pt x="3775" y="110"/>
                    <a:pt x="2860" y="339"/>
                  </a:cubicBezTo>
                  <a:cubicBezTo>
                    <a:pt x="990" y="889"/>
                    <a:pt x="0" y="2759"/>
                    <a:pt x="440" y="4628"/>
                  </a:cubicBezTo>
                  <a:cubicBezTo>
                    <a:pt x="908" y="6126"/>
                    <a:pt x="2332" y="7145"/>
                    <a:pt x="3830" y="7145"/>
                  </a:cubicBezTo>
                  <a:cubicBezTo>
                    <a:pt x="4092" y="7145"/>
                    <a:pt x="4357" y="7114"/>
                    <a:pt x="4620" y="7048"/>
                  </a:cubicBezTo>
                  <a:lnTo>
                    <a:pt x="5172" y="6864"/>
                  </a:lnTo>
                  <a:lnTo>
                    <a:pt x="5172" y="6864"/>
                  </a:lnTo>
                  <a:cubicBezTo>
                    <a:pt x="5079" y="6872"/>
                    <a:pt x="4981" y="6877"/>
                    <a:pt x="4930" y="6877"/>
                  </a:cubicBezTo>
                  <a:cubicBezTo>
                    <a:pt x="4852" y="6877"/>
                    <a:pt x="4877" y="6865"/>
                    <a:pt x="5170" y="6828"/>
                  </a:cubicBezTo>
                  <a:lnTo>
                    <a:pt x="5280" y="6828"/>
                  </a:lnTo>
                  <a:lnTo>
                    <a:pt x="5172" y="6864"/>
                  </a:lnTo>
                  <a:lnTo>
                    <a:pt x="5172" y="6864"/>
                  </a:lnTo>
                  <a:cubicBezTo>
                    <a:pt x="5356" y="6850"/>
                    <a:pt x="5524" y="6828"/>
                    <a:pt x="5280" y="6828"/>
                  </a:cubicBezTo>
                  <a:lnTo>
                    <a:pt x="6270" y="6828"/>
                  </a:lnTo>
                  <a:cubicBezTo>
                    <a:pt x="6563" y="6828"/>
                    <a:pt x="6905" y="6926"/>
                    <a:pt x="6742" y="6926"/>
                  </a:cubicBezTo>
                  <a:cubicBezTo>
                    <a:pt x="6661" y="6926"/>
                    <a:pt x="6453" y="6902"/>
                    <a:pt x="6050" y="6828"/>
                  </a:cubicBezTo>
                  <a:lnTo>
                    <a:pt x="6050" y="6828"/>
                  </a:lnTo>
                  <a:lnTo>
                    <a:pt x="6600" y="6938"/>
                  </a:lnTo>
                  <a:cubicBezTo>
                    <a:pt x="6820" y="7012"/>
                    <a:pt x="7040" y="7085"/>
                    <a:pt x="7260" y="7158"/>
                  </a:cubicBezTo>
                  <a:lnTo>
                    <a:pt x="7260" y="7158"/>
                  </a:lnTo>
                  <a:lnTo>
                    <a:pt x="7700" y="7378"/>
                  </a:lnTo>
                  <a:lnTo>
                    <a:pt x="8030" y="7598"/>
                  </a:lnTo>
                  <a:lnTo>
                    <a:pt x="8138" y="7652"/>
                  </a:lnTo>
                  <a:lnTo>
                    <a:pt x="8138" y="7652"/>
                  </a:lnTo>
                  <a:cubicBezTo>
                    <a:pt x="8369" y="7827"/>
                    <a:pt x="8404" y="7863"/>
                    <a:pt x="8580" y="8038"/>
                  </a:cubicBezTo>
                  <a:lnTo>
                    <a:pt x="8690" y="8148"/>
                  </a:lnTo>
                  <a:lnTo>
                    <a:pt x="8690" y="8148"/>
                  </a:lnTo>
                  <a:cubicBezTo>
                    <a:pt x="8690" y="8258"/>
                    <a:pt x="9020" y="8698"/>
                    <a:pt x="9130" y="8918"/>
                  </a:cubicBezTo>
                  <a:cubicBezTo>
                    <a:pt x="9216" y="9005"/>
                    <a:pt x="9235" y="9160"/>
                    <a:pt x="9292" y="9275"/>
                  </a:cubicBezTo>
                  <a:lnTo>
                    <a:pt x="9292" y="9275"/>
                  </a:lnTo>
                  <a:cubicBezTo>
                    <a:pt x="9354" y="9480"/>
                    <a:pt x="9371" y="9730"/>
                    <a:pt x="9460" y="9908"/>
                  </a:cubicBezTo>
                  <a:cubicBezTo>
                    <a:pt x="9460" y="10102"/>
                    <a:pt x="9545" y="10210"/>
                    <a:pt x="9565" y="10309"/>
                  </a:cubicBezTo>
                  <a:lnTo>
                    <a:pt x="9565" y="10309"/>
                  </a:lnTo>
                  <a:cubicBezTo>
                    <a:pt x="9550" y="10166"/>
                    <a:pt x="9501" y="9685"/>
                    <a:pt x="9529" y="9685"/>
                  </a:cubicBezTo>
                  <a:lnTo>
                    <a:pt x="9529" y="9685"/>
                  </a:lnTo>
                  <a:cubicBezTo>
                    <a:pt x="9537" y="9685"/>
                    <a:pt x="9550" y="9718"/>
                    <a:pt x="9569" y="9798"/>
                  </a:cubicBezTo>
                  <a:lnTo>
                    <a:pt x="9569" y="10018"/>
                  </a:lnTo>
                  <a:cubicBezTo>
                    <a:pt x="9569" y="10348"/>
                    <a:pt x="9569" y="10678"/>
                    <a:pt x="9569" y="11008"/>
                  </a:cubicBezTo>
                  <a:cubicBezTo>
                    <a:pt x="9569" y="11113"/>
                    <a:pt x="9569" y="11218"/>
                    <a:pt x="9569" y="11419"/>
                  </a:cubicBezTo>
                  <a:lnTo>
                    <a:pt x="9569" y="11419"/>
                  </a:lnTo>
                  <a:cubicBezTo>
                    <a:pt x="9496" y="11607"/>
                    <a:pt x="9423" y="11778"/>
                    <a:pt x="9350" y="11998"/>
                  </a:cubicBezTo>
                  <a:cubicBezTo>
                    <a:pt x="9457" y="11783"/>
                    <a:pt x="9494" y="11708"/>
                    <a:pt x="9496" y="11708"/>
                  </a:cubicBezTo>
                  <a:lnTo>
                    <a:pt x="9496" y="11708"/>
                  </a:lnTo>
                  <a:cubicBezTo>
                    <a:pt x="9500" y="11708"/>
                    <a:pt x="9350" y="12033"/>
                    <a:pt x="9350" y="12108"/>
                  </a:cubicBezTo>
                  <a:cubicBezTo>
                    <a:pt x="9341" y="12116"/>
                    <a:pt x="9331" y="12127"/>
                    <a:pt x="9318" y="12140"/>
                  </a:cubicBezTo>
                  <a:lnTo>
                    <a:pt x="9318" y="12140"/>
                  </a:lnTo>
                  <a:cubicBezTo>
                    <a:pt x="9335" y="12082"/>
                    <a:pt x="9350" y="12026"/>
                    <a:pt x="9350" y="11998"/>
                  </a:cubicBezTo>
                  <a:lnTo>
                    <a:pt x="9350" y="11998"/>
                  </a:lnTo>
                  <a:cubicBezTo>
                    <a:pt x="9327" y="12064"/>
                    <a:pt x="9310" y="12118"/>
                    <a:pt x="9296" y="12162"/>
                  </a:cubicBezTo>
                  <a:lnTo>
                    <a:pt x="9296" y="12162"/>
                  </a:lnTo>
                  <a:cubicBezTo>
                    <a:pt x="9304" y="12154"/>
                    <a:pt x="9311" y="12146"/>
                    <a:pt x="9318" y="12140"/>
                  </a:cubicBezTo>
                  <a:lnTo>
                    <a:pt x="9318" y="12140"/>
                  </a:lnTo>
                  <a:cubicBezTo>
                    <a:pt x="9291" y="12227"/>
                    <a:pt x="9257" y="12317"/>
                    <a:pt x="9252" y="12317"/>
                  </a:cubicBezTo>
                  <a:cubicBezTo>
                    <a:pt x="9249" y="12317"/>
                    <a:pt x="9260" y="12275"/>
                    <a:pt x="9296" y="12162"/>
                  </a:cubicBezTo>
                  <a:lnTo>
                    <a:pt x="9296" y="12162"/>
                  </a:lnTo>
                  <a:cubicBezTo>
                    <a:pt x="9147" y="12314"/>
                    <a:pt x="8817" y="12669"/>
                    <a:pt x="8787" y="12890"/>
                  </a:cubicBezTo>
                  <a:lnTo>
                    <a:pt x="8787" y="12890"/>
                  </a:lnTo>
                  <a:lnTo>
                    <a:pt x="8470" y="13208"/>
                  </a:lnTo>
                  <a:lnTo>
                    <a:pt x="8415" y="13263"/>
                  </a:lnTo>
                  <a:lnTo>
                    <a:pt x="8415" y="13263"/>
                  </a:lnTo>
                  <a:cubicBezTo>
                    <a:pt x="8332" y="13318"/>
                    <a:pt x="8250" y="13373"/>
                    <a:pt x="8140" y="13428"/>
                  </a:cubicBezTo>
                  <a:cubicBezTo>
                    <a:pt x="7810" y="13648"/>
                    <a:pt x="7370" y="13867"/>
                    <a:pt x="7040" y="14087"/>
                  </a:cubicBezTo>
                  <a:cubicBezTo>
                    <a:pt x="6270" y="14527"/>
                    <a:pt x="5610" y="15187"/>
                    <a:pt x="5390" y="16067"/>
                  </a:cubicBezTo>
                  <a:cubicBezTo>
                    <a:pt x="5170" y="16947"/>
                    <a:pt x="5280" y="17937"/>
                    <a:pt x="5720" y="18707"/>
                  </a:cubicBezTo>
                  <a:cubicBezTo>
                    <a:pt x="6270" y="19477"/>
                    <a:pt x="6930" y="20027"/>
                    <a:pt x="7810" y="20357"/>
                  </a:cubicBezTo>
                  <a:cubicBezTo>
                    <a:pt x="8030" y="20384"/>
                    <a:pt x="8257" y="20398"/>
                    <a:pt x="8485" y="20398"/>
                  </a:cubicBezTo>
                  <a:cubicBezTo>
                    <a:pt x="9171" y="20398"/>
                    <a:pt x="9872" y="20274"/>
                    <a:pt x="10449" y="20027"/>
                  </a:cubicBezTo>
                  <a:lnTo>
                    <a:pt x="10339" y="19917"/>
                  </a:lnTo>
                  <a:cubicBezTo>
                    <a:pt x="14079" y="18267"/>
                    <a:pt x="16389" y="14527"/>
                    <a:pt x="16389" y="10458"/>
                  </a:cubicBezTo>
                  <a:cubicBezTo>
                    <a:pt x="16389" y="6498"/>
                    <a:pt x="14189" y="2979"/>
                    <a:pt x="10669" y="1109"/>
                  </a:cubicBezTo>
                  <a:cubicBezTo>
                    <a:pt x="9089" y="390"/>
                    <a:pt x="7367" y="0"/>
                    <a:pt x="5627"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9" name="Google Shape;867;p34">
              <a:extLst>
                <a:ext uri="{FF2B5EF4-FFF2-40B4-BE49-F238E27FC236}">
                  <a16:creationId xmlns:a16="http://schemas.microsoft.com/office/drawing/2014/main" id="{C548E1C7-A255-F88D-1FEC-19C2771DE929}"/>
                </a:ext>
              </a:extLst>
            </p:cNvPr>
            <p:cNvSpPr/>
            <p:nvPr/>
          </p:nvSpPr>
          <p:spPr>
            <a:xfrm>
              <a:off x="5859450" y="2043550"/>
              <a:ext cx="455550" cy="510200"/>
            </a:xfrm>
            <a:custGeom>
              <a:avLst/>
              <a:gdLst/>
              <a:ahLst/>
              <a:cxnLst/>
              <a:rect l="l" t="t" r="r" b="b"/>
              <a:pathLst>
                <a:path w="18222" h="20408" extrusionOk="0">
                  <a:moveTo>
                    <a:pt x="10037" y="7897"/>
                  </a:moveTo>
                  <a:lnTo>
                    <a:pt x="10082" y="7920"/>
                  </a:lnTo>
                  <a:cubicBezTo>
                    <a:pt x="10115" y="7968"/>
                    <a:pt x="10126" y="7988"/>
                    <a:pt x="10122" y="7988"/>
                  </a:cubicBezTo>
                  <a:cubicBezTo>
                    <a:pt x="10116" y="7988"/>
                    <a:pt x="10082" y="7951"/>
                    <a:pt x="10037" y="7897"/>
                  </a:cubicBezTo>
                  <a:close/>
                  <a:moveTo>
                    <a:pt x="10465" y="9114"/>
                  </a:moveTo>
                  <a:cubicBezTo>
                    <a:pt x="10474" y="9169"/>
                    <a:pt x="10494" y="9259"/>
                    <a:pt x="10528" y="9394"/>
                  </a:cubicBezTo>
                  <a:lnTo>
                    <a:pt x="10528" y="9394"/>
                  </a:lnTo>
                  <a:cubicBezTo>
                    <a:pt x="10509" y="9289"/>
                    <a:pt x="10491" y="9188"/>
                    <a:pt x="10465" y="9114"/>
                  </a:cubicBezTo>
                  <a:close/>
                  <a:moveTo>
                    <a:pt x="10528" y="9394"/>
                  </a:moveTo>
                  <a:lnTo>
                    <a:pt x="10528" y="9394"/>
                  </a:lnTo>
                  <a:cubicBezTo>
                    <a:pt x="10554" y="9537"/>
                    <a:pt x="10581" y="9687"/>
                    <a:pt x="10632" y="9790"/>
                  </a:cubicBezTo>
                  <a:cubicBezTo>
                    <a:pt x="10588" y="9628"/>
                    <a:pt x="10554" y="9498"/>
                    <a:pt x="10528" y="9394"/>
                  </a:cubicBezTo>
                  <a:close/>
                  <a:moveTo>
                    <a:pt x="9745" y="12445"/>
                  </a:moveTo>
                  <a:cubicBezTo>
                    <a:pt x="9687" y="12507"/>
                    <a:pt x="9664" y="12533"/>
                    <a:pt x="9666" y="12533"/>
                  </a:cubicBezTo>
                  <a:cubicBezTo>
                    <a:pt x="9667" y="12533"/>
                    <a:pt x="9699" y="12500"/>
                    <a:pt x="9745" y="12445"/>
                  </a:cubicBezTo>
                  <a:close/>
                  <a:moveTo>
                    <a:pt x="9777" y="1"/>
                  </a:moveTo>
                  <a:cubicBezTo>
                    <a:pt x="9471" y="1"/>
                    <a:pt x="9166" y="38"/>
                    <a:pt x="8872" y="111"/>
                  </a:cubicBezTo>
                  <a:cubicBezTo>
                    <a:pt x="7993" y="331"/>
                    <a:pt x="7333" y="881"/>
                    <a:pt x="6893" y="1651"/>
                  </a:cubicBezTo>
                  <a:cubicBezTo>
                    <a:pt x="6013" y="3081"/>
                    <a:pt x="6343" y="5610"/>
                    <a:pt x="8103" y="6380"/>
                  </a:cubicBezTo>
                  <a:lnTo>
                    <a:pt x="7993" y="6490"/>
                  </a:lnTo>
                  <a:cubicBezTo>
                    <a:pt x="8323" y="6600"/>
                    <a:pt x="8652" y="6820"/>
                    <a:pt x="8982" y="6930"/>
                  </a:cubicBezTo>
                  <a:lnTo>
                    <a:pt x="9312" y="7260"/>
                  </a:lnTo>
                  <a:cubicBezTo>
                    <a:pt x="9318" y="7264"/>
                    <a:pt x="9324" y="7268"/>
                    <a:pt x="9329" y="7271"/>
                  </a:cubicBezTo>
                  <a:lnTo>
                    <a:pt x="9329" y="7271"/>
                  </a:lnTo>
                  <a:cubicBezTo>
                    <a:pt x="9565" y="7487"/>
                    <a:pt x="9673" y="7526"/>
                    <a:pt x="9862" y="7810"/>
                  </a:cubicBezTo>
                  <a:lnTo>
                    <a:pt x="9972" y="8030"/>
                  </a:lnTo>
                  <a:cubicBezTo>
                    <a:pt x="10126" y="8183"/>
                    <a:pt x="10225" y="8336"/>
                    <a:pt x="10309" y="8527"/>
                  </a:cubicBezTo>
                  <a:lnTo>
                    <a:pt x="10309" y="8527"/>
                  </a:lnTo>
                  <a:cubicBezTo>
                    <a:pt x="10333" y="8646"/>
                    <a:pt x="10412" y="8833"/>
                    <a:pt x="10412" y="9020"/>
                  </a:cubicBezTo>
                  <a:cubicBezTo>
                    <a:pt x="10433" y="9041"/>
                    <a:pt x="10450" y="9074"/>
                    <a:pt x="10465" y="9114"/>
                  </a:cubicBezTo>
                  <a:lnTo>
                    <a:pt x="10465" y="9114"/>
                  </a:lnTo>
                  <a:cubicBezTo>
                    <a:pt x="10456" y="9065"/>
                    <a:pt x="10456" y="9045"/>
                    <a:pt x="10462" y="9045"/>
                  </a:cubicBezTo>
                  <a:lnTo>
                    <a:pt x="10462" y="9045"/>
                  </a:lnTo>
                  <a:cubicBezTo>
                    <a:pt x="10483" y="9045"/>
                    <a:pt x="10574" y="9284"/>
                    <a:pt x="10632" y="9460"/>
                  </a:cubicBezTo>
                  <a:cubicBezTo>
                    <a:pt x="10742" y="9790"/>
                    <a:pt x="10632" y="9790"/>
                    <a:pt x="10632" y="10010"/>
                  </a:cubicBezTo>
                  <a:lnTo>
                    <a:pt x="10632" y="10402"/>
                  </a:lnTo>
                  <a:lnTo>
                    <a:pt x="10632" y="10402"/>
                  </a:lnTo>
                  <a:cubicBezTo>
                    <a:pt x="10603" y="10589"/>
                    <a:pt x="10563" y="10839"/>
                    <a:pt x="10522" y="11000"/>
                  </a:cubicBezTo>
                  <a:cubicBezTo>
                    <a:pt x="10412" y="11220"/>
                    <a:pt x="10302" y="11550"/>
                    <a:pt x="10192" y="11770"/>
                  </a:cubicBezTo>
                  <a:cubicBezTo>
                    <a:pt x="10192" y="11770"/>
                    <a:pt x="10329" y="11495"/>
                    <a:pt x="10412" y="11330"/>
                  </a:cubicBezTo>
                  <a:lnTo>
                    <a:pt x="10412" y="11330"/>
                  </a:lnTo>
                  <a:lnTo>
                    <a:pt x="10412" y="11550"/>
                  </a:lnTo>
                  <a:cubicBezTo>
                    <a:pt x="10302" y="11660"/>
                    <a:pt x="10192" y="11770"/>
                    <a:pt x="10082" y="11880"/>
                  </a:cubicBezTo>
                  <a:cubicBezTo>
                    <a:pt x="10033" y="12077"/>
                    <a:pt x="9851" y="12318"/>
                    <a:pt x="9745" y="12445"/>
                  </a:cubicBezTo>
                  <a:lnTo>
                    <a:pt x="9745" y="12445"/>
                  </a:lnTo>
                  <a:cubicBezTo>
                    <a:pt x="9809" y="12377"/>
                    <a:pt x="9916" y="12266"/>
                    <a:pt x="10082" y="12100"/>
                  </a:cubicBezTo>
                  <a:lnTo>
                    <a:pt x="10082" y="12100"/>
                  </a:lnTo>
                  <a:cubicBezTo>
                    <a:pt x="9972" y="12320"/>
                    <a:pt x="9752" y="12540"/>
                    <a:pt x="9532" y="12760"/>
                  </a:cubicBezTo>
                  <a:lnTo>
                    <a:pt x="9422" y="12870"/>
                  </a:lnTo>
                  <a:lnTo>
                    <a:pt x="9422"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5" y="13622"/>
                    <a:pt x="7915" y="13608"/>
                    <a:pt x="7937" y="13608"/>
                  </a:cubicBezTo>
                  <a:cubicBezTo>
                    <a:pt x="7953" y="13608"/>
                    <a:pt x="7912" y="13616"/>
                    <a:pt x="7773" y="13640"/>
                  </a:cubicBezTo>
                  <a:lnTo>
                    <a:pt x="7663" y="13640"/>
                  </a:lnTo>
                  <a:cubicBezTo>
                    <a:pt x="7664" y="13639"/>
                    <a:pt x="7665" y="13638"/>
                    <a:pt x="7667" y="13637"/>
                  </a:cubicBezTo>
                  <a:lnTo>
                    <a:pt x="7667" y="13637"/>
                  </a:lnTo>
                  <a:cubicBezTo>
                    <a:pt x="7661" y="13638"/>
                    <a:pt x="7655" y="13639"/>
                    <a:pt x="7649" y="13640"/>
                  </a:cubicBezTo>
                  <a:lnTo>
                    <a:pt x="6673" y="13640"/>
                  </a:lnTo>
                  <a:cubicBezTo>
                    <a:pt x="6673" y="13640"/>
                    <a:pt x="6013" y="13420"/>
                    <a:pt x="5903" y="13420"/>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802" y="15949"/>
                  </a:cubicBezTo>
                  <a:cubicBezTo>
                    <a:pt x="18002" y="12650"/>
                    <a:pt x="18221" y="8470"/>
                    <a:pt x="16352" y="4950"/>
                  </a:cubicBezTo>
                  <a:cubicBezTo>
                    <a:pt x="15362" y="2861"/>
                    <a:pt x="13602" y="1321"/>
                    <a:pt x="11512" y="441"/>
                  </a:cubicBezTo>
                  <a:cubicBezTo>
                    <a:pt x="10999" y="148"/>
                    <a:pt x="10388" y="1"/>
                    <a:pt x="977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0" name="Google Shape;868;p34">
              <a:extLst>
                <a:ext uri="{FF2B5EF4-FFF2-40B4-BE49-F238E27FC236}">
                  <a16:creationId xmlns:a16="http://schemas.microsoft.com/office/drawing/2014/main" id="{E487EF9B-9366-F099-FEB8-013547EBDEAE}"/>
                </a:ext>
              </a:extLst>
            </p:cNvPr>
            <p:cNvSpPr/>
            <p:nvPr/>
          </p:nvSpPr>
          <p:spPr>
            <a:xfrm>
              <a:off x="5220600" y="2043350"/>
              <a:ext cx="409725" cy="509975"/>
            </a:xfrm>
            <a:custGeom>
              <a:avLst/>
              <a:gdLst/>
              <a:ahLst/>
              <a:cxnLst/>
              <a:rect l="l" t="t" r="r" b="b"/>
              <a:pathLst>
                <a:path w="16389" h="20399" extrusionOk="0">
                  <a:moveTo>
                    <a:pt x="8864" y="8323"/>
                  </a:moveTo>
                  <a:lnTo>
                    <a:pt x="8909" y="8368"/>
                  </a:lnTo>
                  <a:cubicBezTo>
                    <a:pt x="8948" y="8426"/>
                    <a:pt x="8963" y="8450"/>
                    <a:pt x="8961" y="8450"/>
                  </a:cubicBezTo>
                  <a:cubicBezTo>
                    <a:pt x="8958" y="8450"/>
                    <a:pt x="8917" y="8396"/>
                    <a:pt x="8864" y="8323"/>
                  </a:cubicBezTo>
                  <a:close/>
                  <a:moveTo>
                    <a:pt x="9565" y="10309"/>
                  </a:moveTo>
                  <a:cubicBezTo>
                    <a:pt x="9567" y="10333"/>
                    <a:pt x="9569" y="10348"/>
                    <a:pt x="9569" y="10348"/>
                  </a:cubicBezTo>
                  <a:cubicBezTo>
                    <a:pt x="9569" y="10335"/>
                    <a:pt x="9568" y="10322"/>
                    <a:pt x="9565" y="10309"/>
                  </a:cubicBezTo>
                  <a:close/>
                  <a:moveTo>
                    <a:pt x="9675" y="10753"/>
                  </a:moveTo>
                  <a:cubicBezTo>
                    <a:pt x="9678" y="10753"/>
                    <a:pt x="9679" y="10763"/>
                    <a:pt x="9679" y="10788"/>
                  </a:cubicBezTo>
                  <a:cubicBezTo>
                    <a:pt x="9679" y="10898"/>
                    <a:pt x="9679" y="11008"/>
                    <a:pt x="9679" y="11118"/>
                  </a:cubicBezTo>
                  <a:cubicBezTo>
                    <a:pt x="9642" y="11229"/>
                    <a:pt x="9605" y="11327"/>
                    <a:pt x="9572" y="11421"/>
                  </a:cubicBezTo>
                  <a:lnTo>
                    <a:pt x="9572" y="11421"/>
                  </a:lnTo>
                  <a:cubicBezTo>
                    <a:pt x="9589" y="11294"/>
                    <a:pt x="9658" y="10753"/>
                    <a:pt x="9675" y="10753"/>
                  </a:cubicBezTo>
                  <a:close/>
                  <a:moveTo>
                    <a:pt x="9459" y="11998"/>
                  </a:moveTo>
                  <a:lnTo>
                    <a:pt x="9459" y="11998"/>
                  </a:lnTo>
                  <a:cubicBezTo>
                    <a:pt x="9459" y="12068"/>
                    <a:pt x="9325" y="12317"/>
                    <a:pt x="9313" y="12317"/>
                  </a:cubicBezTo>
                  <a:cubicBezTo>
                    <a:pt x="9307" y="12317"/>
                    <a:pt x="9340" y="12237"/>
                    <a:pt x="9459" y="11998"/>
                  </a:cubicBezTo>
                  <a:close/>
                  <a:moveTo>
                    <a:pt x="5627" y="0"/>
                  </a:moveTo>
                  <a:cubicBezTo>
                    <a:pt x="4703" y="0"/>
                    <a:pt x="3775" y="110"/>
                    <a:pt x="2860" y="339"/>
                  </a:cubicBezTo>
                  <a:cubicBezTo>
                    <a:pt x="990" y="889"/>
                    <a:pt x="0" y="2759"/>
                    <a:pt x="440" y="4628"/>
                  </a:cubicBezTo>
                  <a:cubicBezTo>
                    <a:pt x="908" y="6126"/>
                    <a:pt x="2331" y="7145"/>
                    <a:pt x="3897" y="7145"/>
                  </a:cubicBezTo>
                  <a:cubicBezTo>
                    <a:pt x="4172" y="7145"/>
                    <a:pt x="4451" y="7114"/>
                    <a:pt x="4730" y="7048"/>
                  </a:cubicBezTo>
                  <a:lnTo>
                    <a:pt x="5184" y="6866"/>
                  </a:lnTo>
                  <a:lnTo>
                    <a:pt x="5184" y="6866"/>
                  </a:lnTo>
                  <a:cubicBezTo>
                    <a:pt x="5106" y="6873"/>
                    <a:pt x="5025" y="6877"/>
                    <a:pt x="4978" y="6877"/>
                  </a:cubicBezTo>
                  <a:cubicBezTo>
                    <a:pt x="4901" y="6877"/>
                    <a:pt x="4913" y="6865"/>
                    <a:pt x="5170" y="6828"/>
                  </a:cubicBezTo>
                  <a:lnTo>
                    <a:pt x="5280" y="6828"/>
                  </a:lnTo>
                  <a:lnTo>
                    <a:pt x="5184" y="6866"/>
                  </a:lnTo>
                  <a:lnTo>
                    <a:pt x="5184" y="6866"/>
                  </a:lnTo>
                  <a:cubicBezTo>
                    <a:pt x="5364" y="6852"/>
                    <a:pt x="5534" y="6828"/>
                    <a:pt x="5280" y="6828"/>
                  </a:cubicBezTo>
                  <a:lnTo>
                    <a:pt x="6379" y="6828"/>
                  </a:lnTo>
                  <a:cubicBezTo>
                    <a:pt x="6599" y="6828"/>
                    <a:pt x="6917" y="6926"/>
                    <a:pt x="6779" y="6926"/>
                  </a:cubicBezTo>
                  <a:cubicBezTo>
                    <a:pt x="6709" y="6926"/>
                    <a:pt x="6526" y="6902"/>
                    <a:pt x="6159" y="6828"/>
                  </a:cubicBezTo>
                  <a:lnTo>
                    <a:pt x="6159" y="6828"/>
                  </a:lnTo>
                  <a:lnTo>
                    <a:pt x="6599" y="6938"/>
                  </a:lnTo>
                  <a:cubicBezTo>
                    <a:pt x="6819" y="7012"/>
                    <a:pt x="7039" y="7085"/>
                    <a:pt x="7259" y="7158"/>
                  </a:cubicBezTo>
                  <a:lnTo>
                    <a:pt x="7259" y="7158"/>
                  </a:lnTo>
                  <a:lnTo>
                    <a:pt x="7699" y="7378"/>
                  </a:lnTo>
                  <a:lnTo>
                    <a:pt x="7919" y="7488"/>
                  </a:lnTo>
                  <a:lnTo>
                    <a:pt x="7919" y="7488"/>
                  </a:lnTo>
                  <a:cubicBezTo>
                    <a:pt x="8359" y="7818"/>
                    <a:pt x="8359" y="7818"/>
                    <a:pt x="8579" y="8038"/>
                  </a:cubicBezTo>
                  <a:lnTo>
                    <a:pt x="8689" y="8148"/>
                  </a:lnTo>
                  <a:lnTo>
                    <a:pt x="8689" y="8148"/>
                  </a:lnTo>
                  <a:cubicBezTo>
                    <a:pt x="8799" y="8258"/>
                    <a:pt x="9019" y="8698"/>
                    <a:pt x="9129" y="8918"/>
                  </a:cubicBezTo>
                  <a:cubicBezTo>
                    <a:pt x="9229" y="9018"/>
                    <a:pt x="9238" y="9210"/>
                    <a:pt x="9322" y="9326"/>
                  </a:cubicBezTo>
                  <a:lnTo>
                    <a:pt x="9322" y="9326"/>
                  </a:lnTo>
                  <a:cubicBezTo>
                    <a:pt x="9399" y="9521"/>
                    <a:pt x="9459" y="9745"/>
                    <a:pt x="9459" y="9908"/>
                  </a:cubicBezTo>
                  <a:cubicBezTo>
                    <a:pt x="9459" y="10102"/>
                    <a:pt x="9545" y="10210"/>
                    <a:pt x="9565" y="10309"/>
                  </a:cubicBezTo>
                  <a:lnTo>
                    <a:pt x="9565" y="10309"/>
                  </a:lnTo>
                  <a:cubicBezTo>
                    <a:pt x="9550" y="10166"/>
                    <a:pt x="9500" y="9685"/>
                    <a:pt x="9529" y="9685"/>
                  </a:cubicBezTo>
                  <a:lnTo>
                    <a:pt x="9529" y="9685"/>
                  </a:lnTo>
                  <a:cubicBezTo>
                    <a:pt x="9536" y="9685"/>
                    <a:pt x="9549" y="9718"/>
                    <a:pt x="9569" y="9798"/>
                  </a:cubicBezTo>
                  <a:lnTo>
                    <a:pt x="9569" y="10018"/>
                  </a:lnTo>
                  <a:cubicBezTo>
                    <a:pt x="9569" y="10348"/>
                    <a:pt x="9569" y="10678"/>
                    <a:pt x="9569" y="11008"/>
                  </a:cubicBezTo>
                  <a:cubicBezTo>
                    <a:pt x="9569" y="11115"/>
                    <a:pt x="9569" y="11222"/>
                    <a:pt x="9569" y="11431"/>
                  </a:cubicBezTo>
                  <a:lnTo>
                    <a:pt x="9569" y="11431"/>
                  </a:lnTo>
                  <a:cubicBezTo>
                    <a:pt x="9514" y="11589"/>
                    <a:pt x="9472" y="11737"/>
                    <a:pt x="9462" y="11914"/>
                  </a:cubicBezTo>
                  <a:lnTo>
                    <a:pt x="9462" y="11914"/>
                  </a:lnTo>
                  <a:cubicBezTo>
                    <a:pt x="9424" y="11994"/>
                    <a:pt x="9382" y="12075"/>
                    <a:pt x="9349" y="12108"/>
                  </a:cubicBezTo>
                  <a:cubicBezTo>
                    <a:pt x="9259" y="12197"/>
                    <a:pt x="8950" y="12581"/>
                    <a:pt x="8839" y="12838"/>
                  </a:cubicBezTo>
                  <a:lnTo>
                    <a:pt x="8839" y="12838"/>
                  </a:lnTo>
                  <a:lnTo>
                    <a:pt x="8469" y="13208"/>
                  </a:lnTo>
                  <a:lnTo>
                    <a:pt x="8414" y="13263"/>
                  </a:lnTo>
                  <a:lnTo>
                    <a:pt x="8414" y="13263"/>
                  </a:lnTo>
                  <a:cubicBezTo>
                    <a:pt x="8332" y="13318"/>
                    <a:pt x="8249" y="13373"/>
                    <a:pt x="8139" y="13428"/>
                  </a:cubicBezTo>
                  <a:cubicBezTo>
                    <a:pt x="7809" y="13648"/>
                    <a:pt x="7369" y="13867"/>
                    <a:pt x="7039" y="14087"/>
                  </a:cubicBezTo>
                  <a:cubicBezTo>
                    <a:pt x="6269" y="14527"/>
                    <a:pt x="5609" y="15187"/>
                    <a:pt x="5390" y="16067"/>
                  </a:cubicBezTo>
                  <a:cubicBezTo>
                    <a:pt x="5170" y="16947"/>
                    <a:pt x="5280" y="17937"/>
                    <a:pt x="5829" y="18707"/>
                  </a:cubicBezTo>
                  <a:cubicBezTo>
                    <a:pt x="6269" y="19477"/>
                    <a:pt x="6929" y="20027"/>
                    <a:pt x="7809" y="20357"/>
                  </a:cubicBezTo>
                  <a:cubicBezTo>
                    <a:pt x="8029" y="20384"/>
                    <a:pt x="8256" y="20398"/>
                    <a:pt x="8485" y="20398"/>
                  </a:cubicBezTo>
                  <a:cubicBezTo>
                    <a:pt x="9170" y="20398"/>
                    <a:pt x="9872" y="20274"/>
                    <a:pt x="10449" y="20027"/>
                  </a:cubicBezTo>
                  <a:lnTo>
                    <a:pt x="10339" y="19917"/>
                  </a:lnTo>
                  <a:cubicBezTo>
                    <a:pt x="14079" y="18267"/>
                    <a:pt x="16388" y="14527"/>
                    <a:pt x="16388" y="10458"/>
                  </a:cubicBezTo>
                  <a:cubicBezTo>
                    <a:pt x="16388" y="6498"/>
                    <a:pt x="14189" y="2979"/>
                    <a:pt x="10669" y="1109"/>
                  </a:cubicBezTo>
                  <a:cubicBezTo>
                    <a:pt x="9088" y="390"/>
                    <a:pt x="7366" y="0"/>
                    <a:pt x="562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1" name="Google Shape;869;p34">
              <a:extLst>
                <a:ext uri="{FF2B5EF4-FFF2-40B4-BE49-F238E27FC236}">
                  <a16:creationId xmlns:a16="http://schemas.microsoft.com/office/drawing/2014/main" id="{0CA11DB8-5CC8-33C1-1372-5309FBBFB114}"/>
                </a:ext>
              </a:extLst>
            </p:cNvPr>
            <p:cNvSpPr/>
            <p:nvPr/>
          </p:nvSpPr>
          <p:spPr>
            <a:xfrm>
              <a:off x="4528575" y="2043550"/>
              <a:ext cx="455575" cy="510200"/>
            </a:xfrm>
            <a:custGeom>
              <a:avLst/>
              <a:gdLst/>
              <a:ahLst/>
              <a:cxnLst/>
              <a:rect l="l" t="t" r="r" b="b"/>
              <a:pathLst>
                <a:path w="18223" h="20408" extrusionOk="0">
                  <a:moveTo>
                    <a:pt x="10037" y="7897"/>
                  </a:moveTo>
                  <a:lnTo>
                    <a:pt x="10083" y="7920"/>
                  </a:lnTo>
                  <a:cubicBezTo>
                    <a:pt x="10115" y="7968"/>
                    <a:pt x="10126" y="7988"/>
                    <a:pt x="10122" y="7988"/>
                  </a:cubicBezTo>
                  <a:cubicBezTo>
                    <a:pt x="10117" y="7988"/>
                    <a:pt x="10083" y="7951"/>
                    <a:pt x="10037" y="7897"/>
                  </a:cubicBezTo>
                  <a:close/>
                  <a:moveTo>
                    <a:pt x="10465" y="9114"/>
                  </a:moveTo>
                  <a:cubicBezTo>
                    <a:pt x="10474" y="9169"/>
                    <a:pt x="10494" y="9259"/>
                    <a:pt x="10528" y="9394"/>
                  </a:cubicBezTo>
                  <a:lnTo>
                    <a:pt x="10528" y="9394"/>
                  </a:lnTo>
                  <a:cubicBezTo>
                    <a:pt x="10509" y="9289"/>
                    <a:pt x="10491" y="9188"/>
                    <a:pt x="10465" y="9114"/>
                  </a:cubicBezTo>
                  <a:close/>
                  <a:moveTo>
                    <a:pt x="10528" y="9394"/>
                  </a:moveTo>
                  <a:lnTo>
                    <a:pt x="10528" y="9394"/>
                  </a:lnTo>
                  <a:cubicBezTo>
                    <a:pt x="10554" y="9537"/>
                    <a:pt x="10582" y="9687"/>
                    <a:pt x="10633" y="9790"/>
                  </a:cubicBezTo>
                  <a:cubicBezTo>
                    <a:pt x="10589" y="9628"/>
                    <a:pt x="10554" y="9498"/>
                    <a:pt x="10528" y="9394"/>
                  </a:cubicBezTo>
                  <a:close/>
                  <a:moveTo>
                    <a:pt x="10303" y="11550"/>
                  </a:moveTo>
                  <a:cubicBezTo>
                    <a:pt x="10303" y="11619"/>
                    <a:pt x="10259" y="11689"/>
                    <a:pt x="10198" y="11759"/>
                  </a:cubicBezTo>
                  <a:lnTo>
                    <a:pt x="10198" y="11759"/>
                  </a:lnTo>
                  <a:cubicBezTo>
                    <a:pt x="10213" y="11730"/>
                    <a:pt x="10255" y="11645"/>
                    <a:pt x="10303" y="11550"/>
                  </a:cubicBezTo>
                  <a:close/>
                  <a:moveTo>
                    <a:pt x="9745" y="12445"/>
                  </a:moveTo>
                  <a:cubicBezTo>
                    <a:pt x="9687" y="12507"/>
                    <a:pt x="9665" y="12533"/>
                    <a:pt x="9666" y="12533"/>
                  </a:cubicBezTo>
                  <a:cubicBezTo>
                    <a:pt x="9668" y="12533"/>
                    <a:pt x="9700" y="12500"/>
                    <a:pt x="9745" y="12445"/>
                  </a:cubicBezTo>
                  <a:close/>
                  <a:moveTo>
                    <a:pt x="9777" y="1"/>
                  </a:moveTo>
                  <a:cubicBezTo>
                    <a:pt x="9472"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9" y="7264"/>
                    <a:pt x="9324" y="7268"/>
                    <a:pt x="9330" y="7271"/>
                  </a:cubicBezTo>
                  <a:lnTo>
                    <a:pt x="9330" y="7271"/>
                  </a:lnTo>
                  <a:cubicBezTo>
                    <a:pt x="9566" y="7487"/>
                    <a:pt x="9674" y="7526"/>
                    <a:pt x="9863" y="7810"/>
                  </a:cubicBezTo>
                  <a:lnTo>
                    <a:pt x="9863" y="7810"/>
                  </a:lnTo>
                  <a:lnTo>
                    <a:pt x="9973" y="8030"/>
                  </a:lnTo>
                  <a:cubicBezTo>
                    <a:pt x="10126" y="8183"/>
                    <a:pt x="10226" y="8336"/>
                    <a:pt x="10310" y="8527"/>
                  </a:cubicBezTo>
                  <a:lnTo>
                    <a:pt x="10310" y="8527"/>
                  </a:lnTo>
                  <a:cubicBezTo>
                    <a:pt x="10334" y="8646"/>
                    <a:pt x="10413" y="8833"/>
                    <a:pt x="10413" y="9020"/>
                  </a:cubicBezTo>
                  <a:cubicBezTo>
                    <a:pt x="10434" y="9041"/>
                    <a:pt x="10451" y="9074"/>
                    <a:pt x="10465" y="9114"/>
                  </a:cubicBezTo>
                  <a:lnTo>
                    <a:pt x="10465" y="9114"/>
                  </a:lnTo>
                  <a:cubicBezTo>
                    <a:pt x="10457" y="9065"/>
                    <a:pt x="10457" y="9045"/>
                    <a:pt x="10463" y="9045"/>
                  </a:cubicBezTo>
                  <a:lnTo>
                    <a:pt x="10463" y="9045"/>
                  </a:lnTo>
                  <a:cubicBezTo>
                    <a:pt x="10484" y="9045"/>
                    <a:pt x="10574" y="9284"/>
                    <a:pt x="10633" y="9460"/>
                  </a:cubicBezTo>
                  <a:cubicBezTo>
                    <a:pt x="10743" y="9790"/>
                    <a:pt x="10633" y="9790"/>
                    <a:pt x="10633" y="10010"/>
                  </a:cubicBezTo>
                  <a:lnTo>
                    <a:pt x="10633" y="10402"/>
                  </a:lnTo>
                  <a:lnTo>
                    <a:pt x="10633" y="10402"/>
                  </a:lnTo>
                  <a:cubicBezTo>
                    <a:pt x="10603" y="10589"/>
                    <a:pt x="10563" y="10839"/>
                    <a:pt x="10523" y="11000"/>
                  </a:cubicBezTo>
                  <a:cubicBezTo>
                    <a:pt x="10415" y="11216"/>
                    <a:pt x="10306" y="11539"/>
                    <a:pt x="10198" y="11759"/>
                  </a:cubicBezTo>
                  <a:lnTo>
                    <a:pt x="10198" y="11759"/>
                  </a:lnTo>
                  <a:cubicBezTo>
                    <a:pt x="10163" y="11799"/>
                    <a:pt x="10123" y="11839"/>
                    <a:pt x="10083" y="11880"/>
                  </a:cubicBezTo>
                  <a:cubicBezTo>
                    <a:pt x="10034" y="12077"/>
                    <a:pt x="9852" y="12318"/>
                    <a:pt x="9745" y="12445"/>
                  </a:cubicBezTo>
                  <a:lnTo>
                    <a:pt x="9745" y="12445"/>
                  </a:lnTo>
                  <a:cubicBezTo>
                    <a:pt x="9809" y="12377"/>
                    <a:pt x="9917"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4" y="13327"/>
                    <a:pt x="8414" y="13420"/>
                    <a:pt x="8213" y="13420"/>
                  </a:cubicBezTo>
                  <a:cubicBezTo>
                    <a:pt x="7995" y="13529"/>
                    <a:pt x="7885" y="13530"/>
                    <a:pt x="7667" y="13637"/>
                  </a:cubicBezTo>
                  <a:lnTo>
                    <a:pt x="7667" y="13637"/>
                  </a:lnTo>
                  <a:cubicBezTo>
                    <a:pt x="7796" y="13622"/>
                    <a:pt x="7916" y="13608"/>
                    <a:pt x="7937" y="13608"/>
                  </a:cubicBezTo>
                  <a:cubicBezTo>
                    <a:pt x="7954" y="13608"/>
                    <a:pt x="7913" y="13616"/>
                    <a:pt x="7773" y="13640"/>
                  </a:cubicBezTo>
                  <a:lnTo>
                    <a:pt x="7663" y="13640"/>
                  </a:lnTo>
                  <a:cubicBezTo>
                    <a:pt x="7665"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7" y="13319"/>
                    <a:pt x="5188" y="13272"/>
                    <a:pt x="4858"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2" y="17709"/>
                    <a:pt x="15692" y="15949"/>
                  </a:cubicBezTo>
                  <a:cubicBezTo>
                    <a:pt x="18002" y="12650"/>
                    <a:pt x="18222" y="8470"/>
                    <a:pt x="16352" y="4950"/>
                  </a:cubicBezTo>
                  <a:cubicBezTo>
                    <a:pt x="15362" y="2861"/>
                    <a:pt x="13603" y="1321"/>
                    <a:pt x="11513" y="441"/>
                  </a:cubicBezTo>
                  <a:cubicBezTo>
                    <a:pt x="11000" y="148"/>
                    <a:pt x="10388" y="1"/>
                    <a:pt x="977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2" name="Google Shape;870;p34">
              <a:extLst>
                <a:ext uri="{FF2B5EF4-FFF2-40B4-BE49-F238E27FC236}">
                  <a16:creationId xmlns:a16="http://schemas.microsoft.com/office/drawing/2014/main" id="{9D00C238-9F16-AFDF-8B79-15FCF5CA76DF}"/>
                </a:ext>
              </a:extLst>
            </p:cNvPr>
            <p:cNvSpPr/>
            <p:nvPr/>
          </p:nvSpPr>
          <p:spPr>
            <a:xfrm>
              <a:off x="3889725" y="2043350"/>
              <a:ext cx="409725" cy="509925"/>
            </a:xfrm>
            <a:custGeom>
              <a:avLst/>
              <a:gdLst/>
              <a:ahLst/>
              <a:cxnLst/>
              <a:rect l="l" t="t" r="r" b="b"/>
              <a:pathLst>
                <a:path w="16389" h="20397" extrusionOk="0">
                  <a:moveTo>
                    <a:pt x="8864" y="8323"/>
                  </a:moveTo>
                  <a:lnTo>
                    <a:pt x="8910" y="8368"/>
                  </a:lnTo>
                  <a:cubicBezTo>
                    <a:pt x="8949" y="8426"/>
                    <a:pt x="8963" y="8450"/>
                    <a:pt x="8962" y="8450"/>
                  </a:cubicBezTo>
                  <a:cubicBezTo>
                    <a:pt x="8959" y="8450"/>
                    <a:pt x="8918" y="8396"/>
                    <a:pt x="8864" y="8323"/>
                  </a:cubicBezTo>
                  <a:close/>
                  <a:moveTo>
                    <a:pt x="9565" y="10307"/>
                  </a:moveTo>
                  <a:cubicBezTo>
                    <a:pt x="9568" y="10321"/>
                    <a:pt x="9570" y="10334"/>
                    <a:pt x="9570" y="10348"/>
                  </a:cubicBezTo>
                  <a:cubicBezTo>
                    <a:pt x="9570" y="10348"/>
                    <a:pt x="9568" y="10333"/>
                    <a:pt x="9565" y="10307"/>
                  </a:cubicBezTo>
                  <a:close/>
                  <a:moveTo>
                    <a:pt x="9350" y="11998"/>
                  </a:moveTo>
                  <a:cubicBezTo>
                    <a:pt x="9350" y="12068"/>
                    <a:pt x="9215" y="12317"/>
                    <a:pt x="9204" y="12317"/>
                  </a:cubicBezTo>
                  <a:cubicBezTo>
                    <a:pt x="9197" y="12317"/>
                    <a:pt x="9230" y="12237"/>
                    <a:pt x="9350" y="11998"/>
                  </a:cubicBezTo>
                  <a:close/>
                  <a:moveTo>
                    <a:pt x="8580" y="13098"/>
                  </a:moveTo>
                  <a:cubicBezTo>
                    <a:pt x="8557" y="13120"/>
                    <a:pt x="8530" y="13142"/>
                    <a:pt x="8501" y="13165"/>
                  </a:cubicBezTo>
                  <a:lnTo>
                    <a:pt x="8501" y="13165"/>
                  </a:lnTo>
                  <a:cubicBezTo>
                    <a:pt x="8548" y="13125"/>
                    <a:pt x="8580" y="13098"/>
                    <a:pt x="8580" y="13098"/>
                  </a:cubicBezTo>
                  <a:close/>
                  <a:moveTo>
                    <a:pt x="5627" y="0"/>
                  </a:moveTo>
                  <a:cubicBezTo>
                    <a:pt x="4704" y="0"/>
                    <a:pt x="3776" y="110"/>
                    <a:pt x="2860" y="339"/>
                  </a:cubicBezTo>
                  <a:cubicBezTo>
                    <a:pt x="991" y="889"/>
                    <a:pt x="1" y="2759"/>
                    <a:pt x="441" y="4628"/>
                  </a:cubicBezTo>
                  <a:cubicBezTo>
                    <a:pt x="909" y="6126"/>
                    <a:pt x="2332" y="7145"/>
                    <a:pt x="3830" y="7145"/>
                  </a:cubicBezTo>
                  <a:cubicBezTo>
                    <a:pt x="4093" y="7145"/>
                    <a:pt x="4358" y="7114"/>
                    <a:pt x="4620" y="7048"/>
                  </a:cubicBezTo>
                  <a:lnTo>
                    <a:pt x="5172" y="6864"/>
                  </a:lnTo>
                  <a:lnTo>
                    <a:pt x="5172" y="6864"/>
                  </a:lnTo>
                  <a:cubicBezTo>
                    <a:pt x="5079" y="6872"/>
                    <a:pt x="4982" y="6877"/>
                    <a:pt x="4930" y="6877"/>
                  </a:cubicBezTo>
                  <a:cubicBezTo>
                    <a:pt x="4852" y="6877"/>
                    <a:pt x="4877" y="6865"/>
                    <a:pt x="5170" y="6828"/>
                  </a:cubicBezTo>
                  <a:lnTo>
                    <a:pt x="5280" y="6828"/>
                  </a:lnTo>
                  <a:lnTo>
                    <a:pt x="5172" y="6864"/>
                  </a:lnTo>
                  <a:lnTo>
                    <a:pt x="5172" y="6864"/>
                  </a:lnTo>
                  <a:cubicBezTo>
                    <a:pt x="5357" y="6850"/>
                    <a:pt x="5524" y="6828"/>
                    <a:pt x="5280" y="6828"/>
                  </a:cubicBezTo>
                  <a:lnTo>
                    <a:pt x="6380" y="6828"/>
                  </a:lnTo>
                  <a:cubicBezTo>
                    <a:pt x="6600" y="6828"/>
                    <a:pt x="6918" y="6926"/>
                    <a:pt x="6779" y="6926"/>
                  </a:cubicBezTo>
                  <a:cubicBezTo>
                    <a:pt x="6710" y="6926"/>
                    <a:pt x="6527" y="6902"/>
                    <a:pt x="6160" y="6828"/>
                  </a:cubicBezTo>
                  <a:lnTo>
                    <a:pt x="6160" y="6828"/>
                  </a:lnTo>
                  <a:lnTo>
                    <a:pt x="6600" y="6938"/>
                  </a:lnTo>
                  <a:cubicBezTo>
                    <a:pt x="6820" y="7012"/>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5"/>
                    <a:pt x="9460" y="9908"/>
                  </a:cubicBezTo>
                  <a:lnTo>
                    <a:pt x="9460" y="10018"/>
                  </a:lnTo>
                  <a:cubicBezTo>
                    <a:pt x="9460" y="10348"/>
                    <a:pt x="9460" y="10678"/>
                    <a:pt x="9460" y="11008"/>
                  </a:cubicBezTo>
                  <a:cubicBezTo>
                    <a:pt x="9460" y="11118"/>
                    <a:pt x="9460" y="11228"/>
                    <a:pt x="9460" y="11448"/>
                  </a:cubicBezTo>
                  <a:cubicBezTo>
                    <a:pt x="9460" y="11448"/>
                    <a:pt x="9547" y="10753"/>
                    <a:pt x="9566" y="10753"/>
                  </a:cubicBezTo>
                  <a:cubicBezTo>
                    <a:pt x="9568" y="10753"/>
                    <a:pt x="9570" y="10763"/>
                    <a:pt x="9570" y="10788"/>
                  </a:cubicBezTo>
                  <a:cubicBezTo>
                    <a:pt x="9570" y="10898"/>
                    <a:pt x="9570" y="11008"/>
                    <a:pt x="9570" y="11118"/>
                  </a:cubicBezTo>
                  <a:cubicBezTo>
                    <a:pt x="9486" y="11369"/>
                    <a:pt x="9466" y="11557"/>
                    <a:pt x="9413" y="11778"/>
                  </a:cubicBezTo>
                  <a:lnTo>
                    <a:pt x="9413" y="11778"/>
                  </a:lnTo>
                  <a:cubicBezTo>
                    <a:pt x="9370" y="11878"/>
                    <a:pt x="9292" y="12055"/>
                    <a:pt x="9240" y="12108"/>
                  </a:cubicBezTo>
                  <a:cubicBezTo>
                    <a:pt x="9150" y="12197"/>
                    <a:pt x="8840" y="12581"/>
                    <a:pt x="8729" y="12838"/>
                  </a:cubicBezTo>
                  <a:lnTo>
                    <a:pt x="8729" y="12838"/>
                  </a:lnTo>
                  <a:lnTo>
                    <a:pt x="8360" y="13208"/>
                  </a:lnTo>
                  <a:lnTo>
                    <a:pt x="8250" y="13318"/>
                  </a:lnTo>
                  <a:cubicBezTo>
                    <a:pt x="8215" y="13352"/>
                    <a:pt x="8188" y="13380"/>
                    <a:pt x="8168" y="13402"/>
                  </a:cubicBezTo>
                  <a:lnTo>
                    <a:pt x="8168" y="13402"/>
                  </a:lnTo>
                  <a:cubicBezTo>
                    <a:pt x="8158" y="13410"/>
                    <a:pt x="8148" y="13419"/>
                    <a:pt x="8140" y="13428"/>
                  </a:cubicBezTo>
                  <a:cubicBezTo>
                    <a:pt x="7700" y="13648"/>
                    <a:pt x="7370" y="13867"/>
                    <a:pt x="6930" y="14087"/>
                  </a:cubicBezTo>
                  <a:cubicBezTo>
                    <a:pt x="6160" y="14417"/>
                    <a:pt x="5500" y="15187"/>
                    <a:pt x="5280" y="16067"/>
                  </a:cubicBezTo>
                  <a:cubicBezTo>
                    <a:pt x="5060" y="16947"/>
                    <a:pt x="5170" y="17937"/>
                    <a:pt x="5610" y="18707"/>
                  </a:cubicBezTo>
                  <a:cubicBezTo>
                    <a:pt x="6050" y="19477"/>
                    <a:pt x="6820" y="20027"/>
                    <a:pt x="7700" y="20357"/>
                  </a:cubicBezTo>
                  <a:cubicBezTo>
                    <a:pt x="7908" y="20383"/>
                    <a:pt x="8121" y="20396"/>
                    <a:pt x="8337" y="20396"/>
                  </a:cubicBezTo>
                  <a:cubicBezTo>
                    <a:pt x="9035" y="20396"/>
                    <a:pt x="9751" y="20253"/>
                    <a:pt x="10340" y="19917"/>
                  </a:cubicBezTo>
                  <a:cubicBezTo>
                    <a:pt x="14079" y="18267"/>
                    <a:pt x="16389" y="14527"/>
                    <a:pt x="16389" y="10458"/>
                  </a:cubicBezTo>
                  <a:cubicBezTo>
                    <a:pt x="16389" y="6498"/>
                    <a:pt x="14189" y="2979"/>
                    <a:pt x="10670" y="1109"/>
                  </a:cubicBezTo>
                  <a:cubicBezTo>
                    <a:pt x="9089" y="390"/>
                    <a:pt x="7367" y="0"/>
                    <a:pt x="562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3" name="Google Shape;871;p34">
              <a:extLst>
                <a:ext uri="{FF2B5EF4-FFF2-40B4-BE49-F238E27FC236}">
                  <a16:creationId xmlns:a16="http://schemas.microsoft.com/office/drawing/2014/main" id="{2EA1575B-068E-3AB6-969D-82ACA71DA27E}"/>
                </a:ext>
              </a:extLst>
            </p:cNvPr>
            <p:cNvSpPr/>
            <p:nvPr/>
          </p:nvSpPr>
          <p:spPr>
            <a:xfrm>
              <a:off x="3197725" y="2043550"/>
              <a:ext cx="455550" cy="510200"/>
            </a:xfrm>
            <a:custGeom>
              <a:avLst/>
              <a:gdLst/>
              <a:ahLst/>
              <a:cxnLst/>
              <a:rect l="l" t="t" r="r" b="b"/>
              <a:pathLst>
                <a:path w="18222" h="20408" extrusionOk="0">
                  <a:moveTo>
                    <a:pt x="10465" y="9114"/>
                  </a:moveTo>
                  <a:cubicBezTo>
                    <a:pt x="10474" y="9169"/>
                    <a:pt x="10494" y="9259"/>
                    <a:pt x="10528" y="9394"/>
                  </a:cubicBezTo>
                  <a:lnTo>
                    <a:pt x="10528" y="9394"/>
                  </a:lnTo>
                  <a:cubicBezTo>
                    <a:pt x="10509" y="9289"/>
                    <a:pt x="10491" y="9188"/>
                    <a:pt x="10465" y="9114"/>
                  </a:cubicBezTo>
                  <a:close/>
                  <a:moveTo>
                    <a:pt x="10528" y="9394"/>
                  </a:moveTo>
                  <a:cubicBezTo>
                    <a:pt x="10554" y="9537"/>
                    <a:pt x="10581" y="9687"/>
                    <a:pt x="10632" y="9790"/>
                  </a:cubicBezTo>
                  <a:cubicBezTo>
                    <a:pt x="10588" y="9628"/>
                    <a:pt x="10554" y="9498"/>
                    <a:pt x="10528" y="9394"/>
                  </a:cubicBezTo>
                  <a:close/>
                  <a:moveTo>
                    <a:pt x="10302" y="11550"/>
                  </a:moveTo>
                  <a:cubicBezTo>
                    <a:pt x="10302" y="11619"/>
                    <a:pt x="10258" y="11689"/>
                    <a:pt x="10198" y="11759"/>
                  </a:cubicBezTo>
                  <a:lnTo>
                    <a:pt x="10198" y="11759"/>
                  </a:lnTo>
                  <a:cubicBezTo>
                    <a:pt x="10213" y="11730"/>
                    <a:pt x="10255" y="11645"/>
                    <a:pt x="10302" y="11550"/>
                  </a:cubicBezTo>
                  <a:close/>
                  <a:moveTo>
                    <a:pt x="9745" y="12445"/>
                  </a:moveTo>
                  <a:lnTo>
                    <a:pt x="9745" y="12445"/>
                  </a:lnTo>
                  <a:cubicBezTo>
                    <a:pt x="9687" y="12507"/>
                    <a:pt x="9665" y="12533"/>
                    <a:pt x="9666" y="12533"/>
                  </a:cubicBezTo>
                  <a:cubicBezTo>
                    <a:pt x="9667" y="12533"/>
                    <a:pt x="9699" y="12500"/>
                    <a:pt x="9745" y="12445"/>
                  </a:cubicBezTo>
                  <a:close/>
                  <a:moveTo>
                    <a:pt x="9777" y="1"/>
                  </a:moveTo>
                  <a:cubicBezTo>
                    <a:pt x="9471"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8" y="7264"/>
                    <a:pt x="9324" y="7268"/>
                    <a:pt x="9329" y="7271"/>
                  </a:cubicBezTo>
                  <a:lnTo>
                    <a:pt x="9329" y="7271"/>
                  </a:lnTo>
                  <a:cubicBezTo>
                    <a:pt x="9566" y="7487"/>
                    <a:pt x="9673" y="7526"/>
                    <a:pt x="9863" y="7810"/>
                  </a:cubicBezTo>
                  <a:lnTo>
                    <a:pt x="9973" y="8030"/>
                  </a:lnTo>
                  <a:cubicBezTo>
                    <a:pt x="10126" y="8183"/>
                    <a:pt x="10226" y="8336"/>
                    <a:pt x="10309" y="8527"/>
                  </a:cubicBezTo>
                  <a:lnTo>
                    <a:pt x="10309" y="8527"/>
                  </a:lnTo>
                  <a:cubicBezTo>
                    <a:pt x="10333" y="8646"/>
                    <a:pt x="10412" y="8833"/>
                    <a:pt x="10412" y="9020"/>
                  </a:cubicBezTo>
                  <a:cubicBezTo>
                    <a:pt x="10433" y="9041"/>
                    <a:pt x="10450" y="9074"/>
                    <a:pt x="10465" y="9114"/>
                  </a:cubicBezTo>
                  <a:lnTo>
                    <a:pt x="10465" y="9114"/>
                  </a:lnTo>
                  <a:cubicBezTo>
                    <a:pt x="10456" y="9065"/>
                    <a:pt x="10456" y="9045"/>
                    <a:pt x="10463" y="9045"/>
                  </a:cubicBezTo>
                  <a:cubicBezTo>
                    <a:pt x="10484" y="9045"/>
                    <a:pt x="10574" y="9284"/>
                    <a:pt x="10632" y="9460"/>
                  </a:cubicBezTo>
                  <a:cubicBezTo>
                    <a:pt x="10742" y="9790"/>
                    <a:pt x="10632" y="9790"/>
                    <a:pt x="10632" y="10010"/>
                  </a:cubicBezTo>
                  <a:lnTo>
                    <a:pt x="10632" y="10402"/>
                  </a:lnTo>
                  <a:lnTo>
                    <a:pt x="10632" y="10402"/>
                  </a:lnTo>
                  <a:cubicBezTo>
                    <a:pt x="10603" y="10589"/>
                    <a:pt x="10563" y="10839"/>
                    <a:pt x="10522" y="11000"/>
                  </a:cubicBezTo>
                  <a:cubicBezTo>
                    <a:pt x="10414" y="11216"/>
                    <a:pt x="10306" y="11539"/>
                    <a:pt x="10198" y="11759"/>
                  </a:cubicBezTo>
                  <a:lnTo>
                    <a:pt x="10198" y="11759"/>
                  </a:lnTo>
                  <a:cubicBezTo>
                    <a:pt x="10163" y="11799"/>
                    <a:pt x="10123" y="11839"/>
                    <a:pt x="10083" y="11880"/>
                  </a:cubicBezTo>
                  <a:cubicBezTo>
                    <a:pt x="10033" y="12077"/>
                    <a:pt x="9851" y="12318"/>
                    <a:pt x="9745" y="12445"/>
                  </a:cubicBezTo>
                  <a:lnTo>
                    <a:pt x="9745" y="12445"/>
                  </a:lnTo>
                  <a:cubicBezTo>
                    <a:pt x="9809" y="12377"/>
                    <a:pt x="9916"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5" y="13622"/>
                    <a:pt x="7915" y="13608"/>
                    <a:pt x="7937" y="13608"/>
                  </a:cubicBezTo>
                  <a:cubicBezTo>
                    <a:pt x="7953" y="13608"/>
                    <a:pt x="7912" y="13616"/>
                    <a:pt x="7773" y="13640"/>
                  </a:cubicBezTo>
                  <a:lnTo>
                    <a:pt x="7663" y="13640"/>
                  </a:lnTo>
                  <a:cubicBezTo>
                    <a:pt x="7664"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692" y="15949"/>
                  </a:cubicBezTo>
                  <a:cubicBezTo>
                    <a:pt x="18002" y="12650"/>
                    <a:pt x="18222" y="8470"/>
                    <a:pt x="16352" y="4950"/>
                  </a:cubicBezTo>
                  <a:cubicBezTo>
                    <a:pt x="15362" y="2861"/>
                    <a:pt x="13602" y="1321"/>
                    <a:pt x="11512" y="441"/>
                  </a:cubicBezTo>
                  <a:cubicBezTo>
                    <a:pt x="10999" y="148"/>
                    <a:pt x="10388" y="1"/>
                    <a:pt x="977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4" name="Google Shape;872;p34">
              <a:extLst>
                <a:ext uri="{FF2B5EF4-FFF2-40B4-BE49-F238E27FC236}">
                  <a16:creationId xmlns:a16="http://schemas.microsoft.com/office/drawing/2014/main" id="{9DD770AE-443A-EC9D-4A45-4F3AB70249E7}"/>
                </a:ext>
              </a:extLst>
            </p:cNvPr>
            <p:cNvSpPr/>
            <p:nvPr/>
          </p:nvSpPr>
          <p:spPr>
            <a:xfrm>
              <a:off x="2558875" y="2043350"/>
              <a:ext cx="412475" cy="509975"/>
            </a:xfrm>
            <a:custGeom>
              <a:avLst/>
              <a:gdLst/>
              <a:ahLst/>
              <a:cxnLst/>
              <a:rect l="l" t="t" r="r" b="b"/>
              <a:pathLst>
                <a:path w="16499" h="20399" extrusionOk="0">
                  <a:moveTo>
                    <a:pt x="8757" y="8138"/>
                  </a:moveTo>
                  <a:cubicBezTo>
                    <a:pt x="8771" y="8144"/>
                    <a:pt x="8785" y="8148"/>
                    <a:pt x="8799" y="8148"/>
                  </a:cubicBezTo>
                  <a:cubicBezTo>
                    <a:pt x="8799" y="8163"/>
                    <a:pt x="8805" y="8183"/>
                    <a:pt x="8815" y="8208"/>
                  </a:cubicBezTo>
                  <a:lnTo>
                    <a:pt x="8815" y="8208"/>
                  </a:lnTo>
                  <a:cubicBezTo>
                    <a:pt x="8796" y="8185"/>
                    <a:pt x="8776" y="8161"/>
                    <a:pt x="8757" y="8138"/>
                  </a:cubicBezTo>
                  <a:close/>
                  <a:moveTo>
                    <a:pt x="9178" y="8695"/>
                  </a:moveTo>
                  <a:cubicBezTo>
                    <a:pt x="9181" y="8695"/>
                    <a:pt x="9199" y="8728"/>
                    <a:pt x="9239" y="8808"/>
                  </a:cubicBezTo>
                  <a:lnTo>
                    <a:pt x="9307" y="9012"/>
                  </a:lnTo>
                  <a:lnTo>
                    <a:pt x="9307" y="9012"/>
                  </a:lnTo>
                  <a:cubicBezTo>
                    <a:pt x="9238" y="8851"/>
                    <a:pt x="9172" y="8695"/>
                    <a:pt x="9178" y="8695"/>
                  </a:cubicBezTo>
                  <a:close/>
                  <a:moveTo>
                    <a:pt x="9459" y="11998"/>
                  </a:moveTo>
                  <a:cubicBezTo>
                    <a:pt x="9459" y="12068"/>
                    <a:pt x="9370" y="12317"/>
                    <a:pt x="9362" y="12317"/>
                  </a:cubicBezTo>
                  <a:cubicBezTo>
                    <a:pt x="9358" y="12317"/>
                    <a:pt x="9380" y="12237"/>
                    <a:pt x="9459" y="11998"/>
                  </a:cubicBezTo>
                  <a:close/>
                  <a:moveTo>
                    <a:pt x="5657" y="0"/>
                  </a:moveTo>
                  <a:cubicBezTo>
                    <a:pt x="4717" y="0"/>
                    <a:pt x="3775" y="110"/>
                    <a:pt x="2860" y="339"/>
                  </a:cubicBezTo>
                  <a:cubicBezTo>
                    <a:pt x="1100" y="889"/>
                    <a:pt x="0" y="2759"/>
                    <a:pt x="550" y="4628"/>
                  </a:cubicBezTo>
                  <a:cubicBezTo>
                    <a:pt x="1018" y="6126"/>
                    <a:pt x="2441" y="7145"/>
                    <a:pt x="3939" y="7145"/>
                  </a:cubicBezTo>
                  <a:cubicBezTo>
                    <a:pt x="4202" y="7145"/>
                    <a:pt x="4467" y="7114"/>
                    <a:pt x="4730" y="7048"/>
                  </a:cubicBezTo>
                  <a:lnTo>
                    <a:pt x="5281" y="6864"/>
                  </a:lnTo>
                  <a:lnTo>
                    <a:pt x="5281" y="6864"/>
                  </a:lnTo>
                  <a:cubicBezTo>
                    <a:pt x="5188" y="6872"/>
                    <a:pt x="5091" y="6877"/>
                    <a:pt x="5039" y="6877"/>
                  </a:cubicBezTo>
                  <a:cubicBezTo>
                    <a:pt x="4962" y="6877"/>
                    <a:pt x="4986" y="6865"/>
                    <a:pt x="5280" y="6828"/>
                  </a:cubicBezTo>
                  <a:lnTo>
                    <a:pt x="5390" y="6828"/>
                  </a:lnTo>
                  <a:lnTo>
                    <a:pt x="5281" y="6864"/>
                  </a:lnTo>
                  <a:lnTo>
                    <a:pt x="5281" y="6864"/>
                  </a:lnTo>
                  <a:cubicBezTo>
                    <a:pt x="5466" y="6850"/>
                    <a:pt x="5634" y="6828"/>
                    <a:pt x="5390" y="6828"/>
                  </a:cubicBezTo>
                  <a:lnTo>
                    <a:pt x="6380" y="6828"/>
                  </a:lnTo>
                  <a:cubicBezTo>
                    <a:pt x="6600" y="6828"/>
                    <a:pt x="6966" y="6926"/>
                    <a:pt x="6828" y="6926"/>
                  </a:cubicBezTo>
                  <a:cubicBezTo>
                    <a:pt x="6758" y="6926"/>
                    <a:pt x="6563" y="6902"/>
                    <a:pt x="6160" y="6828"/>
                  </a:cubicBezTo>
                  <a:lnTo>
                    <a:pt x="6160" y="6828"/>
                  </a:lnTo>
                  <a:lnTo>
                    <a:pt x="6600" y="6938"/>
                  </a:lnTo>
                  <a:cubicBezTo>
                    <a:pt x="6898" y="7013"/>
                    <a:pt x="7145" y="7087"/>
                    <a:pt x="7377" y="7162"/>
                  </a:cubicBezTo>
                  <a:lnTo>
                    <a:pt x="7377" y="7162"/>
                  </a:lnTo>
                  <a:lnTo>
                    <a:pt x="7809" y="7378"/>
                  </a:lnTo>
                  <a:lnTo>
                    <a:pt x="8139" y="7598"/>
                  </a:lnTo>
                  <a:lnTo>
                    <a:pt x="8149" y="7603"/>
                  </a:lnTo>
                  <a:lnTo>
                    <a:pt x="8149" y="7603"/>
                  </a:lnTo>
                  <a:cubicBezTo>
                    <a:pt x="8389" y="7822"/>
                    <a:pt x="8484" y="7847"/>
                    <a:pt x="8579" y="8038"/>
                  </a:cubicBezTo>
                  <a:lnTo>
                    <a:pt x="8889" y="8348"/>
                  </a:lnTo>
                  <a:lnTo>
                    <a:pt x="8889" y="8348"/>
                  </a:lnTo>
                  <a:cubicBezTo>
                    <a:pt x="8995" y="8527"/>
                    <a:pt x="9166" y="8771"/>
                    <a:pt x="9239" y="8918"/>
                  </a:cubicBezTo>
                  <a:cubicBezTo>
                    <a:pt x="9239" y="8991"/>
                    <a:pt x="9288" y="9114"/>
                    <a:pt x="9354" y="9220"/>
                  </a:cubicBezTo>
                  <a:lnTo>
                    <a:pt x="9354" y="9220"/>
                  </a:lnTo>
                  <a:cubicBezTo>
                    <a:pt x="9375" y="9434"/>
                    <a:pt x="9472" y="9714"/>
                    <a:pt x="9569" y="9908"/>
                  </a:cubicBezTo>
                  <a:cubicBezTo>
                    <a:pt x="9569" y="9943"/>
                    <a:pt x="9569" y="9981"/>
                    <a:pt x="9569" y="10018"/>
                  </a:cubicBezTo>
                  <a:cubicBezTo>
                    <a:pt x="9679" y="10348"/>
                    <a:pt x="9679" y="10678"/>
                    <a:pt x="9569" y="11008"/>
                  </a:cubicBezTo>
                  <a:cubicBezTo>
                    <a:pt x="9569" y="11118"/>
                    <a:pt x="9569" y="11228"/>
                    <a:pt x="9569" y="11448"/>
                  </a:cubicBezTo>
                  <a:cubicBezTo>
                    <a:pt x="9569" y="11448"/>
                    <a:pt x="9638" y="11174"/>
                    <a:pt x="9679" y="10970"/>
                  </a:cubicBezTo>
                  <a:lnTo>
                    <a:pt x="9679" y="10970"/>
                  </a:lnTo>
                  <a:cubicBezTo>
                    <a:pt x="9679" y="11019"/>
                    <a:pt x="9679" y="11068"/>
                    <a:pt x="9679" y="11118"/>
                  </a:cubicBezTo>
                  <a:cubicBezTo>
                    <a:pt x="9679" y="11410"/>
                    <a:pt x="9593" y="11617"/>
                    <a:pt x="9496" y="11890"/>
                  </a:cubicBezTo>
                  <a:lnTo>
                    <a:pt x="9496" y="11890"/>
                  </a:lnTo>
                  <a:cubicBezTo>
                    <a:pt x="9444" y="11978"/>
                    <a:pt x="9385" y="12072"/>
                    <a:pt x="9349" y="12108"/>
                  </a:cubicBezTo>
                  <a:cubicBezTo>
                    <a:pt x="9349" y="12218"/>
                    <a:pt x="8799" y="12768"/>
                    <a:pt x="8799" y="12988"/>
                  </a:cubicBezTo>
                  <a:cubicBezTo>
                    <a:pt x="8758" y="13028"/>
                    <a:pt x="8723" y="13064"/>
                    <a:pt x="8689" y="13098"/>
                  </a:cubicBezTo>
                  <a:lnTo>
                    <a:pt x="8689" y="13098"/>
                  </a:lnTo>
                  <a:cubicBezTo>
                    <a:pt x="8688" y="13099"/>
                    <a:pt x="8661" y="13126"/>
                    <a:pt x="8621" y="13165"/>
                  </a:cubicBezTo>
                  <a:lnTo>
                    <a:pt x="8621" y="13165"/>
                  </a:lnTo>
                  <a:cubicBezTo>
                    <a:pt x="8644" y="13143"/>
                    <a:pt x="8666" y="13121"/>
                    <a:pt x="8688" y="13099"/>
                  </a:cubicBezTo>
                  <a:lnTo>
                    <a:pt x="8688" y="13099"/>
                  </a:lnTo>
                  <a:cubicBezTo>
                    <a:pt x="8649" y="13138"/>
                    <a:pt x="8614" y="13173"/>
                    <a:pt x="8579" y="13208"/>
                  </a:cubicBezTo>
                  <a:lnTo>
                    <a:pt x="8575" y="13210"/>
                  </a:lnTo>
                  <a:lnTo>
                    <a:pt x="8575" y="13210"/>
                  </a:lnTo>
                  <a:cubicBezTo>
                    <a:pt x="8592" y="13194"/>
                    <a:pt x="8607" y="13178"/>
                    <a:pt x="8621" y="13165"/>
                  </a:cubicBezTo>
                  <a:lnTo>
                    <a:pt x="8621" y="13165"/>
                  </a:lnTo>
                  <a:cubicBezTo>
                    <a:pt x="8605" y="13181"/>
                    <a:pt x="8588" y="13196"/>
                    <a:pt x="8570" y="13212"/>
                  </a:cubicBezTo>
                  <a:lnTo>
                    <a:pt x="8570" y="13212"/>
                  </a:lnTo>
                  <a:lnTo>
                    <a:pt x="8359" y="13318"/>
                  </a:lnTo>
                  <a:cubicBezTo>
                    <a:pt x="8333" y="13352"/>
                    <a:pt x="8314" y="13380"/>
                    <a:pt x="8299" y="13402"/>
                  </a:cubicBezTo>
                  <a:lnTo>
                    <a:pt x="8299" y="13402"/>
                  </a:lnTo>
                  <a:cubicBezTo>
                    <a:pt x="8283" y="13410"/>
                    <a:pt x="8267" y="13419"/>
                    <a:pt x="8249" y="13428"/>
                  </a:cubicBezTo>
                  <a:cubicBezTo>
                    <a:pt x="7919" y="13648"/>
                    <a:pt x="7479" y="13867"/>
                    <a:pt x="7040" y="14087"/>
                  </a:cubicBezTo>
                  <a:cubicBezTo>
                    <a:pt x="6270" y="14527"/>
                    <a:pt x="5720" y="15187"/>
                    <a:pt x="5500" y="16067"/>
                  </a:cubicBezTo>
                  <a:cubicBezTo>
                    <a:pt x="5280" y="16947"/>
                    <a:pt x="5390" y="17937"/>
                    <a:pt x="5830" y="18707"/>
                  </a:cubicBezTo>
                  <a:cubicBezTo>
                    <a:pt x="6270" y="19477"/>
                    <a:pt x="7040" y="20027"/>
                    <a:pt x="7919" y="20357"/>
                  </a:cubicBezTo>
                  <a:cubicBezTo>
                    <a:pt x="8139" y="20384"/>
                    <a:pt x="8359" y="20398"/>
                    <a:pt x="8579" y="20398"/>
                  </a:cubicBezTo>
                  <a:cubicBezTo>
                    <a:pt x="9239" y="20398"/>
                    <a:pt x="9899" y="20274"/>
                    <a:pt x="10559" y="20027"/>
                  </a:cubicBezTo>
                  <a:lnTo>
                    <a:pt x="10449" y="19917"/>
                  </a:lnTo>
                  <a:cubicBezTo>
                    <a:pt x="14079" y="18267"/>
                    <a:pt x="16499" y="14527"/>
                    <a:pt x="16499" y="10458"/>
                  </a:cubicBezTo>
                  <a:cubicBezTo>
                    <a:pt x="16389" y="6498"/>
                    <a:pt x="14299" y="2979"/>
                    <a:pt x="10779" y="1109"/>
                  </a:cubicBezTo>
                  <a:cubicBezTo>
                    <a:pt x="9198" y="390"/>
                    <a:pt x="7430" y="0"/>
                    <a:pt x="565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5" name="Google Shape;873;p34">
              <a:extLst>
                <a:ext uri="{FF2B5EF4-FFF2-40B4-BE49-F238E27FC236}">
                  <a16:creationId xmlns:a16="http://schemas.microsoft.com/office/drawing/2014/main" id="{9BA8ED0D-C41E-A220-9656-95F52F5B2489}"/>
                </a:ext>
              </a:extLst>
            </p:cNvPr>
            <p:cNvSpPr/>
            <p:nvPr/>
          </p:nvSpPr>
          <p:spPr>
            <a:xfrm>
              <a:off x="1866850" y="2043550"/>
              <a:ext cx="455575" cy="510200"/>
            </a:xfrm>
            <a:custGeom>
              <a:avLst/>
              <a:gdLst/>
              <a:ahLst/>
              <a:cxnLst/>
              <a:rect l="l" t="t" r="r" b="b"/>
              <a:pathLst>
                <a:path w="18223" h="20408" extrusionOk="0">
                  <a:moveTo>
                    <a:pt x="10037" y="7897"/>
                  </a:moveTo>
                  <a:lnTo>
                    <a:pt x="10083" y="7920"/>
                  </a:lnTo>
                  <a:cubicBezTo>
                    <a:pt x="10115" y="7968"/>
                    <a:pt x="10126" y="7988"/>
                    <a:pt x="10122" y="7988"/>
                  </a:cubicBezTo>
                  <a:cubicBezTo>
                    <a:pt x="10117" y="7988"/>
                    <a:pt x="10083" y="7951"/>
                    <a:pt x="10037" y="7897"/>
                  </a:cubicBezTo>
                  <a:close/>
                  <a:moveTo>
                    <a:pt x="10465" y="9114"/>
                  </a:moveTo>
                  <a:cubicBezTo>
                    <a:pt x="10475" y="9169"/>
                    <a:pt x="10495" y="9259"/>
                    <a:pt x="10529" y="9394"/>
                  </a:cubicBezTo>
                  <a:lnTo>
                    <a:pt x="10529" y="9394"/>
                  </a:lnTo>
                  <a:cubicBezTo>
                    <a:pt x="10510" y="9289"/>
                    <a:pt x="10491" y="9188"/>
                    <a:pt x="10465" y="9114"/>
                  </a:cubicBezTo>
                  <a:close/>
                  <a:moveTo>
                    <a:pt x="10529" y="9394"/>
                  </a:moveTo>
                  <a:cubicBezTo>
                    <a:pt x="10554" y="9537"/>
                    <a:pt x="10582" y="9687"/>
                    <a:pt x="10633" y="9790"/>
                  </a:cubicBezTo>
                  <a:cubicBezTo>
                    <a:pt x="10589" y="9628"/>
                    <a:pt x="10555" y="9498"/>
                    <a:pt x="10529" y="9394"/>
                  </a:cubicBezTo>
                  <a:close/>
                  <a:moveTo>
                    <a:pt x="10303" y="11550"/>
                  </a:moveTo>
                  <a:cubicBezTo>
                    <a:pt x="10303" y="11619"/>
                    <a:pt x="10259" y="11689"/>
                    <a:pt x="10198" y="11759"/>
                  </a:cubicBezTo>
                  <a:lnTo>
                    <a:pt x="10198" y="11759"/>
                  </a:lnTo>
                  <a:cubicBezTo>
                    <a:pt x="10213" y="11730"/>
                    <a:pt x="10256" y="11645"/>
                    <a:pt x="10303" y="11550"/>
                  </a:cubicBezTo>
                  <a:close/>
                  <a:moveTo>
                    <a:pt x="9745" y="12445"/>
                  </a:moveTo>
                  <a:cubicBezTo>
                    <a:pt x="9688" y="12507"/>
                    <a:pt x="9665" y="12533"/>
                    <a:pt x="9666" y="12533"/>
                  </a:cubicBezTo>
                  <a:cubicBezTo>
                    <a:pt x="9668" y="12533"/>
                    <a:pt x="9700" y="12500"/>
                    <a:pt x="9745" y="12445"/>
                  </a:cubicBezTo>
                  <a:close/>
                  <a:moveTo>
                    <a:pt x="9778" y="1"/>
                  </a:moveTo>
                  <a:cubicBezTo>
                    <a:pt x="9472" y="1"/>
                    <a:pt x="9167" y="38"/>
                    <a:pt x="8873" y="111"/>
                  </a:cubicBezTo>
                  <a:cubicBezTo>
                    <a:pt x="7993" y="331"/>
                    <a:pt x="7333" y="881"/>
                    <a:pt x="6783" y="1651"/>
                  </a:cubicBezTo>
                  <a:cubicBezTo>
                    <a:pt x="6014" y="3081"/>
                    <a:pt x="6343" y="5610"/>
                    <a:pt x="8103" y="6380"/>
                  </a:cubicBezTo>
                  <a:lnTo>
                    <a:pt x="7993" y="6490"/>
                  </a:lnTo>
                  <a:cubicBezTo>
                    <a:pt x="8323" y="6600"/>
                    <a:pt x="8653" y="6820"/>
                    <a:pt x="8983" y="6930"/>
                  </a:cubicBezTo>
                  <a:lnTo>
                    <a:pt x="9313" y="7260"/>
                  </a:lnTo>
                  <a:cubicBezTo>
                    <a:pt x="9319" y="7264"/>
                    <a:pt x="9324" y="7268"/>
                    <a:pt x="9330" y="7271"/>
                  </a:cubicBezTo>
                  <a:lnTo>
                    <a:pt x="9330" y="7271"/>
                  </a:lnTo>
                  <a:cubicBezTo>
                    <a:pt x="9566" y="7487"/>
                    <a:pt x="9674" y="7526"/>
                    <a:pt x="9863" y="7810"/>
                  </a:cubicBezTo>
                  <a:lnTo>
                    <a:pt x="9973" y="8030"/>
                  </a:lnTo>
                  <a:cubicBezTo>
                    <a:pt x="10126" y="8183"/>
                    <a:pt x="10226" y="8336"/>
                    <a:pt x="10310" y="8527"/>
                  </a:cubicBezTo>
                  <a:lnTo>
                    <a:pt x="10310" y="8527"/>
                  </a:lnTo>
                  <a:cubicBezTo>
                    <a:pt x="10334" y="8646"/>
                    <a:pt x="10413" y="8833"/>
                    <a:pt x="10413" y="9020"/>
                  </a:cubicBezTo>
                  <a:cubicBezTo>
                    <a:pt x="10434" y="9041"/>
                    <a:pt x="10451" y="9074"/>
                    <a:pt x="10465" y="9114"/>
                  </a:cubicBezTo>
                  <a:lnTo>
                    <a:pt x="10465" y="9114"/>
                  </a:lnTo>
                  <a:cubicBezTo>
                    <a:pt x="10457" y="9065"/>
                    <a:pt x="10457" y="9045"/>
                    <a:pt x="10463" y="9045"/>
                  </a:cubicBezTo>
                  <a:cubicBezTo>
                    <a:pt x="10484" y="9045"/>
                    <a:pt x="10574" y="9284"/>
                    <a:pt x="10633" y="9460"/>
                  </a:cubicBezTo>
                  <a:cubicBezTo>
                    <a:pt x="10743" y="9790"/>
                    <a:pt x="10633" y="9790"/>
                    <a:pt x="10633" y="10010"/>
                  </a:cubicBezTo>
                  <a:lnTo>
                    <a:pt x="10633" y="10402"/>
                  </a:lnTo>
                  <a:lnTo>
                    <a:pt x="10633" y="10402"/>
                  </a:lnTo>
                  <a:cubicBezTo>
                    <a:pt x="10604" y="10589"/>
                    <a:pt x="10563" y="10839"/>
                    <a:pt x="10523" y="11000"/>
                  </a:cubicBezTo>
                  <a:cubicBezTo>
                    <a:pt x="10415" y="11216"/>
                    <a:pt x="10307" y="11539"/>
                    <a:pt x="10198" y="11759"/>
                  </a:cubicBezTo>
                  <a:lnTo>
                    <a:pt x="10198" y="11759"/>
                  </a:lnTo>
                  <a:cubicBezTo>
                    <a:pt x="10164" y="11799"/>
                    <a:pt x="10123" y="11839"/>
                    <a:pt x="10083" y="11880"/>
                  </a:cubicBezTo>
                  <a:cubicBezTo>
                    <a:pt x="10034" y="12077"/>
                    <a:pt x="9852" y="12318"/>
                    <a:pt x="9745" y="12445"/>
                  </a:cubicBezTo>
                  <a:lnTo>
                    <a:pt x="9745" y="12445"/>
                  </a:lnTo>
                  <a:cubicBezTo>
                    <a:pt x="9810" y="12377"/>
                    <a:pt x="9917" y="12266"/>
                    <a:pt x="10083" y="12100"/>
                  </a:cubicBezTo>
                  <a:lnTo>
                    <a:pt x="10083" y="12100"/>
                  </a:lnTo>
                  <a:cubicBezTo>
                    <a:pt x="9973" y="12320"/>
                    <a:pt x="9753" y="12540"/>
                    <a:pt x="9533" y="12760"/>
                  </a:cubicBezTo>
                  <a:lnTo>
                    <a:pt x="9423" y="12870"/>
                  </a:lnTo>
                  <a:lnTo>
                    <a:pt x="9423" y="12870"/>
                  </a:lnTo>
                  <a:cubicBezTo>
                    <a:pt x="9152" y="13051"/>
                    <a:pt x="8955" y="13157"/>
                    <a:pt x="8709" y="13312"/>
                  </a:cubicBezTo>
                  <a:lnTo>
                    <a:pt x="8709" y="13312"/>
                  </a:lnTo>
                  <a:cubicBezTo>
                    <a:pt x="8524" y="13327"/>
                    <a:pt x="8415" y="13420"/>
                    <a:pt x="8213" y="13420"/>
                  </a:cubicBezTo>
                  <a:cubicBezTo>
                    <a:pt x="7995" y="13529"/>
                    <a:pt x="7885" y="13530"/>
                    <a:pt x="7668" y="13637"/>
                  </a:cubicBezTo>
                  <a:lnTo>
                    <a:pt x="7668" y="13637"/>
                  </a:lnTo>
                  <a:cubicBezTo>
                    <a:pt x="7796" y="13622"/>
                    <a:pt x="7916" y="13608"/>
                    <a:pt x="7937" y="13608"/>
                  </a:cubicBezTo>
                  <a:cubicBezTo>
                    <a:pt x="7954" y="13608"/>
                    <a:pt x="7913" y="13616"/>
                    <a:pt x="7773" y="13640"/>
                  </a:cubicBezTo>
                  <a:lnTo>
                    <a:pt x="7663" y="13640"/>
                  </a:lnTo>
                  <a:cubicBezTo>
                    <a:pt x="7665" y="13639"/>
                    <a:pt x="7666" y="13638"/>
                    <a:pt x="7668" y="13637"/>
                  </a:cubicBezTo>
                  <a:lnTo>
                    <a:pt x="7668" y="13637"/>
                  </a:lnTo>
                  <a:cubicBezTo>
                    <a:pt x="7662" y="13638"/>
                    <a:pt x="7656" y="13639"/>
                    <a:pt x="7650" y="13640"/>
                  </a:cubicBezTo>
                  <a:lnTo>
                    <a:pt x="6673" y="13640"/>
                  </a:lnTo>
                  <a:cubicBezTo>
                    <a:pt x="6673" y="13640"/>
                    <a:pt x="6014" y="13420"/>
                    <a:pt x="5904" y="13420"/>
                  </a:cubicBezTo>
                  <a:cubicBezTo>
                    <a:pt x="5537" y="13319"/>
                    <a:pt x="5188" y="13272"/>
                    <a:pt x="4859"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3" y="17709"/>
                    <a:pt x="15693" y="15949"/>
                  </a:cubicBezTo>
                  <a:cubicBezTo>
                    <a:pt x="18002" y="12650"/>
                    <a:pt x="18222" y="8470"/>
                    <a:pt x="16352" y="4950"/>
                  </a:cubicBezTo>
                  <a:cubicBezTo>
                    <a:pt x="15363" y="2861"/>
                    <a:pt x="13603" y="1321"/>
                    <a:pt x="11513" y="441"/>
                  </a:cubicBezTo>
                  <a:cubicBezTo>
                    <a:pt x="11000" y="148"/>
                    <a:pt x="10389" y="1"/>
                    <a:pt x="9778"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6" name="Google Shape;874;p34">
              <a:extLst>
                <a:ext uri="{FF2B5EF4-FFF2-40B4-BE49-F238E27FC236}">
                  <a16:creationId xmlns:a16="http://schemas.microsoft.com/office/drawing/2014/main" id="{FDF95858-184B-98FA-2D95-0432C83B3F12}"/>
                </a:ext>
              </a:extLst>
            </p:cNvPr>
            <p:cNvSpPr/>
            <p:nvPr/>
          </p:nvSpPr>
          <p:spPr>
            <a:xfrm>
              <a:off x="1228000" y="2043350"/>
              <a:ext cx="409750" cy="509975"/>
            </a:xfrm>
            <a:custGeom>
              <a:avLst/>
              <a:gdLst/>
              <a:ahLst/>
              <a:cxnLst/>
              <a:rect l="l" t="t" r="r" b="b"/>
              <a:pathLst>
                <a:path w="16390" h="20399" extrusionOk="0">
                  <a:moveTo>
                    <a:pt x="8864" y="8323"/>
                  </a:moveTo>
                  <a:lnTo>
                    <a:pt x="8910" y="8368"/>
                  </a:lnTo>
                  <a:cubicBezTo>
                    <a:pt x="8949" y="8426"/>
                    <a:pt x="8964" y="8450"/>
                    <a:pt x="8962" y="8450"/>
                  </a:cubicBezTo>
                  <a:cubicBezTo>
                    <a:pt x="8959" y="8450"/>
                    <a:pt x="8918" y="8396"/>
                    <a:pt x="8864" y="8323"/>
                  </a:cubicBezTo>
                  <a:close/>
                  <a:moveTo>
                    <a:pt x="9566" y="10309"/>
                  </a:moveTo>
                  <a:cubicBezTo>
                    <a:pt x="9568" y="10333"/>
                    <a:pt x="9570" y="10348"/>
                    <a:pt x="9570" y="10348"/>
                  </a:cubicBezTo>
                  <a:cubicBezTo>
                    <a:pt x="9570" y="10335"/>
                    <a:pt x="9568" y="10322"/>
                    <a:pt x="9566" y="10309"/>
                  </a:cubicBezTo>
                  <a:close/>
                  <a:moveTo>
                    <a:pt x="9676" y="10753"/>
                  </a:moveTo>
                  <a:cubicBezTo>
                    <a:pt x="9678" y="10753"/>
                    <a:pt x="9680" y="10763"/>
                    <a:pt x="9680" y="10788"/>
                  </a:cubicBezTo>
                  <a:cubicBezTo>
                    <a:pt x="9680" y="10898"/>
                    <a:pt x="9680" y="11008"/>
                    <a:pt x="9680" y="11118"/>
                  </a:cubicBezTo>
                  <a:cubicBezTo>
                    <a:pt x="9643" y="11229"/>
                    <a:pt x="9606" y="11327"/>
                    <a:pt x="9573" y="11421"/>
                  </a:cubicBezTo>
                  <a:lnTo>
                    <a:pt x="9573" y="11421"/>
                  </a:lnTo>
                  <a:cubicBezTo>
                    <a:pt x="9589" y="11294"/>
                    <a:pt x="9659" y="10753"/>
                    <a:pt x="9676" y="10753"/>
                  </a:cubicBezTo>
                  <a:close/>
                  <a:moveTo>
                    <a:pt x="9460" y="11998"/>
                  </a:moveTo>
                  <a:cubicBezTo>
                    <a:pt x="9460" y="12068"/>
                    <a:pt x="9326" y="12317"/>
                    <a:pt x="9314" y="12317"/>
                  </a:cubicBezTo>
                  <a:cubicBezTo>
                    <a:pt x="9307" y="12317"/>
                    <a:pt x="9340" y="12237"/>
                    <a:pt x="9460" y="11998"/>
                  </a:cubicBezTo>
                  <a:close/>
                  <a:moveTo>
                    <a:pt x="5627" y="0"/>
                  </a:moveTo>
                  <a:cubicBezTo>
                    <a:pt x="4704" y="0"/>
                    <a:pt x="3776" y="110"/>
                    <a:pt x="2861" y="339"/>
                  </a:cubicBezTo>
                  <a:cubicBezTo>
                    <a:pt x="991" y="889"/>
                    <a:pt x="1" y="2759"/>
                    <a:pt x="441" y="4628"/>
                  </a:cubicBezTo>
                  <a:cubicBezTo>
                    <a:pt x="909" y="6126"/>
                    <a:pt x="2332" y="7145"/>
                    <a:pt x="3898" y="7145"/>
                  </a:cubicBezTo>
                  <a:cubicBezTo>
                    <a:pt x="4172" y="7145"/>
                    <a:pt x="4451" y="7114"/>
                    <a:pt x="4730" y="7048"/>
                  </a:cubicBezTo>
                  <a:lnTo>
                    <a:pt x="5185" y="6866"/>
                  </a:lnTo>
                  <a:lnTo>
                    <a:pt x="5185" y="6866"/>
                  </a:lnTo>
                  <a:cubicBezTo>
                    <a:pt x="5106" y="6873"/>
                    <a:pt x="5026" y="6877"/>
                    <a:pt x="4979" y="6877"/>
                  </a:cubicBezTo>
                  <a:cubicBezTo>
                    <a:pt x="4901" y="6877"/>
                    <a:pt x="4914" y="6865"/>
                    <a:pt x="5170" y="6828"/>
                  </a:cubicBezTo>
                  <a:lnTo>
                    <a:pt x="5280" y="6828"/>
                  </a:lnTo>
                  <a:lnTo>
                    <a:pt x="5185" y="6866"/>
                  </a:lnTo>
                  <a:lnTo>
                    <a:pt x="5185" y="6866"/>
                  </a:lnTo>
                  <a:cubicBezTo>
                    <a:pt x="5365" y="6852"/>
                    <a:pt x="5535" y="6828"/>
                    <a:pt x="5280" y="6828"/>
                  </a:cubicBezTo>
                  <a:lnTo>
                    <a:pt x="6380" y="6828"/>
                  </a:lnTo>
                  <a:cubicBezTo>
                    <a:pt x="6600" y="6828"/>
                    <a:pt x="6918" y="6926"/>
                    <a:pt x="6779" y="6926"/>
                  </a:cubicBezTo>
                  <a:cubicBezTo>
                    <a:pt x="6710" y="6926"/>
                    <a:pt x="6527" y="6902"/>
                    <a:pt x="6160" y="6828"/>
                  </a:cubicBezTo>
                  <a:lnTo>
                    <a:pt x="6160" y="6828"/>
                  </a:lnTo>
                  <a:lnTo>
                    <a:pt x="6600" y="6938"/>
                  </a:lnTo>
                  <a:cubicBezTo>
                    <a:pt x="6820" y="7012"/>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5"/>
                    <a:pt x="9460" y="9908"/>
                  </a:cubicBezTo>
                  <a:cubicBezTo>
                    <a:pt x="9460" y="10102"/>
                    <a:pt x="9545" y="10210"/>
                    <a:pt x="9566" y="10309"/>
                  </a:cubicBezTo>
                  <a:lnTo>
                    <a:pt x="9566" y="10309"/>
                  </a:lnTo>
                  <a:cubicBezTo>
                    <a:pt x="9550" y="10166"/>
                    <a:pt x="9501" y="9685"/>
                    <a:pt x="9530" y="9685"/>
                  </a:cubicBezTo>
                  <a:cubicBezTo>
                    <a:pt x="9537" y="9685"/>
                    <a:pt x="9550" y="9718"/>
                    <a:pt x="9570" y="9798"/>
                  </a:cubicBezTo>
                  <a:lnTo>
                    <a:pt x="9570" y="10018"/>
                  </a:lnTo>
                  <a:cubicBezTo>
                    <a:pt x="9570" y="10348"/>
                    <a:pt x="9570" y="10678"/>
                    <a:pt x="9570" y="11008"/>
                  </a:cubicBezTo>
                  <a:cubicBezTo>
                    <a:pt x="9570" y="11115"/>
                    <a:pt x="9570" y="11222"/>
                    <a:pt x="9570" y="11431"/>
                  </a:cubicBezTo>
                  <a:lnTo>
                    <a:pt x="9570" y="11431"/>
                  </a:lnTo>
                  <a:cubicBezTo>
                    <a:pt x="9515" y="11589"/>
                    <a:pt x="9473" y="11737"/>
                    <a:pt x="9462" y="11914"/>
                  </a:cubicBezTo>
                  <a:lnTo>
                    <a:pt x="9462" y="11914"/>
                  </a:lnTo>
                  <a:cubicBezTo>
                    <a:pt x="9425" y="11994"/>
                    <a:pt x="9382" y="12075"/>
                    <a:pt x="9350" y="12108"/>
                  </a:cubicBezTo>
                  <a:cubicBezTo>
                    <a:pt x="9260" y="12197"/>
                    <a:pt x="8950" y="12581"/>
                    <a:pt x="8840" y="12838"/>
                  </a:cubicBezTo>
                  <a:lnTo>
                    <a:pt x="8840" y="12838"/>
                  </a:lnTo>
                  <a:lnTo>
                    <a:pt x="8470" y="13208"/>
                  </a:lnTo>
                  <a:lnTo>
                    <a:pt x="8415" y="13263"/>
                  </a:lnTo>
                  <a:lnTo>
                    <a:pt x="8415" y="13263"/>
                  </a:lnTo>
                  <a:cubicBezTo>
                    <a:pt x="8332" y="13318"/>
                    <a:pt x="8250" y="13373"/>
                    <a:pt x="8140" y="13428"/>
                  </a:cubicBezTo>
                  <a:cubicBezTo>
                    <a:pt x="7810" y="13648"/>
                    <a:pt x="7370" y="13867"/>
                    <a:pt x="7040" y="14087"/>
                  </a:cubicBezTo>
                  <a:cubicBezTo>
                    <a:pt x="6270" y="14527"/>
                    <a:pt x="5610" y="15187"/>
                    <a:pt x="5390" y="16067"/>
                  </a:cubicBezTo>
                  <a:cubicBezTo>
                    <a:pt x="5170" y="16947"/>
                    <a:pt x="5280" y="17937"/>
                    <a:pt x="5830" y="18707"/>
                  </a:cubicBezTo>
                  <a:cubicBezTo>
                    <a:pt x="6270" y="19477"/>
                    <a:pt x="6930" y="20027"/>
                    <a:pt x="7810" y="20357"/>
                  </a:cubicBezTo>
                  <a:cubicBezTo>
                    <a:pt x="8030" y="20384"/>
                    <a:pt x="8257" y="20398"/>
                    <a:pt x="8485" y="20398"/>
                  </a:cubicBezTo>
                  <a:cubicBezTo>
                    <a:pt x="9171" y="20398"/>
                    <a:pt x="9872" y="20274"/>
                    <a:pt x="10450" y="20027"/>
                  </a:cubicBezTo>
                  <a:lnTo>
                    <a:pt x="10340" y="19917"/>
                  </a:lnTo>
                  <a:cubicBezTo>
                    <a:pt x="14079" y="18267"/>
                    <a:pt x="16389" y="14527"/>
                    <a:pt x="16389" y="10458"/>
                  </a:cubicBezTo>
                  <a:cubicBezTo>
                    <a:pt x="16389" y="6498"/>
                    <a:pt x="14189" y="2979"/>
                    <a:pt x="10670" y="1109"/>
                  </a:cubicBezTo>
                  <a:cubicBezTo>
                    <a:pt x="9089" y="390"/>
                    <a:pt x="7367" y="0"/>
                    <a:pt x="5627"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7" name="Google Shape;875;p34">
              <a:extLst>
                <a:ext uri="{FF2B5EF4-FFF2-40B4-BE49-F238E27FC236}">
                  <a16:creationId xmlns:a16="http://schemas.microsoft.com/office/drawing/2014/main" id="{8AE31C87-D574-F5CB-86AC-4707456249BB}"/>
                </a:ext>
              </a:extLst>
            </p:cNvPr>
            <p:cNvSpPr/>
            <p:nvPr/>
          </p:nvSpPr>
          <p:spPr>
            <a:xfrm>
              <a:off x="536000" y="2043550"/>
              <a:ext cx="455550" cy="510200"/>
            </a:xfrm>
            <a:custGeom>
              <a:avLst/>
              <a:gdLst/>
              <a:ahLst/>
              <a:cxnLst/>
              <a:rect l="l" t="t" r="r" b="b"/>
              <a:pathLst>
                <a:path w="18222" h="20408" extrusionOk="0">
                  <a:moveTo>
                    <a:pt x="10037" y="7897"/>
                  </a:moveTo>
                  <a:lnTo>
                    <a:pt x="10083" y="7920"/>
                  </a:lnTo>
                  <a:cubicBezTo>
                    <a:pt x="10115" y="7968"/>
                    <a:pt x="10126" y="7988"/>
                    <a:pt x="10122" y="7988"/>
                  </a:cubicBezTo>
                  <a:cubicBezTo>
                    <a:pt x="10116" y="7988"/>
                    <a:pt x="10083" y="7951"/>
                    <a:pt x="10037" y="7897"/>
                  </a:cubicBezTo>
                  <a:close/>
                  <a:moveTo>
                    <a:pt x="10465" y="9114"/>
                  </a:moveTo>
                  <a:lnTo>
                    <a:pt x="10465" y="9114"/>
                  </a:lnTo>
                  <a:cubicBezTo>
                    <a:pt x="10474" y="9169"/>
                    <a:pt x="10494" y="9259"/>
                    <a:pt x="10528" y="9394"/>
                  </a:cubicBezTo>
                  <a:lnTo>
                    <a:pt x="10528" y="9394"/>
                  </a:lnTo>
                  <a:cubicBezTo>
                    <a:pt x="10509" y="9289"/>
                    <a:pt x="10491" y="9188"/>
                    <a:pt x="10465" y="9114"/>
                  </a:cubicBezTo>
                  <a:close/>
                  <a:moveTo>
                    <a:pt x="10528" y="9394"/>
                  </a:moveTo>
                  <a:cubicBezTo>
                    <a:pt x="10554" y="9537"/>
                    <a:pt x="10581" y="9687"/>
                    <a:pt x="10633" y="9790"/>
                  </a:cubicBezTo>
                  <a:cubicBezTo>
                    <a:pt x="10588" y="9628"/>
                    <a:pt x="10554" y="9498"/>
                    <a:pt x="10528" y="9394"/>
                  </a:cubicBezTo>
                  <a:close/>
                  <a:moveTo>
                    <a:pt x="10303" y="11550"/>
                  </a:moveTo>
                  <a:cubicBezTo>
                    <a:pt x="10303" y="11619"/>
                    <a:pt x="10258" y="11689"/>
                    <a:pt x="10198" y="11759"/>
                  </a:cubicBezTo>
                  <a:lnTo>
                    <a:pt x="10198" y="11759"/>
                  </a:lnTo>
                  <a:cubicBezTo>
                    <a:pt x="10213" y="11730"/>
                    <a:pt x="10255" y="11645"/>
                    <a:pt x="10303" y="11550"/>
                  </a:cubicBezTo>
                  <a:close/>
                  <a:moveTo>
                    <a:pt x="9745" y="12445"/>
                  </a:moveTo>
                  <a:cubicBezTo>
                    <a:pt x="9687" y="12507"/>
                    <a:pt x="9665" y="12533"/>
                    <a:pt x="9666" y="12533"/>
                  </a:cubicBezTo>
                  <a:cubicBezTo>
                    <a:pt x="9668" y="12533"/>
                    <a:pt x="9699" y="12500"/>
                    <a:pt x="9745" y="12445"/>
                  </a:cubicBezTo>
                  <a:close/>
                  <a:moveTo>
                    <a:pt x="9777" y="1"/>
                  </a:moveTo>
                  <a:cubicBezTo>
                    <a:pt x="9472"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8" y="7264"/>
                    <a:pt x="9324" y="7268"/>
                    <a:pt x="9329" y="7271"/>
                  </a:cubicBezTo>
                  <a:lnTo>
                    <a:pt x="9329" y="7271"/>
                  </a:lnTo>
                  <a:cubicBezTo>
                    <a:pt x="9566" y="7487"/>
                    <a:pt x="9674" y="7526"/>
                    <a:pt x="9863" y="7810"/>
                  </a:cubicBezTo>
                  <a:lnTo>
                    <a:pt x="9973" y="8030"/>
                  </a:lnTo>
                  <a:cubicBezTo>
                    <a:pt x="10126" y="8183"/>
                    <a:pt x="10226" y="8336"/>
                    <a:pt x="10309" y="8527"/>
                  </a:cubicBezTo>
                  <a:lnTo>
                    <a:pt x="10309" y="8527"/>
                  </a:lnTo>
                  <a:cubicBezTo>
                    <a:pt x="10333" y="8646"/>
                    <a:pt x="10413" y="8833"/>
                    <a:pt x="10413" y="9020"/>
                  </a:cubicBezTo>
                  <a:cubicBezTo>
                    <a:pt x="10434" y="9041"/>
                    <a:pt x="10450" y="9074"/>
                    <a:pt x="10465" y="9114"/>
                  </a:cubicBezTo>
                  <a:lnTo>
                    <a:pt x="10465" y="9114"/>
                  </a:lnTo>
                  <a:cubicBezTo>
                    <a:pt x="10456" y="9065"/>
                    <a:pt x="10457" y="9045"/>
                    <a:pt x="10463" y="9045"/>
                  </a:cubicBezTo>
                  <a:cubicBezTo>
                    <a:pt x="10484" y="9045"/>
                    <a:pt x="10574" y="9284"/>
                    <a:pt x="10633" y="9460"/>
                  </a:cubicBezTo>
                  <a:cubicBezTo>
                    <a:pt x="10743" y="9790"/>
                    <a:pt x="10633" y="9790"/>
                    <a:pt x="10633" y="10010"/>
                  </a:cubicBezTo>
                  <a:lnTo>
                    <a:pt x="10633" y="10402"/>
                  </a:lnTo>
                  <a:lnTo>
                    <a:pt x="10633" y="10402"/>
                  </a:lnTo>
                  <a:cubicBezTo>
                    <a:pt x="10603" y="10589"/>
                    <a:pt x="10563" y="10839"/>
                    <a:pt x="10523" y="11000"/>
                  </a:cubicBezTo>
                  <a:cubicBezTo>
                    <a:pt x="10414" y="11216"/>
                    <a:pt x="10306" y="11539"/>
                    <a:pt x="10198" y="11759"/>
                  </a:cubicBezTo>
                  <a:lnTo>
                    <a:pt x="10198" y="11759"/>
                  </a:lnTo>
                  <a:cubicBezTo>
                    <a:pt x="10163" y="11799"/>
                    <a:pt x="10123" y="11839"/>
                    <a:pt x="10083" y="11880"/>
                  </a:cubicBezTo>
                  <a:cubicBezTo>
                    <a:pt x="10033" y="12077"/>
                    <a:pt x="9852" y="12318"/>
                    <a:pt x="9745" y="12445"/>
                  </a:cubicBezTo>
                  <a:lnTo>
                    <a:pt x="9745" y="12445"/>
                  </a:lnTo>
                  <a:cubicBezTo>
                    <a:pt x="9809" y="12377"/>
                    <a:pt x="9916"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6" y="13622"/>
                    <a:pt x="7916" y="13608"/>
                    <a:pt x="7937" y="13608"/>
                  </a:cubicBezTo>
                  <a:cubicBezTo>
                    <a:pt x="7954" y="13608"/>
                    <a:pt x="7912" y="13616"/>
                    <a:pt x="7773" y="13640"/>
                  </a:cubicBezTo>
                  <a:lnTo>
                    <a:pt x="7663" y="13640"/>
                  </a:lnTo>
                  <a:cubicBezTo>
                    <a:pt x="7664"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7" y="13319"/>
                    <a:pt x="5187" y="13272"/>
                    <a:pt x="4858" y="13272"/>
                  </a:cubicBezTo>
                  <a:cubicBezTo>
                    <a:pt x="1235" y="13272"/>
                    <a:pt x="0" y="18910"/>
                    <a:pt x="4033" y="20019"/>
                  </a:cubicBezTo>
                  <a:cubicBezTo>
                    <a:pt x="5041" y="20271"/>
                    <a:pt x="6072" y="20407"/>
                    <a:pt x="7094" y="20407"/>
                  </a:cubicBezTo>
                  <a:cubicBezTo>
                    <a:pt x="8303" y="20407"/>
                    <a:pt x="9500" y="20216"/>
                    <a:pt x="10633" y="19799"/>
                  </a:cubicBezTo>
                  <a:cubicBezTo>
                    <a:pt x="12722" y="19139"/>
                    <a:pt x="14482" y="17709"/>
                    <a:pt x="15692" y="15949"/>
                  </a:cubicBezTo>
                  <a:cubicBezTo>
                    <a:pt x="18002" y="12650"/>
                    <a:pt x="18222" y="8470"/>
                    <a:pt x="16352" y="4950"/>
                  </a:cubicBezTo>
                  <a:cubicBezTo>
                    <a:pt x="15362" y="2861"/>
                    <a:pt x="13602" y="1321"/>
                    <a:pt x="11513" y="441"/>
                  </a:cubicBezTo>
                  <a:cubicBezTo>
                    <a:pt x="10999" y="148"/>
                    <a:pt x="10388" y="1"/>
                    <a:pt x="977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8" name="Google Shape;876;p34">
              <a:extLst>
                <a:ext uri="{FF2B5EF4-FFF2-40B4-BE49-F238E27FC236}">
                  <a16:creationId xmlns:a16="http://schemas.microsoft.com/office/drawing/2014/main" id="{BDA97F7B-9343-6FA7-78AA-DE3620547FD1}"/>
                </a:ext>
              </a:extLst>
            </p:cNvPr>
            <p:cNvSpPr/>
            <p:nvPr/>
          </p:nvSpPr>
          <p:spPr>
            <a:xfrm>
              <a:off x="238125" y="2527500"/>
              <a:ext cx="409725" cy="509625"/>
            </a:xfrm>
            <a:custGeom>
              <a:avLst/>
              <a:gdLst/>
              <a:ahLst/>
              <a:cxnLst/>
              <a:rect l="l" t="t" r="r" b="b"/>
              <a:pathLst>
                <a:path w="16389" h="20385" extrusionOk="0">
                  <a:moveTo>
                    <a:pt x="7184" y="8074"/>
                  </a:moveTo>
                  <a:cubicBezTo>
                    <a:pt x="7165" y="8074"/>
                    <a:pt x="7039" y="8334"/>
                    <a:pt x="7039" y="8470"/>
                  </a:cubicBezTo>
                  <a:cubicBezTo>
                    <a:pt x="7166" y="8175"/>
                    <a:pt x="7195" y="8074"/>
                    <a:pt x="7184" y="8074"/>
                  </a:cubicBezTo>
                  <a:close/>
                  <a:moveTo>
                    <a:pt x="7039" y="8470"/>
                  </a:moveTo>
                  <a:lnTo>
                    <a:pt x="7039" y="8470"/>
                  </a:lnTo>
                  <a:cubicBezTo>
                    <a:pt x="7006" y="8536"/>
                    <a:pt x="6983" y="8612"/>
                    <a:pt x="6964" y="8695"/>
                  </a:cubicBezTo>
                  <a:lnTo>
                    <a:pt x="6964" y="8695"/>
                  </a:lnTo>
                  <a:cubicBezTo>
                    <a:pt x="6979" y="8650"/>
                    <a:pt x="7003" y="8577"/>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227" y="12825"/>
                  </a:moveTo>
                  <a:lnTo>
                    <a:pt x="8227" y="12825"/>
                  </a:lnTo>
                  <a:cubicBezTo>
                    <a:pt x="8259" y="12853"/>
                    <a:pt x="8293" y="12881"/>
                    <a:pt x="8325" y="12908"/>
                  </a:cubicBezTo>
                  <a:lnTo>
                    <a:pt x="8325" y="12908"/>
                  </a:lnTo>
                  <a:lnTo>
                    <a:pt x="8249" y="12870"/>
                  </a:lnTo>
                  <a:lnTo>
                    <a:pt x="8227" y="12825"/>
                  </a:lnTo>
                  <a:close/>
                  <a:moveTo>
                    <a:pt x="8671" y="13146"/>
                  </a:moveTo>
                  <a:cubicBezTo>
                    <a:pt x="8676" y="13146"/>
                    <a:pt x="8813" y="13198"/>
                    <a:pt x="8954" y="13251"/>
                  </a:cubicBezTo>
                  <a:lnTo>
                    <a:pt x="8954" y="13251"/>
                  </a:lnTo>
                  <a:cubicBezTo>
                    <a:pt x="8902" y="13234"/>
                    <a:pt x="8851" y="13217"/>
                    <a:pt x="8799" y="13200"/>
                  </a:cubicBezTo>
                  <a:cubicBezTo>
                    <a:pt x="8704" y="13162"/>
                    <a:pt x="8668" y="13146"/>
                    <a:pt x="8671" y="13146"/>
                  </a:cubicBezTo>
                  <a:close/>
                  <a:moveTo>
                    <a:pt x="9610" y="13481"/>
                  </a:moveTo>
                  <a:cubicBezTo>
                    <a:pt x="9679" y="13481"/>
                    <a:pt x="9862" y="13493"/>
                    <a:pt x="10229" y="13529"/>
                  </a:cubicBezTo>
                  <a:lnTo>
                    <a:pt x="10009" y="13529"/>
                  </a:lnTo>
                  <a:cubicBezTo>
                    <a:pt x="9789" y="13529"/>
                    <a:pt x="9471" y="13481"/>
                    <a:pt x="9610" y="13481"/>
                  </a:cubicBezTo>
                  <a:close/>
                  <a:moveTo>
                    <a:pt x="7675" y="1"/>
                  </a:moveTo>
                  <a:cubicBezTo>
                    <a:pt x="7064" y="1"/>
                    <a:pt x="6453" y="148"/>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5" y="13350"/>
                    <a:pt x="11659" y="13419"/>
                  </a:cubicBezTo>
                  <a:lnTo>
                    <a:pt x="11109" y="13529"/>
                  </a:lnTo>
                  <a:lnTo>
                    <a:pt x="10229" y="13529"/>
                  </a:lnTo>
                  <a:lnTo>
                    <a:pt x="9789" y="13419"/>
                  </a:lnTo>
                  <a:cubicBezTo>
                    <a:pt x="9562" y="13419"/>
                    <a:pt x="9336" y="13368"/>
                    <a:pt x="9109" y="13299"/>
                  </a:cubicBezTo>
                  <a:lnTo>
                    <a:pt x="9109" y="13299"/>
                  </a:lnTo>
                  <a:lnTo>
                    <a:pt x="8689" y="13090"/>
                  </a:lnTo>
                  <a:lnTo>
                    <a:pt x="8469" y="12980"/>
                  </a:lnTo>
                  <a:cubicBezTo>
                    <a:pt x="8317" y="12828"/>
                    <a:pt x="8218" y="12728"/>
                    <a:pt x="8144" y="12659"/>
                  </a:cubicBezTo>
                  <a:lnTo>
                    <a:pt x="8144" y="12659"/>
                  </a:lnTo>
                  <a:lnTo>
                    <a:pt x="8139" y="12650"/>
                  </a:lnTo>
                  <a:cubicBezTo>
                    <a:pt x="8135"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cubicBezTo>
                    <a:pt x="6929" y="10010"/>
                    <a:pt x="6929" y="9790"/>
                    <a:pt x="6929" y="9460"/>
                  </a:cubicBezTo>
                  <a:lnTo>
                    <a:pt x="6929" y="9020"/>
                  </a:lnTo>
                  <a:cubicBezTo>
                    <a:pt x="6929" y="9020"/>
                    <a:pt x="6896" y="9254"/>
                    <a:pt x="6866" y="9427"/>
                  </a:cubicBezTo>
                  <a:lnTo>
                    <a:pt x="6866" y="9427"/>
                  </a:lnTo>
                  <a:cubicBezTo>
                    <a:pt x="6856" y="9403"/>
                    <a:pt x="6819" y="9414"/>
                    <a:pt x="6819" y="9350"/>
                  </a:cubicBezTo>
                  <a:cubicBezTo>
                    <a:pt x="6896" y="9119"/>
                    <a:pt x="6919" y="8888"/>
                    <a:pt x="6964" y="8695"/>
                  </a:cubicBezTo>
                  <a:lnTo>
                    <a:pt x="6964" y="8695"/>
                  </a:lnTo>
                  <a:cubicBezTo>
                    <a:pt x="6949" y="8738"/>
                    <a:pt x="6943" y="8756"/>
                    <a:pt x="6942" y="8756"/>
                  </a:cubicBezTo>
                  <a:cubicBezTo>
                    <a:pt x="6937" y="8756"/>
                    <a:pt x="7039" y="8400"/>
                    <a:pt x="7039" y="8250"/>
                  </a:cubicBezTo>
                  <a:cubicBezTo>
                    <a:pt x="7039" y="8158"/>
                    <a:pt x="7504" y="7755"/>
                    <a:pt x="7589" y="7498"/>
                  </a:cubicBezTo>
                  <a:lnTo>
                    <a:pt x="7589" y="7498"/>
                  </a:lnTo>
                  <a:cubicBezTo>
                    <a:pt x="7700" y="7412"/>
                    <a:pt x="7839" y="7310"/>
                    <a:pt x="7919" y="7150"/>
                  </a:cubicBezTo>
                  <a:lnTo>
                    <a:pt x="7960" y="7109"/>
                  </a:lnTo>
                  <a:lnTo>
                    <a:pt x="7960" y="7109"/>
                  </a:lnTo>
                  <a:cubicBezTo>
                    <a:pt x="7853" y="7186"/>
                    <a:pt x="7739" y="7260"/>
                    <a:pt x="7699" y="7260"/>
                  </a:cubicBezTo>
                  <a:cubicBezTo>
                    <a:pt x="7809" y="7205"/>
                    <a:pt x="7892" y="7150"/>
                    <a:pt x="7974" y="7095"/>
                  </a:cubicBezTo>
                  <a:lnTo>
                    <a:pt x="7974" y="7095"/>
                  </a:lnTo>
                  <a:lnTo>
                    <a:pt x="7960" y="7109"/>
                  </a:lnTo>
                  <a:lnTo>
                    <a:pt x="7960" y="7109"/>
                  </a:lnTo>
                  <a:cubicBezTo>
                    <a:pt x="7982" y="7094"/>
                    <a:pt x="8003" y="7078"/>
                    <a:pt x="8023" y="7063"/>
                  </a:cubicBezTo>
                  <a:lnTo>
                    <a:pt x="8023" y="7063"/>
                  </a:lnTo>
                  <a:cubicBezTo>
                    <a:pt x="8006" y="7074"/>
                    <a:pt x="7990" y="7084"/>
                    <a:pt x="7974" y="7095"/>
                  </a:cubicBezTo>
                  <a:lnTo>
                    <a:pt x="7974" y="7095"/>
                  </a:lnTo>
                  <a:lnTo>
                    <a:pt x="8029" y="7040"/>
                  </a:lnTo>
                  <a:cubicBezTo>
                    <a:pt x="8131" y="6964"/>
                    <a:pt x="8174" y="6935"/>
                    <a:pt x="8178" y="6935"/>
                  </a:cubicBezTo>
                  <a:cubicBezTo>
                    <a:pt x="8185" y="6935"/>
                    <a:pt x="8113" y="6995"/>
                    <a:pt x="8023" y="7063"/>
                  </a:cubicBezTo>
                  <a:lnTo>
                    <a:pt x="8023" y="7063"/>
                  </a:lnTo>
                  <a:cubicBezTo>
                    <a:pt x="8090" y="7019"/>
                    <a:pt x="8161" y="6974"/>
                    <a:pt x="8249" y="6930"/>
                  </a:cubicBezTo>
                  <a:cubicBezTo>
                    <a:pt x="8579" y="6710"/>
                    <a:pt x="9019" y="6490"/>
                    <a:pt x="9349" y="6380"/>
                  </a:cubicBezTo>
                  <a:cubicBezTo>
                    <a:pt x="10119" y="5940"/>
                    <a:pt x="10779" y="5170"/>
                    <a:pt x="10999" y="4290"/>
                  </a:cubicBezTo>
                  <a:cubicBezTo>
                    <a:pt x="11439" y="2531"/>
                    <a:pt x="10449" y="551"/>
                    <a:pt x="8579" y="111"/>
                  </a:cubicBezTo>
                  <a:cubicBezTo>
                    <a:pt x="8286" y="38"/>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9" name="Google Shape;877;p34">
              <a:extLst>
                <a:ext uri="{FF2B5EF4-FFF2-40B4-BE49-F238E27FC236}">
                  <a16:creationId xmlns:a16="http://schemas.microsoft.com/office/drawing/2014/main" id="{E06A6614-9E3C-C0AC-F0D1-E5244C68197B}"/>
                </a:ext>
              </a:extLst>
            </p:cNvPr>
            <p:cNvSpPr/>
            <p:nvPr/>
          </p:nvSpPr>
          <p:spPr>
            <a:xfrm>
              <a:off x="884300" y="2528800"/>
              <a:ext cx="455550" cy="510175"/>
            </a:xfrm>
            <a:custGeom>
              <a:avLst/>
              <a:gdLst/>
              <a:ahLst/>
              <a:cxnLst/>
              <a:rect l="l" t="t" r="r" b="b"/>
              <a:pathLst>
                <a:path w="18222" h="20407" extrusionOk="0">
                  <a:moveTo>
                    <a:pt x="7749" y="9068"/>
                  </a:moveTo>
                  <a:cubicBezTo>
                    <a:pt x="7716" y="9145"/>
                    <a:pt x="7689" y="9201"/>
                    <a:pt x="7680" y="9201"/>
                  </a:cubicBezTo>
                  <a:cubicBezTo>
                    <a:pt x="7673" y="9201"/>
                    <a:pt x="7677" y="9166"/>
                    <a:pt x="7699" y="9078"/>
                  </a:cubicBezTo>
                  <a:cubicBezTo>
                    <a:pt x="7719" y="9078"/>
                    <a:pt x="7736" y="9074"/>
                    <a:pt x="7749" y="9068"/>
                  </a:cubicBezTo>
                  <a:close/>
                  <a:moveTo>
                    <a:pt x="7589" y="10618"/>
                  </a:moveTo>
                  <a:cubicBezTo>
                    <a:pt x="7615" y="10711"/>
                    <a:pt x="7637" y="10795"/>
                    <a:pt x="7657" y="10870"/>
                  </a:cubicBezTo>
                  <a:lnTo>
                    <a:pt x="7657" y="10870"/>
                  </a:lnTo>
                  <a:cubicBezTo>
                    <a:pt x="7639" y="10788"/>
                    <a:pt x="7618" y="10703"/>
                    <a:pt x="7589" y="10618"/>
                  </a:cubicBezTo>
                  <a:close/>
                  <a:moveTo>
                    <a:pt x="7657" y="10870"/>
                  </a:moveTo>
                  <a:cubicBezTo>
                    <a:pt x="7693" y="11039"/>
                    <a:pt x="7714" y="11192"/>
                    <a:pt x="7754" y="11295"/>
                  </a:cubicBezTo>
                  <a:lnTo>
                    <a:pt x="7754" y="11295"/>
                  </a:lnTo>
                  <a:cubicBezTo>
                    <a:pt x="7740" y="11211"/>
                    <a:pt x="7709" y="11075"/>
                    <a:pt x="7657" y="10870"/>
                  </a:cubicBezTo>
                  <a:close/>
                  <a:moveTo>
                    <a:pt x="8429" y="12826"/>
                  </a:moveTo>
                  <a:cubicBezTo>
                    <a:pt x="8481" y="12903"/>
                    <a:pt x="8518" y="12960"/>
                    <a:pt x="8508" y="12960"/>
                  </a:cubicBezTo>
                  <a:cubicBezTo>
                    <a:pt x="8504" y="12960"/>
                    <a:pt x="8492" y="12950"/>
                    <a:pt x="8469" y="12928"/>
                  </a:cubicBezTo>
                  <a:lnTo>
                    <a:pt x="8429" y="12826"/>
                  </a:lnTo>
                  <a:close/>
                  <a:moveTo>
                    <a:pt x="11129" y="0"/>
                  </a:moveTo>
                  <a:cubicBezTo>
                    <a:pt x="9919" y="0"/>
                    <a:pt x="8722" y="192"/>
                    <a:pt x="7589" y="609"/>
                  </a:cubicBezTo>
                  <a:cubicBezTo>
                    <a:pt x="5500" y="1379"/>
                    <a:pt x="3740" y="2699"/>
                    <a:pt x="2420" y="4568"/>
                  </a:cubicBezTo>
                  <a:cubicBezTo>
                    <a:pt x="220" y="7758"/>
                    <a:pt x="0" y="11938"/>
                    <a:pt x="1760" y="15457"/>
                  </a:cubicBezTo>
                  <a:cubicBezTo>
                    <a:pt x="2860" y="17437"/>
                    <a:pt x="4620" y="19087"/>
                    <a:pt x="6710" y="19967"/>
                  </a:cubicBezTo>
                  <a:cubicBezTo>
                    <a:pt x="7223" y="20260"/>
                    <a:pt x="7785" y="20407"/>
                    <a:pt x="8396" y="20407"/>
                  </a:cubicBezTo>
                  <a:cubicBezTo>
                    <a:pt x="8702" y="20407"/>
                    <a:pt x="9019" y="20370"/>
                    <a:pt x="9349" y="20297"/>
                  </a:cubicBezTo>
                  <a:cubicBezTo>
                    <a:pt x="10119" y="20077"/>
                    <a:pt x="10889" y="19527"/>
                    <a:pt x="11329" y="18757"/>
                  </a:cubicBezTo>
                  <a:cubicBezTo>
                    <a:pt x="12099" y="17217"/>
                    <a:pt x="11879" y="14797"/>
                    <a:pt x="10119" y="14027"/>
                  </a:cubicBezTo>
                  <a:lnTo>
                    <a:pt x="10339" y="13917"/>
                  </a:lnTo>
                  <a:cubicBezTo>
                    <a:pt x="9899" y="13807"/>
                    <a:pt x="9569" y="13697"/>
                    <a:pt x="9239" y="13477"/>
                  </a:cubicBezTo>
                  <a:lnTo>
                    <a:pt x="8909" y="13148"/>
                  </a:lnTo>
                  <a:cubicBezTo>
                    <a:pt x="8792" y="13069"/>
                    <a:pt x="8730" y="13033"/>
                    <a:pt x="8706" y="13024"/>
                  </a:cubicBezTo>
                  <a:lnTo>
                    <a:pt x="8706" y="13024"/>
                  </a:lnTo>
                  <a:cubicBezTo>
                    <a:pt x="8583" y="12913"/>
                    <a:pt x="8491" y="12795"/>
                    <a:pt x="8359" y="12598"/>
                  </a:cubicBezTo>
                  <a:lnTo>
                    <a:pt x="8323" y="12561"/>
                  </a:lnTo>
                  <a:lnTo>
                    <a:pt x="8323" y="12561"/>
                  </a:lnTo>
                  <a:lnTo>
                    <a:pt x="8249" y="12378"/>
                  </a:lnTo>
                  <a:cubicBezTo>
                    <a:pt x="8096" y="12224"/>
                    <a:pt x="7996" y="12071"/>
                    <a:pt x="7913" y="11881"/>
                  </a:cubicBezTo>
                  <a:lnTo>
                    <a:pt x="7913" y="11881"/>
                  </a:lnTo>
                  <a:cubicBezTo>
                    <a:pt x="7889" y="11761"/>
                    <a:pt x="7809" y="11575"/>
                    <a:pt x="7809" y="11388"/>
                  </a:cubicBezTo>
                  <a:cubicBezTo>
                    <a:pt x="7787" y="11365"/>
                    <a:pt x="7769" y="11334"/>
                    <a:pt x="7754" y="11295"/>
                  </a:cubicBezTo>
                  <a:lnTo>
                    <a:pt x="7754" y="11295"/>
                  </a:lnTo>
                  <a:cubicBezTo>
                    <a:pt x="7767" y="11370"/>
                    <a:pt x="7766" y="11402"/>
                    <a:pt x="7757" y="11402"/>
                  </a:cubicBezTo>
                  <a:cubicBezTo>
                    <a:pt x="7732" y="11402"/>
                    <a:pt x="7646" y="11175"/>
                    <a:pt x="7589" y="10948"/>
                  </a:cubicBezTo>
                  <a:cubicBezTo>
                    <a:pt x="7480" y="10618"/>
                    <a:pt x="7589" y="10618"/>
                    <a:pt x="7589" y="10508"/>
                  </a:cubicBezTo>
                  <a:lnTo>
                    <a:pt x="7589" y="10005"/>
                  </a:lnTo>
                  <a:lnTo>
                    <a:pt x="7589" y="10005"/>
                  </a:lnTo>
                  <a:cubicBezTo>
                    <a:pt x="7619" y="9818"/>
                    <a:pt x="7659" y="9569"/>
                    <a:pt x="7699" y="9408"/>
                  </a:cubicBezTo>
                  <a:cubicBezTo>
                    <a:pt x="7789" y="9228"/>
                    <a:pt x="7879" y="8975"/>
                    <a:pt x="7909" y="8769"/>
                  </a:cubicBezTo>
                  <a:lnTo>
                    <a:pt x="7909" y="8769"/>
                  </a:lnTo>
                  <a:lnTo>
                    <a:pt x="8029" y="8528"/>
                  </a:lnTo>
                  <a:cubicBezTo>
                    <a:pt x="8175" y="8310"/>
                    <a:pt x="8560" y="7901"/>
                    <a:pt x="8520" y="7901"/>
                  </a:cubicBezTo>
                  <a:cubicBezTo>
                    <a:pt x="8499" y="7901"/>
                    <a:pt x="8366" y="8009"/>
                    <a:pt x="8029" y="8308"/>
                  </a:cubicBezTo>
                  <a:cubicBezTo>
                    <a:pt x="8249" y="8088"/>
                    <a:pt x="8469" y="7868"/>
                    <a:pt x="8689" y="7648"/>
                  </a:cubicBezTo>
                  <a:lnTo>
                    <a:pt x="8799" y="7538"/>
                  </a:lnTo>
                  <a:lnTo>
                    <a:pt x="8799" y="7538"/>
                  </a:lnTo>
                  <a:cubicBezTo>
                    <a:pt x="9129" y="7318"/>
                    <a:pt x="9349" y="7208"/>
                    <a:pt x="9679" y="7098"/>
                  </a:cubicBezTo>
                  <a:cubicBezTo>
                    <a:pt x="9715" y="7074"/>
                    <a:pt x="9744" y="7054"/>
                    <a:pt x="9768" y="7036"/>
                  </a:cubicBezTo>
                  <a:lnTo>
                    <a:pt x="9768" y="7036"/>
                  </a:lnTo>
                  <a:lnTo>
                    <a:pt x="10009" y="6988"/>
                  </a:lnTo>
                  <a:lnTo>
                    <a:pt x="10449" y="6878"/>
                  </a:lnTo>
                  <a:lnTo>
                    <a:pt x="10779" y="6878"/>
                  </a:lnTo>
                  <a:cubicBezTo>
                    <a:pt x="10880" y="6838"/>
                    <a:pt x="10911" y="6812"/>
                    <a:pt x="10897" y="6797"/>
                  </a:cubicBezTo>
                  <a:lnTo>
                    <a:pt x="10897" y="6797"/>
                  </a:lnTo>
                  <a:cubicBezTo>
                    <a:pt x="10926" y="6796"/>
                    <a:pt x="10956" y="6796"/>
                    <a:pt x="10985" y="6796"/>
                  </a:cubicBezTo>
                  <a:cubicBezTo>
                    <a:pt x="11192" y="6796"/>
                    <a:pt x="11384" y="6823"/>
                    <a:pt x="11549" y="6878"/>
                  </a:cubicBezTo>
                  <a:cubicBezTo>
                    <a:pt x="11769" y="6878"/>
                    <a:pt x="12099" y="6878"/>
                    <a:pt x="12319" y="6988"/>
                  </a:cubicBezTo>
                  <a:cubicBezTo>
                    <a:pt x="12686" y="7089"/>
                    <a:pt x="13035" y="7136"/>
                    <a:pt x="13364" y="7136"/>
                  </a:cubicBezTo>
                  <a:cubicBezTo>
                    <a:pt x="16987" y="7136"/>
                    <a:pt x="18222" y="1498"/>
                    <a:pt x="14189" y="389"/>
                  </a:cubicBezTo>
                  <a:cubicBezTo>
                    <a:pt x="13181" y="137"/>
                    <a:pt x="12151" y="0"/>
                    <a:pt x="1112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0" name="Google Shape;878;p34">
              <a:extLst>
                <a:ext uri="{FF2B5EF4-FFF2-40B4-BE49-F238E27FC236}">
                  <a16:creationId xmlns:a16="http://schemas.microsoft.com/office/drawing/2014/main" id="{804D4D33-46BC-EAB9-285F-BED61BA14E98}"/>
                </a:ext>
              </a:extLst>
            </p:cNvPr>
            <p:cNvSpPr/>
            <p:nvPr/>
          </p:nvSpPr>
          <p:spPr>
            <a:xfrm>
              <a:off x="1566225" y="2529225"/>
              <a:ext cx="412475" cy="507900"/>
            </a:xfrm>
            <a:custGeom>
              <a:avLst/>
              <a:gdLst/>
              <a:ahLst/>
              <a:cxnLst/>
              <a:rect l="l" t="t" r="r" b="b"/>
              <a:pathLst>
                <a:path w="16499" h="20316" extrusionOk="0">
                  <a:moveTo>
                    <a:pt x="7296" y="8082"/>
                  </a:moveTo>
                  <a:cubicBezTo>
                    <a:pt x="7302" y="8082"/>
                    <a:pt x="7269" y="8162"/>
                    <a:pt x="7150" y="8401"/>
                  </a:cubicBezTo>
                  <a:cubicBezTo>
                    <a:pt x="7150" y="8331"/>
                    <a:pt x="7284" y="8082"/>
                    <a:pt x="7296" y="8082"/>
                  </a:cubicBezTo>
                  <a:close/>
                  <a:moveTo>
                    <a:pt x="7538" y="11948"/>
                  </a:moveTo>
                  <a:cubicBezTo>
                    <a:pt x="7541" y="11948"/>
                    <a:pt x="7581" y="12003"/>
                    <a:pt x="7635" y="12076"/>
                  </a:cubicBezTo>
                  <a:lnTo>
                    <a:pt x="7635" y="12076"/>
                  </a:lnTo>
                  <a:lnTo>
                    <a:pt x="7590" y="12031"/>
                  </a:lnTo>
                  <a:cubicBezTo>
                    <a:pt x="7551" y="11972"/>
                    <a:pt x="7536" y="11948"/>
                    <a:pt x="7538" y="11948"/>
                  </a:cubicBezTo>
                  <a:close/>
                  <a:moveTo>
                    <a:pt x="9671" y="13412"/>
                  </a:moveTo>
                  <a:cubicBezTo>
                    <a:pt x="9741" y="13412"/>
                    <a:pt x="9936" y="13424"/>
                    <a:pt x="10339" y="13460"/>
                  </a:cubicBezTo>
                  <a:lnTo>
                    <a:pt x="10119" y="13460"/>
                  </a:lnTo>
                  <a:cubicBezTo>
                    <a:pt x="9899" y="13460"/>
                    <a:pt x="9533" y="13412"/>
                    <a:pt x="9671" y="13412"/>
                  </a:cubicBezTo>
                  <a:close/>
                  <a:moveTo>
                    <a:pt x="11549" y="13429"/>
                  </a:moveTo>
                  <a:cubicBezTo>
                    <a:pt x="11551" y="13429"/>
                    <a:pt x="11492" y="13437"/>
                    <a:pt x="11329" y="13460"/>
                  </a:cubicBezTo>
                  <a:lnTo>
                    <a:pt x="11302" y="13460"/>
                  </a:lnTo>
                  <a:cubicBezTo>
                    <a:pt x="11429" y="13445"/>
                    <a:pt x="11547" y="13429"/>
                    <a:pt x="11549" y="13429"/>
                  </a:cubicBezTo>
                  <a:close/>
                  <a:moveTo>
                    <a:pt x="8030" y="1"/>
                  </a:moveTo>
                  <a:cubicBezTo>
                    <a:pt x="7370" y="1"/>
                    <a:pt x="6710" y="124"/>
                    <a:pt x="6050" y="372"/>
                  </a:cubicBezTo>
                  <a:lnTo>
                    <a:pt x="6160" y="372"/>
                  </a:lnTo>
                  <a:cubicBezTo>
                    <a:pt x="2420" y="2022"/>
                    <a:pt x="0" y="5761"/>
                    <a:pt x="110" y="9831"/>
                  </a:cubicBezTo>
                  <a:cubicBezTo>
                    <a:pt x="110" y="13790"/>
                    <a:pt x="2310" y="17420"/>
                    <a:pt x="5720" y="19180"/>
                  </a:cubicBezTo>
                  <a:cubicBezTo>
                    <a:pt x="7322" y="19946"/>
                    <a:pt x="9013" y="20315"/>
                    <a:pt x="10708" y="20315"/>
                  </a:cubicBezTo>
                  <a:cubicBezTo>
                    <a:pt x="11689" y="20315"/>
                    <a:pt x="12671" y="20192"/>
                    <a:pt x="13639" y="19950"/>
                  </a:cubicBezTo>
                  <a:cubicBezTo>
                    <a:pt x="15399" y="19510"/>
                    <a:pt x="16499" y="17530"/>
                    <a:pt x="16059" y="15770"/>
                  </a:cubicBezTo>
                  <a:cubicBezTo>
                    <a:pt x="15596" y="14197"/>
                    <a:pt x="14199" y="13247"/>
                    <a:pt x="12654" y="13247"/>
                  </a:cubicBezTo>
                  <a:cubicBezTo>
                    <a:pt x="12363" y="13247"/>
                    <a:pt x="12066" y="13281"/>
                    <a:pt x="11769" y="13350"/>
                  </a:cubicBezTo>
                  <a:lnTo>
                    <a:pt x="11109" y="13460"/>
                  </a:lnTo>
                  <a:lnTo>
                    <a:pt x="10339" y="13460"/>
                  </a:lnTo>
                  <a:lnTo>
                    <a:pt x="9899" y="13350"/>
                  </a:lnTo>
                  <a:cubicBezTo>
                    <a:pt x="9606" y="13350"/>
                    <a:pt x="9312" y="13263"/>
                    <a:pt x="9019" y="13167"/>
                  </a:cubicBezTo>
                  <a:lnTo>
                    <a:pt x="9019" y="13167"/>
                  </a:lnTo>
                  <a:lnTo>
                    <a:pt x="8800" y="13021"/>
                  </a:lnTo>
                  <a:lnTo>
                    <a:pt x="8360" y="12801"/>
                  </a:lnTo>
                  <a:lnTo>
                    <a:pt x="8360" y="12801"/>
                  </a:lnTo>
                  <a:cubicBezTo>
                    <a:pt x="8136" y="12577"/>
                    <a:pt x="8112" y="12553"/>
                    <a:pt x="7920" y="12361"/>
                  </a:cubicBezTo>
                  <a:lnTo>
                    <a:pt x="7810" y="12251"/>
                  </a:lnTo>
                  <a:lnTo>
                    <a:pt x="7810" y="12251"/>
                  </a:lnTo>
                  <a:cubicBezTo>
                    <a:pt x="7810" y="12251"/>
                    <a:pt x="7810" y="12251"/>
                    <a:pt x="7810" y="12251"/>
                  </a:cubicBezTo>
                  <a:cubicBezTo>
                    <a:pt x="7700" y="12141"/>
                    <a:pt x="7480" y="11701"/>
                    <a:pt x="7370" y="11481"/>
                  </a:cubicBezTo>
                  <a:cubicBezTo>
                    <a:pt x="7368" y="11479"/>
                    <a:pt x="7367" y="11478"/>
                    <a:pt x="7365" y="11476"/>
                  </a:cubicBezTo>
                  <a:lnTo>
                    <a:pt x="7365" y="11476"/>
                  </a:lnTo>
                  <a:cubicBezTo>
                    <a:pt x="7356" y="11404"/>
                    <a:pt x="7331" y="11332"/>
                    <a:pt x="7260" y="11261"/>
                  </a:cubicBezTo>
                  <a:cubicBezTo>
                    <a:pt x="7150" y="11041"/>
                    <a:pt x="7040" y="10711"/>
                    <a:pt x="7040" y="10491"/>
                  </a:cubicBezTo>
                  <a:cubicBezTo>
                    <a:pt x="7040" y="10463"/>
                    <a:pt x="7040" y="10436"/>
                    <a:pt x="7040" y="10381"/>
                  </a:cubicBezTo>
                  <a:lnTo>
                    <a:pt x="7040" y="9501"/>
                  </a:lnTo>
                  <a:lnTo>
                    <a:pt x="7040" y="8951"/>
                  </a:lnTo>
                  <a:cubicBezTo>
                    <a:pt x="7040" y="8951"/>
                    <a:pt x="6971" y="9225"/>
                    <a:pt x="6930" y="9429"/>
                  </a:cubicBezTo>
                  <a:lnTo>
                    <a:pt x="6930" y="9429"/>
                  </a:lnTo>
                  <a:cubicBezTo>
                    <a:pt x="6930" y="9391"/>
                    <a:pt x="6930" y="9391"/>
                    <a:pt x="6930" y="9391"/>
                  </a:cubicBezTo>
                  <a:cubicBezTo>
                    <a:pt x="6930" y="9095"/>
                    <a:pt x="7018" y="8800"/>
                    <a:pt x="7115" y="8504"/>
                  </a:cubicBezTo>
                  <a:lnTo>
                    <a:pt x="7115" y="8504"/>
                  </a:lnTo>
                  <a:cubicBezTo>
                    <a:pt x="7167" y="8418"/>
                    <a:pt x="7224" y="8326"/>
                    <a:pt x="7260" y="8291"/>
                  </a:cubicBezTo>
                  <a:cubicBezTo>
                    <a:pt x="7260" y="8181"/>
                    <a:pt x="7810" y="7631"/>
                    <a:pt x="7810" y="7411"/>
                  </a:cubicBezTo>
                  <a:lnTo>
                    <a:pt x="7810" y="7411"/>
                  </a:lnTo>
                  <a:lnTo>
                    <a:pt x="8030" y="7191"/>
                  </a:lnTo>
                  <a:lnTo>
                    <a:pt x="8034" y="7189"/>
                  </a:lnTo>
                  <a:lnTo>
                    <a:pt x="8034" y="7189"/>
                  </a:lnTo>
                  <a:cubicBezTo>
                    <a:pt x="7969" y="7252"/>
                    <a:pt x="7920" y="7301"/>
                    <a:pt x="7920" y="7301"/>
                  </a:cubicBezTo>
                  <a:cubicBezTo>
                    <a:pt x="7975" y="7246"/>
                    <a:pt x="8057" y="7191"/>
                    <a:pt x="8140" y="7136"/>
                  </a:cubicBezTo>
                  <a:lnTo>
                    <a:pt x="8140" y="7136"/>
                  </a:lnTo>
                  <a:lnTo>
                    <a:pt x="8250" y="7081"/>
                  </a:lnTo>
                  <a:cubicBezTo>
                    <a:pt x="8262" y="7065"/>
                    <a:pt x="8272" y="7051"/>
                    <a:pt x="8282" y="7037"/>
                  </a:cubicBezTo>
                  <a:lnTo>
                    <a:pt x="8282" y="7037"/>
                  </a:lnTo>
                  <a:cubicBezTo>
                    <a:pt x="8311" y="7015"/>
                    <a:pt x="8337" y="6993"/>
                    <a:pt x="8360" y="6971"/>
                  </a:cubicBezTo>
                  <a:cubicBezTo>
                    <a:pt x="8800" y="6751"/>
                    <a:pt x="9129" y="6531"/>
                    <a:pt x="9569" y="6311"/>
                  </a:cubicBezTo>
                  <a:cubicBezTo>
                    <a:pt x="10339" y="5871"/>
                    <a:pt x="10889" y="5211"/>
                    <a:pt x="11109" y="4331"/>
                  </a:cubicBezTo>
                  <a:cubicBezTo>
                    <a:pt x="11659" y="2462"/>
                    <a:pt x="10559" y="592"/>
                    <a:pt x="8690" y="42"/>
                  </a:cubicBezTo>
                  <a:cubicBezTo>
                    <a:pt x="8470" y="14"/>
                    <a:pt x="8250" y="1"/>
                    <a:pt x="8030"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1" name="Google Shape;879;p34">
              <a:extLst>
                <a:ext uri="{FF2B5EF4-FFF2-40B4-BE49-F238E27FC236}">
                  <a16:creationId xmlns:a16="http://schemas.microsoft.com/office/drawing/2014/main" id="{2DCF4B26-6D44-E9C1-B31E-1EEB93C39407}"/>
                </a:ext>
              </a:extLst>
            </p:cNvPr>
            <p:cNvSpPr/>
            <p:nvPr/>
          </p:nvSpPr>
          <p:spPr>
            <a:xfrm>
              <a:off x="2215150" y="2528800"/>
              <a:ext cx="455575" cy="510175"/>
            </a:xfrm>
            <a:custGeom>
              <a:avLst/>
              <a:gdLst/>
              <a:ahLst/>
              <a:cxnLst/>
              <a:rect l="l" t="t" r="r" b="b"/>
              <a:pathLst>
                <a:path w="18223" h="20407" extrusionOk="0">
                  <a:moveTo>
                    <a:pt x="7749" y="9068"/>
                  </a:moveTo>
                  <a:lnTo>
                    <a:pt x="7749" y="9068"/>
                  </a:lnTo>
                  <a:cubicBezTo>
                    <a:pt x="7716" y="9145"/>
                    <a:pt x="7689" y="9201"/>
                    <a:pt x="7681" y="9201"/>
                  </a:cubicBezTo>
                  <a:cubicBezTo>
                    <a:pt x="7673" y="9201"/>
                    <a:pt x="7678" y="9166"/>
                    <a:pt x="7700" y="9078"/>
                  </a:cubicBezTo>
                  <a:cubicBezTo>
                    <a:pt x="7720" y="9078"/>
                    <a:pt x="7736" y="9074"/>
                    <a:pt x="7749" y="9068"/>
                  </a:cubicBezTo>
                  <a:close/>
                  <a:moveTo>
                    <a:pt x="7590" y="10618"/>
                  </a:moveTo>
                  <a:cubicBezTo>
                    <a:pt x="7615" y="10711"/>
                    <a:pt x="7638" y="10795"/>
                    <a:pt x="7657" y="10870"/>
                  </a:cubicBezTo>
                  <a:lnTo>
                    <a:pt x="7657" y="10870"/>
                  </a:lnTo>
                  <a:cubicBezTo>
                    <a:pt x="7639" y="10788"/>
                    <a:pt x="7618" y="10703"/>
                    <a:pt x="7590" y="10618"/>
                  </a:cubicBezTo>
                  <a:close/>
                  <a:moveTo>
                    <a:pt x="7657" y="10870"/>
                  </a:moveTo>
                  <a:cubicBezTo>
                    <a:pt x="7693" y="11039"/>
                    <a:pt x="7714" y="11192"/>
                    <a:pt x="7754" y="11295"/>
                  </a:cubicBezTo>
                  <a:lnTo>
                    <a:pt x="7754" y="11295"/>
                  </a:lnTo>
                  <a:cubicBezTo>
                    <a:pt x="7740" y="11211"/>
                    <a:pt x="7710" y="11075"/>
                    <a:pt x="7657" y="10870"/>
                  </a:cubicBezTo>
                  <a:close/>
                  <a:moveTo>
                    <a:pt x="8429" y="12826"/>
                  </a:moveTo>
                  <a:cubicBezTo>
                    <a:pt x="8482" y="12903"/>
                    <a:pt x="8518" y="12960"/>
                    <a:pt x="8508" y="12960"/>
                  </a:cubicBezTo>
                  <a:cubicBezTo>
                    <a:pt x="8504" y="12960"/>
                    <a:pt x="8492" y="12950"/>
                    <a:pt x="8470" y="12928"/>
                  </a:cubicBezTo>
                  <a:lnTo>
                    <a:pt x="8429" y="12826"/>
                  </a:lnTo>
                  <a:close/>
                  <a:moveTo>
                    <a:pt x="11129" y="0"/>
                  </a:moveTo>
                  <a:cubicBezTo>
                    <a:pt x="9920" y="0"/>
                    <a:pt x="8722" y="192"/>
                    <a:pt x="7590" y="609"/>
                  </a:cubicBezTo>
                  <a:cubicBezTo>
                    <a:pt x="5500" y="1379"/>
                    <a:pt x="3740" y="2699"/>
                    <a:pt x="2420" y="4568"/>
                  </a:cubicBezTo>
                  <a:cubicBezTo>
                    <a:pt x="221" y="7758"/>
                    <a:pt x="1" y="11938"/>
                    <a:pt x="1761" y="15457"/>
                  </a:cubicBezTo>
                  <a:cubicBezTo>
                    <a:pt x="2860" y="17437"/>
                    <a:pt x="4620" y="19087"/>
                    <a:pt x="6710" y="19967"/>
                  </a:cubicBezTo>
                  <a:cubicBezTo>
                    <a:pt x="7223" y="20260"/>
                    <a:pt x="7785" y="20407"/>
                    <a:pt x="8396" y="20407"/>
                  </a:cubicBezTo>
                  <a:cubicBezTo>
                    <a:pt x="8702" y="20407"/>
                    <a:pt x="9020" y="20370"/>
                    <a:pt x="9350" y="20297"/>
                  </a:cubicBezTo>
                  <a:cubicBezTo>
                    <a:pt x="10120" y="20077"/>
                    <a:pt x="10890" y="19527"/>
                    <a:pt x="11330" y="18757"/>
                  </a:cubicBezTo>
                  <a:cubicBezTo>
                    <a:pt x="12099" y="17217"/>
                    <a:pt x="11879" y="14797"/>
                    <a:pt x="10120" y="14027"/>
                  </a:cubicBezTo>
                  <a:lnTo>
                    <a:pt x="10340" y="13917"/>
                  </a:lnTo>
                  <a:cubicBezTo>
                    <a:pt x="9900" y="13807"/>
                    <a:pt x="9570" y="13697"/>
                    <a:pt x="9240" y="13477"/>
                  </a:cubicBezTo>
                  <a:lnTo>
                    <a:pt x="8910" y="13148"/>
                  </a:lnTo>
                  <a:cubicBezTo>
                    <a:pt x="8792" y="13069"/>
                    <a:pt x="8731" y="13033"/>
                    <a:pt x="8707" y="13024"/>
                  </a:cubicBezTo>
                  <a:lnTo>
                    <a:pt x="8707" y="13024"/>
                  </a:lnTo>
                  <a:cubicBezTo>
                    <a:pt x="8583" y="12913"/>
                    <a:pt x="8491" y="12795"/>
                    <a:pt x="8360" y="12598"/>
                  </a:cubicBezTo>
                  <a:lnTo>
                    <a:pt x="8323" y="12561"/>
                  </a:lnTo>
                  <a:lnTo>
                    <a:pt x="8250" y="12378"/>
                  </a:lnTo>
                  <a:cubicBezTo>
                    <a:pt x="8097" y="12224"/>
                    <a:pt x="7997" y="12071"/>
                    <a:pt x="7913" y="11881"/>
                  </a:cubicBezTo>
                  <a:lnTo>
                    <a:pt x="7913" y="11881"/>
                  </a:lnTo>
                  <a:cubicBezTo>
                    <a:pt x="7889" y="11761"/>
                    <a:pt x="7810" y="11575"/>
                    <a:pt x="7810" y="11388"/>
                  </a:cubicBezTo>
                  <a:cubicBezTo>
                    <a:pt x="7787" y="11365"/>
                    <a:pt x="7770" y="11334"/>
                    <a:pt x="7754" y="11295"/>
                  </a:cubicBezTo>
                  <a:lnTo>
                    <a:pt x="7754" y="11295"/>
                  </a:lnTo>
                  <a:cubicBezTo>
                    <a:pt x="7767" y="11370"/>
                    <a:pt x="7767" y="11402"/>
                    <a:pt x="7757" y="11402"/>
                  </a:cubicBezTo>
                  <a:cubicBezTo>
                    <a:pt x="7733" y="11402"/>
                    <a:pt x="7647" y="11175"/>
                    <a:pt x="7590" y="10948"/>
                  </a:cubicBezTo>
                  <a:cubicBezTo>
                    <a:pt x="7480" y="10618"/>
                    <a:pt x="7590" y="10618"/>
                    <a:pt x="7590" y="10508"/>
                  </a:cubicBezTo>
                  <a:lnTo>
                    <a:pt x="7590" y="10005"/>
                  </a:lnTo>
                  <a:lnTo>
                    <a:pt x="7590" y="10005"/>
                  </a:lnTo>
                  <a:cubicBezTo>
                    <a:pt x="7619" y="9818"/>
                    <a:pt x="7660" y="9569"/>
                    <a:pt x="7700" y="9408"/>
                  </a:cubicBezTo>
                  <a:cubicBezTo>
                    <a:pt x="7790" y="9228"/>
                    <a:pt x="7880" y="8975"/>
                    <a:pt x="7909" y="8769"/>
                  </a:cubicBezTo>
                  <a:lnTo>
                    <a:pt x="7909" y="8769"/>
                  </a:lnTo>
                  <a:lnTo>
                    <a:pt x="8030" y="8528"/>
                  </a:lnTo>
                  <a:cubicBezTo>
                    <a:pt x="8175" y="8310"/>
                    <a:pt x="8560" y="7901"/>
                    <a:pt x="8520" y="7901"/>
                  </a:cubicBezTo>
                  <a:cubicBezTo>
                    <a:pt x="8499" y="7901"/>
                    <a:pt x="8366" y="8009"/>
                    <a:pt x="8030" y="8308"/>
                  </a:cubicBezTo>
                  <a:cubicBezTo>
                    <a:pt x="8250" y="8088"/>
                    <a:pt x="8470" y="7868"/>
                    <a:pt x="8690" y="7648"/>
                  </a:cubicBezTo>
                  <a:lnTo>
                    <a:pt x="8800" y="7538"/>
                  </a:lnTo>
                  <a:cubicBezTo>
                    <a:pt x="9130" y="7318"/>
                    <a:pt x="9350" y="7208"/>
                    <a:pt x="9680" y="7098"/>
                  </a:cubicBezTo>
                  <a:cubicBezTo>
                    <a:pt x="9715" y="7074"/>
                    <a:pt x="9745" y="7054"/>
                    <a:pt x="9769" y="7036"/>
                  </a:cubicBezTo>
                  <a:lnTo>
                    <a:pt x="9769" y="7036"/>
                  </a:lnTo>
                  <a:lnTo>
                    <a:pt x="10010" y="6988"/>
                  </a:lnTo>
                  <a:lnTo>
                    <a:pt x="10450" y="6878"/>
                  </a:lnTo>
                  <a:lnTo>
                    <a:pt x="10780" y="6878"/>
                  </a:lnTo>
                  <a:cubicBezTo>
                    <a:pt x="10881" y="6838"/>
                    <a:pt x="10911" y="6812"/>
                    <a:pt x="10897" y="6797"/>
                  </a:cubicBezTo>
                  <a:lnTo>
                    <a:pt x="10897" y="6797"/>
                  </a:lnTo>
                  <a:cubicBezTo>
                    <a:pt x="10927" y="6796"/>
                    <a:pt x="10956" y="6796"/>
                    <a:pt x="10986" y="6796"/>
                  </a:cubicBezTo>
                  <a:cubicBezTo>
                    <a:pt x="11192" y="6796"/>
                    <a:pt x="11385" y="6823"/>
                    <a:pt x="11549" y="6878"/>
                  </a:cubicBezTo>
                  <a:cubicBezTo>
                    <a:pt x="11769" y="6878"/>
                    <a:pt x="12099" y="6878"/>
                    <a:pt x="12319" y="6988"/>
                  </a:cubicBezTo>
                  <a:cubicBezTo>
                    <a:pt x="12686" y="7089"/>
                    <a:pt x="13035" y="7136"/>
                    <a:pt x="13364" y="7136"/>
                  </a:cubicBezTo>
                  <a:cubicBezTo>
                    <a:pt x="16987" y="7136"/>
                    <a:pt x="18222" y="1498"/>
                    <a:pt x="14189" y="389"/>
                  </a:cubicBezTo>
                  <a:cubicBezTo>
                    <a:pt x="13182" y="137"/>
                    <a:pt x="12151" y="0"/>
                    <a:pt x="1112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2" name="Google Shape;880;p34">
              <a:extLst>
                <a:ext uri="{FF2B5EF4-FFF2-40B4-BE49-F238E27FC236}">
                  <a16:creationId xmlns:a16="http://schemas.microsoft.com/office/drawing/2014/main" id="{416B85B5-B8E1-5BC8-1C05-DD8E378C2795}"/>
                </a:ext>
              </a:extLst>
            </p:cNvPr>
            <p:cNvSpPr/>
            <p:nvPr/>
          </p:nvSpPr>
          <p:spPr>
            <a:xfrm>
              <a:off x="2899825" y="2527500"/>
              <a:ext cx="409750" cy="509625"/>
            </a:xfrm>
            <a:custGeom>
              <a:avLst/>
              <a:gdLst/>
              <a:ahLst/>
              <a:cxnLst/>
              <a:rect l="l" t="t" r="r" b="b"/>
              <a:pathLst>
                <a:path w="16390" h="20385" extrusionOk="0">
                  <a:moveTo>
                    <a:pt x="7184" y="8074"/>
                  </a:moveTo>
                  <a:cubicBezTo>
                    <a:pt x="7196" y="8074"/>
                    <a:pt x="7167" y="8175"/>
                    <a:pt x="7040" y="8470"/>
                  </a:cubicBezTo>
                  <a:cubicBezTo>
                    <a:pt x="7040" y="8334"/>
                    <a:pt x="7165" y="8074"/>
                    <a:pt x="7184" y="8074"/>
                  </a:cubicBezTo>
                  <a:close/>
                  <a:moveTo>
                    <a:pt x="7040" y="8470"/>
                  </a:moveTo>
                  <a:cubicBezTo>
                    <a:pt x="7003" y="8581"/>
                    <a:pt x="6978" y="8655"/>
                    <a:pt x="6964" y="8700"/>
                  </a:cubicBezTo>
                  <a:lnTo>
                    <a:pt x="6964" y="8700"/>
                  </a:lnTo>
                  <a:cubicBezTo>
                    <a:pt x="6983" y="8615"/>
                    <a:pt x="7006" y="8537"/>
                    <a:pt x="7040" y="8470"/>
                  </a:cubicBezTo>
                  <a:close/>
                  <a:moveTo>
                    <a:pt x="6854" y="9495"/>
                  </a:moveTo>
                  <a:cubicBezTo>
                    <a:pt x="6842" y="9562"/>
                    <a:pt x="6831" y="9609"/>
                    <a:pt x="6825" y="9609"/>
                  </a:cubicBezTo>
                  <a:cubicBezTo>
                    <a:pt x="6822" y="9609"/>
                    <a:pt x="6820" y="9597"/>
                    <a:pt x="6820" y="9570"/>
                  </a:cubicBezTo>
                  <a:cubicBezTo>
                    <a:pt x="6836" y="9539"/>
                    <a:pt x="6847" y="9514"/>
                    <a:pt x="6854" y="9495"/>
                  </a:cubicBezTo>
                  <a:close/>
                  <a:moveTo>
                    <a:pt x="8672" y="13146"/>
                  </a:moveTo>
                  <a:cubicBezTo>
                    <a:pt x="8677" y="13146"/>
                    <a:pt x="8814" y="13198"/>
                    <a:pt x="8955" y="13251"/>
                  </a:cubicBezTo>
                  <a:lnTo>
                    <a:pt x="8955" y="13251"/>
                  </a:lnTo>
                  <a:cubicBezTo>
                    <a:pt x="8903" y="13234"/>
                    <a:pt x="8852" y="13217"/>
                    <a:pt x="8800" y="13200"/>
                  </a:cubicBezTo>
                  <a:cubicBezTo>
                    <a:pt x="8705" y="13162"/>
                    <a:pt x="8669" y="13146"/>
                    <a:pt x="8672" y="13146"/>
                  </a:cubicBezTo>
                  <a:close/>
                  <a:moveTo>
                    <a:pt x="9611" y="13481"/>
                  </a:moveTo>
                  <a:cubicBezTo>
                    <a:pt x="9680" y="13481"/>
                    <a:pt x="9863" y="13493"/>
                    <a:pt x="10230" y="13529"/>
                  </a:cubicBezTo>
                  <a:lnTo>
                    <a:pt x="10010" y="13529"/>
                  </a:lnTo>
                  <a:cubicBezTo>
                    <a:pt x="9790" y="13529"/>
                    <a:pt x="9472" y="13481"/>
                    <a:pt x="9611" y="13481"/>
                  </a:cubicBezTo>
                  <a:close/>
                  <a:moveTo>
                    <a:pt x="7700" y="1"/>
                  </a:moveTo>
                  <a:cubicBezTo>
                    <a:pt x="7113" y="1"/>
                    <a:pt x="6527" y="148"/>
                    <a:pt x="5940" y="441"/>
                  </a:cubicBezTo>
                  <a:lnTo>
                    <a:pt x="6050" y="441"/>
                  </a:lnTo>
                  <a:cubicBezTo>
                    <a:pt x="2311" y="2091"/>
                    <a:pt x="1" y="5830"/>
                    <a:pt x="1" y="9900"/>
                  </a:cubicBezTo>
                  <a:cubicBezTo>
                    <a:pt x="1" y="13859"/>
                    <a:pt x="2201" y="17489"/>
                    <a:pt x="5720" y="19249"/>
                  </a:cubicBezTo>
                  <a:cubicBezTo>
                    <a:pt x="7253" y="20015"/>
                    <a:pt x="8918" y="20384"/>
                    <a:pt x="10604" y="20384"/>
                  </a:cubicBezTo>
                  <a:cubicBezTo>
                    <a:pt x="11579" y="20384"/>
                    <a:pt x="12562" y="20261"/>
                    <a:pt x="13529" y="20019"/>
                  </a:cubicBezTo>
                  <a:cubicBezTo>
                    <a:pt x="15399" y="19579"/>
                    <a:pt x="16389" y="17599"/>
                    <a:pt x="15949" y="15839"/>
                  </a:cubicBezTo>
                  <a:cubicBezTo>
                    <a:pt x="15486" y="14266"/>
                    <a:pt x="14090" y="13316"/>
                    <a:pt x="12544" y="13316"/>
                  </a:cubicBezTo>
                  <a:cubicBezTo>
                    <a:pt x="12253" y="13316"/>
                    <a:pt x="11956" y="13350"/>
                    <a:pt x="11660" y="13419"/>
                  </a:cubicBezTo>
                  <a:lnTo>
                    <a:pt x="11110" y="13529"/>
                  </a:lnTo>
                  <a:lnTo>
                    <a:pt x="10230" y="13529"/>
                  </a:lnTo>
                  <a:lnTo>
                    <a:pt x="9790" y="13419"/>
                  </a:lnTo>
                  <a:cubicBezTo>
                    <a:pt x="9563" y="13419"/>
                    <a:pt x="9336" y="13368"/>
                    <a:pt x="9110" y="13299"/>
                  </a:cubicBezTo>
                  <a:lnTo>
                    <a:pt x="9110" y="13299"/>
                  </a:lnTo>
                  <a:lnTo>
                    <a:pt x="8690" y="13090"/>
                  </a:lnTo>
                  <a:lnTo>
                    <a:pt x="8360" y="12870"/>
                  </a:lnTo>
                  <a:lnTo>
                    <a:pt x="8140" y="12650"/>
                  </a:lnTo>
                  <a:cubicBezTo>
                    <a:pt x="8136" y="12648"/>
                    <a:pt x="8133" y="12646"/>
                    <a:pt x="8129" y="12644"/>
                  </a:cubicBezTo>
                  <a:lnTo>
                    <a:pt x="8129" y="12644"/>
                  </a:lnTo>
                  <a:cubicBezTo>
                    <a:pt x="8000" y="12525"/>
                    <a:pt x="7949" y="12499"/>
                    <a:pt x="7810" y="12430"/>
                  </a:cubicBezTo>
                  <a:lnTo>
                    <a:pt x="7739" y="12335"/>
                  </a:lnTo>
                  <a:lnTo>
                    <a:pt x="7739" y="12335"/>
                  </a:lnTo>
                  <a:cubicBezTo>
                    <a:pt x="7718"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4"/>
                    <a:pt x="6867" y="9427"/>
                  </a:cubicBezTo>
                  <a:lnTo>
                    <a:pt x="6867" y="9427"/>
                  </a:lnTo>
                  <a:cubicBezTo>
                    <a:pt x="6857" y="9403"/>
                    <a:pt x="6820" y="9414"/>
                    <a:pt x="6820" y="9350"/>
                  </a:cubicBezTo>
                  <a:cubicBezTo>
                    <a:pt x="6893" y="9131"/>
                    <a:pt x="6918" y="8912"/>
                    <a:pt x="6958" y="8726"/>
                  </a:cubicBezTo>
                  <a:lnTo>
                    <a:pt x="6958" y="8726"/>
                  </a:lnTo>
                  <a:cubicBezTo>
                    <a:pt x="6992" y="8637"/>
                    <a:pt x="7088" y="8374"/>
                    <a:pt x="7150" y="8250"/>
                  </a:cubicBezTo>
                  <a:cubicBezTo>
                    <a:pt x="7150" y="8162"/>
                    <a:pt x="7498" y="7796"/>
                    <a:pt x="7641" y="7539"/>
                  </a:cubicBezTo>
                  <a:lnTo>
                    <a:pt x="7641" y="7539"/>
                  </a:lnTo>
                  <a:lnTo>
                    <a:pt x="8030" y="7150"/>
                  </a:lnTo>
                  <a:lnTo>
                    <a:pt x="8140" y="7040"/>
                  </a:lnTo>
                  <a:cubicBezTo>
                    <a:pt x="8241" y="6964"/>
                    <a:pt x="8279" y="6935"/>
                    <a:pt x="8276" y="6935"/>
                  </a:cubicBezTo>
                  <a:lnTo>
                    <a:pt x="8276" y="6935"/>
                  </a:lnTo>
                  <a:cubicBezTo>
                    <a:pt x="8266" y="6935"/>
                    <a:pt x="7810" y="7260"/>
                    <a:pt x="7810" y="7260"/>
                  </a:cubicBezTo>
                  <a:cubicBezTo>
                    <a:pt x="7920" y="7150"/>
                    <a:pt x="8140" y="7040"/>
                    <a:pt x="8250" y="6930"/>
                  </a:cubicBezTo>
                  <a:cubicBezTo>
                    <a:pt x="8690" y="6710"/>
                    <a:pt x="9020" y="6490"/>
                    <a:pt x="9460" y="6380"/>
                  </a:cubicBezTo>
                  <a:cubicBezTo>
                    <a:pt x="10230" y="5940"/>
                    <a:pt x="10780" y="5170"/>
                    <a:pt x="11000" y="4290"/>
                  </a:cubicBezTo>
                  <a:cubicBezTo>
                    <a:pt x="11550" y="2531"/>
                    <a:pt x="10450" y="551"/>
                    <a:pt x="8580" y="111"/>
                  </a:cubicBezTo>
                  <a:cubicBezTo>
                    <a:pt x="8287" y="38"/>
                    <a:pt x="7993" y="1"/>
                    <a:pt x="770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3" name="Google Shape;881;p34">
              <a:extLst>
                <a:ext uri="{FF2B5EF4-FFF2-40B4-BE49-F238E27FC236}">
                  <a16:creationId xmlns:a16="http://schemas.microsoft.com/office/drawing/2014/main" id="{BD78A505-4D88-839B-D77A-85EA789DA9BA}"/>
                </a:ext>
              </a:extLst>
            </p:cNvPr>
            <p:cNvSpPr/>
            <p:nvPr/>
          </p:nvSpPr>
          <p:spPr>
            <a:xfrm>
              <a:off x="3548775" y="2528800"/>
              <a:ext cx="452800" cy="510175"/>
            </a:xfrm>
            <a:custGeom>
              <a:avLst/>
              <a:gdLst/>
              <a:ahLst/>
              <a:cxnLst/>
              <a:rect l="l" t="t" r="r" b="b"/>
              <a:pathLst>
                <a:path w="18112" h="20407" extrusionOk="0">
                  <a:moveTo>
                    <a:pt x="8319" y="12826"/>
                  </a:moveTo>
                  <a:lnTo>
                    <a:pt x="8319" y="12826"/>
                  </a:lnTo>
                  <a:cubicBezTo>
                    <a:pt x="8371" y="12903"/>
                    <a:pt x="8408" y="12960"/>
                    <a:pt x="8398" y="12960"/>
                  </a:cubicBezTo>
                  <a:cubicBezTo>
                    <a:pt x="8394" y="12960"/>
                    <a:pt x="8382" y="12950"/>
                    <a:pt x="8359" y="12928"/>
                  </a:cubicBezTo>
                  <a:lnTo>
                    <a:pt x="8319" y="12826"/>
                  </a:lnTo>
                  <a:close/>
                  <a:moveTo>
                    <a:pt x="11056" y="0"/>
                  </a:moveTo>
                  <a:cubicBezTo>
                    <a:pt x="9864" y="0"/>
                    <a:pt x="8672" y="192"/>
                    <a:pt x="7479" y="609"/>
                  </a:cubicBezTo>
                  <a:cubicBezTo>
                    <a:pt x="5500" y="1379"/>
                    <a:pt x="3630" y="2699"/>
                    <a:pt x="2420" y="4568"/>
                  </a:cubicBezTo>
                  <a:cubicBezTo>
                    <a:pt x="220" y="7758"/>
                    <a:pt x="0" y="11938"/>
                    <a:pt x="1760" y="15457"/>
                  </a:cubicBezTo>
                  <a:cubicBezTo>
                    <a:pt x="2860" y="17437"/>
                    <a:pt x="4510" y="19087"/>
                    <a:pt x="6599" y="19967"/>
                  </a:cubicBezTo>
                  <a:cubicBezTo>
                    <a:pt x="7113" y="20260"/>
                    <a:pt x="7724" y="20407"/>
                    <a:pt x="8335" y="20407"/>
                  </a:cubicBezTo>
                  <a:cubicBezTo>
                    <a:pt x="8640" y="20407"/>
                    <a:pt x="8946" y="20370"/>
                    <a:pt x="9239" y="20297"/>
                  </a:cubicBezTo>
                  <a:cubicBezTo>
                    <a:pt x="10119" y="20077"/>
                    <a:pt x="10889" y="19527"/>
                    <a:pt x="11329" y="18757"/>
                  </a:cubicBezTo>
                  <a:cubicBezTo>
                    <a:pt x="12099" y="17217"/>
                    <a:pt x="11879" y="14797"/>
                    <a:pt x="10119" y="14027"/>
                  </a:cubicBezTo>
                  <a:lnTo>
                    <a:pt x="10229" y="13917"/>
                  </a:lnTo>
                  <a:cubicBezTo>
                    <a:pt x="9789" y="13807"/>
                    <a:pt x="9459" y="13697"/>
                    <a:pt x="9129" y="13477"/>
                  </a:cubicBezTo>
                  <a:lnTo>
                    <a:pt x="8799" y="13148"/>
                  </a:lnTo>
                  <a:cubicBezTo>
                    <a:pt x="8682" y="13069"/>
                    <a:pt x="8620" y="13033"/>
                    <a:pt x="8596" y="13024"/>
                  </a:cubicBezTo>
                  <a:lnTo>
                    <a:pt x="8596" y="13024"/>
                  </a:lnTo>
                  <a:cubicBezTo>
                    <a:pt x="8473" y="12913"/>
                    <a:pt x="8381" y="12795"/>
                    <a:pt x="8249" y="12598"/>
                  </a:cubicBezTo>
                  <a:lnTo>
                    <a:pt x="8213" y="12561"/>
                  </a:lnTo>
                  <a:lnTo>
                    <a:pt x="8139" y="12378"/>
                  </a:lnTo>
                  <a:cubicBezTo>
                    <a:pt x="7986" y="12224"/>
                    <a:pt x="7886" y="12071"/>
                    <a:pt x="7803" y="11881"/>
                  </a:cubicBezTo>
                  <a:lnTo>
                    <a:pt x="7803" y="11881"/>
                  </a:lnTo>
                  <a:cubicBezTo>
                    <a:pt x="7779" y="11761"/>
                    <a:pt x="7699" y="11575"/>
                    <a:pt x="7699" y="11388"/>
                  </a:cubicBezTo>
                  <a:cubicBezTo>
                    <a:pt x="7679" y="11368"/>
                    <a:pt x="7663" y="11340"/>
                    <a:pt x="7649" y="11307"/>
                  </a:cubicBezTo>
                  <a:lnTo>
                    <a:pt x="7649" y="11307"/>
                  </a:lnTo>
                  <a:cubicBezTo>
                    <a:pt x="7661" y="11374"/>
                    <a:pt x="7663" y="11402"/>
                    <a:pt x="7659" y="11402"/>
                  </a:cubicBezTo>
                  <a:cubicBezTo>
                    <a:pt x="7651" y="11402"/>
                    <a:pt x="7621" y="11292"/>
                    <a:pt x="7603" y="11149"/>
                  </a:cubicBezTo>
                  <a:lnTo>
                    <a:pt x="7603" y="11149"/>
                  </a:lnTo>
                  <a:cubicBezTo>
                    <a:pt x="7616" y="11210"/>
                    <a:pt x="7630" y="11264"/>
                    <a:pt x="7649" y="11307"/>
                  </a:cubicBezTo>
                  <a:lnTo>
                    <a:pt x="7649" y="11307"/>
                  </a:lnTo>
                  <a:cubicBezTo>
                    <a:pt x="7639" y="11252"/>
                    <a:pt x="7621" y="11171"/>
                    <a:pt x="7593" y="11057"/>
                  </a:cubicBezTo>
                  <a:lnTo>
                    <a:pt x="7593" y="11057"/>
                  </a:lnTo>
                  <a:cubicBezTo>
                    <a:pt x="7596" y="11089"/>
                    <a:pt x="7599" y="11120"/>
                    <a:pt x="7603" y="11149"/>
                  </a:cubicBezTo>
                  <a:lnTo>
                    <a:pt x="7603" y="11149"/>
                  </a:lnTo>
                  <a:cubicBezTo>
                    <a:pt x="7584" y="11067"/>
                    <a:pt x="7568" y="10971"/>
                    <a:pt x="7546" y="10869"/>
                  </a:cubicBezTo>
                  <a:lnTo>
                    <a:pt x="7546" y="10869"/>
                  </a:lnTo>
                  <a:cubicBezTo>
                    <a:pt x="7564" y="10939"/>
                    <a:pt x="7580" y="11002"/>
                    <a:pt x="7593" y="11057"/>
                  </a:cubicBezTo>
                  <a:lnTo>
                    <a:pt x="7593" y="11057"/>
                  </a:lnTo>
                  <a:cubicBezTo>
                    <a:pt x="7591" y="11021"/>
                    <a:pt x="7589" y="10985"/>
                    <a:pt x="7589" y="10948"/>
                  </a:cubicBezTo>
                  <a:cubicBezTo>
                    <a:pt x="7479" y="10618"/>
                    <a:pt x="7589" y="10618"/>
                    <a:pt x="7589" y="10508"/>
                  </a:cubicBezTo>
                  <a:lnTo>
                    <a:pt x="7589" y="9628"/>
                  </a:lnTo>
                  <a:cubicBezTo>
                    <a:pt x="7583" y="9699"/>
                    <a:pt x="7578" y="9762"/>
                    <a:pt x="7573" y="9820"/>
                  </a:cubicBezTo>
                  <a:lnTo>
                    <a:pt x="7573" y="9820"/>
                  </a:lnTo>
                  <a:cubicBezTo>
                    <a:pt x="7582" y="9673"/>
                    <a:pt x="7589" y="9519"/>
                    <a:pt x="7589" y="9408"/>
                  </a:cubicBezTo>
                  <a:cubicBezTo>
                    <a:pt x="7644" y="9298"/>
                    <a:pt x="7699" y="9160"/>
                    <a:pt x="7754" y="9023"/>
                  </a:cubicBezTo>
                  <a:lnTo>
                    <a:pt x="7754" y="9023"/>
                  </a:lnTo>
                  <a:cubicBezTo>
                    <a:pt x="7782" y="8995"/>
                    <a:pt x="7809" y="8968"/>
                    <a:pt x="7809" y="8968"/>
                  </a:cubicBezTo>
                  <a:lnTo>
                    <a:pt x="8029" y="8528"/>
                  </a:lnTo>
                  <a:cubicBezTo>
                    <a:pt x="8174" y="8310"/>
                    <a:pt x="8511" y="7901"/>
                    <a:pt x="8471" y="7901"/>
                  </a:cubicBezTo>
                  <a:cubicBezTo>
                    <a:pt x="8449" y="7901"/>
                    <a:pt x="8328" y="8009"/>
                    <a:pt x="8029" y="8308"/>
                  </a:cubicBezTo>
                  <a:cubicBezTo>
                    <a:pt x="8249" y="8088"/>
                    <a:pt x="8469" y="7868"/>
                    <a:pt x="8689" y="7648"/>
                  </a:cubicBezTo>
                  <a:lnTo>
                    <a:pt x="8799" y="7538"/>
                  </a:lnTo>
                  <a:cubicBezTo>
                    <a:pt x="9019" y="7318"/>
                    <a:pt x="9349" y="7208"/>
                    <a:pt x="9569" y="7098"/>
                  </a:cubicBezTo>
                  <a:cubicBezTo>
                    <a:pt x="9593" y="7082"/>
                    <a:pt x="9614" y="7068"/>
                    <a:pt x="9632" y="7055"/>
                  </a:cubicBezTo>
                  <a:lnTo>
                    <a:pt x="9632" y="7055"/>
                  </a:lnTo>
                  <a:lnTo>
                    <a:pt x="9899" y="6988"/>
                  </a:lnTo>
                  <a:lnTo>
                    <a:pt x="10449" y="6878"/>
                  </a:lnTo>
                  <a:lnTo>
                    <a:pt x="10669" y="6878"/>
                  </a:lnTo>
                  <a:cubicBezTo>
                    <a:pt x="10787" y="6839"/>
                    <a:pt x="10835" y="6813"/>
                    <a:pt x="10837" y="6799"/>
                  </a:cubicBezTo>
                  <a:lnTo>
                    <a:pt x="10837" y="6799"/>
                  </a:lnTo>
                  <a:cubicBezTo>
                    <a:pt x="10872" y="6797"/>
                    <a:pt x="10908" y="6796"/>
                    <a:pt x="10944" y="6796"/>
                  </a:cubicBezTo>
                  <a:cubicBezTo>
                    <a:pt x="11113" y="6796"/>
                    <a:pt x="11283" y="6817"/>
                    <a:pt x="11471" y="6860"/>
                  </a:cubicBezTo>
                  <a:lnTo>
                    <a:pt x="11471" y="6860"/>
                  </a:lnTo>
                  <a:cubicBezTo>
                    <a:pt x="11457" y="6865"/>
                    <a:pt x="11446" y="6871"/>
                    <a:pt x="11439" y="6878"/>
                  </a:cubicBezTo>
                  <a:cubicBezTo>
                    <a:pt x="11769" y="6878"/>
                    <a:pt x="11989" y="6878"/>
                    <a:pt x="12319" y="6988"/>
                  </a:cubicBezTo>
                  <a:cubicBezTo>
                    <a:pt x="12685" y="7089"/>
                    <a:pt x="13034" y="7136"/>
                    <a:pt x="13362" y="7136"/>
                  </a:cubicBezTo>
                  <a:cubicBezTo>
                    <a:pt x="16969" y="7136"/>
                    <a:pt x="18112" y="1498"/>
                    <a:pt x="14079" y="389"/>
                  </a:cubicBezTo>
                  <a:cubicBezTo>
                    <a:pt x="13071" y="137"/>
                    <a:pt x="12063" y="0"/>
                    <a:pt x="1105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4" name="Google Shape;882;p34">
              <a:extLst>
                <a:ext uri="{FF2B5EF4-FFF2-40B4-BE49-F238E27FC236}">
                  <a16:creationId xmlns:a16="http://schemas.microsoft.com/office/drawing/2014/main" id="{4A644DA3-3C84-57F9-28DA-5E2C27240AB7}"/>
                </a:ext>
              </a:extLst>
            </p:cNvPr>
            <p:cNvSpPr/>
            <p:nvPr/>
          </p:nvSpPr>
          <p:spPr>
            <a:xfrm>
              <a:off x="4230700" y="2527500"/>
              <a:ext cx="409725" cy="509625"/>
            </a:xfrm>
            <a:custGeom>
              <a:avLst/>
              <a:gdLst/>
              <a:ahLst/>
              <a:cxnLst/>
              <a:rect l="l" t="t" r="r" b="b"/>
              <a:pathLst>
                <a:path w="16389" h="20385" extrusionOk="0">
                  <a:moveTo>
                    <a:pt x="7184" y="8074"/>
                  </a:moveTo>
                  <a:lnTo>
                    <a:pt x="7184" y="8074"/>
                  </a:lnTo>
                  <a:cubicBezTo>
                    <a:pt x="7165" y="8074"/>
                    <a:pt x="7040" y="8334"/>
                    <a:pt x="7040" y="8470"/>
                  </a:cubicBezTo>
                  <a:cubicBezTo>
                    <a:pt x="7166" y="8175"/>
                    <a:pt x="7196" y="8074"/>
                    <a:pt x="7184" y="8074"/>
                  </a:cubicBezTo>
                  <a:close/>
                  <a:moveTo>
                    <a:pt x="7040" y="8470"/>
                  </a:moveTo>
                  <a:cubicBezTo>
                    <a:pt x="7006" y="8536"/>
                    <a:pt x="6983" y="8612"/>
                    <a:pt x="6964" y="8695"/>
                  </a:cubicBezTo>
                  <a:lnTo>
                    <a:pt x="6964" y="8695"/>
                  </a:lnTo>
                  <a:cubicBezTo>
                    <a:pt x="6980" y="8650"/>
                    <a:pt x="7004" y="8577"/>
                    <a:pt x="7040" y="8470"/>
                  </a:cubicBezTo>
                  <a:close/>
                  <a:moveTo>
                    <a:pt x="6854" y="9495"/>
                  </a:moveTo>
                  <a:cubicBezTo>
                    <a:pt x="6841" y="9562"/>
                    <a:pt x="6830" y="9609"/>
                    <a:pt x="6824" y="9609"/>
                  </a:cubicBezTo>
                  <a:cubicBezTo>
                    <a:pt x="6821" y="9609"/>
                    <a:pt x="6820" y="9597"/>
                    <a:pt x="6820" y="9570"/>
                  </a:cubicBezTo>
                  <a:cubicBezTo>
                    <a:pt x="6835" y="9539"/>
                    <a:pt x="6846" y="9514"/>
                    <a:pt x="6854" y="9495"/>
                  </a:cubicBezTo>
                  <a:close/>
                  <a:moveTo>
                    <a:pt x="8671" y="13146"/>
                  </a:moveTo>
                  <a:cubicBezTo>
                    <a:pt x="8676" y="13146"/>
                    <a:pt x="8814" y="13198"/>
                    <a:pt x="8954" y="13251"/>
                  </a:cubicBezTo>
                  <a:lnTo>
                    <a:pt x="8954" y="13251"/>
                  </a:lnTo>
                  <a:cubicBezTo>
                    <a:pt x="8903" y="13234"/>
                    <a:pt x="8851" y="13217"/>
                    <a:pt x="8799" y="13200"/>
                  </a:cubicBezTo>
                  <a:cubicBezTo>
                    <a:pt x="8704" y="13162"/>
                    <a:pt x="8668" y="13146"/>
                    <a:pt x="8671" y="13146"/>
                  </a:cubicBezTo>
                  <a:close/>
                  <a:moveTo>
                    <a:pt x="9610" y="13481"/>
                  </a:moveTo>
                  <a:cubicBezTo>
                    <a:pt x="9679" y="13481"/>
                    <a:pt x="9863" y="13493"/>
                    <a:pt x="10229" y="13529"/>
                  </a:cubicBezTo>
                  <a:lnTo>
                    <a:pt x="10009" y="13529"/>
                  </a:lnTo>
                  <a:cubicBezTo>
                    <a:pt x="9789" y="13529"/>
                    <a:pt x="9471" y="13481"/>
                    <a:pt x="9610" y="13481"/>
                  </a:cubicBezTo>
                  <a:close/>
                  <a:moveTo>
                    <a:pt x="7809" y="1"/>
                  </a:moveTo>
                  <a:cubicBezTo>
                    <a:pt x="7223" y="1"/>
                    <a:pt x="6636" y="148"/>
                    <a:pt x="6050" y="441"/>
                  </a:cubicBezTo>
                  <a:cubicBezTo>
                    <a:pt x="2310" y="2091"/>
                    <a:pt x="0" y="5830"/>
                    <a:pt x="0" y="9900"/>
                  </a:cubicBezTo>
                  <a:cubicBezTo>
                    <a:pt x="0" y="13859"/>
                    <a:pt x="2200" y="17489"/>
                    <a:pt x="5720" y="19249"/>
                  </a:cubicBezTo>
                  <a:cubicBezTo>
                    <a:pt x="7252" y="20015"/>
                    <a:pt x="8917" y="20384"/>
                    <a:pt x="10603" y="20384"/>
                  </a:cubicBezTo>
                  <a:cubicBezTo>
                    <a:pt x="11579" y="20384"/>
                    <a:pt x="12561" y="20261"/>
                    <a:pt x="13529" y="20019"/>
                  </a:cubicBezTo>
                  <a:cubicBezTo>
                    <a:pt x="15399" y="19579"/>
                    <a:pt x="16389" y="17599"/>
                    <a:pt x="15949" y="15839"/>
                  </a:cubicBezTo>
                  <a:cubicBezTo>
                    <a:pt x="15486" y="14266"/>
                    <a:pt x="14089" y="13316"/>
                    <a:pt x="12544" y="13316"/>
                  </a:cubicBezTo>
                  <a:cubicBezTo>
                    <a:pt x="12252" y="13316"/>
                    <a:pt x="11956" y="13350"/>
                    <a:pt x="11659" y="13419"/>
                  </a:cubicBezTo>
                  <a:lnTo>
                    <a:pt x="11109" y="13529"/>
                  </a:lnTo>
                  <a:lnTo>
                    <a:pt x="10229" y="13529"/>
                  </a:lnTo>
                  <a:lnTo>
                    <a:pt x="9789" y="13419"/>
                  </a:lnTo>
                  <a:cubicBezTo>
                    <a:pt x="9562" y="13419"/>
                    <a:pt x="9336" y="13368"/>
                    <a:pt x="9109" y="13299"/>
                  </a:cubicBezTo>
                  <a:lnTo>
                    <a:pt x="9109" y="13299"/>
                  </a:lnTo>
                  <a:lnTo>
                    <a:pt x="8689" y="13090"/>
                  </a:lnTo>
                  <a:lnTo>
                    <a:pt x="8359" y="12870"/>
                  </a:lnTo>
                  <a:lnTo>
                    <a:pt x="8139" y="12650"/>
                  </a:lnTo>
                  <a:cubicBezTo>
                    <a:pt x="8136"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4" y="11354"/>
                    <a:pt x="7155" y="11268"/>
                    <a:pt x="7098" y="11182"/>
                  </a:cubicBezTo>
                  <a:lnTo>
                    <a:pt x="7098" y="11182"/>
                  </a:lnTo>
                  <a:cubicBezTo>
                    <a:pt x="7008" y="10928"/>
                    <a:pt x="6930" y="10728"/>
                    <a:pt x="6930" y="10450"/>
                  </a:cubicBezTo>
                  <a:cubicBezTo>
                    <a:pt x="6930" y="10416"/>
                    <a:pt x="6930" y="10378"/>
                    <a:pt x="6930" y="10340"/>
                  </a:cubicBezTo>
                  <a:lnTo>
                    <a:pt x="6930" y="9460"/>
                  </a:lnTo>
                  <a:lnTo>
                    <a:pt x="6930" y="9020"/>
                  </a:lnTo>
                  <a:cubicBezTo>
                    <a:pt x="6930" y="9020"/>
                    <a:pt x="6896" y="9254"/>
                    <a:pt x="6866" y="9427"/>
                  </a:cubicBezTo>
                  <a:lnTo>
                    <a:pt x="6866" y="9427"/>
                  </a:lnTo>
                  <a:cubicBezTo>
                    <a:pt x="6857" y="9403"/>
                    <a:pt x="6820" y="9414"/>
                    <a:pt x="6820" y="9350"/>
                  </a:cubicBezTo>
                  <a:cubicBezTo>
                    <a:pt x="6896" y="9119"/>
                    <a:pt x="6920" y="8888"/>
                    <a:pt x="6964" y="8695"/>
                  </a:cubicBezTo>
                  <a:lnTo>
                    <a:pt x="6964" y="8695"/>
                  </a:lnTo>
                  <a:cubicBezTo>
                    <a:pt x="6950" y="8738"/>
                    <a:pt x="6943" y="8756"/>
                    <a:pt x="6942" y="8756"/>
                  </a:cubicBezTo>
                  <a:cubicBezTo>
                    <a:pt x="6937" y="8756"/>
                    <a:pt x="7040" y="8400"/>
                    <a:pt x="7040" y="8250"/>
                  </a:cubicBezTo>
                  <a:cubicBezTo>
                    <a:pt x="7040" y="8155"/>
                    <a:pt x="7535" y="7729"/>
                    <a:pt x="7596" y="7474"/>
                  </a:cubicBezTo>
                  <a:lnTo>
                    <a:pt x="7596" y="7474"/>
                  </a:lnTo>
                  <a:lnTo>
                    <a:pt x="7919" y="7150"/>
                  </a:lnTo>
                  <a:lnTo>
                    <a:pt x="7960" y="7109"/>
                  </a:lnTo>
                  <a:lnTo>
                    <a:pt x="7960" y="7109"/>
                  </a:lnTo>
                  <a:cubicBezTo>
                    <a:pt x="7854" y="7186"/>
                    <a:pt x="7740" y="7260"/>
                    <a:pt x="7699" y="7260"/>
                  </a:cubicBezTo>
                  <a:cubicBezTo>
                    <a:pt x="7809" y="7205"/>
                    <a:pt x="7892" y="7150"/>
                    <a:pt x="7974" y="7095"/>
                  </a:cubicBezTo>
                  <a:lnTo>
                    <a:pt x="7974" y="7095"/>
                  </a:lnTo>
                  <a:lnTo>
                    <a:pt x="7960" y="7109"/>
                  </a:lnTo>
                  <a:lnTo>
                    <a:pt x="7960" y="7109"/>
                  </a:lnTo>
                  <a:cubicBezTo>
                    <a:pt x="7982" y="7094"/>
                    <a:pt x="8003" y="7078"/>
                    <a:pt x="8023" y="7063"/>
                  </a:cubicBezTo>
                  <a:lnTo>
                    <a:pt x="8023" y="7063"/>
                  </a:lnTo>
                  <a:cubicBezTo>
                    <a:pt x="8007" y="7074"/>
                    <a:pt x="7991" y="7084"/>
                    <a:pt x="7974" y="7095"/>
                  </a:cubicBezTo>
                  <a:lnTo>
                    <a:pt x="7974" y="7095"/>
                  </a:lnTo>
                  <a:lnTo>
                    <a:pt x="8029" y="7040"/>
                  </a:lnTo>
                  <a:cubicBezTo>
                    <a:pt x="8131" y="6964"/>
                    <a:pt x="8174" y="6935"/>
                    <a:pt x="8179" y="6935"/>
                  </a:cubicBezTo>
                  <a:lnTo>
                    <a:pt x="8179" y="6935"/>
                  </a:lnTo>
                  <a:cubicBezTo>
                    <a:pt x="8185" y="6935"/>
                    <a:pt x="8114" y="6995"/>
                    <a:pt x="8023" y="7063"/>
                  </a:cubicBezTo>
                  <a:lnTo>
                    <a:pt x="8023" y="7063"/>
                  </a:lnTo>
                  <a:cubicBezTo>
                    <a:pt x="8090" y="7019"/>
                    <a:pt x="8161" y="6974"/>
                    <a:pt x="8249" y="6930"/>
                  </a:cubicBezTo>
                  <a:cubicBezTo>
                    <a:pt x="8689" y="6710"/>
                    <a:pt x="9129" y="6490"/>
                    <a:pt x="9569" y="6380"/>
                  </a:cubicBezTo>
                  <a:cubicBezTo>
                    <a:pt x="10339" y="5940"/>
                    <a:pt x="10889" y="5170"/>
                    <a:pt x="11109" y="4290"/>
                  </a:cubicBezTo>
                  <a:cubicBezTo>
                    <a:pt x="11659" y="2421"/>
                    <a:pt x="10559" y="551"/>
                    <a:pt x="8689" y="111"/>
                  </a:cubicBezTo>
                  <a:cubicBezTo>
                    <a:pt x="8396" y="38"/>
                    <a:pt x="8103" y="1"/>
                    <a:pt x="7809"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5" name="Google Shape;883;p34">
              <a:extLst>
                <a:ext uri="{FF2B5EF4-FFF2-40B4-BE49-F238E27FC236}">
                  <a16:creationId xmlns:a16="http://schemas.microsoft.com/office/drawing/2014/main" id="{3BB3F470-5D49-57C1-3446-1C503C5EC02B}"/>
                </a:ext>
              </a:extLst>
            </p:cNvPr>
            <p:cNvSpPr/>
            <p:nvPr/>
          </p:nvSpPr>
          <p:spPr>
            <a:xfrm>
              <a:off x="4879625" y="2528800"/>
              <a:ext cx="452800" cy="510175"/>
            </a:xfrm>
            <a:custGeom>
              <a:avLst/>
              <a:gdLst/>
              <a:ahLst/>
              <a:cxnLst/>
              <a:rect l="l" t="t" r="r" b="b"/>
              <a:pathLst>
                <a:path w="18112" h="20407" extrusionOk="0">
                  <a:moveTo>
                    <a:pt x="8319" y="12826"/>
                  </a:moveTo>
                  <a:cubicBezTo>
                    <a:pt x="8372" y="12903"/>
                    <a:pt x="8408" y="12960"/>
                    <a:pt x="8398" y="12960"/>
                  </a:cubicBezTo>
                  <a:cubicBezTo>
                    <a:pt x="8394" y="12960"/>
                    <a:pt x="8382" y="12950"/>
                    <a:pt x="8360" y="12928"/>
                  </a:cubicBezTo>
                  <a:lnTo>
                    <a:pt x="8319" y="12826"/>
                  </a:lnTo>
                  <a:close/>
                  <a:moveTo>
                    <a:pt x="11056" y="0"/>
                  </a:moveTo>
                  <a:cubicBezTo>
                    <a:pt x="9864" y="0"/>
                    <a:pt x="8672" y="192"/>
                    <a:pt x="7480" y="609"/>
                  </a:cubicBezTo>
                  <a:cubicBezTo>
                    <a:pt x="5500" y="1379"/>
                    <a:pt x="3630" y="2699"/>
                    <a:pt x="2420" y="4568"/>
                  </a:cubicBezTo>
                  <a:cubicBezTo>
                    <a:pt x="220" y="7758"/>
                    <a:pt x="1" y="11938"/>
                    <a:pt x="1760" y="15457"/>
                  </a:cubicBezTo>
                  <a:cubicBezTo>
                    <a:pt x="2860" y="17437"/>
                    <a:pt x="4510" y="19087"/>
                    <a:pt x="6600" y="19967"/>
                  </a:cubicBezTo>
                  <a:cubicBezTo>
                    <a:pt x="7113" y="20260"/>
                    <a:pt x="7724" y="20407"/>
                    <a:pt x="8335" y="20407"/>
                  </a:cubicBezTo>
                  <a:cubicBezTo>
                    <a:pt x="8641" y="20407"/>
                    <a:pt x="8946" y="20370"/>
                    <a:pt x="9240" y="20297"/>
                  </a:cubicBezTo>
                  <a:cubicBezTo>
                    <a:pt x="10119" y="20077"/>
                    <a:pt x="10889" y="19527"/>
                    <a:pt x="11329" y="18757"/>
                  </a:cubicBezTo>
                  <a:cubicBezTo>
                    <a:pt x="12099" y="17217"/>
                    <a:pt x="11879" y="14797"/>
                    <a:pt x="10119" y="14027"/>
                  </a:cubicBezTo>
                  <a:lnTo>
                    <a:pt x="10229" y="13917"/>
                  </a:lnTo>
                  <a:cubicBezTo>
                    <a:pt x="9789" y="13807"/>
                    <a:pt x="9460" y="13697"/>
                    <a:pt x="9130" y="13477"/>
                  </a:cubicBezTo>
                  <a:lnTo>
                    <a:pt x="8800" y="13148"/>
                  </a:lnTo>
                  <a:cubicBezTo>
                    <a:pt x="8682" y="13069"/>
                    <a:pt x="8620" y="13033"/>
                    <a:pt x="8596" y="13024"/>
                  </a:cubicBezTo>
                  <a:lnTo>
                    <a:pt x="8596" y="13024"/>
                  </a:lnTo>
                  <a:cubicBezTo>
                    <a:pt x="8473" y="12913"/>
                    <a:pt x="8381" y="12795"/>
                    <a:pt x="8250" y="12598"/>
                  </a:cubicBezTo>
                  <a:lnTo>
                    <a:pt x="8213" y="12561"/>
                  </a:lnTo>
                  <a:lnTo>
                    <a:pt x="8140" y="12378"/>
                  </a:lnTo>
                  <a:cubicBezTo>
                    <a:pt x="7986" y="12224"/>
                    <a:pt x="7887" y="12071"/>
                    <a:pt x="7803" y="11881"/>
                  </a:cubicBezTo>
                  <a:lnTo>
                    <a:pt x="7803" y="11881"/>
                  </a:lnTo>
                  <a:cubicBezTo>
                    <a:pt x="7779" y="11761"/>
                    <a:pt x="7700" y="11575"/>
                    <a:pt x="7700" y="11388"/>
                  </a:cubicBezTo>
                  <a:cubicBezTo>
                    <a:pt x="7680" y="11368"/>
                    <a:pt x="7663" y="11340"/>
                    <a:pt x="7649" y="11307"/>
                  </a:cubicBezTo>
                  <a:lnTo>
                    <a:pt x="7649" y="11307"/>
                  </a:lnTo>
                  <a:cubicBezTo>
                    <a:pt x="7662" y="11374"/>
                    <a:pt x="7664" y="11402"/>
                    <a:pt x="7660" y="11402"/>
                  </a:cubicBezTo>
                  <a:cubicBezTo>
                    <a:pt x="7652" y="11402"/>
                    <a:pt x="7621" y="11292"/>
                    <a:pt x="7603" y="11149"/>
                  </a:cubicBezTo>
                  <a:lnTo>
                    <a:pt x="7603" y="11149"/>
                  </a:lnTo>
                  <a:cubicBezTo>
                    <a:pt x="7617" y="11210"/>
                    <a:pt x="7631" y="11264"/>
                    <a:pt x="7649" y="11307"/>
                  </a:cubicBezTo>
                  <a:lnTo>
                    <a:pt x="7649" y="11307"/>
                  </a:lnTo>
                  <a:cubicBezTo>
                    <a:pt x="7639" y="11252"/>
                    <a:pt x="7621" y="11171"/>
                    <a:pt x="7594" y="11057"/>
                  </a:cubicBezTo>
                  <a:lnTo>
                    <a:pt x="7594" y="11057"/>
                  </a:lnTo>
                  <a:cubicBezTo>
                    <a:pt x="7596" y="11089"/>
                    <a:pt x="7599" y="11120"/>
                    <a:pt x="7603" y="11149"/>
                  </a:cubicBezTo>
                  <a:lnTo>
                    <a:pt x="7603" y="11149"/>
                  </a:lnTo>
                  <a:cubicBezTo>
                    <a:pt x="7585" y="11067"/>
                    <a:pt x="7568" y="10971"/>
                    <a:pt x="7547" y="10869"/>
                  </a:cubicBezTo>
                  <a:lnTo>
                    <a:pt x="7547" y="10869"/>
                  </a:lnTo>
                  <a:cubicBezTo>
                    <a:pt x="7565" y="10939"/>
                    <a:pt x="7581" y="11002"/>
                    <a:pt x="7594" y="11057"/>
                  </a:cubicBezTo>
                  <a:lnTo>
                    <a:pt x="7594" y="11057"/>
                  </a:lnTo>
                  <a:cubicBezTo>
                    <a:pt x="7591" y="11021"/>
                    <a:pt x="7590" y="10985"/>
                    <a:pt x="7590" y="10948"/>
                  </a:cubicBezTo>
                  <a:cubicBezTo>
                    <a:pt x="7480" y="10618"/>
                    <a:pt x="7590" y="10618"/>
                    <a:pt x="7590" y="10508"/>
                  </a:cubicBezTo>
                  <a:lnTo>
                    <a:pt x="7590" y="9628"/>
                  </a:lnTo>
                  <a:cubicBezTo>
                    <a:pt x="7584" y="9699"/>
                    <a:pt x="7579" y="9762"/>
                    <a:pt x="7574" y="9820"/>
                  </a:cubicBezTo>
                  <a:lnTo>
                    <a:pt x="7574" y="9820"/>
                  </a:lnTo>
                  <a:cubicBezTo>
                    <a:pt x="7583" y="9673"/>
                    <a:pt x="7590" y="9519"/>
                    <a:pt x="7590" y="9408"/>
                  </a:cubicBezTo>
                  <a:cubicBezTo>
                    <a:pt x="7645" y="9298"/>
                    <a:pt x="7700" y="9160"/>
                    <a:pt x="7755" y="9023"/>
                  </a:cubicBezTo>
                  <a:lnTo>
                    <a:pt x="7755" y="9023"/>
                  </a:lnTo>
                  <a:cubicBezTo>
                    <a:pt x="7782" y="8995"/>
                    <a:pt x="7810" y="8968"/>
                    <a:pt x="7810" y="8968"/>
                  </a:cubicBezTo>
                  <a:lnTo>
                    <a:pt x="8030" y="8528"/>
                  </a:lnTo>
                  <a:cubicBezTo>
                    <a:pt x="8175" y="8310"/>
                    <a:pt x="8512" y="7901"/>
                    <a:pt x="8471" y="7901"/>
                  </a:cubicBezTo>
                  <a:cubicBezTo>
                    <a:pt x="8450" y="7901"/>
                    <a:pt x="8329" y="8009"/>
                    <a:pt x="8030" y="8308"/>
                  </a:cubicBezTo>
                  <a:cubicBezTo>
                    <a:pt x="8250" y="8088"/>
                    <a:pt x="8470" y="7868"/>
                    <a:pt x="8690" y="7648"/>
                  </a:cubicBezTo>
                  <a:lnTo>
                    <a:pt x="8800" y="7538"/>
                  </a:lnTo>
                  <a:cubicBezTo>
                    <a:pt x="9020" y="7318"/>
                    <a:pt x="9350" y="7208"/>
                    <a:pt x="9570" y="7098"/>
                  </a:cubicBezTo>
                  <a:cubicBezTo>
                    <a:pt x="9593" y="7082"/>
                    <a:pt x="9614" y="7068"/>
                    <a:pt x="9633" y="7055"/>
                  </a:cubicBezTo>
                  <a:lnTo>
                    <a:pt x="9633" y="7055"/>
                  </a:lnTo>
                  <a:lnTo>
                    <a:pt x="9899" y="6988"/>
                  </a:lnTo>
                  <a:lnTo>
                    <a:pt x="10449" y="6878"/>
                  </a:lnTo>
                  <a:lnTo>
                    <a:pt x="10669" y="6878"/>
                  </a:lnTo>
                  <a:cubicBezTo>
                    <a:pt x="10788" y="6839"/>
                    <a:pt x="10835" y="6813"/>
                    <a:pt x="10837" y="6799"/>
                  </a:cubicBezTo>
                  <a:lnTo>
                    <a:pt x="10837" y="6799"/>
                  </a:lnTo>
                  <a:cubicBezTo>
                    <a:pt x="10873" y="6797"/>
                    <a:pt x="10909" y="6796"/>
                    <a:pt x="10944" y="6796"/>
                  </a:cubicBezTo>
                  <a:cubicBezTo>
                    <a:pt x="11114" y="6796"/>
                    <a:pt x="11283" y="6817"/>
                    <a:pt x="11471" y="6860"/>
                  </a:cubicBezTo>
                  <a:lnTo>
                    <a:pt x="11471" y="6860"/>
                  </a:lnTo>
                  <a:cubicBezTo>
                    <a:pt x="11457" y="6865"/>
                    <a:pt x="11446" y="6871"/>
                    <a:pt x="11439" y="6878"/>
                  </a:cubicBezTo>
                  <a:cubicBezTo>
                    <a:pt x="11769" y="6878"/>
                    <a:pt x="11989" y="6878"/>
                    <a:pt x="12319" y="6988"/>
                  </a:cubicBezTo>
                  <a:cubicBezTo>
                    <a:pt x="12686" y="7089"/>
                    <a:pt x="13034" y="7136"/>
                    <a:pt x="13362" y="7136"/>
                  </a:cubicBezTo>
                  <a:cubicBezTo>
                    <a:pt x="16969" y="7136"/>
                    <a:pt x="18112" y="1498"/>
                    <a:pt x="14079" y="389"/>
                  </a:cubicBezTo>
                  <a:cubicBezTo>
                    <a:pt x="13071" y="137"/>
                    <a:pt x="12064" y="0"/>
                    <a:pt x="1105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6" name="Google Shape;884;p34">
              <a:extLst>
                <a:ext uri="{FF2B5EF4-FFF2-40B4-BE49-F238E27FC236}">
                  <a16:creationId xmlns:a16="http://schemas.microsoft.com/office/drawing/2014/main" id="{2B1C8085-42CC-E1A3-BAF8-3CDF803861DC}"/>
                </a:ext>
              </a:extLst>
            </p:cNvPr>
            <p:cNvSpPr/>
            <p:nvPr/>
          </p:nvSpPr>
          <p:spPr>
            <a:xfrm>
              <a:off x="5561550" y="2527500"/>
              <a:ext cx="409725" cy="509625"/>
            </a:xfrm>
            <a:custGeom>
              <a:avLst/>
              <a:gdLst/>
              <a:ahLst/>
              <a:cxnLst/>
              <a:rect l="l" t="t" r="r" b="b"/>
              <a:pathLst>
                <a:path w="16389" h="20385" extrusionOk="0">
                  <a:moveTo>
                    <a:pt x="8122" y="7001"/>
                  </a:moveTo>
                  <a:cubicBezTo>
                    <a:pt x="7985" y="7096"/>
                    <a:pt x="7760" y="7260"/>
                    <a:pt x="7700" y="7260"/>
                  </a:cubicBezTo>
                  <a:cubicBezTo>
                    <a:pt x="7873" y="7174"/>
                    <a:pt x="7978" y="7087"/>
                    <a:pt x="8122" y="7001"/>
                  </a:cubicBezTo>
                  <a:close/>
                  <a:moveTo>
                    <a:pt x="7184" y="8074"/>
                  </a:moveTo>
                  <a:cubicBezTo>
                    <a:pt x="7165" y="8074"/>
                    <a:pt x="7040" y="8334"/>
                    <a:pt x="7040" y="8470"/>
                  </a:cubicBezTo>
                  <a:cubicBezTo>
                    <a:pt x="7167" y="8175"/>
                    <a:pt x="7196" y="8074"/>
                    <a:pt x="7184" y="8074"/>
                  </a:cubicBezTo>
                  <a:close/>
                  <a:moveTo>
                    <a:pt x="7040" y="8470"/>
                  </a:moveTo>
                  <a:lnTo>
                    <a:pt x="7040" y="8470"/>
                  </a:lnTo>
                  <a:cubicBezTo>
                    <a:pt x="7007" y="8536"/>
                    <a:pt x="6984" y="8612"/>
                    <a:pt x="6965" y="8695"/>
                  </a:cubicBezTo>
                  <a:lnTo>
                    <a:pt x="6965" y="8695"/>
                  </a:lnTo>
                  <a:cubicBezTo>
                    <a:pt x="6980" y="8650"/>
                    <a:pt x="7004" y="8577"/>
                    <a:pt x="7040" y="8470"/>
                  </a:cubicBezTo>
                  <a:close/>
                  <a:moveTo>
                    <a:pt x="6854" y="9495"/>
                  </a:moveTo>
                  <a:lnTo>
                    <a:pt x="6854" y="9495"/>
                  </a:lnTo>
                  <a:cubicBezTo>
                    <a:pt x="6842" y="9562"/>
                    <a:pt x="6831" y="9609"/>
                    <a:pt x="6825" y="9609"/>
                  </a:cubicBezTo>
                  <a:cubicBezTo>
                    <a:pt x="6822" y="9609"/>
                    <a:pt x="6820" y="9597"/>
                    <a:pt x="6820" y="9570"/>
                  </a:cubicBezTo>
                  <a:cubicBezTo>
                    <a:pt x="6835" y="9539"/>
                    <a:pt x="6847" y="9514"/>
                    <a:pt x="6854" y="9495"/>
                  </a:cubicBezTo>
                  <a:close/>
                  <a:moveTo>
                    <a:pt x="8672" y="13146"/>
                  </a:moveTo>
                  <a:cubicBezTo>
                    <a:pt x="8677" y="13146"/>
                    <a:pt x="8814" y="13198"/>
                    <a:pt x="8955" y="13251"/>
                  </a:cubicBezTo>
                  <a:lnTo>
                    <a:pt x="8955" y="13251"/>
                  </a:lnTo>
                  <a:cubicBezTo>
                    <a:pt x="8903" y="13234"/>
                    <a:pt x="8851" y="13217"/>
                    <a:pt x="8800" y="13200"/>
                  </a:cubicBezTo>
                  <a:cubicBezTo>
                    <a:pt x="8705" y="13162"/>
                    <a:pt x="8669" y="13146"/>
                    <a:pt x="8672" y="13146"/>
                  </a:cubicBezTo>
                  <a:close/>
                  <a:moveTo>
                    <a:pt x="9643" y="13481"/>
                  </a:moveTo>
                  <a:cubicBezTo>
                    <a:pt x="9729" y="13481"/>
                    <a:pt x="9936" y="13493"/>
                    <a:pt x="10340" y="13529"/>
                  </a:cubicBezTo>
                  <a:lnTo>
                    <a:pt x="10010" y="13529"/>
                  </a:lnTo>
                  <a:cubicBezTo>
                    <a:pt x="9790" y="13529"/>
                    <a:pt x="9472" y="13481"/>
                    <a:pt x="9643" y="13481"/>
                  </a:cubicBezTo>
                  <a:close/>
                  <a:moveTo>
                    <a:pt x="7675" y="1"/>
                  </a:moveTo>
                  <a:cubicBezTo>
                    <a:pt x="7064" y="1"/>
                    <a:pt x="6453" y="148"/>
                    <a:pt x="5940" y="441"/>
                  </a:cubicBezTo>
                  <a:lnTo>
                    <a:pt x="6050" y="441"/>
                  </a:lnTo>
                  <a:cubicBezTo>
                    <a:pt x="2310" y="2091"/>
                    <a:pt x="1" y="5830"/>
                    <a:pt x="1" y="9900"/>
                  </a:cubicBezTo>
                  <a:cubicBezTo>
                    <a:pt x="1" y="13859"/>
                    <a:pt x="2200" y="17489"/>
                    <a:pt x="5720" y="19249"/>
                  </a:cubicBezTo>
                  <a:cubicBezTo>
                    <a:pt x="7253" y="20015"/>
                    <a:pt x="8918" y="20384"/>
                    <a:pt x="10603" y="20384"/>
                  </a:cubicBezTo>
                  <a:cubicBezTo>
                    <a:pt x="11579" y="20384"/>
                    <a:pt x="12562" y="20261"/>
                    <a:pt x="13529" y="20019"/>
                  </a:cubicBezTo>
                  <a:cubicBezTo>
                    <a:pt x="15399" y="19579"/>
                    <a:pt x="16389" y="17599"/>
                    <a:pt x="15949" y="15839"/>
                  </a:cubicBezTo>
                  <a:cubicBezTo>
                    <a:pt x="15486" y="14266"/>
                    <a:pt x="14089" y="13316"/>
                    <a:pt x="12544" y="13316"/>
                  </a:cubicBezTo>
                  <a:cubicBezTo>
                    <a:pt x="12253" y="13316"/>
                    <a:pt x="11956" y="13350"/>
                    <a:pt x="11659" y="13419"/>
                  </a:cubicBezTo>
                  <a:lnTo>
                    <a:pt x="11109" y="13529"/>
                  </a:lnTo>
                  <a:lnTo>
                    <a:pt x="10340" y="13529"/>
                  </a:lnTo>
                  <a:lnTo>
                    <a:pt x="9790" y="13419"/>
                  </a:lnTo>
                  <a:cubicBezTo>
                    <a:pt x="9563" y="13419"/>
                    <a:pt x="9336" y="13368"/>
                    <a:pt x="9109" y="13299"/>
                  </a:cubicBezTo>
                  <a:lnTo>
                    <a:pt x="9109" y="13299"/>
                  </a:lnTo>
                  <a:lnTo>
                    <a:pt x="8690" y="13090"/>
                  </a:lnTo>
                  <a:lnTo>
                    <a:pt x="8360" y="12870"/>
                  </a:lnTo>
                  <a:lnTo>
                    <a:pt x="8140" y="12650"/>
                  </a:lnTo>
                  <a:cubicBezTo>
                    <a:pt x="8136" y="12648"/>
                    <a:pt x="8132" y="12646"/>
                    <a:pt x="8129" y="12644"/>
                  </a:cubicBezTo>
                  <a:lnTo>
                    <a:pt x="8129" y="12644"/>
                  </a:lnTo>
                  <a:cubicBezTo>
                    <a:pt x="8000" y="12525"/>
                    <a:pt x="7948" y="12499"/>
                    <a:pt x="7810" y="12430"/>
                  </a:cubicBezTo>
                  <a:lnTo>
                    <a:pt x="7739" y="12335"/>
                  </a:lnTo>
                  <a:lnTo>
                    <a:pt x="7739" y="12335"/>
                  </a:lnTo>
                  <a:cubicBezTo>
                    <a:pt x="7717"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4"/>
                    <a:pt x="6867" y="9427"/>
                  </a:cubicBezTo>
                  <a:lnTo>
                    <a:pt x="6867" y="9427"/>
                  </a:lnTo>
                  <a:cubicBezTo>
                    <a:pt x="6857" y="9403"/>
                    <a:pt x="6820" y="9414"/>
                    <a:pt x="6820" y="9350"/>
                  </a:cubicBezTo>
                  <a:cubicBezTo>
                    <a:pt x="6897" y="9119"/>
                    <a:pt x="6920" y="8888"/>
                    <a:pt x="6965" y="8695"/>
                  </a:cubicBezTo>
                  <a:lnTo>
                    <a:pt x="6965" y="8695"/>
                  </a:lnTo>
                  <a:cubicBezTo>
                    <a:pt x="6950" y="8738"/>
                    <a:pt x="6943" y="8756"/>
                    <a:pt x="6942" y="8756"/>
                  </a:cubicBezTo>
                  <a:cubicBezTo>
                    <a:pt x="6937" y="8756"/>
                    <a:pt x="7040" y="8400"/>
                    <a:pt x="7040" y="8250"/>
                  </a:cubicBezTo>
                  <a:cubicBezTo>
                    <a:pt x="7040" y="8158"/>
                    <a:pt x="7505" y="7755"/>
                    <a:pt x="7589" y="7498"/>
                  </a:cubicBezTo>
                  <a:lnTo>
                    <a:pt x="7589" y="7498"/>
                  </a:lnTo>
                  <a:cubicBezTo>
                    <a:pt x="7701" y="7412"/>
                    <a:pt x="7840" y="7310"/>
                    <a:pt x="7920" y="7150"/>
                  </a:cubicBezTo>
                  <a:lnTo>
                    <a:pt x="8140" y="7040"/>
                  </a:lnTo>
                  <a:cubicBezTo>
                    <a:pt x="8198" y="6982"/>
                    <a:pt x="8225" y="6951"/>
                    <a:pt x="8230" y="6940"/>
                  </a:cubicBezTo>
                  <a:lnTo>
                    <a:pt x="8230" y="6940"/>
                  </a:lnTo>
                  <a:cubicBezTo>
                    <a:pt x="8237" y="6937"/>
                    <a:pt x="8243" y="6933"/>
                    <a:pt x="8250" y="6930"/>
                  </a:cubicBezTo>
                  <a:cubicBezTo>
                    <a:pt x="8580" y="6710"/>
                    <a:pt x="9020" y="6490"/>
                    <a:pt x="9350" y="6380"/>
                  </a:cubicBezTo>
                  <a:cubicBezTo>
                    <a:pt x="10120" y="5940"/>
                    <a:pt x="10780" y="5170"/>
                    <a:pt x="10999" y="4290"/>
                  </a:cubicBezTo>
                  <a:cubicBezTo>
                    <a:pt x="11439" y="2531"/>
                    <a:pt x="10450" y="551"/>
                    <a:pt x="8580" y="111"/>
                  </a:cubicBezTo>
                  <a:cubicBezTo>
                    <a:pt x="8286" y="38"/>
                    <a:pt x="7981"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7" name="Google Shape;885;p34">
              <a:extLst>
                <a:ext uri="{FF2B5EF4-FFF2-40B4-BE49-F238E27FC236}">
                  <a16:creationId xmlns:a16="http://schemas.microsoft.com/office/drawing/2014/main" id="{35AE131A-5F01-69F3-F1AF-7BAAE949DC5E}"/>
                </a:ext>
              </a:extLst>
            </p:cNvPr>
            <p:cNvSpPr/>
            <p:nvPr/>
          </p:nvSpPr>
          <p:spPr>
            <a:xfrm>
              <a:off x="6210475" y="2528800"/>
              <a:ext cx="452825" cy="510175"/>
            </a:xfrm>
            <a:custGeom>
              <a:avLst/>
              <a:gdLst/>
              <a:ahLst/>
              <a:cxnLst/>
              <a:rect l="l" t="t" r="r" b="b"/>
              <a:pathLst>
                <a:path w="18113" h="20407" extrusionOk="0">
                  <a:moveTo>
                    <a:pt x="8320" y="12826"/>
                  </a:moveTo>
                  <a:cubicBezTo>
                    <a:pt x="8372" y="12903"/>
                    <a:pt x="8408" y="12960"/>
                    <a:pt x="8399" y="12960"/>
                  </a:cubicBezTo>
                  <a:cubicBezTo>
                    <a:pt x="8395" y="12960"/>
                    <a:pt x="8382" y="12950"/>
                    <a:pt x="8360" y="12928"/>
                  </a:cubicBezTo>
                  <a:lnTo>
                    <a:pt x="8320" y="12826"/>
                  </a:lnTo>
                  <a:close/>
                  <a:moveTo>
                    <a:pt x="11057" y="0"/>
                  </a:moveTo>
                  <a:cubicBezTo>
                    <a:pt x="9865" y="0"/>
                    <a:pt x="8672" y="192"/>
                    <a:pt x="7480" y="609"/>
                  </a:cubicBezTo>
                  <a:cubicBezTo>
                    <a:pt x="5500" y="1379"/>
                    <a:pt x="3631" y="2699"/>
                    <a:pt x="2421" y="4568"/>
                  </a:cubicBezTo>
                  <a:cubicBezTo>
                    <a:pt x="221" y="7758"/>
                    <a:pt x="1" y="11938"/>
                    <a:pt x="1761" y="15457"/>
                  </a:cubicBezTo>
                  <a:cubicBezTo>
                    <a:pt x="2861" y="17437"/>
                    <a:pt x="4510" y="19087"/>
                    <a:pt x="6600" y="19967"/>
                  </a:cubicBezTo>
                  <a:cubicBezTo>
                    <a:pt x="7114" y="20260"/>
                    <a:pt x="7725" y="20407"/>
                    <a:pt x="8336" y="20407"/>
                  </a:cubicBezTo>
                  <a:cubicBezTo>
                    <a:pt x="8641" y="20407"/>
                    <a:pt x="8947" y="20370"/>
                    <a:pt x="9240" y="20297"/>
                  </a:cubicBezTo>
                  <a:cubicBezTo>
                    <a:pt x="10120" y="20077"/>
                    <a:pt x="11000" y="19527"/>
                    <a:pt x="11440" y="18647"/>
                  </a:cubicBezTo>
                  <a:cubicBezTo>
                    <a:pt x="12210" y="17217"/>
                    <a:pt x="11990" y="14687"/>
                    <a:pt x="10230" y="14027"/>
                  </a:cubicBezTo>
                  <a:lnTo>
                    <a:pt x="10120" y="13917"/>
                  </a:lnTo>
                  <a:cubicBezTo>
                    <a:pt x="9790" y="13807"/>
                    <a:pt x="9460" y="13697"/>
                    <a:pt x="9130" y="13477"/>
                  </a:cubicBezTo>
                  <a:lnTo>
                    <a:pt x="8800" y="13148"/>
                  </a:lnTo>
                  <a:cubicBezTo>
                    <a:pt x="8683" y="13069"/>
                    <a:pt x="8621" y="13033"/>
                    <a:pt x="8597" y="13024"/>
                  </a:cubicBezTo>
                  <a:lnTo>
                    <a:pt x="8597" y="13024"/>
                  </a:lnTo>
                  <a:cubicBezTo>
                    <a:pt x="8474" y="12913"/>
                    <a:pt x="8381" y="12795"/>
                    <a:pt x="8250" y="12598"/>
                  </a:cubicBezTo>
                  <a:lnTo>
                    <a:pt x="8213" y="12561"/>
                  </a:lnTo>
                  <a:lnTo>
                    <a:pt x="8140" y="12378"/>
                  </a:lnTo>
                  <a:cubicBezTo>
                    <a:pt x="7986" y="12224"/>
                    <a:pt x="7886" y="12070"/>
                    <a:pt x="7803" y="11879"/>
                  </a:cubicBezTo>
                  <a:lnTo>
                    <a:pt x="7803" y="11879"/>
                  </a:lnTo>
                  <a:cubicBezTo>
                    <a:pt x="7788" y="11811"/>
                    <a:pt x="7751" y="11722"/>
                    <a:pt x="7706" y="11624"/>
                  </a:cubicBezTo>
                  <a:lnTo>
                    <a:pt x="7706" y="11624"/>
                  </a:lnTo>
                  <a:cubicBezTo>
                    <a:pt x="7704" y="11619"/>
                    <a:pt x="7702" y="11613"/>
                    <a:pt x="7700" y="11608"/>
                  </a:cubicBezTo>
                  <a:cubicBezTo>
                    <a:pt x="7694" y="11595"/>
                    <a:pt x="7689" y="11587"/>
                    <a:pt x="7687" y="11583"/>
                  </a:cubicBezTo>
                  <a:lnTo>
                    <a:pt x="7687" y="11583"/>
                  </a:lnTo>
                  <a:cubicBezTo>
                    <a:pt x="7656" y="11520"/>
                    <a:pt x="7623" y="11454"/>
                    <a:pt x="7590" y="11388"/>
                  </a:cubicBezTo>
                  <a:cubicBezTo>
                    <a:pt x="7590" y="11352"/>
                    <a:pt x="7590" y="11294"/>
                    <a:pt x="7586" y="11220"/>
                  </a:cubicBezTo>
                  <a:lnTo>
                    <a:pt x="7586" y="11220"/>
                  </a:lnTo>
                  <a:cubicBezTo>
                    <a:pt x="7608" y="11350"/>
                    <a:pt x="7617" y="11402"/>
                    <a:pt x="7618" y="11402"/>
                  </a:cubicBezTo>
                  <a:cubicBezTo>
                    <a:pt x="7619" y="11402"/>
                    <a:pt x="7590" y="11175"/>
                    <a:pt x="7590" y="10948"/>
                  </a:cubicBezTo>
                  <a:cubicBezTo>
                    <a:pt x="7480" y="10618"/>
                    <a:pt x="7590" y="10618"/>
                    <a:pt x="7590" y="10508"/>
                  </a:cubicBezTo>
                  <a:lnTo>
                    <a:pt x="7590" y="9628"/>
                  </a:lnTo>
                  <a:cubicBezTo>
                    <a:pt x="7584" y="9699"/>
                    <a:pt x="7579" y="9762"/>
                    <a:pt x="7574" y="9820"/>
                  </a:cubicBezTo>
                  <a:lnTo>
                    <a:pt x="7574" y="9820"/>
                  </a:lnTo>
                  <a:cubicBezTo>
                    <a:pt x="7583" y="9673"/>
                    <a:pt x="7590" y="9519"/>
                    <a:pt x="7590" y="9408"/>
                  </a:cubicBezTo>
                  <a:cubicBezTo>
                    <a:pt x="7645" y="9298"/>
                    <a:pt x="7700" y="9160"/>
                    <a:pt x="7755" y="9023"/>
                  </a:cubicBezTo>
                  <a:lnTo>
                    <a:pt x="7755" y="9023"/>
                  </a:lnTo>
                  <a:cubicBezTo>
                    <a:pt x="7783" y="8995"/>
                    <a:pt x="7810" y="8968"/>
                    <a:pt x="7810" y="8968"/>
                  </a:cubicBezTo>
                  <a:lnTo>
                    <a:pt x="8030" y="8528"/>
                  </a:lnTo>
                  <a:cubicBezTo>
                    <a:pt x="8175" y="8310"/>
                    <a:pt x="8512" y="7901"/>
                    <a:pt x="8471" y="7901"/>
                  </a:cubicBezTo>
                  <a:cubicBezTo>
                    <a:pt x="8450" y="7901"/>
                    <a:pt x="8329" y="8009"/>
                    <a:pt x="8030" y="8308"/>
                  </a:cubicBezTo>
                  <a:cubicBezTo>
                    <a:pt x="8250" y="8088"/>
                    <a:pt x="8360" y="7868"/>
                    <a:pt x="8580" y="7648"/>
                  </a:cubicBezTo>
                  <a:lnTo>
                    <a:pt x="8630" y="7611"/>
                  </a:lnTo>
                  <a:lnTo>
                    <a:pt x="8630" y="7611"/>
                  </a:lnTo>
                  <a:cubicBezTo>
                    <a:pt x="8660" y="7604"/>
                    <a:pt x="8714" y="7581"/>
                    <a:pt x="8800" y="7538"/>
                  </a:cubicBezTo>
                  <a:cubicBezTo>
                    <a:pt x="9020" y="7318"/>
                    <a:pt x="9350" y="7208"/>
                    <a:pt x="9570" y="7098"/>
                  </a:cubicBezTo>
                  <a:cubicBezTo>
                    <a:pt x="9605" y="7074"/>
                    <a:pt x="9635" y="7054"/>
                    <a:pt x="9659" y="7036"/>
                  </a:cubicBezTo>
                  <a:lnTo>
                    <a:pt x="9659" y="7036"/>
                  </a:lnTo>
                  <a:lnTo>
                    <a:pt x="9900" y="6988"/>
                  </a:lnTo>
                  <a:lnTo>
                    <a:pt x="10450" y="6878"/>
                  </a:lnTo>
                  <a:lnTo>
                    <a:pt x="10670" y="6878"/>
                  </a:lnTo>
                  <a:cubicBezTo>
                    <a:pt x="10763" y="6841"/>
                    <a:pt x="10799" y="6816"/>
                    <a:pt x="10798" y="6801"/>
                  </a:cubicBezTo>
                  <a:lnTo>
                    <a:pt x="10798" y="6801"/>
                  </a:lnTo>
                  <a:cubicBezTo>
                    <a:pt x="10847" y="6797"/>
                    <a:pt x="10896" y="6796"/>
                    <a:pt x="10945" y="6796"/>
                  </a:cubicBezTo>
                  <a:cubicBezTo>
                    <a:pt x="11114" y="6796"/>
                    <a:pt x="11283" y="6817"/>
                    <a:pt x="11471" y="6859"/>
                  </a:cubicBezTo>
                  <a:lnTo>
                    <a:pt x="11471" y="6859"/>
                  </a:lnTo>
                  <a:cubicBezTo>
                    <a:pt x="11457" y="6865"/>
                    <a:pt x="11447" y="6871"/>
                    <a:pt x="11440" y="6878"/>
                  </a:cubicBezTo>
                  <a:cubicBezTo>
                    <a:pt x="11770" y="6878"/>
                    <a:pt x="11990" y="6878"/>
                    <a:pt x="12210" y="6988"/>
                  </a:cubicBezTo>
                  <a:cubicBezTo>
                    <a:pt x="12585" y="7089"/>
                    <a:pt x="12942" y="7136"/>
                    <a:pt x="13278" y="7136"/>
                  </a:cubicBezTo>
                  <a:cubicBezTo>
                    <a:pt x="16970" y="7136"/>
                    <a:pt x="18112" y="1498"/>
                    <a:pt x="14079" y="389"/>
                  </a:cubicBezTo>
                  <a:cubicBezTo>
                    <a:pt x="13072" y="137"/>
                    <a:pt x="12064" y="0"/>
                    <a:pt x="11057"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8" name="Google Shape;886;p34">
              <a:extLst>
                <a:ext uri="{FF2B5EF4-FFF2-40B4-BE49-F238E27FC236}">
                  <a16:creationId xmlns:a16="http://schemas.microsoft.com/office/drawing/2014/main" id="{B4D33B28-4922-4EE8-C8DE-9B9E9DE88C1B}"/>
                </a:ext>
              </a:extLst>
            </p:cNvPr>
            <p:cNvSpPr/>
            <p:nvPr/>
          </p:nvSpPr>
          <p:spPr>
            <a:xfrm>
              <a:off x="6892425" y="2527500"/>
              <a:ext cx="409725" cy="509625"/>
            </a:xfrm>
            <a:custGeom>
              <a:avLst/>
              <a:gdLst/>
              <a:ahLst/>
              <a:cxnLst/>
              <a:rect l="l" t="t" r="r" b="b"/>
              <a:pathLst>
                <a:path w="16389" h="20385" extrusionOk="0">
                  <a:moveTo>
                    <a:pt x="8121" y="7001"/>
                  </a:moveTo>
                  <a:lnTo>
                    <a:pt x="8121" y="7001"/>
                  </a:lnTo>
                  <a:cubicBezTo>
                    <a:pt x="7984" y="7096"/>
                    <a:pt x="7759" y="7260"/>
                    <a:pt x="7699" y="7260"/>
                  </a:cubicBezTo>
                  <a:cubicBezTo>
                    <a:pt x="7872" y="7174"/>
                    <a:pt x="7977" y="7087"/>
                    <a:pt x="8121" y="7001"/>
                  </a:cubicBezTo>
                  <a:close/>
                  <a:moveTo>
                    <a:pt x="7184" y="8074"/>
                  </a:moveTo>
                  <a:cubicBezTo>
                    <a:pt x="7165" y="8074"/>
                    <a:pt x="7039" y="8334"/>
                    <a:pt x="7039" y="8470"/>
                  </a:cubicBezTo>
                  <a:cubicBezTo>
                    <a:pt x="7166" y="8175"/>
                    <a:pt x="7195" y="8074"/>
                    <a:pt x="7184" y="8074"/>
                  </a:cubicBezTo>
                  <a:close/>
                  <a:moveTo>
                    <a:pt x="7039" y="8470"/>
                  </a:moveTo>
                  <a:lnTo>
                    <a:pt x="7039" y="8470"/>
                  </a:lnTo>
                  <a:cubicBezTo>
                    <a:pt x="7006" y="8536"/>
                    <a:pt x="6983" y="8612"/>
                    <a:pt x="6964" y="8695"/>
                  </a:cubicBezTo>
                  <a:lnTo>
                    <a:pt x="6964" y="8695"/>
                  </a:lnTo>
                  <a:cubicBezTo>
                    <a:pt x="6979" y="8650"/>
                    <a:pt x="7004" y="8577"/>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671" y="13146"/>
                  </a:moveTo>
                  <a:lnTo>
                    <a:pt x="8671" y="13146"/>
                  </a:lnTo>
                  <a:cubicBezTo>
                    <a:pt x="8676" y="13146"/>
                    <a:pt x="8813" y="13198"/>
                    <a:pt x="8954" y="13251"/>
                  </a:cubicBezTo>
                  <a:lnTo>
                    <a:pt x="8954" y="13251"/>
                  </a:lnTo>
                  <a:cubicBezTo>
                    <a:pt x="8902" y="13234"/>
                    <a:pt x="8851" y="13217"/>
                    <a:pt x="8799" y="13200"/>
                  </a:cubicBezTo>
                  <a:cubicBezTo>
                    <a:pt x="8704" y="13162"/>
                    <a:pt x="8668" y="13146"/>
                    <a:pt x="8671" y="13146"/>
                  </a:cubicBezTo>
                  <a:close/>
                  <a:moveTo>
                    <a:pt x="9642" y="13481"/>
                  </a:moveTo>
                  <a:cubicBezTo>
                    <a:pt x="9728" y="13481"/>
                    <a:pt x="9936" y="13493"/>
                    <a:pt x="10339" y="13529"/>
                  </a:cubicBezTo>
                  <a:lnTo>
                    <a:pt x="10009" y="13529"/>
                  </a:lnTo>
                  <a:cubicBezTo>
                    <a:pt x="9789" y="13529"/>
                    <a:pt x="9471" y="13481"/>
                    <a:pt x="9642" y="13481"/>
                  </a:cubicBezTo>
                  <a:close/>
                  <a:moveTo>
                    <a:pt x="7675" y="1"/>
                  </a:moveTo>
                  <a:cubicBezTo>
                    <a:pt x="7064" y="1"/>
                    <a:pt x="6453" y="148"/>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6" y="13350"/>
                    <a:pt x="11659" y="13419"/>
                  </a:cubicBezTo>
                  <a:lnTo>
                    <a:pt x="11109" y="13529"/>
                  </a:lnTo>
                  <a:lnTo>
                    <a:pt x="10339" y="13529"/>
                  </a:lnTo>
                  <a:lnTo>
                    <a:pt x="9789" y="13419"/>
                  </a:lnTo>
                  <a:cubicBezTo>
                    <a:pt x="9562" y="13419"/>
                    <a:pt x="9336" y="13368"/>
                    <a:pt x="9109" y="13299"/>
                  </a:cubicBezTo>
                  <a:lnTo>
                    <a:pt x="9109" y="13299"/>
                  </a:lnTo>
                  <a:lnTo>
                    <a:pt x="8689" y="13090"/>
                  </a:lnTo>
                  <a:lnTo>
                    <a:pt x="8359" y="12870"/>
                  </a:lnTo>
                  <a:lnTo>
                    <a:pt x="8139" y="12650"/>
                  </a:lnTo>
                  <a:cubicBezTo>
                    <a:pt x="8135"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lnTo>
                    <a:pt x="6929" y="9460"/>
                  </a:lnTo>
                  <a:lnTo>
                    <a:pt x="6929" y="9020"/>
                  </a:lnTo>
                  <a:cubicBezTo>
                    <a:pt x="6929" y="9020"/>
                    <a:pt x="6896" y="9254"/>
                    <a:pt x="6866" y="9427"/>
                  </a:cubicBezTo>
                  <a:lnTo>
                    <a:pt x="6866" y="9427"/>
                  </a:lnTo>
                  <a:cubicBezTo>
                    <a:pt x="6856" y="9403"/>
                    <a:pt x="6819" y="9414"/>
                    <a:pt x="6819" y="9350"/>
                  </a:cubicBezTo>
                  <a:cubicBezTo>
                    <a:pt x="6896" y="9119"/>
                    <a:pt x="6919" y="8888"/>
                    <a:pt x="6964" y="8695"/>
                  </a:cubicBezTo>
                  <a:lnTo>
                    <a:pt x="6964" y="8695"/>
                  </a:lnTo>
                  <a:cubicBezTo>
                    <a:pt x="6950" y="8738"/>
                    <a:pt x="6943" y="8756"/>
                    <a:pt x="6942" y="8756"/>
                  </a:cubicBezTo>
                  <a:cubicBezTo>
                    <a:pt x="6937" y="8756"/>
                    <a:pt x="7039" y="8400"/>
                    <a:pt x="7039" y="8250"/>
                  </a:cubicBezTo>
                  <a:cubicBezTo>
                    <a:pt x="7039" y="8140"/>
                    <a:pt x="7699" y="7590"/>
                    <a:pt x="7699" y="7370"/>
                  </a:cubicBezTo>
                  <a:lnTo>
                    <a:pt x="7699" y="7370"/>
                  </a:lnTo>
                  <a:lnTo>
                    <a:pt x="7919" y="7150"/>
                  </a:lnTo>
                  <a:lnTo>
                    <a:pt x="8139" y="7040"/>
                  </a:lnTo>
                  <a:cubicBezTo>
                    <a:pt x="8197" y="6982"/>
                    <a:pt x="8225" y="6951"/>
                    <a:pt x="8230" y="6940"/>
                  </a:cubicBezTo>
                  <a:lnTo>
                    <a:pt x="8230" y="6940"/>
                  </a:lnTo>
                  <a:cubicBezTo>
                    <a:pt x="8236" y="6937"/>
                    <a:pt x="8243" y="6933"/>
                    <a:pt x="8249" y="6930"/>
                  </a:cubicBezTo>
                  <a:cubicBezTo>
                    <a:pt x="8579" y="6710"/>
                    <a:pt x="9019" y="6490"/>
                    <a:pt x="9349" y="6380"/>
                  </a:cubicBezTo>
                  <a:cubicBezTo>
                    <a:pt x="10119" y="5940"/>
                    <a:pt x="10779" y="5170"/>
                    <a:pt x="10999" y="4290"/>
                  </a:cubicBezTo>
                  <a:cubicBezTo>
                    <a:pt x="11439" y="2531"/>
                    <a:pt x="10449" y="551"/>
                    <a:pt x="8579" y="111"/>
                  </a:cubicBezTo>
                  <a:cubicBezTo>
                    <a:pt x="8286" y="38"/>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9" name="Google Shape;887;p34">
              <a:extLst>
                <a:ext uri="{FF2B5EF4-FFF2-40B4-BE49-F238E27FC236}">
                  <a16:creationId xmlns:a16="http://schemas.microsoft.com/office/drawing/2014/main" id="{CA101C71-9F05-BE31-3D1D-7B93CF85F39B}"/>
                </a:ext>
              </a:extLst>
            </p:cNvPr>
            <p:cNvSpPr/>
            <p:nvPr/>
          </p:nvSpPr>
          <p:spPr>
            <a:xfrm>
              <a:off x="6551450" y="3013325"/>
              <a:ext cx="409725" cy="509600"/>
            </a:xfrm>
            <a:custGeom>
              <a:avLst/>
              <a:gdLst/>
              <a:ahLst/>
              <a:cxnLst/>
              <a:rect l="l" t="t" r="r" b="b"/>
              <a:pathLst>
                <a:path w="16389" h="20384" extrusionOk="0">
                  <a:moveTo>
                    <a:pt x="8827" y="8202"/>
                  </a:moveTo>
                  <a:lnTo>
                    <a:pt x="8910" y="8285"/>
                  </a:lnTo>
                  <a:cubicBezTo>
                    <a:pt x="8949" y="8344"/>
                    <a:pt x="8964" y="8368"/>
                    <a:pt x="8961" y="8368"/>
                  </a:cubicBezTo>
                  <a:cubicBezTo>
                    <a:pt x="8957" y="8368"/>
                    <a:pt x="8898" y="8291"/>
                    <a:pt x="8827" y="8202"/>
                  </a:cubicBezTo>
                  <a:close/>
                  <a:moveTo>
                    <a:pt x="9556" y="10244"/>
                  </a:moveTo>
                  <a:cubicBezTo>
                    <a:pt x="9563" y="10321"/>
                    <a:pt x="9569" y="10375"/>
                    <a:pt x="9569" y="10375"/>
                  </a:cubicBezTo>
                  <a:cubicBezTo>
                    <a:pt x="9569" y="10326"/>
                    <a:pt x="9564" y="10283"/>
                    <a:pt x="9556" y="10244"/>
                  </a:cubicBezTo>
                  <a:close/>
                  <a:moveTo>
                    <a:pt x="9675" y="10775"/>
                  </a:moveTo>
                  <a:cubicBezTo>
                    <a:pt x="9678" y="10775"/>
                    <a:pt x="9679" y="10787"/>
                    <a:pt x="9679" y="10815"/>
                  </a:cubicBezTo>
                  <a:cubicBezTo>
                    <a:pt x="9679" y="10815"/>
                    <a:pt x="9679" y="10925"/>
                    <a:pt x="9679" y="11035"/>
                  </a:cubicBezTo>
                  <a:cubicBezTo>
                    <a:pt x="9643" y="11144"/>
                    <a:pt x="9607" y="11253"/>
                    <a:pt x="9570" y="11358"/>
                  </a:cubicBezTo>
                  <a:lnTo>
                    <a:pt x="9570" y="11358"/>
                  </a:lnTo>
                  <a:cubicBezTo>
                    <a:pt x="9580" y="11291"/>
                    <a:pt x="9655" y="10775"/>
                    <a:pt x="9675" y="10775"/>
                  </a:cubicBezTo>
                  <a:close/>
                  <a:moveTo>
                    <a:pt x="8689" y="13015"/>
                  </a:moveTo>
                  <a:lnTo>
                    <a:pt x="8470" y="13234"/>
                  </a:lnTo>
                  <a:lnTo>
                    <a:pt x="8360" y="13344"/>
                  </a:lnTo>
                  <a:cubicBezTo>
                    <a:pt x="8260" y="13419"/>
                    <a:pt x="8217" y="13449"/>
                    <a:pt x="8211" y="13449"/>
                  </a:cubicBezTo>
                  <a:cubicBezTo>
                    <a:pt x="8190" y="13449"/>
                    <a:pt x="8604" y="13100"/>
                    <a:pt x="8689" y="13015"/>
                  </a:cubicBezTo>
                  <a:close/>
                  <a:moveTo>
                    <a:pt x="5786" y="0"/>
                  </a:moveTo>
                  <a:cubicBezTo>
                    <a:pt x="4810" y="0"/>
                    <a:pt x="3828" y="124"/>
                    <a:pt x="2860" y="366"/>
                  </a:cubicBezTo>
                  <a:cubicBezTo>
                    <a:pt x="990" y="806"/>
                    <a:pt x="0" y="2786"/>
                    <a:pt x="440" y="4545"/>
                  </a:cubicBezTo>
                  <a:cubicBezTo>
                    <a:pt x="908" y="6043"/>
                    <a:pt x="2332" y="7062"/>
                    <a:pt x="3830" y="7062"/>
                  </a:cubicBezTo>
                  <a:cubicBezTo>
                    <a:pt x="4092" y="7062"/>
                    <a:pt x="4357" y="7031"/>
                    <a:pt x="4620" y="6965"/>
                  </a:cubicBezTo>
                  <a:lnTo>
                    <a:pt x="5280" y="6855"/>
                  </a:lnTo>
                  <a:lnTo>
                    <a:pt x="6270" y="6855"/>
                  </a:lnTo>
                  <a:cubicBezTo>
                    <a:pt x="6563" y="6855"/>
                    <a:pt x="6905" y="6904"/>
                    <a:pt x="6742" y="6904"/>
                  </a:cubicBezTo>
                  <a:cubicBezTo>
                    <a:pt x="6661" y="6904"/>
                    <a:pt x="6453" y="6892"/>
                    <a:pt x="6050" y="6855"/>
                  </a:cubicBezTo>
                  <a:lnTo>
                    <a:pt x="6050" y="6855"/>
                  </a:lnTo>
                  <a:lnTo>
                    <a:pt x="6600" y="6965"/>
                  </a:lnTo>
                  <a:cubicBezTo>
                    <a:pt x="6827" y="6965"/>
                    <a:pt x="7053" y="7017"/>
                    <a:pt x="7280" y="7085"/>
                  </a:cubicBezTo>
                  <a:lnTo>
                    <a:pt x="7280" y="7085"/>
                  </a:lnTo>
                  <a:lnTo>
                    <a:pt x="7700" y="7295"/>
                  </a:lnTo>
                  <a:lnTo>
                    <a:pt x="8030" y="7515"/>
                  </a:lnTo>
                  <a:lnTo>
                    <a:pt x="8138" y="7569"/>
                  </a:lnTo>
                  <a:lnTo>
                    <a:pt x="8138" y="7569"/>
                  </a:lnTo>
                  <a:cubicBezTo>
                    <a:pt x="8369" y="7744"/>
                    <a:pt x="8404" y="7779"/>
                    <a:pt x="8580" y="7955"/>
                  </a:cubicBezTo>
                  <a:lnTo>
                    <a:pt x="8580" y="7955"/>
                  </a:lnTo>
                  <a:lnTo>
                    <a:pt x="8580" y="7955"/>
                  </a:lnTo>
                  <a:cubicBezTo>
                    <a:pt x="8581" y="7956"/>
                    <a:pt x="8690" y="8066"/>
                    <a:pt x="8690" y="8175"/>
                  </a:cubicBezTo>
                  <a:cubicBezTo>
                    <a:pt x="8690" y="8175"/>
                    <a:pt x="9020" y="8615"/>
                    <a:pt x="9130" y="8835"/>
                  </a:cubicBezTo>
                  <a:cubicBezTo>
                    <a:pt x="9208" y="8992"/>
                    <a:pt x="9231" y="9094"/>
                    <a:pt x="9277" y="9179"/>
                  </a:cubicBezTo>
                  <a:lnTo>
                    <a:pt x="9277" y="9179"/>
                  </a:lnTo>
                  <a:cubicBezTo>
                    <a:pt x="9351" y="9444"/>
                    <a:pt x="9364" y="9648"/>
                    <a:pt x="9460" y="9935"/>
                  </a:cubicBezTo>
                  <a:cubicBezTo>
                    <a:pt x="9460" y="10020"/>
                    <a:pt x="9526" y="10106"/>
                    <a:pt x="9556" y="10244"/>
                  </a:cubicBezTo>
                  <a:lnTo>
                    <a:pt x="9556" y="10244"/>
                  </a:lnTo>
                  <a:cubicBezTo>
                    <a:pt x="9536" y="10050"/>
                    <a:pt x="9505" y="9712"/>
                    <a:pt x="9529" y="9712"/>
                  </a:cubicBezTo>
                  <a:lnTo>
                    <a:pt x="9529" y="9712"/>
                  </a:lnTo>
                  <a:cubicBezTo>
                    <a:pt x="9537" y="9712"/>
                    <a:pt x="9550" y="9745"/>
                    <a:pt x="9569" y="9825"/>
                  </a:cubicBezTo>
                  <a:lnTo>
                    <a:pt x="9569" y="10045"/>
                  </a:lnTo>
                  <a:cubicBezTo>
                    <a:pt x="9569" y="10265"/>
                    <a:pt x="9569" y="10595"/>
                    <a:pt x="9569" y="10925"/>
                  </a:cubicBezTo>
                  <a:cubicBezTo>
                    <a:pt x="9569" y="11033"/>
                    <a:pt x="9569" y="11249"/>
                    <a:pt x="9569" y="11361"/>
                  </a:cubicBezTo>
                  <a:lnTo>
                    <a:pt x="9569" y="11361"/>
                  </a:lnTo>
                  <a:cubicBezTo>
                    <a:pt x="9496" y="11572"/>
                    <a:pt x="9423" y="11768"/>
                    <a:pt x="9350" y="11915"/>
                  </a:cubicBezTo>
                  <a:cubicBezTo>
                    <a:pt x="9457" y="11700"/>
                    <a:pt x="9494" y="11625"/>
                    <a:pt x="9496" y="11625"/>
                  </a:cubicBezTo>
                  <a:lnTo>
                    <a:pt x="9496" y="11625"/>
                  </a:lnTo>
                  <a:cubicBezTo>
                    <a:pt x="9500" y="11625"/>
                    <a:pt x="9350" y="11950"/>
                    <a:pt x="9350" y="12025"/>
                  </a:cubicBezTo>
                  <a:cubicBezTo>
                    <a:pt x="9345" y="12029"/>
                    <a:pt x="9339" y="12035"/>
                    <a:pt x="9333" y="12041"/>
                  </a:cubicBezTo>
                  <a:lnTo>
                    <a:pt x="9333" y="12041"/>
                  </a:lnTo>
                  <a:cubicBezTo>
                    <a:pt x="9343" y="11997"/>
                    <a:pt x="9350" y="11953"/>
                    <a:pt x="9350" y="11915"/>
                  </a:cubicBezTo>
                  <a:lnTo>
                    <a:pt x="9350" y="11915"/>
                  </a:lnTo>
                  <a:cubicBezTo>
                    <a:pt x="9327" y="11982"/>
                    <a:pt x="9309" y="12038"/>
                    <a:pt x="9295" y="12083"/>
                  </a:cubicBezTo>
                  <a:lnTo>
                    <a:pt x="9295" y="12083"/>
                  </a:lnTo>
                  <a:cubicBezTo>
                    <a:pt x="9310" y="12067"/>
                    <a:pt x="9323" y="12053"/>
                    <a:pt x="9333" y="12041"/>
                  </a:cubicBezTo>
                  <a:lnTo>
                    <a:pt x="9333" y="12041"/>
                  </a:lnTo>
                  <a:cubicBezTo>
                    <a:pt x="9309" y="12153"/>
                    <a:pt x="9264" y="12263"/>
                    <a:pt x="9254" y="12263"/>
                  </a:cubicBezTo>
                  <a:cubicBezTo>
                    <a:pt x="9247" y="12263"/>
                    <a:pt x="9255" y="12214"/>
                    <a:pt x="9295" y="12083"/>
                  </a:cubicBezTo>
                  <a:lnTo>
                    <a:pt x="9295" y="12083"/>
                  </a:lnTo>
                  <a:cubicBezTo>
                    <a:pt x="9145" y="12255"/>
                    <a:pt x="8812" y="12679"/>
                    <a:pt x="8787" y="12917"/>
                  </a:cubicBezTo>
                  <a:lnTo>
                    <a:pt x="8787" y="12917"/>
                  </a:lnTo>
                  <a:lnTo>
                    <a:pt x="8690" y="13014"/>
                  </a:lnTo>
                  <a:lnTo>
                    <a:pt x="8690" y="13014"/>
                  </a:lnTo>
                  <a:cubicBezTo>
                    <a:pt x="8470" y="13124"/>
                    <a:pt x="8360" y="13344"/>
                    <a:pt x="8140" y="13344"/>
                  </a:cubicBezTo>
                  <a:cubicBezTo>
                    <a:pt x="7810" y="13564"/>
                    <a:pt x="7370" y="13784"/>
                    <a:pt x="7040" y="14004"/>
                  </a:cubicBezTo>
                  <a:cubicBezTo>
                    <a:pt x="6270" y="14444"/>
                    <a:pt x="5610" y="15214"/>
                    <a:pt x="5390" y="16094"/>
                  </a:cubicBezTo>
                  <a:cubicBezTo>
                    <a:pt x="5170" y="16974"/>
                    <a:pt x="5280" y="17854"/>
                    <a:pt x="5720" y="18734"/>
                  </a:cubicBezTo>
                  <a:cubicBezTo>
                    <a:pt x="6270" y="19504"/>
                    <a:pt x="6930" y="20054"/>
                    <a:pt x="7810" y="20274"/>
                  </a:cubicBezTo>
                  <a:cubicBezTo>
                    <a:pt x="8103" y="20347"/>
                    <a:pt x="8409" y="20384"/>
                    <a:pt x="8714" y="20384"/>
                  </a:cubicBezTo>
                  <a:cubicBezTo>
                    <a:pt x="9325" y="20384"/>
                    <a:pt x="9936" y="20237"/>
                    <a:pt x="10449" y="19944"/>
                  </a:cubicBezTo>
                  <a:lnTo>
                    <a:pt x="10339" y="19944"/>
                  </a:lnTo>
                  <a:cubicBezTo>
                    <a:pt x="14079" y="18184"/>
                    <a:pt x="16389" y="14554"/>
                    <a:pt x="16389" y="10485"/>
                  </a:cubicBezTo>
                  <a:cubicBezTo>
                    <a:pt x="16389" y="6525"/>
                    <a:pt x="14189" y="2896"/>
                    <a:pt x="10669" y="1136"/>
                  </a:cubicBezTo>
                  <a:cubicBezTo>
                    <a:pt x="9137" y="369"/>
                    <a:pt x="7472" y="0"/>
                    <a:pt x="578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0" name="Google Shape;888;p34">
              <a:extLst>
                <a:ext uri="{FF2B5EF4-FFF2-40B4-BE49-F238E27FC236}">
                  <a16:creationId xmlns:a16="http://schemas.microsoft.com/office/drawing/2014/main" id="{AB6D65F8-92E0-D837-D77B-CBD251663544}"/>
                </a:ext>
              </a:extLst>
            </p:cNvPr>
            <p:cNvSpPr/>
            <p:nvPr/>
          </p:nvSpPr>
          <p:spPr>
            <a:xfrm>
              <a:off x="5859450" y="3011450"/>
              <a:ext cx="452800" cy="510200"/>
            </a:xfrm>
            <a:custGeom>
              <a:avLst/>
              <a:gdLst/>
              <a:ahLst/>
              <a:cxnLst/>
              <a:rect l="l" t="t" r="r" b="b"/>
              <a:pathLst>
                <a:path w="18112" h="20408" extrusionOk="0">
                  <a:moveTo>
                    <a:pt x="10240" y="8204"/>
                  </a:moveTo>
                  <a:cubicBezTo>
                    <a:pt x="10240" y="8204"/>
                    <a:pt x="10257" y="8248"/>
                    <a:pt x="10302" y="8360"/>
                  </a:cubicBezTo>
                  <a:cubicBezTo>
                    <a:pt x="10302" y="8362"/>
                    <a:pt x="10302" y="8364"/>
                    <a:pt x="10302" y="8366"/>
                  </a:cubicBezTo>
                  <a:lnTo>
                    <a:pt x="10302" y="8366"/>
                  </a:lnTo>
                  <a:cubicBezTo>
                    <a:pt x="10268" y="8276"/>
                    <a:pt x="10240" y="8204"/>
                    <a:pt x="10240" y="8204"/>
                  </a:cubicBezTo>
                  <a:close/>
                  <a:moveTo>
                    <a:pt x="10462" y="9037"/>
                  </a:moveTo>
                  <a:cubicBezTo>
                    <a:pt x="10469" y="9087"/>
                    <a:pt x="10489" y="9172"/>
                    <a:pt x="10524" y="9302"/>
                  </a:cubicBezTo>
                  <a:lnTo>
                    <a:pt x="10524" y="9302"/>
                  </a:lnTo>
                  <a:cubicBezTo>
                    <a:pt x="10506" y="9211"/>
                    <a:pt x="10488" y="9120"/>
                    <a:pt x="10462" y="9037"/>
                  </a:cubicBezTo>
                  <a:close/>
                  <a:moveTo>
                    <a:pt x="10524" y="9302"/>
                  </a:moveTo>
                  <a:cubicBezTo>
                    <a:pt x="10551" y="9437"/>
                    <a:pt x="10578" y="9572"/>
                    <a:pt x="10632" y="9680"/>
                  </a:cubicBezTo>
                  <a:cubicBezTo>
                    <a:pt x="10586" y="9525"/>
                    <a:pt x="10550" y="9401"/>
                    <a:pt x="10524" y="9302"/>
                  </a:cubicBezTo>
                  <a:close/>
                  <a:moveTo>
                    <a:pt x="10412" y="11311"/>
                  </a:moveTo>
                  <a:lnTo>
                    <a:pt x="10412" y="11440"/>
                  </a:lnTo>
                  <a:cubicBezTo>
                    <a:pt x="10373" y="11479"/>
                    <a:pt x="10333" y="11519"/>
                    <a:pt x="10293" y="11564"/>
                  </a:cubicBezTo>
                  <a:lnTo>
                    <a:pt x="10293" y="11564"/>
                  </a:lnTo>
                  <a:cubicBezTo>
                    <a:pt x="10333" y="11481"/>
                    <a:pt x="10378" y="11388"/>
                    <a:pt x="10412" y="11311"/>
                  </a:cubicBezTo>
                  <a:close/>
                  <a:moveTo>
                    <a:pt x="9880" y="12220"/>
                  </a:moveTo>
                  <a:cubicBezTo>
                    <a:pt x="9717" y="12406"/>
                    <a:pt x="9662" y="12477"/>
                    <a:pt x="9666" y="12477"/>
                  </a:cubicBezTo>
                  <a:cubicBezTo>
                    <a:pt x="9671" y="12477"/>
                    <a:pt x="9775" y="12360"/>
                    <a:pt x="9880" y="12220"/>
                  </a:cubicBezTo>
                  <a:close/>
                  <a:moveTo>
                    <a:pt x="9568" y="12744"/>
                  </a:moveTo>
                  <a:cubicBezTo>
                    <a:pt x="9575" y="12744"/>
                    <a:pt x="9537" y="12778"/>
                    <a:pt x="9422" y="12869"/>
                  </a:cubicBezTo>
                  <a:cubicBezTo>
                    <a:pt x="9385" y="12882"/>
                    <a:pt x="9349" y="12896"/>
                    <a:pt x="9314" y="12911"/>
                  </a:cubicBezTo>
                  <a:lnTo>
                    <a:pt x="9314" y="12911"/>
                  </a:lnTo>
                  <a:cubicBezTo>
                    <a:pt x="9431" y="12829"/>
                    <a:pt x="9556" y="12744"/>
                    <a:pt x="9568" y="12744"/>
                  </a:cubicBezTo>
                  <a:close/>
                  <a:moveTo>
                    <a:pt x="8891" y="13256"/>
                  </a:moveTo>
                  <a:cubicBezTo>
                    <a:pt x="8895" y="13256"/>
                    <a:pt x="8859" y="13271"/>
                    <a:pt x="8762" y="13309"/>
                  </a:cubicBezTo>
                  <a:cubicBezTo>
                    <a:pt x="8751" y="13309"/>
                    <a:pt x="8741" y="13310"/>
                    <a:pt x="8730" y="13310"/>
                  </a:cubicBezTo>
                  <a:lnTo>
                    <a:pt x="8730" y="13310"/>
                  </a:lnTo>
                  <a:cubicBezTo>
                    <a:pt x="8817" y="13280"/>
                    <a:pt x="8886" y="13256"/>
                    <a:pt x="8891" y="13256"/>
                  </a:cubicBezTo>
                  <a:close/>
                  <a:moveTo>
                    <a:pt x="9777" y="1"/>
                  </a:moveTo>
                  <a:cubicBezTo>
                    <a:pt x="9471" y="1"/>
                    <a:pt x="9166" y="38"/>
                    <a:pt x="8872" y="111"/>
                  </a:cubicBezTo>
                  <a:cubicBezTo>
                    <a:pt x="7993" y="331"/>
                    <a:pt x="7333" y="991"/>
                    <a:pt x="6893" y="1761"/>
                  </a:cubicBezTo>
                  <a:cubicBezTo>
                    <a:pt x="6013" y="3191"/>
                    <a:pt x="6343" y="5610"/>
                    <a:pt x="8103" y="6380"/>
                  </a:cubicBezTo>
                  <a:lnTo>
                    <a:pt x="7993" y="6380"/>
                  </a:lnTo>
                  <a:cubicBezTo>
                    <a:pt x="8323" y="6490"/>
                    <a:pt x="8652" y="6710"/>
                    <a:pt x="8982" y="6930"/>
                  </a:cubicBezTo>
                  <a:lnTo>
                    <a:pt x="9312" y="7150"/>
                  </a:lnTo>
                  <a:lnTo>
                    <a:pt x="9312" y="7150"/>
                  </a:lnTo>
                  <a:cubicBezTo>
                    <a:pt x="9560" y="7398"/>
                    <a:pt x="9669" y="7506"/>
                    <a:pt x="9862" y="7700"/>
                  </a:cubicBezTo>
                  <a:lnTo>
                    <a:pt x="9972" y="7920"/>
                  </a:lnTo>
                  <a:cubicBezTo>
                    <a:pt x="10128" y="8075"/>
                    <a:pt x="10228" y="8285"/>
                    <a:pt x="10312" y="8472"/>
                  </a:cubicBezTo>
                  <a:lnTo>
                    <a:pt x="10312" y="8472"/>
                  </a:lnTo>
                  <a:cubicBezTo>
                    <a:pt x="10339" y="8625"/>
                    <a:pt x="10412" y="8731"/>
                    <a:pt x="10412" y="8910"/>
                  </a:cubicBezTo>
                  <a:cubicBezTo>
                    <a:pt x="10432" y="8949"/>
                    <a:pt x="10448" y="8992"/>
                    <a:pt x="10462" y="9037"/>
                  </a:cubicBezTo>
                  <a:lnTo>
                    <a:pt x="10462" y="9037"/>
                  </a:lnTo>
                  <a:cubicBezTo>
                    <a:pt x="10456" y="8995"/>
                    <a:pt x="10457" y="8978"/>
                    <a:pt x="10464" y="8978"/>
                  </a:cubicBezTo>
                  <a:lnTo>
                    <a:pt x="10464" y="8978"/>
                  </a:lnTo>
                  <a:cubicBezTo>
                    <a:pt x="10489" y="8978"/>
                    <a:pt x="10575" y="9179"/>
                    <a:pt x="10632" y="9350"/>
                  </a:cubicBezTo>
                  <a:cubicBezTo>
                    <a:pt x="10742" y="9790"/>
                    <a:pt x="10632" y="9680"/>
                    <a:pt x="10632" y="9900"/>
                  </a:cubicBezTo>
                  <a:lnTo>
                    <a:pt x="10632" y="10346"/>
                  </a:lnTo>
                  <a:lnTo>
                    <a:pt x="10632" y="10346"/>
                  </a:lnTo>
                  <a:cubicBezTo>
                    <a:pt x="10603" y="10530"/>
                    <a:pt x="10563" y="10769"/>
                    <a:pt x="10522" y="10890"/>
                  </a:cubicBezTo>
                  <a:cubicBezTo>
                    <a:pt x="10429" y="11168"/>
                    <a:pt x="10336" y="11369"/>
                    <a:pt x="10244" y="11623"/>
                  </a:cubicBezTo>
                  <a:lnTo>
                    <a:pt x="10244" y="11623"/>
                  </a:lnTo>
                  <a:cubicBezTo>
                    <a:pt x="10190" y="11691"/>
                    <a:pt x="10136" y="11772"/>
                    <a:pt x="10082" y="11880"/>
                  </a:cubicBezTo>
                  <a:cubicBezTo>
                    <a:pt x="10051" y="11974"/>
                    <a:pt x="9965" y="12105"/>
                    <a:pt x="9880" y="12220"/>
                  </a:cubicBezTo>
                  <a:lnTo>
                    <a:pt x="9880" y="12220"/>
                  </a:lnTo>
                  <a:cubicBezTo>
                    <a:pt x="9935" y="12157"/>
                    <a:pt x="10001" y="12081"/>
                    <a:pt x="10082" y="11990"/>
                  </a:cubicBezTo>
                  <a:lnTo>
                    <a:pt x="10082" y="11990"/>
                  </a:lnTo>
                  <a:cubicBezTo>
                    <a:pt x="9972" y="12210"/>
                    <a:pt x="9752" y="12430"/>
                    <a:pt x="9532" y="12650"/>
                  </a:cubicBezTo>
                  <a:lnTo>
                    <a:pt x="9234" y="12948"/>
                  </a:lnTo>
                  <a:lnTo>
                    <a:pt x="9234" y="12948"/>
                  </a:lnTo>
                  <a:cubicBezTo>
                    <a:pt x="8999" y="13064"/>
                    <a:pt x="8806" y="13222"/>
                    <a:pt x="8543" y="13309"/>
                  </a:cubicBezTo>
                  <a:cubicBezTo>
                    <a:pt x="8457"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5" y="13622"/>
                    <a:pt x="7915" y="13608"/>
                    <a:pt x="7937" y="13608"/>
                  </a:cubicBezTo>
                  <a:cubicBezTo>
                    <a:pt x="7953" y="13608"/>
                    <a:pt x="7912" y="13616"/>
                    <a:pt x="7773" y="13639"/>
                  </a:cubicBezTo>
                  <a:lnTo>
                    <a:pt x="7663" y="13639"/>
                  </a:lnTo>
                  <a:cubicBezTo>
                    <a:pt x="7664" y="13639"/>
                    <a:pt x="7665" y="13638"/>
                    <a:pt x="7667" y="13637"/>
                  </a:cubicBezTo>
                  <a:lnTo>
                    <a:pt x="7667" y="13637"/>
                  </a:lnTo>
                  <a:cubicBezTo>
                    <a:pt x="7661" y="13638"/>
                    <a:pt x="7655" y="13639"/>
                    <a:pt x="7649" y="13639"/>
                  </a:cubicBezTo>
                  <a:lnTo>
                    <a:pt x="6673" y="13639"/>
                  </a:lnTo>
                  <a:cubicBezTo>
                    <a:pt x="6673" y="13529"/>
                    <a:pt x="6013" y="13419"/>
                    <a:pt x="5903" y="13419"/>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802" y="15949"/>
                  </a:cubicBezTo>
                  <a:cubicBezTo>
                    <a:pt x="17892" y="12650"/>
                    <a:pt x="18111" y="8470"/>
                    <a:pt x="16352" y="4950"/>
                  </a:cubicBezTo>
                  <a:cubicBezTo>
                    <a:pt x="15362" y="2971"/>
                    <a:pt x="13602" y="1431"/>
                    <a:pt x="11512" y="441"/>
                  </a:cubicBezTo>
                  <a:cubicBezTo>
                    <a:pt x="10999" y="148"/>
                    <a:pt x="10388" y="1"/>
                    <a:pt x="977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1" name="Google Shape;889;p34">
              <a:extLst>
                <a:ext uri="{FF2B5EF4-FFF2-40B4-BE49-F238E27FC236}">
                  <a16:creationId xmlns:a16="http://schemas.microsoft.com/office/drawing/2014/main" id="{FCF2D350-5016-4F27-E2F7-108FA7C8A7B7}"/>
                </a:ext>
              </a:extLst>
            </p:cNvPr>
            <p:cNvSpPr/>
            <p:nvPr/>
          </p:nvSpPr>
          <p:spPr>
            <a:xfrm>
              <a:off x="5220600" y="3013325"/>
              <a:ext cx="409725" cy="509600"/>
            </a:xfrm>
            <a:custGeom>
              <a:avLst/>
              <a:gdLst/>
              <a:ahLst/>
              <a:cxnLst/>
              <a:rect l="l" t="t" r="r" b="b"/>
              <a:pathLst>
                <a:path w="16389" h="20384" extrusionOk="0">
                  <a:moveTo>
                    <a:pt x="8100" y="7495"/>
                  </a:moveTo>
                  <a:lnTo>
                    <a:pt x="8139" y="7515"/>
                  </a:lnTo>
                  <a:lnTo>
                    <a:pt x="8187" y="7563"/>
                  </a:lnTo>
                  <a:lnTo>
                    <a:pt x="8187" y="7563"/>
                  </a:lnTo>
                  <a:cubicBezTo>
                    <a:pt x="8159" y="7541"/>
                    <a:pt x="8129" y="7518"/>
                    <a:pt x="8100" y="7495"/>
                  </a:cubicBezTo>
                  <a:close/>
                  <a:moveTo>
                    <a:pt x="8827" y="8202"/>
                  </a:moveTo>
                  <a:lnTo>
                    <a:pt x="8909" y="8285"/>
                  </a:lnTo>
                  <a:cubicBezTo>
                    <a:pt x="8948" y="8344"/>
                    <a:pt x="8963" y="8368"/>
                    <a:pt x="8961" y="8368"/>
                  </a:cubicBezTo>
                  <a:cubicBezTo>
                    <a:pt x="8957" y="8368"/>
                    <a:pt x="8897" y="8291"/>
                    <a:pt x="8827" y="8202"/>
                  </a:cubicBezTo>
                  <a:close/>
                  <a:moveTo>
                    <a:pt x="9555" y="10244"/>
                  </a:moveTo>
                  <a:cubicBezTo>
                    <a:pt x="9563" y="10321"/>
                    <a:pt x="9569" y="10375"/>
                    <a:pt x="9569" y="10375"/>
                  </a:cubicBezTo>
                  <a:cubicBezTo>
                    <a:pt x="9569" y="10326"/>
                    <a:pt x="9564" y="10283"/>
                    <a:pt x="9555" y="10244"/>
                  </a:cubicBezTo>
                  <a:close/>
                  <a:moveTo>
                    <a:pt x="9459" y="11915"/>
                  </a:moveTo>
                  <a:cubicBezTo>
                    <a:pt x="9459" y="12048"/>
                    <a:pt x="9337" y="12263"/>
                    <a:pt x="9316" y="12263"/>
                  </a:cubicBezTo>
                  <a:cubicBezTo>
                    <a:pt x="9302" y="12263"/>
                    <a:pt x="9330" y="12174"/>
                    <a:pt x="9459" y="11915"/>
                  </a:cubicBezTo>
                  <a:close/>
                  <a:moveTo>
                    <a:pt x="5786" y="0"/>
                  </a:moveTo>
                  <a:cubicBezTo>
                    <a:pt x="4810" y="0"/>
                    <a:pt x="3828" y="124"/>
                    <a:pt x="2860" y="366"/>
                  </a:cubicBezTo>
                  <a:cubicBezTo>
                    <a:pt x="990" y="806"/>
                    <a:pt x="0" y="2786"/>
                    <a:pt x="440" y="4545"/>
                  </a:cubicBezTo>
                  <a:cubicBezTo>
                    <a:pt x="908" y="6043"/>
                    <a:pt x="2331" y="7062"/>
                    <a:pt x="3897" y="7062"/>
                  </a:cubicBezTo>
                  <a:cubicBezTo>
                    <a:pt x="4172" y="7062"/>
                    <a:pt x="4451" y="7031"/>
                    <a:pt x="4730" y="6965"/>
                  </a:cubicBezTo>
                  <a:lnTo>
                    <a:pt x="5280" y="6855"/>
                  </a:lnTo>
                  <a:lnTo>
                    <a:pt x="6379" y="6855"/>
                  </a:lnTo>
                  <a:cubicBezTo>
                    <a:pt x="6599" y="6855"/>
                    <a:pt x="6917" y="6904"/>
                    <a:pt x="6779" y="6904"/>
                  </a:cubicBezTo>
                  <a:cubicBezTo>
                    <a:pt x="6709" y="6904"/>
                    <a:pt x="6526" y="6892"/>
                    <a:pt x="6159" y="6855"/>
                  </a:cubicBezTo>
                  <a:lnTo>
                    <a:pt x="6159" y="6855"/>
                  </a:lnTo>
                  <a:lnTo>
                    <a:pt x="6599" y="6965"/>
                  </a:lnTo>
                  <a:cubicBezTo>
                    <a:pt x="6826" y="6965"/>
                    <a:pt x="7053" y="7017"/>
                    <a:pt x="7280" y="7085"/>
                  </a:cubicBezTo>
                  <a:lnTo>
                    <a:pt x="7280" y="7085"/>
                  </a:lnTo>
                  <a:lnTo>
                    <a:pt x="7699" y="7295"/>
                  </a:lnTo>
                  <a:lnTo>
                    <a:pt x="7919" y="7405"/>
                  </a:lnTo>
                  <a:lnTo>
                    <a:pt x="7919" y="7405"/>
                  </a:lnTo>
                  <a:cubicBezTo>
                    <a:pt x="8359" y="7735"/>
                    <a:pt x="8359" y="7735"/>
                    <a:pt x="8579" y="7955"/>
                  </a:cubicBezTo>
                  <a:lnTo>
                    <a:pt x="8579" y="7955"/>
                  </a:lnTo>
                  <a:lnTo>
                    <a:pt x="8579" y="7955"/>
                  </a:lnTo>
                  <a:cubicBezTo>
                    <a:pt x="8580" y="7956"/>
                    <a:pt x="8689" y="8066"/>
                    <a:pt x="8689" y="8175"/>
                  </a:cubicBezTo>
                  <a:cubicBezTo>
                    <a:pt x="8799" y="8175"/>
                    <a:pt x="9019" y="8615"/>
                    <a:pt x="9129" y="8835"/>
                  </a:cubicBezTo>
                  <a:cubicBezTo>
                    <a:pt x="9215" y="9006"/>
                    <a:pt x="9234" y="9110"/>
                    <a:pt x="9289" y="9200"/>
                  </a:cubicBezTo>
                  <a:lnTo>
                    <a:pt x="9289" y="9200"/>
                  </a:lnTo>
                  <a:cubicBezTo>
                    <a:pt x="9380" y="9455"/>
                    <a:pt x="9459" y="9655"/>
                    <a:pt x="9459" y="9935"/>
                  </a:cubicBezTo>
                  <a:cubicBezTo>
                    <a:pt x="9459" y="10020"/>
                    <a:pt x="9526" y="10106"/>
                    <a:pt x="9555" y="10244"/>
                  </a:cubicBezTo>
                  <a:lnTo>
                    <a:pt x="9555" y="10244"/>
                  </a:lnTo>
                  <a:cubicBezTo>
                    <a:pt x="9536" y="10050"/>
                    <a:pt x="9505" y="9712"/>
                    <a:pt x="9529" y="9712"/>
                  </a:cubicBezTo>
                  <a:lnTo>
                    <a:pt x="9529" y="9712"/>
                  </a:lnTo>
                  <a:cubicBezTo>
                    <a:pt x="9536" y="9712"/>
                    <a:pt x="9549" y="9745"/>
                    <a:pt x="9569" y="9825"/>
                  </a:cubicBezTo>
                  <a:lnTo>
                    <a:pt x="9569" y="10045"/>
                  </a:lnTo>
                  <a:cubicBezTo>
                    <a:pt x="9569" y="10265"/>
                    <a:pt x="9569" y="10595"/>
                    <a:pt x="9569" y="10925"/>
                  </a:cubicBezTo>
                  <a:cubicBezTo>
                    <a:pt x="9569" y="11035"/>
                    <a:pt x="9569" y="11255"/>
                    <a:pt x="9569" y="11365"/>
                  </a:cubicBezTo>
                  <a:cubicBezTo>
                    <a:pt x="9569" y="11365"/>
                    <a:pt x="9653" y="10775"/>
                    <a:pt x="9674" y="10775"/>
                  </a:cubicBezTo>
                  <a:cubicBezTo>
                    <a:pt x="9677" y="10775"/>
                    <a:pt x="9679" y="10787"/>
                    <a:pt x="9679" y="10815"/>
                  </a:cubicBezTo>
                  <a:cubicBezTo>
                    <a:pt x="9679" y="10815"/>
                    <a:pt x="9679" y="10925"/>
                    <a:pt x="9679" y="11035"/>
                  </a:cubicBezTo>
                  <a:cubicBezTo>
                    <a:pt x="9583" y="11322"/>
                    <a:pt x="9487" y="11610"/>
                    <a:pt x="9464" y="11825"/>
                  </a:cubicBezTo>
                  <a:lnTo>
                    <a:pt x="9464" y="11825"/>
                  </a:lnTo>
                  <a:cubicBezTo>
                    <a:pt x="9426" y="11907"/>
                    <a:pt x="9382" y="11991"/>
                    <a:pt x="9349" y="12025"/>
                  </a:cubicBezTo>
                  <a:cubicBezTo>
                    <a:pt x="9259" y="12114"/>
                    <a:pt x="8949" y="12572"/>
                    <a:pt x="8838" y="12856"/>
                  </a:cubicBezTo>
                  <a:lnTo>
                    <a:pt x="8838" y="12856"/>
                  </a:lnTo>
                  <a:cubicBezTo>
                    <a:pt x="8756" y="12922"/>
                    <a:pt x="8649" y="12995"/>
                    <a:pt x="8562" y="13096"/>
                  </a:cubicBezTo>
                  <a:lnTo>
                    <a:pt x="8562" y="13096"/>
                  </a:lnTo>
                  <a:cubicBezTo>
                    <a:pt x="8418" y="13208"/>
                    <a:pt x="8313" y="13344"/>
                    <a:pt x="8139" y="13344"/>
                  </a:cubicBezTo>
                  <a:cubicBezTo>
                    <a:pt x="7809" y="13564"/>
                    <a:pt x="7369" y="13784"/>
                    <a:pt x="7039" y="14004"/>
                  </a:cubicBezTo>
                  <a:cubicBezTo>
                    <a:pt x="6269" y="14444"/>
                    <a:pt x="5609" y="15214"/>
                    <a:pt x="5390" y="16094"/>
                  </a:cubicBezTo>
                  <a:cubicBezTo>
                    <a:pt x="5170" y="16974"/>
                    <a:pt x="5280" y="17854"/>
                    <a:pt x="5829" y="18734"/>
                  </a:cubicBezTo>
                  <a:cubicBezTo>
                    <a:pt x="6269" y="19504"/>
                    <a:pt x="6929" y="20054"/>
                    <a:pt x="7809" y="20274"/>
                  </a:cubicBezTo>
                  <a:cubicBezTo>
                    <a:pt x="8103" y="20347"/>
                    <a:pt x="8408" y="20384"/>
                    <a:pt x="8714" y="20384"/>
                  </a:cubicBezTo>
                  <a:cubicBezTo>
                    <a:pt x="9325" y="20384"/>
                    <a:pt x="9936" y="20237"/>
                    <a:pt x="10449" y="19944"/>
                  </a:cubicBezTo>
                  <a:lnTo>
                    <a:pt x="10339" y="19944"/>
                  </a:lnTo>
                  <a:cubicBezTo>
                    <a:pt x="14079" y="18184"/>
                    <a:pt x="16388" y="14554"/>
                    <a:pt x="16388" y="10485"/>
                  </a:cubicBezTo>
                  <a:cubicBezTo>
                    <a:pt x="16388" y="6525"/>
                    <a:pt x="14189" y="2896"/>
                    <a:pt x="10669" y="1136"/>
                  </a:cubicBezTo>
                  <a:cubicBezTo>
                    <a:pt x="9136" y="369"/>
                    <a:pt x="7471" y="0"/>
                    <a:pt x="578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2" name="Google Shape;890;p34">
              <a:extLst>
                <a:ext uri="{FF2B5EF4-FFF2-40B4-BE49-F238E27FC236}">
                  <a16:creationId xmlns:a16="http://schemas.microsoft.com/office/drawing/2014/main" id="{E6CF1EA7-E7F7-2ABC-46C1-C751671ED61A}"/>
                </a:ext>
              </a:extLst>
            </p:cNvPr>
            <p:cNvSpPr/>
            <p:nvPr/>
          </p:nvSpPr>
          <p:spPr>
            <a:xfrm>
              <a:off x="4528575" y="3011450"/>
              <a:ext cx="452825" cy="510200"/>
            </a:xfrm>
            <a:custGeom>
              <a:avLst/>
              <a:gdLst/>
              <a:ahLst/>
              <a:cxnLst/>
              <a:rect l="l" t="t" r="r" b="b"/>
              <a:pathLst>
                <a:path w="18113" h="20408" extrusionOk="0">
                  <a:moveTo>
                    <a:pt x="10240" y="8204"/>
                  </a:moveTo>
                  <a:lnTo>
                    <a:pt x="10240" y="8204"/>
                  </a:lnTo>
                  <a:cubicBezTo>
                    <a:pt x="10241" y="8204"/>
                    <a:pt x="10258" y="8248"/>
                    <a:pt x="10303" y="8360"/>
                  </a:cubicBezTo>
                  <a:cubicBezTo>
                    <a:pt x="10303"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lnTo>
                    <a:pt x="10524" y="9302"/>
                  </a:lnTo>
                  <a:cubicBezTo>
                    <a:pt x="10551" y="9437"/>
                    <a:pt x="10579" y="9572"/>
                    <a:pt x="10633" y="9680"/>
                  </a:cubicBezTo>
                  <a:cubicBezTo>
                    <a:pt x="10586" y="9525"/>
                    <a:pt x="10551" y="9401"/>
                    <a:pt x="10524" y="9302"/>
                  </a:cubicBezTo>
                  <a:close/>
                  <a:moveTo>
                    <a:pt x="9880" y="12220"/>
                  </a:moveTo>
                  <a:cubicBezTo>
                    <a:pt x="9718" y="12406"/>
                    <a:pt x="9662" y="12477"/>
                    <a:pt x="9666" y="12477"/>
                  </a:cubicBezTo>
                  <a:cubicBezTo>
                    <a:pt x="9672" y="12477"/>
                    <a:pt x="9776" y="12360"/>
                    <a:pt x="9880" y="12220"/>
                  </a:cubicBezTo>
                  <a:close/>
                  <a:moveTo>
                    <a:pt x="9568" y="12744"/>
                  </a:moveTo>
                  <a:cubicBezTo>
                    <a:pt x="9576" y="12744"/>
                    <a:pt x="9538" y="12778"/>
                    <a:pt x="9423" y="12869"/>
                  </a:cubicBezTo>
                  <a:cubicBezTo>
                    <a:pt x="9385" y="12882"/>
                    <a:pt x="9349" y="12896"/>
                    <a:pt x="9314" y="12911"/>
                  </a:cubicBezTo>
                  <a:lnTo>
                    <a:pt x="9314" y="12911"/>
                  </a:lnTo>
                  <a:cubicBezTo>
                    <a:pt x="9432" y="12829"/>
                    <a:pt x="9557" y="12744"/>
                    <a:pt x="9568" y="12744"/>
                  </a:cubicBezTo>
                  <a:close/>
                  <a:moveTo>
                    <a:pt x="8892" y="13256"/>
                  </a:moveTo>
                  <a:cubicBezTo>
                    <a:pt x="8895" y="13256"/>
                    <a:pt x="8860" y="13271"/>
                    <a:pt x="8763" y="13309"/>
                  </a:cubicBezTo>
                  <a:cubicBezTo>
                    <a:pt x="8752" y="13309"/>
                    <a:pt x="8741" y="13310"/>
                    <a:pt x="8731" y="13310"/>
                  </a:cubicBezTo>
                  <a:lnTo>
                    <a:pt x="8731" y="13310"/>
                  </a:lnTo>
                  <a:cubicBezTo>
                    <a:pt x="8818" y="13280"/>
                    <a:pt x="8887" y="13256"/>
                    <a:pt x="8892" y="13256"/>
                  </a:cubicBezTo>
                  <a:close/>
                  <a:moveTo>
                    <a:pt x="9777" y="1"/>
                  </a:moveTo>
                  <a:cubicBezTo>
                    <a:pt x="9472" y="1"/>
                    <a:pt x="9166" y="38"/>
                    <a:pt x="8873" y="111"/>
                  </a:cubicBezTo>
                  <a:cubicBezTo>
                    <a:pt x="7993" y="331"/>
                    <a:pt x="7333" y="881"/>
                    <a:pt x="6783" y="1761"/>
                  </a:cubicBezTo>
                  <a:cubicBezTo>
                    <a:pt x="6013" y="3191"/>
                    <a:pt x="6343" y="5610"/>
                    <a:pt x="8103" y="6380"/>
                  </a:cubicBezTo>
                  <a:lnTo>
                    <a:pt x="7993" y="6380"/>
                  </a:lnTo>
                  <a:cubicBezTo>
                    <a:pt x="8323" y="6490"/>
                    <a:pt x="8653" y="6710"/>
                    <a:pt x="8983" y="6930"/>
                  </a:cubicBezTo>
                  <a:lnTo>
                    <a:pt x="9313" y="7150"/>
                  </a:lnTo>
                  <a:cubicBezTo>
                    <a:pt x="9561" y="7398"/>
                    <a:pt x="9669" y="7506"/>
                    <a:pt x="9863" y="7700"/>
                  </a:cubicBezTo>
                  <a:lnTo>
                    <a:pt x="9863" y="7700"/>
                  </a:lnTo>
                  <a:lnTo>
                    <a:pt x="9973" y="7920"/>
                  </a:lnTo>
                  <a:cubicBezTo>
                    <a:pt x="10128" y="8075"/>
                    <a:pt x="10229" y="8285"/>
                    <a:pt x="10313" y="8472"/>
                  </a:cubicBezTo>
                  <a:lnTo>
                    <a:pt x="10313" y="8472"/>
                  </a:lnTo>
                  <a:cubicBezTo>
                    <a:pt x="10340" y="8625"/>
                    <a:pt x="10413" y="8731"/>
                    <a:pt x="10413" y="8910"/>
                  </a:cubicBezTo>
                  <a:cubicBezTo>
                    <a:pt x="10432" y="8949"/>
                    <a:pt x="10449" y="8992"/>
                    <a:pt x="10462" y="9037"/>
                  </a:cubicBezTo>
                  <a:lnTo>
                    <a:pt x="10462"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3"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8" y="11505"/>
                    <a:pt x="10279" y="11531"/>
                    <a:pt x="10269" y="11557"/>
                  </a:cubicBezTo>
                  <a:lnTo>
                    <a:pt x="10269" y="11557"/>
                  </a:lnTo>
                  <a:cubicBezTo>
                    <a:pt x="10228" y="11638"/>
                    <a:pt x="10155" y="11735"/>
                    <a:pt x="10083" y="11880"/>
                  </a:cubicBezTo>
                  <a:cubicBezTo>
                    <a:pt x="10051" y="11974"/>
                    <a:pt x="9966" y="12105"/>
                    <a:pt x="9880" y="12220"/>
                  </a:cubicBezTo>
                  <a:lnTo>
                    <a:pt x="9880" y="12220"/>
                  </a:lnTo>
                  <a:cubicBezTo>
                    <a:pt x="9935" y="12157"/>
                    <a:pt x="10002" y="12081"/>
                    <a:pt x="10083" y="11990"/>
                  </a:cubicBezTo>
                  <a:lnTo>
                    <a:pt x="10083" y="11990"/>
                  </a:lnTo>
                  <a:cubicBezTo>
                    <a:pt x="9973" y="12210"/>
                    <a:pt x="9753" y="12430"/>
                    <a:pt x="9533" y="12650"/>
                  </a:cubicBezTo>
                  <a:lnTo>
                    <a:pt x="9235" y="12948"/>
                  </a:lnTo>
                  <a:lnTo>
                    <a:pt x="9235" y="12948"/>
                  </a:lnTo>
                  <a:cubicBezTo>
                    <a:pt x="9000" y="13064"/>
                    <a:pt x="8806" y="13222"/>
                    <a:pt x="8543" y="13309"/>
                  </a:cubicBezTo>
                  <a:cubicBezTo>
                    <a:pt x="8458" y="13352"/>
                    <a:pt x="8408" y="13380"/>
                    <a:pt x="8383" y="13397"/>
                  </a:cubicBezTo>
                  <a:lnTo>
                    <a:pt x="8383" y="13397"/>
                  </a:lnTo>
                  <a:cubicBezTo>
                    <a:pt x="8332" y="13410"/>
                    <a:pt x="8277" y="13419"/>
                    <a:pt x="8213" y="13419"/>
                  </a:cubicBezTo>
                  <a:cubicBezTo>
                    <a:pt x="7995" y="13529"/>
                    <a:pt x="7885" y="13529"/>
                    <a:pt x="7667" y="13637"/>
                  </a:cubicBezTo>
                  <a:lnTo>
                    <a:pt x="7667" y="13637"/>
                  </a:lnTo>
                  <a:cubicBezTo>
                    <a:pt x="7796" y="13622"/>
                    <a:pt x="7916" y="13608"/>
                    <a:pt x="7937" y="13608"/>
                  </a:cubicBezTo>
                  <a:cubicBezTo>
                    <a:pt x="7954" y="13608"/>
                    <a:pt x="7913" y="13616"/>
                    <a:pt x="7773" y="13639"/>
                  </a:cubicBezTo>
                  <a:lnTo>
                    <a:pt x="7663" y="13639"/>
                  </a:lnTo>
                  <a:cubicBezTo>
                    <a:pt x="7665"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7" y="13319"/>
                    <a:pt x="5188" y="13272"/>
                    <a:pt x="4858"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2" y="17709"/>
                    <a:pt x="15692" y="15949"/>
                  </a:cubicBezTo>
                  <a:cubicBezTo>
                    <a:pt x="17892" y="12650"/>
                    <a:pt x="18112" y="8470"/>
                    <a:pt x="16352" y="4950"/>
                  </a:cubicBezTo>
                  <a:cubicBezTo>
                    <a:pt x="15362" y="2971"/>
                    <a:pt x="13603" y="1431"/>
                    <a:pt x="11513" y="441"/>
                  </a:cubicBezTo>
                  <a:cubicBezTo>
                    <a:pt x="11000" y="148"/>
                    <a:pt x="10388" y="1"/>
                    <a:pt x="977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3" name="Google Shape;891;p34">
              <a:extLst>
                <a:ext uri="{FF2B5EF4-FFF2-40B4-BE49-F238E27FC236}">
                  <a16:creationId xmlns:a16="http://schemas.microsoft.com/office/drawing/2014/main" id="{C11DBD6F-5921-2073-D0CE-7801C994B23E}"/>
                </a:ext>
              </a:extLst>
            </p:cNvPr>
            <p:cNvSpPr/>
            <p:nvPr/>
          </p:nvSpPr>
          <p:spPr>
            <a:xfrm>
              <a:off x="3889725" y="30133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30" y="7518"/>
                    <a:pt x="8100" y="7495"/>
                  </a:cubicBezTo>
                  <a:close/>
                  <a:moveTo>
                    <a:pt x="8827" y="8202"/>
                  </a:moveTo>
                  <a:lnTo>
                    <a:pt x="8910" y="8285"/>
                  </a:lnTo>
                  <a:cubicBezTo>
                    <a:pt x="8949" y="8344"/>
                    <a:pt x="8964" y="8368"/>
                    <a:pt x="8961" y="8368"/>
                  </a:cubicBezTo>
                  <a:cubicBezTo>
                    <a:pt x="8957" y="8368"/>
                    <a:pt x="8898" y="8291"/>
                    <a:pt x="8827" y="8202"/>
                  </a:cubicBezTo>
                  <a:close/>
                  <a:moveTo>
                    <a:pt x="9553" y="10230"/>
                  </a:moveTo>
                  <a:lnTo>
                    <a:pt x="9553" y="10230"/>
                  </a:lnTo>
                  <a:cubicBezTo>
                    <a:pt x="9563" y="10273"/>
                    <a:pt x="9570" y="10320"/>
                    <a:pt x="9570" y="10375"/>
                  </a:cubicBezTo>
                  <a:cubicBezTo>
                    <a:pt x="9570" y="10375"/>
                    <a:pt x="9563" y="10315"/>
                    <a:pt x="9553" y="10230"/>
                  </a:cubicBezTo>
                  <a:close/>
                  <a:moveTo>
                    <a:pt x="9426" y="11683"/>
                  </a:moveTo>
                  <a:cubicBezTo>
                    <a:pt x="9407" y="11769"/>
                    <a:pt x="9384" y="11847"/>
                    <a:pt x="9350" y="11915"/>
                  </a:cubicBezTo>
                  <a:cubicBezTo>
                    <a:pt x="9387" y="11802"/>
                    <a:pt x="9412" y="11728"/>
                    <a:pt x="9426" y="11683"/>
                  </a:cubicBezTo>
                  <a:close/>
                  <a:moveTo>
                    <a:pt x="9350" y="11915"/>
                  </a:moveTo>
                  <a:cubicBezTo>
                    <a:pt x="9350" y="12048"/>
                    <a:pt x="9228" y="12263"/>
                    <a:pt x="9206" y="12263"/>
                  </a:cubicBezTo>
                  <a:cubicBezTo>
                    <a:pt x="9192" y="12263"/>
                    <a:pt x="9220" y="12174"/>
                    <a:pt x="9350" y="11915"/>
                  </a:cubicBezTo>
                  <a:close/>
                  <a:moveTo>
                    <a:pt x="5786" y="0"/>
                  </a:moveTo>
                  <a:cubicBezTo>
                    <a:pt x="4811" y="0"/>
                    <a:pt x="3828" y="124"/>
                    <a:pt x="2860" y="366"/>
                  </a:cubicBezTo>
                  <a:cubicBezTo>
                    <a:pt x="991" y="806"/>
                    <a:pt x="1" y="2786"/>
                    <a:pt x="441" y="4545"/>
                  </a:cubicBezTo>
                  <a:cubicBezTo>
                    <a:pt x="909" y="6043"/>
                    <a:pt x="2332" y="7062"/>
                    <a:pt x="3830" y="7062"/>
                  </a:cubicBezTo>
                  <a:cubicBezTo>
                    <a:pt x="4093" y="7062"/>
                    <a:pt x="4358" y="7031"/>
                    <a:pt x="4620" y="6965"/>
                  </a:cubicBezTo>
                  <a:lnTo>
                    <a:pt x="5280" y="6855"/>
                  </a:lnTo>
                  <a:lnTo>
                    <a:pt x="6380" y="6855"/>
                  </a:lnTo>
                  <a:cubicBezTo>
                    <a:pt x="6600" y="6855"/>
                    <a:pt x="6918" y="6904"/>
                    <a:pt x="6779" y="6904"/>
                  </a:cubicBezTo>
                  <a:cubicBezTo>
                    <a:pt x="6710" y="6904"/>
                    <a:pt x="6527" y="6892"/>
                    <a:pt x="6160" y="6855"/>
                  </a:cubicBezTo>
                  <a:lnTo>
                    <a:pt x="6160" y="6855"/>
                  </a:lnTo>
                  <a:lnTo>
                    <a:pt x="6600" y="6965"/>
                  </a:lnTo>
                  <a:cubicBezTo>
                    <a:pt x="6827" y="6965"/>
                    <a:pt x="7053" y="7017"/>
                    <a:pt x="7280" y="7085"/>
                  </a:cubicBezTo>
                  <a:lnTo>
                    <a:pt x="7280" y="7085"/>
                  </a:lnTo>
                  <a:lnTo>
                    <a:pt x="7700" y="7295"/>
                  </a:lnTo>
                  <a:lnTo>
                    <a:pt x="7920" y="7405"/>
                  </a:lnTo>
                  <a:lnTo>
                    <a:pt x="7920" y="7405"/>
                  </a:lnTo>
                  <a:cubicBezTo>
                    <a:pt x="8360" y="7735"/>
                    <a:pt x="8360" y="7735"/>
                    <a:pt x="8580" y="7955"/>
                  </a:cubicBezTo>
                  <a:lnTo>
                    <a:pt x="8580" y="7955"/>
                  </a:lnTo>
                  <a:lnTo>
                    <a:pt x="8580" y="7955"/>
                  </a:lnTo>
                  <a:cubicBezTo>
                    <a:pt x="8581" y="7956"/>
                    <a:pt x="8690" y="8066"/>
                    <a:pt x="8690" y="8175"/>
                  </a:cubicBezTo>
                  <a:cubicBezTo>
                    <a:pt x="8800" y="8175"/>
                    <a:pt x="9020" y="8615"/>
                    <a:pt x="9130" y="8835"/>
                  </a:cubicBezTo>
                  <a:cubicBezTo>
                    <a:pt x="9215" y="9006"/>
                    <a:pt x="9234" y="9110"/>
                    <a:pt x="9290" y="9200"/>
                  </a:cubicBezTo>
                  <a:lnTo>
                    <a:pt x="9290" y="9200"/>
                  </a:lnTo>
                  <a:cubicBezTo>
                    <a:pt x="9381" y="9455"/>
                    <a:pt x="9460" y="9655"/>
                    <a:pt x="9460" y="9935"/>
                  </a:cubicBezTo>
                  <a:lnTo>
                    <a:pt x="9460" y="10045"/>
                  </a:lnTo>
                  <a:cubicBezTo>
                    <a:pt x="9460" y="10265"/>
                    <a:pt x="9460" y="10595"/>
                    <a:pt x="9460" y="10925"/>
                  </a:cubicBezTo>
                  <a:cubicBezTo>
                    <a:pt x="9460" y="11035"/>
                    <a:pt x="9460" y="11255"/>
                    <a:pt x="9460" y="11365"/>
                  </a:cubicBezTo>
                  <a:cubicBezTo>
                    <a:pt x="9460" y="11365"/>
                    <a:pt x="9544" y="10775"/>
                    <a:pt x="9565" y="10775"/>
                  </a:cubicBezTo>
                  <a:cubicBezTo>
                    <a:pt x="9568" y="10775"/>
                    <a:pt x="9570" y="10787"/>
                    <a:pt x="9570" y="10815"/>
                  </a:cubicBezTo>
                  <a:cubicBezTo>
                    <a:pt x="9570" y="10815"/>
                    <a:pt x="9570" y="10925"/>
                    <a:pt x="9570" y="11035"/>
                  </a:cubicBezTo>
                  <a:cubicBezTo>
                    <a:pt x="9499" y="11247"/>
                    <a:pt x="9474" y="11458"/>
                    <a:pt x="9436" y="11641"/>
                  </a:cubicBezTo>
                  <a:lnTo>
                    <a:pt x="9436" y="11641"/>
                  </a:lnTo>
                  <a:cubicBezTo>
                    <a:pt x="9406" y="11707"/>
                    <a:pt x="9304" y="11960"/>
                    <a:pt x="9240" y="12025"/>
                  </a:cubicBezTo>
                  <a:cubicBezTo>
                    <a:pt x="9148" y="12116"/>
                    <a:pt x="8828" y="12588"/>
                    <a:pt x="8723" y="12871"/>
                  </a:cubicBezTo>
                  <a:lnTo>
                    <a:pt x="8723" y="12871"/>
                  </a:lnTo>
                  <a:cubicBezTo>
                    <a:pt x="8680" y="12914"/>
                    <a:pt x="8634" y="12960"/>
                    <a:pt x="8578" y="13016"/>
                  </a:cubicBezTo>
                  <a:lnTo>
                    <a:pt x="8578" y="13016"/>
                  </a:lnTo>
                  <a:cubicBezTo>
                    <a:pt x="8467" y="13127"/>
                    <a:pt x="8249" y="13344"/>
                    <a:pt x="8140" y="13344"/>
                  </a:cubicBezTo>
                  <a:cubicBezTo>
                    <a:pt x="7700" y="13564"/>
                    <a:pt x="7370" y="13784"/>
                    <a:pt x="6930" y="14004"/>
                  </a:cubicBezTo>
                  <a:cubicBezTo>
                    <a:pt x="6160" y="14444"/>
                    <a:pt x="5610" y="15214"/>
                    <a:pt x="5390" y="16094"/>
                  </a:cubicBezTo>
                  <a:cubicBezTo>
                    <a:pt x="5170" y="16974"/>
                    <a:pt x="5280" y="17854"/>
                    <a:pt x="5720" y="18734"/>
                  </a:cubicBezTo>
                  <a:cubicBezTo>
                    <a:pt x="6160" y="19504"/>
                    <a:pt x="6930" y="20054"/>
                    <a:pt x="7810" y="20274"/>
                  </a:cubicBezTo>
                  <a:cubicBezTo>
                    <a:pt x="8103" y="20347"/>
                    <a:pt x="8396" y="20384"/>
                    <a:pt x="8690" y="20384"/>
                  </a:cubicBezTo>
                  <a:cubicBezTo>
                    <a:pt x="9276" y="20384"/>
                    <a:pt x="9863" y="20237"/>
                    <a:pt x="10450" y="19944"/>
                  </a:cubicBezTo>
                  <a:lnTo>
                    <a:pt x="10340" y="19944"/>
                  </a:lnTo>
                  <a:cubicBezTo>
                    <a:pt x="14079" y="18184"/>
                    <a:pt x="16389" y="14554"/>
                    <a:pt x="16389" y="10485"/>
                  </a:cubicBezTo>
                  <a:cubicBezTo>
                    <a:pt x="16389" y="6525"/>
                    <a:pt x="14189" y="2896"/>
                    <a:pt x="10670" y="1136"/>
                  </a:cubicBezTo>
                  <a:cubicBezTo>
                    <a:pt x="9137" y="369"/>
                    <a:pt x="7472" y="0"/>
                    <a:pt x="578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4" name="Google Shape;892;p34">
              <a:extLst>
                <a:ext uri="{FF2B5EF4-FFF2-40B4-BE49-F238E27FC236}">
                  <a16:creationId xmlns:a16="http://schemas.microsoft.com/office/drawing/2014/main" id="{2AEBEF77-EC22-4C52-F9A2-6FB186523A62}"/>
                </a:ext>
              </a:extLst>
            </p:cNvPr>
            <p:cNvSpPr/>
            <p:nvPr/>
          </p:nvSpPr>
          <p:spPr>
            <a:xfrm>
              <a:off x="3197725" y="3011450"/>
              <a:ext cx="452800" cy="510200"/>
            </a:xfrm>
            <a:custGeom>
              <a:avLst/>
              <a:gdLst/>
              <a:ahLst/>
              <a:cxnLst/>
              <a:rect l="l" t="t" r="r" b="b"/>
              <a:pathLst>
                <a:path w="18112" h="20408" extrusionOk="0">
                  <a:moveTo>
                    <a:pt x="10240" y="8204"/>
                  </a:moveTo>
                  <a:cubicBezTo>
                    <a:pt x="10240" y="8204"/>
                    <a:pt x="10258" y="8248"/>
                    <a:pt x="10302" y="8360"/>
                  </a:cubicBezTo>
                  <a:cubicBezTo>
                    <a:pt x="10302"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cubicBezTo>
                    <a:pt x="10551" y="9437"/>
                    <a:pt x="10578" y="9572"/>
                    <a:pt x="10632" y="9680"/>
                  </a:cubicBezTo>
                  <a:cubicBezTo>
                    <a:pt x="10586" y="9525"/>
                    <a:pt x="10550" y="9401"/>
                    <a:pt x="10524" y="9302"/>
                  </a:cubicBezTo>
                  <a:close/>
                  <a:moveTo>
                    <a:pt x="9880" y="12220"/>
                  </a:moveTo>
                  <a:cubicBezTo>
                    <a:pt x="9718" y="12406"/>
                    <a:pt x="9662" y="12477"/>
                    <a:pt x="9666" y="12477"/>
                  </a:cubicBezTo>
                  <a:cubicBezTo>
                    <a:pt x="9671" y="12477"/>
                    <a:pt x="9776" y="12360"/>
                    <a:pt x="9880" y="12220"/>
                  </a:cubicBezTo>
                  <a:close/>
                  <a:moveTo>
                    <a:pt x="9568" y="12744"/>
                  </a:moveTo>
                  <a:cubicBezTo>
                    <a:pt x="9575" y="12744"/>
                    <a:pt x="9537" y="12778"/>
                    <a:pt x="9423" y="12869"/>
                  </a:cubicBezTo>
                  <a:cubicBezTo>
                    <a:pt x="9385" y="12882"/>
                    <a:pt x="9349" y="12896"/>
                    <a:pt x="9314" y="12911"/>
                  </a:cubicBezTo>
                  <a:lnTo>
                    <a:pt x="9314" y="12911"/>
                  </a:lnTo>
                  <a:cubicBezTo>
                    <a:pt x="9431" y="12829"/>
                    <a:pt x="9556" y="12744"/>
                    <a:pt x="9568" y="12744"/>
                  </a:cubicBezTo>
                  <a:close/>
                  <a:moveTo>
                    <a:pt x="8891" y="13256"/>
                  </a:moveTo>
                  <a:cubicBezTo>
                    <a:pt x="8895" y="13256"/>
                    <a:pt x="8859" y="13271"/>
                    <a:pt x="8763" y="13309"/>
                  </a:cubicBezTo>
                  <a:cubicBezTo>
                    <a:pt x="8752" y="13309"/>
                    <a:pt x="8741" y="13310"/>
                    <a:pt x="8730" y="13310"/>
                  </a:cubicBezTo>
                  <a:lnTo>
                    <a:pt x="8730" y="13310"/>
                  </a:lnTo>
                  <a:cubicBezTo>
                    <a:pt x="8817" y="13280"/>
                    <a:pt x="8886" y="13256"/>
                    <a:pt x="8891" y="13256"/>
                  </a:cubicBezTo>
                  <a:close/>
                  <a:moveTo>
                    <a:pt x="9777" y="1"/>
                  </a:moveTo>
                  <a:cubicBezTo>
                    <a:pt x="9471" y="1"/>
                    <a:pt x="9166" y="38"/>
                    <a:pt x="8873" y="111"/>
                  </a:cubicBezTo>
                  <a:cubicBezTo>
                    <a:pt x="7993" y="331"/>
                    <a:pt x="7333" y="991"/>
                    <a:pt x="6783" y="1761"/>
                  </a:cubicBezTo>
                  <a:cubicBezTo>
                    <a:pt x="6013" y="3191"/>
                    <a:pt x="6343" y="5610"/>
                    <a:pt x="8103" y="6380"/>
                  </a:cubicBezTo>
                  <a:lnTo>
                    <a:pt x="7993" y="6380"/>
                  </a:lnTo>
                  <a:cubicBezTo>
                    <a:pt x="8323" y="6490"/>
                    <a:pt x="8653" y="6710"/>
                    <a:pt x="8983" y="6930"/>
                  </a:cubicBezTo>
                  <a:lnTo>
                    <a:pt x="9313" y="7150"/>
                  </a:lnTo>
                  <a:cubicBezTo>
                    <a:pt x="9561" y="7398"/>
                    <a:pt x="9669" y="7506"/>
                    <a:pt x="9863" y="7700"/>
                  </a:cubicBezTo>
                  <a:lnTo>
                    <a:pt x="9973" y="7920"/>
                  </a:lnTo>
                  <a:cubicBezTo>
                    <a:pt x="10128" y="8075"/>
                    <a:pt x="10228" y="8285"/>
                    <a:pt x="10312" y="8472"/>
                  </a:cubicBezTo>
                  <a:lnTo>
                    <a:pt x="10312" y="8472"/>
                  </a:lnTo>
                  <a:cubicBezTo>
                    <a:pt x="10340" y="8625"/>
                    <a:pt x="10412" y="8731"/>
                    <a:pt x="10412" y="8910"/>
                  </a:cubicBezTo>
                  <a:cubicBezTo>
                    <a:pt x="10432" y="8949"/>
                    <a:pt x="10448" y="8992"/>
                    <a:pt x="10462" y="9037"/>
                  </a:cubicBezTo>
                  <a:lnTo>
                    <a:pt x="10462" y="9037"/>
                  </a:lnTo>
                  <a:cubicBezTo>
                    <a:pt x="10456" y="8995"/>
                    <a:pt x="10457" y="8978"/>
                    <a:pt x="10465" y="8978"/>
                  </a:cubicBezTo>
                  <a:cubicBezTo>
                    <a:pt x="10489" y="8978"/>
                    <a:pt x="10575" y="9179"/>
                    <a:pt x="10632" y="9350"/>
                  </a:cubicBezTo>
                  <a:cubicBezTo>
                    <a:pt x="10742" y="9790"/>
                    <a:pt x="10632" y="9680"/>
                    <a:pt x="10632" y="9900"/>
                  </a:cubicBezTo>
                  <a:lnTo>
                    <a:pt x="10632" y="10346"/>
                  </a:lnTo>
                  <a:lnTo>
                    <a:pt x="10632" y="10346"/>
                  </a:lnTo>
                  <a:cubicBezTo>
                    <a:pt x="10603" y="10530"/>
                    <a:pt x="10563" y="10769"/>
                    <a:pt x="10522" y="10890"/>
                  </a:cubicBezTo>
                  <a:cubicBezTo>
                    <a:pt x="10467" y="11055"/>
                    <a:pt x="10412" y="11192"/>
                    <a:pt x="10357" y="11330"/>
                  </a:cubicBezTo>
                  <a:lnTo>
                    <a:pt x="10357" y="11330"/>
                  </a:lnTo>
                  <a:lnTo>
                    <a:pt x="10302" y="11440"/>
                  </a:lnTo>
                  <a:cubicBezTo>
                    <a:pt x="10302" y="11453"/>
                    <a:pt x="10301" y="11467"/>
                    <a:pt x="10298" y="11480"/>
                  </a:cubicBezTo>
                  <a:lnTo>
                    <a:pt x="10298" y="11480"/>
                  </a:lnTo>
                  <a:cubicBezTo>
                    <a:pt x="10288" y="11505"/>
                    <a:pt x="10278" y="11531"/>
                    <a:pt x="10268" y="11557"/>
                  </a:cubicBezTo>
                  <a:lnTo>
                    <a:pt x="10268" y="11557"/>
                  </a:lnTo>
                  <a:cubicBezTo>
                    <a:pt x="10227" y="11638"/>
                    <a:pt x="10155" y="11735"/>
                    <a:pt x="10083" y="11880"/>
                  </a:cubicBezTo>
                  <a:cubicBezTo>
                    <a:pt x="10051" y="11974"/>
                    <a:pt x="9965" y="12105"/>
                    <a:pt x="9880" y="12220"/>
                  </a:cubicBezTo>
                  <a:lnTo>
                    <a:pt x="9880" y="12220"/>
                  </a:lnTo>
                  <a:cubicBezTo>
                    <a:pt x="9935" y="12157"/>
                    <a:pt x="10002" y="12081"/>
                    <a:pt x="10083" y="11990"/>
                  </a:cubicBezTo>
                  <a:lnTo>
                    <a:pt x="10083" y="11990"/>
                  </a:lnTo>
                  <a:cubicBezTo>
                    <a:pt x="9973" y="12210"/>
                    <a:pt x="9753" y="12430"/>
                    <a:pt x="9533" y="12650"/>
                  </a:cubicBezTo>
                  <a:lnTo>
                    <a:pt x="9234" y="12948"/>
                  </a:lnTo>
                  <a:lnTo>
                    <a:pt x="9234" y="12948"/>
                  </a:lnTo>
                  <a:cubicBezTo>
                    <a:pt x="8999" y="13064"/>
                    <a:pt x="8806" y="13222"/>
                    <a:pt x="8543" y="13309"/>
                  </a:cubicBezTo>
                  <a:cubicBezTo>
                    <a:pt x="8458"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5" y="13622"/>
                    <a:pt x="7915" y="13608"/>
                    <a:pt x="7937" y="13608"/>
                  </a:cubicBezTo>
                  <a:cubicBezTo>
                    <a:pt x="7953" y="13608"/>
                    <a:pt x="7912" y="13616"/>
                    <a:pt x="7773" y="13639"/>
                  </a:cubicBezTo>
                  <a:lnTo>
                    <a:pt x="7663" y="13639"/>
                  </a:lnTo>
                  <a:cubicBezTo>
                    <a:pt x="7664"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692" y="15949"/>
                  </a:cubicBezTo>
                  <a:cubicBezTo>
                    <a:pt x="17892" y="12650"/>
                    <a:pt x="18112" y="8470"/>
                    <a:pt x="16352" y="4950"/>
                  </a:cubicBezTo>
                  <a:cubicBezTo>
                    <a:pt x="15362" y="2971"/>
                    <a:pt x="13602" y="1431"/>
                    <a:pt x="11512" y="441"/>
                  </a:cubicBezTo>
                  <a:cubicBezTo>
                    <a:pt x="10999" y="148"/>
                    <a:pt x="10388" y="1"/>
                    <a:pt x="977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5" name="Google Shape;893;p34">
              <a:extLst>
                <a:ext uri="{FF2B5EF4-FFF2-40B4-BE49-F238E27FC236}">
                  <a16:creationId xmlns:a16="http://schemas.microsoft.com/office/drawing/2014/main" id="{1A3903FA-F5DD-7312-8474-024EBA20237F}"/>
                </a:ext>
              </a:extLst>
            </p:cNvPr>
            <p:cNvSpPr/>
            <p:nvPr/>
          </p:nvSpPr>
          <p:spPr>
            <a:xfrm>
              <a:off x="2558875" y="3013325"/>
              <a:ext cx="412475" cy="507875"/>
            </a:xfrm>
            <a:custGeom>
              <a:avLst/>
              <a:gdLst/>
              <a:ahLst/>
              <a:cxnLst/>
              <a:rect l="l" t="t" r="r" b="b"/>
              <a:pathLst>
                <a:path w="16499" h="20315" extrusionOk="0">
                  <a:moveTo>
                    <a:pt x="9459" y="11915"/>
                  </a:moveTo>
                  <a:cubicBezTo>
                    <a:pt x="9459" y="12048"/>
                    <a:pt x="9378" y="12263"/>
                    <a:pt x="9364" y="12263"/>
                  </a:cubicBezTo>
                  <a:cubicBezTo>
                    <a:pt x="9354" y="12263"/>
                    <a:pt x="9373" y="12174"/>
                    <a:pt x="9459" y="11915"/>
                  </a:cubicBezTo>
                  <a:close/>
                  <a:moveTo>
                    <a:pt x="5819" y="0"/>
                  </a:moveTo>
                  <a:cubicBezTo>
                    <a:pt x="4825" y="0"/>
                    <a:pt x="3828" y="124"/>
                    <a:pt x="2860" y="366"/>
                  </a:cubicBezTo>
                  <a:cubicBezTo>
                    <a:pt x="1100" y="806"/>
                    <a:pt x="0" y="2786"/>
                    <a:pt x="550" y="4545"/>
                  </a:cubicBezTo>
                  <a:cubicBezTo>
                    <a:pt x="1018" y="6043"/>
                    <a:pt x="2441" y="7062"/>
                    <a:pt x="3939" y="7062"/>
                  </a:cubicBezTo>
                  <a:cubicBezTo>
                    <a:pt x="4202" y="7062"/>
                    <a:pt x="4467" y="7031"/>
                    <a:pt x="4730" y="6965"/>
                  </a:cubicBezTo>
                  <a:lnTo>
                    <a:pt x="5390" y="6855"/>
                  </a:lnTo>
                  <a:lnTo>
                    <a:pt x="6380" y="6855"/>
                  </a:lnTo>
                  <a:cubicBezTo>
                    <a:pt x="6600" y="6855"/>
                    <a:pt x="6966" y="6904"/>
                    <a:pt x="6828" y="6904"/>
                  </a:cubicBezTo>
                  <a:cubicBezTo>
                    <a:pt x="6758" y="6904"/>
                    <a:pt x="6563" y="6892"/>
                    <a:pt x="6160" y="6855"/>
                  </a:cubicBezTo>
                  <a:lnTo>
                    <a:pt x="6160" y="6855"/>
                  </a:lnTo>
                  <a:lnTo>
                    <a:pt x="6600" y="6965"/>
                  </a:lnTo>
                  <a:cubicBezTo>
                    <a:pt x="6905" y="6965"/>
                    <a:pt x="7158" y="7018"/>
                    <a:pt x="7394" y="7088"/>
                  </a:cubicBezTo>
                  <a:lnTo>
                    <a:pt x="7394" y="7088"/>
                  </a:lnTo>
                  <a:lnTo>
                    <a:pt x="7809" y="7295"/>
                  </a:lnTo>
                  <a:lnTo>
                    <a:pt x="8139" y="7515"/>
                  </a:lnTo>
                  <a:lnTo>
                    <a:pt x="8149" y="7520"/>
                  </a:lnTo>
                  <a:lnTo>
                    <a:pt x="8149" y="7520"/>
                  </a:lnTo>
                  <a:cubicBezTo>
                    <a:pt x="8389" y="7739"/>
                    <a:pt x="8484" y="7764"/>
                    <a:pt x="8579" y="7955"/>
                  </a:cubicBezTo>
                  <a:lnTo>
                    <a:pt x="8799" y="8175"/>
                  </a:lnTo>
                  <a:lnTo>
                    <a:pt x="8799" y="8175"/>
                  </a:lnTo>
                  <a:cubicBezTo>
                    <a:pt x="8799" y="8175"/>
                    <a:pt x="9129" y="8615"/>
                    <a:pt x="9239" y="8835"/>
                  </a:cubicBezTo>
                  <a:lnTo>
                    <a:pt x="9239" y="8835"/>
                  </a:lnTo>
                  <a:cubicBezTo>
                    <a:pt x="9239" y="8835"/>
                    <a:pt x="9239" y="8835"/>
                    <a:pt x="9239" y="8835"/>
                  </a:cubicBezTo>
                  <a:lnTo>
                    <a:pt x="9239" y="8835"/>
                  </a:lnTo>
                  <a:cubicBezTo>
                    <a:pt x="9239" y="8981"/>
                    <a:pt x="9288" y="9079"/>
                    <a:pt x="9353" y="9161"/>
                  </a:cubicBezTo>
                  <a:lnTo>
                    <a:pt x="9353" y="9161"/>
                  </a:lnTo>
                  <a:cubicBezTo>
                    <a:pt x="9374" y="9435"/>
                    <a:pt x="9471" y="9641"/>
                    <a:pt x="9569" y="9935"/>
                  </a:cubicBezTo>
                  <a:cubicBezTo>
                    <a:pt x="9569" y="9970"/>
                    <a:pt x="9569" y="10008"/>
                    <a:pt x="9569" y="10045"/>
                  </a:cubicBezTo>
                  <a:cubicBezTo>
                    <a:pt x="9679" y="10265"/>
                    <a:pt x="9679" y="10595"/>
                    <a:pt x="9569" y="10925"/>
                  </a:cubicBezTo>
                  <a:cubicBezTo>
                    <a:pt x="9569" y="11035"/>
                    <a:pt x="9569" y="11255"/>
                    <a:pt x="9569" y="11365"/>
                  </a:cubicBezTo>
                  <a:cubicBezTo>
                    <a:pt x="9569" y="11365"/>
                    <a:pt x="9638" y="11125"/>
                    <a:pt x="9679" y="10951"/>
                  </a:cubicBezTo>
                  <a:lnTo>
                    <a:pt x="9679" y="10951"/>
                  </a:lnTo>
                  <a:cubicBezTo>
                    <a:pt x="9679" y="10978"/>
                    <a:pt x="9679" y="11006"/>
                    <a:pt x="9679" y="11035"/>
                  </a:cubicBezTo>
                  <a:cubicBezTo>
                    <a:pt x="9679" y="11284"/>
                    <a:pt x="9617" y="11532"/>
                    <a:pt x="9539" y="11734"/>
                  </a:cubicBezTo>
                  <a:lnTo>
                    <a:pt x="9539" y="11734"/>
                  </a:lnTo>
                  <a:cubicBezTo>
                    <a:pt x="9480" y="11836"/>
                    <a:pt x="9395" y="11978"/>
                    <a:pt x="9349" y="12025"/>
                  </a:cubicBezTo>
                  <a:cubicBezTo>
                    <a:pt x="9349" y="12121"/>
                    <a:pt x="8925" y="12642"/>
                    <a:pt x="8822" y="12917"/>
                  </a:cubicBezTo>
                  <a:lnTo>
                    <a:pt x="8822" y="12917"/>
                  </a:lnTo>
                  <a:cubicBezTo>
                    <a:pt x="8721" y="12996"/>
                    <a:pt x="8650" y="13093"/>
                    <a:pt x="8579" y="13234"/>
                  </a:cubicBezTo>
                  <a:lnTo>
                    <a:pt x="8451" y="13299"/>
                  </a:lnTo>
                  <a:lnTo>
                    <a:pt x="8451" y="13299"/>
                  </a:lnTo>
                  <a:cubicBezTo>
                    <a:pt x="8565" y="13193"/>
                    <a:pt x="8689" y="13062"/>
                    <a:pt x="8689" y="13014"/>
                  </a:cubicBezTo>
                  <a:lnTo>
                    <a:pt x="8689" y="13014"/>
                  </a:lnTo>
                  <a:cubicBezTo>
                    <a:pt x="8579" y="13124"/>
                    <a:pt x="8469" y="13344"/>
                    <a:pt x="8249" y="13344"/>
                  </a:cubicBezTo>
                  <a:cubicBezTo>
                    <a:pt x="7919" y="13564"/>
                    <a:pt x="7479" y="13784"/>
                    <a:pt x="7040" y="14004"/>
                  </a:cubicBezTo>
                  <a:cubicBezTo>
                    <a:pt x="6270" y="14444"/>
                    <a:pt x="5720" y="15214"/>
                    <a:pt x="5500" y="16094"/>
                  </a:cubicBezTo>
                  <a:cubicBezTo>
                    <a:pt x="5280" y="16974"/>
                    <a:pt x="5390" y="17854"/>
                    <a:pt x="5830" y="18734"/>
                  </a:cubicBezTo>
                  <a:cubicBezTo>
                    <a:pt x="6270" y="19504"/>
                    <a:pt x="7040" y="20054"/>
                    <a:pt x="7919" y="20274"/>
                  </a:cubicBezTo>
                  <a:cubicBezTo>
                    <a:pt x="8139" y="20301"/>
                    <a:pt x="8359" y="20315"/>
                    <a:pt x="8578" y="20315"/>
                  </a:cubicBezTo>
                  <a:cubicBezTo>
                    <a:pt x="9232" y="20315"/>
                    <a:pt x="9872" y="20191"/>
                    <a:pt x="10449" y="19944"/>
                  </a:cubicBezTo>
                  <a:cubicBezTo>
                    <a:pt x="14079" y="18184"/>
                    <a:pt x="16499" y="14554"/>
                    <a:pt x="16499" y="10485"/>
                  </a:cubicBezTo>
                  <a:cubicBezTo>
                    <a:pt x="16389" y="6525"/>
                    <a:pt x="14299" y="2896"/>
                    <a:pt x="10779" y="1136"/>
                  </a:cubicBezTo>
                  <a:cubicBezTo>
                    <a:pt x="9246" y="369"/>
                    <a:pt x="7537" y="0"/>
                    <a:pt x="581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6" name="Google Shape;894;p34">
              <a:extLst>
                <a:ext uri="{FF2B5EF4-FFF2-40B4-BE49-F238E27FC236}">
                  <a16:creationId xmlns:a16="http://schemas.microsoft.com/office/drawing/2014/main" id="{4E0EAF1D-7273-5F25-0064-FE98244DD59C}"/>
                </a:ext>
              </a:extLst>
            </p:cNvPr>
            <p:cNvSpPr/>
            <p:nvPr/>
          </p:nvSpPr>
          <p:spPr>
            <a:xfrm>
              <a:off x="1866850" y="3011450"/>
              <a:ext cx="452825" cy="510200"/>
            </a:xfrm>
            <a:custGeom>
              <a:avLst/>
              <a:gdLst/>
              <a:ahLst/>
              <a:cxnLst/>
              <a:rect l="l" t="t" r="r" b="b"/>
              <a:pathLst>
                <a:path w="18113" h="20408" extrusionOk="0">
                  <a:moveTo>
                    <a:pt x="10241" y="8204"/>
                  </a:moveTo>
                  <a:cubicBezTo>
                    <a:pt x="10241" y="8204"/>
                    <a:pt x="10258" y="8248"/>
                    <a:pt x="10303" y="8360"/>
                  </a:cubicBezTo>
                  <a:cubicBezTo>
                    <a:pt x="10303" y="8362"/>
                    <a:pt x="10303" y="8364"/>
                    <a:pt x="10303" y="8366"/>
                  </a:cubicBezTo>
                  <a:lnTo>
                    <a:pt x="10303" y="8366"/>
                  </a:lnTo>
                  <a:cubicBezTo>
                    <a:pt x="10268" y="8276"/>
                    <a:pt x="10240" y="8204"/>
                    <a:pt x="10241" y="8204"/>
                  </a:cubicBezTo>
                  <a:close/>
                  <a:moveTo>
                    <a:pt x="10463" y="9037"/>
                  </a:moveTo>
                  <a:cubicBezTo>
                    <a:pt x="10470" y="9087"/>
                    <a:pt x="10489" y="9172"/>
                    <a:pt x="10525" y="9302"/>
                  </a:cubicBezTo>
                  <a:lnTo>
                    <a:pt x="10525" y="9302"/>
                  </a:lnTo>
                  <a:cubicBezTo>
                    <a:pt x="10506" y="9211"/>
                    <a:pt x="10488" y="9120"/>
                    <a:pt x="10463" y="9037"/>
                  </a:cubicBezTo>
                  <a:close/>
                  <a:moveTo>
                    <a:pt x="10525" y="9302"/>
                  </a:moveTo>
                  <a:cubicBezTo>
                    <a:pt x="10552" y="9437"/>
                    <a:pt x="10579" y="9572"/>
                    <a:pt x="10633" y="9680"/>
                  </a:cubicBezTo>
                  <a:cubicBezTo>
                    <a:pt x="10587" y="9525"/>
                    <a:pt x="10551" y="9401"/>
                    <a:pt x="10525" y="9302"/>
                  </a:cubicBezTo>
                  <a:close/>
                  <a:moveTo>
                    <a:pt x="9881" y="12220"/>
                  </a:moveTo>
                  <a:cubicBezTo>
                    <a:pt x="9718" y="12406"/>
                    <a:pt x="9662" y="12477"/>
                    <a:pt x="9667" y="12477"/>
                  </a:cubicBezTo>
                  <a:cubicBezTo>
                    <a:pt x="9672" y="12477"/>
                    <a:pt x="9776" y="12360"/>
                    <a:pt x="9881" y="12220"/>
                  </a:cubicBezTo>
                  <a:close/>
                  <a:moveTo>
                    <a:pt x="9569" y="12744"/>
                  </a:moveTo>
                  <a:cubicBezTo>
                    <a:pt x="9576" y="12744"/>
                    <a:pt x="9538" y="12778"/>
                    <a:pt x="9423" y="12869"/>
                  </a:cubicBezTo>
                  <a:cubicBezTo>
                    <a:pt x="9386" y="12882"/>
                    <a:pt x="9349" y="12896"/>
                    <a:pt x="9314" y="12911"/>
                  </a:cubicBezTo>
                  <a:lnTo>
                    <a:pt x="9314" y="12911"/>
                  </a:lnTo>
                  <a:cubicBezTo>
                    <a:pt x="9432" y="12829"/>
                    <a:pt x="9557" y="12744"/>
                    <a:pt x="9569" y="12744"/>
                  </a:cubicBezTo>
                  <a:close/>
                  <a:moveTo>
                    <a:pt x="8892" y="13256"/>
                  </a:moveTo>
                  <a:cubicBezTo>
                    <a:pt x="8896" y="13256"/>
                    <a:pt x="8860" y="13271"/>
                    <a:pt x="8763" y="13309"/>
                  </a:cubicBezTo>
                  <a:cubicBezTo>
                    <a:pt x="8752" y="13309"/>
                    <a:pt x="8741" y="13310"/>
                    <a:pt x="8731" y="13310"/>
                  </a:cubicBezTo>
                  <a:lnTo>
                    <a:pt x="8731" y="13310"/>
                  </a:lnTo>
                  <a:cubicBezTo>
                    <a:pt x="8818" y="13280"/>
                    <a:pt x="8887" y="13256"/>
                    <a:pt x="8892" y="13256"/>
                  </a:cubicBezTo>
                  <a:close/>
                  <a:moveTo>
                    <a:pt x="9778" y="1"/>
                  </a:moveTo>
                  <a:cubicBezTo>
                    <a:pt x="9472" y="1"/>
                    <a:pt x="9167" y="38"/>
                    <a:pt x="8873" y="111"/>
                  </a:cubicBezTo>
                  <a:cubicBezTo>
                    <a:pt x="7993" y="331"/>
                    <a:pt x="7333" y="881"/>
                    <a:pt x="6783" y="1761"/>
                  </a:cubicBezTo>
                  <a:cubicBezTo>
                    <a:pt x="6014" y="3191"/>
                    <a:pt x="6343" y="5610"/>
                    <a:pt x="8103" y="6380"/>
                  </a:cubicBezTo>
                  <a:lnTo>
                    <a:pt x="7993" y="6380"/>
                  </a:lnTo>
                  <a:cubicBezTo>
                    <a:pt x="8323" y="6490"/>
                    <a:pt x="8653" y="6710"/>
                    <a:pt x="8983" y="6930"/>
                  </a:cubicBezTo>
                  <a:lnTo>
                    <a:pt x="9313" y="7150"/>
                  </a:lnTo>
                  <a:lnTo>
                    <a:pt x="9313" y="7150"/>
                  </a:lnTo>
                  <a:cubicBezTo>
                    <a:pt x="9561" y="7398"/>
                    <a:pt x="9670" y="7506"/>
                    <a:pt x="9863" y="7700"/>
                  </a:cubicBezTo>
                  <a:lnTo>
                    <a:pt x="9973" y="7920"/>
                  </a:lnTo>
                  <a:cubicBezTo>
                    <a:pt x="10128" y="8075"/>
                    <a:pt x="10229" y="8285"/>
                    <a:pt x="10313" y="8472"/>
                  </a:cubicBezTo>
                  <a:lnTo>
                    <a:pt x="10313" y="8472"/>
                  </a:lnTo>
                  <a:cubicBezTo>
                    <a:pt x="10340" y="8625"/>
                    <a:pt x="10413" y="8731"/>
                    <a:pt x="10413" y="8910"/>
                  </a:cubicBezTo>
                  <a:cubicBezTo>
                    <a:pt x="10433" y="8949"/>
                    <a:pt x="10449" y="8992"/>
                    <a:pt x="10463" y="9037"/>
                  </a:cubicBezTo>
                  <a:lnTo>
                    <a:pt x="10463"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4"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9" y="11505"/>
                    <a:pt x="10279" y="11531"/>
                    <a:pt x="10269" y="11557"/>
                  </a:cubicBezTo>
                  <a:lnTo>
                    <a:pt x="10269" y="11557"/>
                  </a:lnTo>
                  <a:cubicBezTo>
                    <a:pt x="10228" y="11638"/>
                    <a:pt x="10156" y="11735"/>
                    <a:pt x="10083" y="11880"/>
                  </a:cubicBezTo>
                  <a:cubicBezTo>
                    <a:pt x="10052" y="11974"/>
                    <a:pt x="9966" y="12105"/>
                    <a:pt x="9881" y="12220"/>
                  </a:cubicBezTo>
                  <a:lnTo>
                    <a:pt x="9881" y="12220"/>
                  </a:lnTo>
                  <a:cubicBezTo>
                    <a:pt x="9935" y="12157"/>
                    <a:pt x="10002" y="12081"/>
                    <a:pt x="10083" y="11990"/>
                  </a:cubicBezTo>
                  <a:lnTo>
                    <a:pt x="10083" y="11990"/>
                  </a:lnTo>
                  <a:cubicBezTo>
                    <a:pt x="9973" y="12210"/>
                    <a:pt x="9753" y="12430"/>
                    <a:pt x="9533" y="12650"/>
                  </a:cubicBezTo>
                  <a:lnTo>
                    <a:pt x="9235" y="12948"/>
                  </a:lnTo>
                  <a:lnTo>
                    <a:pt x="9235" y="12948"/>
                  </a:lnTo>
                  <a:cubicBezTo>
                    <a:pt x="9000" y="13064"/>
                    <a:pt x="8807" y="13222"/>
                    <a:pt x="8543" y="13309"/>
                  </a:cubicBezTo>
                  <a:cubicBezTo>
                    <a:pt x="8458" y="13352"/>
                    <a:pt x="8408" y="13380"/>
                    <a:pt x="8383" y="13397"/>
                  </a:cubicBezTo>
                  <a:lnTo>
                    <a:pt x="8383" y="13397"/>
                  </a:lnTo>
                  <a:cubicBezTo>
                    <a:pt x="8332" y="13410"/>
                    <a:pt x="8278" y="13419"/>
                    <a:pt x="8213" y="13419"/>
                  </a:cubicBezTo>
                  <a:cubicBezTo>
                    <a:pt x="7995" y="13529"/>
                    <a:pt x="7885" y="13529"/>
                    <a:pt x="7668" y="13637"/>
                  </a:cubicBezTo>
                  <a:lnTo>
                    <a:pt x="7668" y="13637"/>
                  </a:lnTo>
                  <a:cubicBezTo>
                    <a:pt x="7796" y="13622"/>
                    <a:pt x="7916" y="13608"/>
                    <a:pt x="7937" y="13608"/>
                  </a:cubicBezTo>
                  <a:cubicBezTo>
                    <a:pt x="7954" y="13608"/>
                    <a:pt x="7913" y="13616"/>
                    <a:pt x="7773" y="13639"/>
                  </a:cubicBezTo>
                  <a:lnTo>
                    <a:pt x="7663" y="13639"/>
                  </a:lnTo>
                  <a:cubicBezTo>
                    <a:pt x="7665" y="13639"/>
                    <a:pt x="7666" y="13638"/>
                    <a:pt x="7668" y="13637"/>
                  </a:cubicBezTo>
                  <a:lnTo>
                    <a:pt x="7668" y="13637"/>
                  </a:lnTo>
                  <a:cubicBezTo>
                    <a:pt x="7662" y="13638"/>
                    <a:pt x="7656" y="13639"/>
                    <a:pt x="7650" y="13639"/>
                  </a:cubicBezTo>
                  <a:lnTo>
                    <a:pt x="6673" y="13639"/>
                  </a:lnTo>
                  <a:cubicBezTo>
                    <a:pt x="6673" y="13529"/>
                    <a:pt x="6014" y="13419"/>
                    <a:pt x="5904" y="13419"/>
                  </a:cubicBezTo>
                  <a:cubicBezTo>
                    <a:pt x="5537" y="13319"/>
                    <a:pt x="5188" y="13272"/>
                    <a:pt x="4859"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3" y="17709"/>
                    <a:pt x="15693" y="15949"/>
                  </a:cubicBezTo>
                  <a:cubicBezTo>
                    <a:pt x="17892" y="12650"/>
                    <a:pt x="18112" y="8470"/>
                    <a:pt x="16352" y="4950"/>
                  </a:cubicBezTo>
                  <a:cubicBezTo>
                    <a:pt x="15363" y="2971"/>
                    <a:pt x="13603" y="1431"/>
                    <a:pt x="11513" y="441"/>
                  </a:cubicBezTo>
                  <a:cubicBezTo>
                    <a:pt x="11000" y="148"/>
                    <a:pt x="10389" y="1"/>
                    <a:pt x="9778"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7" name="Google Shape;895;p34">
              <a:extLst>
                <a:ext uri="{FF2B5EF4-FFF2-40B4-BE49-F238E27FC236}">
                  <a16:creationId xmlns:a16="http://schemas.microsoft.com/office/drawing/2014/main" id="{9B468CAC-5667-A11A-FD5D-CAC699E83334}"/>
                </a:ext>
              </a:extLst>
            </p:cNvPr>
            <p:cNvSpPr/>
            <p:nvPr/>
          </p:nvSpPr>
          <p:spPr>
            <a:xfrm>
              <a:off x="1225250" y="3013325"/>
              <a:ext cx="412500" cy="507850"/>
            </a:xfrm>
            <a:custGeom>
              <a:avLst/>
              <a:gdLst/>
              <a:ahLst/>
              <a:cxnLst/>
              <a:rect l="l" t="t" r="r" b="b"/>
              <a:pathLst>
                <a:path w="16500" h="20314" extrusionOk="0">
                  <a:moveTo>
                    <a:pt x="8758" y="8055"/>
                  </a:moveTo>
                  <a:lnTo>
                    <a:pt x="8758" y="8055"/>
                  </a:lnTo>
                  <a:cubicBezTo>
                    <a:pt x="8772" y="8061"/>
                    <a:pt x="8786" y="8065"/>
                    <a:pt x="8800" y="8065"/>
                  </a:cubicBezTo>
                  <a:cubicBezTo>
                    <a:pt x="8800" y="8080"/>
                    <a:pt x="8806" y="8100"/>
                    <a:pt x="8816" y="8125"/>
                  </a:cubicBezTo>
                  <a:lnTo>
                    <a:pt x="8816" y="8125"/>
                  </a:lnTo>
                  <a:cubicBezTo>
                    <a:pt x="8797" y="8102"/>
                    <a:pt x="8777" y="8078"/>
                    <a:pt x="8758" y="8055"/>
                  </a:cubicBezTo>
                  <a:close/>
                  <a:moveTo>
                    <a:pt x="9179" y="8612"/>
                  </a:moveTo>
                  <a:cubicBezTo>
                    <a:pt x="9182" y="8612"/>
                    <a:pt x="9200" y="8645"/>
                    <a:pt x="9240" y="8725"/>
                  </a:cubicBezTo>
                  <a:lnTo>
                    <a:pt x="9308" y="8928"/>
                  </a:lnTo>
                  <a:lnTo>
                    <a:pt x="9308" y="8928"/>
                  </a:lnTo>
                  <a:cubicBezTo>
                    <a:pt x="9238" y="8768"/>
                    <a:pt x="9172" y="8612"/>
                    <a:pt x="9179" y="8612"/>
                  </a:cubicBezTo>
                  <a:close/>
                  <a:moveTo>
                    <a:pt x="9460" y="11915"/>
                  </a:moveTo>
                  <a:cubicBezTo>
                    <a:pt x="9460" y="11985"/>
                    <a:pt x="9370" y="12234"/>
                    <a:pt x="9363" y="12234"/>
                  </a:cubicBezTo>
                  <a:cubicBezTo>
                    <a:pt x="9358" y="12234"/>
                    <a:pt x="9380" y="12154"/>
                    <a:pt x="9460" y="11915"/>
                  </a:cubicBezTo>
                  <a:close/>
                  <a:moveTo>
                    <a:pt x="8690" y="13015"/>
                  </a:moveTo>
                  <a:cubicBezTo>
                    <a:pt x="8690" y="13015"/>
                    <a:pt x="8690" y="13015"/>
                    <a:pt x="8690" y="13015"/>
                  </a:cubicBezTo>
                  <a:lnTo>
                    <a:pt x="8690" y="13015"/>
                  </a:lnTo>
                  <a:cubicBezTo>
                    <a:pt x="8690" y="13015"/>
                    <a:pt x="8690" y="13015"/>
                    <a:pt x="8690" y="13015"/>
                  </a:cubicBezTo>
                  <a:close/>
                  <a:moveTo>
                    <a:pt x="5896" y="0"/>
                  </a:moveTo>
                  <a:cubicBezTo>
                    <a:pt x="4921" y="0"/>
                    <a:pt x="3938" y="124"/>
                    <a:pt x="2971" y="366"/>
                  </a:cubicBezTo>
                  <a:cubicBezTo>
                    <a:pt x="1101" y="806"/>
                    <a:pt x="1" y="2676"/>
                    <a:pt x="551" y="4545"/>
                  </a:cubicBezTo>
                  <a:cubicBezTo>
                    <a:pt x="1004" y="5996"/>
                    <a:pt x="2279" y="6998"/>
                    <a:pt x="3760" y="6998"/>
                  </a:cubicBezTo>
                  <a:cubicBezTo>
                    <a:pt x="4076" y="6998"/>
                    <a:pt x="4401" y="6952"/>
                    <a:pt x="4730" y="6855"/>
                  </a:cubicBezTo>
                  <a:lnTo>
                    <a:pt x="5390" y="6745"/>
                  </a:lnTo>
                  <a:lnTo>
                    <a:pt x="6380" y="6745"/>
                  </a:lnTo>
                  <a:cubicBezTo>
                    <a:pt x="6600" y="6745"/>
                    <a:pt x="6967" y="6843"/>
                    <a:pt x="6828" y="6843"/>
                  </a:cubicBezTo>
                  <a:cubicBezTo>
                    <a:pt x="6759" y="6843"/>
                    <a:pt x="6564" y="6818"/>
                    <a:pt x="6160" y="6745"/>
                  </a:cubicBezTo>
                  <a:lnTo>
                    <a:pt x="6160" y="6745"/>
                  </a:lnTo>
                  <a:lnTo>
                    <a:pt x="6600" y="6855"/>
                  </a:lnTo>
                  <a:cubicBezTo>
                    <a:pt x="6840" y="6935"/>
                    <a:pt x="7138" y="7015"/>
                    <a:pt x="7410" y="7095"/>
                  </a:cubicBezTo>
                  <a:lnTo>
                    <a:pt x="7410" y="7095"/>
                  </a:lnTo>
                  <a:lnTo>
                    <a:pt x="7810" y="7295"/>
                  </a:lnTo>
                  <a:lnTo>
                    <a:pt x="8140" y="7515"/>
                  </a:lnTo>
                  <a:lnTo>
                    <a:pt x="8150" y="7520"/>
                  </a:lnTo>
                  <a:lnTo>
                    <a:pt x="8150" y="7520"/>
                  </a:lnTo>
                  <a:cubicBezTo>
                    <a:pt x="8389" y="7739"/>
                    <a:pt x="8485" y="7764"/>
                    <a:pt x="8580" y="7955"/>
                  </a:cubicBezTo>
                  <a:lnTo>
                    <a:pt x="8890" y="8265"/>
                  </a:lnTo>
                  <a:lnTo>
                    <a:pt x="8890" y="8265"/>
                  </a:lnTo>
                  <a:cubicBezTo>
                    <a:pt x="8995" y="8444"/>
                    <a:pt x="9167" y="8688"/>
                    <a:pt x="9240" y="8835"/>
                  </a:cubicBezTo>
                  <a:cubicBezTo>
                    <a:pt x="9240" y="8908"/>
                    <a:pt x="9289" y="9031"/>
                    <a:pt x="9354" y="9137"/>
                  </a:cubicBezTo>
                  <a:lnTo>
                    <a:pt x="9354" y="9137"/>
                  </a:lnTo>
                  <a:cubicBezTo>
                    <a:pt x="9372" y="9316"/>
                    <a:pt x="9443" y="9541"/>
                    <a:pt x="9523" y="9723"/>
                  </a:cubicBezTo>
                  <a:lnTo>
                    <a:pt x="9523" y="9723"/>
                  </a:lnTo>
                  <a:cubicBezTo>
                    <a:pt x="9519" y="9651"/>
                    <a:pt x="9521" y="9602"/>
                    <a:pt x="9530" y="9602"/>
                  </a:cubicBezTo>
                  <a:cubicBezTo>
                    <a:pt x="9537" y="9602"/>
                    <a:pt x="9550" y="9635"/>
                    <a:pt x="9570" y="9715"/>
                  </a:cubicBezTo>
                  <a:lnTo>
                    <a:pt x="9570" y="9825"/>
                  </a:lnTo>
                  <a:cubicBezTo>
                    <a:pt x="9554" y="9793"/>
                    <a:pt x="9538" y="9759"/>
                    <a:pt x="9523" y="9723"/>
                  </a:cubicBezTo>
                  <a:lnTo>
                    <a:pt x="9523" y="9723"/>
                  </a:lnTo>
                  <a:cubicBezTo>
                    <a:pt x="9531" y="9915"/>
                    <a:pt x="9570" y="10265"/>
                    <a:pt x="9570" y="10265"/>
                  </a:cubicBezTo>
                  <a:cubicBezTo>
                    <a:pt x="9570" y="10485"/>
                    <a:pt x="9570" y="10705"/>
                    <a:pt x="9570" y="10925"/>
                  </a:cubicBezTo>
                  <a:cubicBezTo>
                    <a:pt x="9570" y="11035"/>
                    <a:pt x="9570" y="11145"/>
                    <a:pt x="9570" y="11365"/>
                  </a:cubicBezTo>
                  <a:cubicBezTo>
                    <a:pt x="9570" y="11365"/>
                    <a:pt x="9638" y="11090"/>
                    <a:pt x="9680" y="10886"/>
                  </a:cubicBezTo>
                  <a:lnTo>
                    <a:pt x="9680" y="10886"/>
                  </a:lnTo>
                  <a:cubicBezTo>
                    <a:pt x="9680" y="10936"/>
                    <a:pt x="9680" y="10985"/>
                    <a:pt x="9680" y="11035"/>
                  </a:cubicBezTo>
                  <a:cubicBezTo>
                    <a:pt x="9680" y="11327"/>
                    <a:pt x="9593" y="11533"/>
                    <a:pt x="9497" y="11807"/>
                  </a:cubicBezTo>
                  <a:lnTo>
                    <a:pt x="9497" y="11807"/>
                  </a:lnTo>
                  <a:cubicBezTo>
                    <a:pt x="9445" y="11895"/>
                    <a:pt x="9386" y="11989"/>
                    <a:pt x="9350" y="12025"/>
                  </a:cubicBezTo>
                  <a:cubicBezTo>
                    <a:pt x="9350" y="12114"/>
                    <a:pt x="8983" y="12497"/>
                    <a:pt x="8849" y="12755"/>
                  </a:cubicBezTo>
                  <a:lnTo>
                    <a:pt x="8849" y="12755"/>
                  </a:lnTo>
                  <a:cubicBezTo>
                    <a:pt x="8756" y="12872"/>
                    <a:pt x="8650" y="13035"/>
                    <a:pt x="8470" y="13124"/>
                  </a:cubicBezTo>
                  <a:lnTo>
                    <a:pt x="8360" y="13234"/>
                  </a:lnTo>
                  <a:cubicBezTo>
                    <a:pt x="8348" y="13250"/>
                    <a:pt x="8337" y="13265"/>
                    <a:pt x="8328" y="13278"/>
                  </a:cubicBezTo>
                  <a:lnTo>
                    <a:pt x="8328" y="13278"/>
                  </a:lnTo>
                  <a:cubicBezTo>
                    <a:pt x="8299" y="13300"/>
                    <a:pt x="8272" y="13322"/>
                    <a:pt x="8250" y="13344"/>
                  </a:cubicBezTo>
                  <a:cubicBezTo>
                    <a:pt x="7810" y="13564"/>
                    <a:pt x="7480" y="13784"/>
                    <a:pt x="7040" y="13894"/>
                  </a:cubicBezTo>
                  <a:cubicBezTo>
                    <a:pt x="6270" y="14444"/>
                    <a:pt x="5720" y="15104"/>
                    <a:pt x="5500" y="15984"/>
                  </a:cubicBezTo>
                  <a:cubicBezTo>
                    <a:pt x="5280" y="16864"/>
                    <a:pt x="5390" y="17854"/>
                    <a:pt x="5830" y="18624"/>
                  </a:cubicBezTo>
                  <a:cubicBezTo>
                    <a:pt x="6270" y="19394"/>
                    <a:pt x="7040" y="19944"/>
                    <a:pt x="7920" y="20274"/>
                  </a:cubicBezTo>
                  <a:cubicBezTo>
                    <a:pt x="8128" y="20300"/>
                    <a:pt x="8335" y="20313"/>
                    <a:pt x="8543" y="20313"/>
                  </a:cubicBezTo>
                  <a:cubicBezTo>
                    <a:pt x="9215" y="20313"/>
                    <a:pt x="9888" y="20170"/>
                    <a:pt x="10560" y="19834"/>
                  </a:cubicBezTo>
                  <a:lnTo>
                    <a:pt x="10560" y="19834"/>
                  </a:lnTo>
                  <a:lnTo>
                    <a:pt x="10450" y="19944"/>
                  </a:lnTo>
                  <a:cubicBezTo>
                    <a:pt x="14189" y="18184"/>
                    <a:pt x="16499" y="14554"/>
                    <a:pt x="16499" y="10485"/>
                  </a:cubicBezTo>
                  <a:cubicBezTo>
                    <a:pt x="16499" y="6525"/>
                    <a:pt x="14299" y="2896"/>
                    <a:pt x="10780" y="1136"/>
                  </a:cubicBezTo>
                  <a:cubicBezTo>
                    <a:pt x="9247" y="369"/>
                    <a:pt x="7582" y="0"/>
                    <a:pt x="589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8" name="Google Shape;896;p34">
              <a:extLst>
                <a:ext uri="{FF2B5EF4-FFF2-40B4-BE49-F238E27FC236}">
                  <a16:creationId xmlns:a16="http://schemas.microsoft.com/office/drawing/2014/main" id="{F06ECB4C-2D43-0618-4F48-366A227E485B}"/>
                </a:ext>
              </a:extLst>
            </p:cNvPr>
            <p:cNvSpPr/>
            <p:nvPr/>
          </p:nvSpPr>
          <p:spPr>
            <a:xfrm>
              <a:off x="536000" y="3011450"/>
              <a:ext cx="452800" cy="510200"/>
            </a:xfrm>
            <a:custGeom>
              <a:avLst/>
              <a:gdLst/>
              <a:ahLst/>
              <a:cxnLst/>
              <a:rect l="l" t="t" r="r" b="b"/>
              <a:pathLst>
                <a:path w="18112" h="20408" extrusionOk="0">
                  <a:moveTo>
                    <a:pt x="10240" y="8204"/>
                  </a:moveTo>
                  <a:cubicBezTo>
                    <a:pt x="10240" y="8204"/>
                    <a:pt x="10258" y="8248"/>
                    <a:pt x="10303" y="8360"/>
                  </a:cubicBezTo>
                  <a:cubicBezTo>
                    <a:pt x="10303"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cubicBezTo>
                    <a:pt x="10551" y="9437"/>
                    <a:pt x="10579" y="9572"/>
                    <a:pt x="10633" y="9680"/>
                  </a:cubicBezTo>
                  <a:cubicBezTo>
                    <a:pt x="10586" y="9525"/>
                    <a:pt x="10551" y="9401"/>
                    <a:pt x="10524" y="9302"/>
                  </a:cubicBezTo>
                  <a:close/>
                  <a:moveTo>
                    <a:pt x="9880" y="12220"/>
                  </a:moveTo>
                  <a:lnTo>
                    <a:pt x="9880" y="12220"/>
                  </a:lnTo>
                  <a:cubicBezTo>
                    <a:pt x="9718" y="12406"/>
                    <a:pt x="9662" y="12477"/>
                    <a:pt x="9666" y="12477"/>
                  </a:cubicBezTo>
                  <a:cubicBezTo>
                    <a:pt x="9672" y="12477"/>
                    <a:pt x="9776" y="12360"/>
                    <a:pt x="9880" y="12220"/>
                  </a:cubicBezTo>
                  <a:close/>
                  <a:moveTo>
                    <a:pt x="9568" y="12744"/>
                  </a:moveTo>
                  <a:cubicBezTo>
                    <a:pt x="9575" y="12744"/>
                    <a:pt x="9537" y="12778"/>
                    <a:pt x="9423" y="12869"/>
                  </a:cubicBezTo>
                  <a:cubicBezTo>
                    <a:pt x="9385" y="12882"/>
                    <a:pt x="9349" y="12896"/>
                    <a:pt x="9314" y="12911"/>
                  </a:cubicBezTo>
                  <a:lnTo>
                    <a:pt x="9314" y="12911"/>
                  </a:lnTo>
                  <a:cubicBezTo>
                    <a:pt x="9431" y="12829"/>
                    <a:pt x="9557" y="12744"/>
                    <a:pt x="9568" y="12744"/>
                  </a:cubicBezTo>
                  <a:close/>
                  <a:moveTo>
                    <a:pt x="8891" y="13256"/>
                  </a:moveTo>
                  <a:cubicBezTo>
                    <a:pt x="8895" y="13256"/>
                    <a:pt x="8860" y="13271"/>
                    <a:pt x="8763" y="13309"/>
                  </a:cubicBezTo>
                  <a:cubicBezTo>
                    <a:pt x="8752" y="13309"/>
                    <a:pt x="8741" y="13310"/>
                    <a:pt x="8731" y="13310"/>
                  </a:cubicBezTo>
                  <a:lnTo>
                    <a:pt x="8731" y="13310"/>
                  </a:lnTo>
                  <a:cubicBezTo>
                    <a:pt x="8817" y="13280"/>
                    <a:pt x="8887" y="13256"/>
                    <a:pt x="8891" y="13256"/>
                  </a:cubicBezTo>
                  <a:close/>
                  <a:moveTo>
                    <a:pt x="9777" y="1"/>
                  </a:moveTo>
                  <a:cubicBezTo>
                    <a:pt x="9472" y="1"/>
                    <a:pt x="9166" y="38"/>
                    <a:pt x="8873" y="111"/>
                  </a:cubicBezTo>
                  <a:cubicBezTo>
                    <a:pt x="7993" y="331"/>
                    <a:pt x="7333" y="881"/>
                    <a:pt x="6783" y="1761"/>
                  </a:cubicBezTo>
                  <a:cubicBezTo>
                    <a:pt x="6013" y="3191"/>
                    <a:pt x="6343" y="5610"/>
                    <a:pt x="8103" y="6380"/>
                  </a:cubicBezTo>
                  <a:lnTo>
                    <a:pt x="7993" y="6380"/>
                  </a:lnTo>
                  <a:cubicBezTo>
                    <a:pt x="8323" y="6490"/>
                    <a:pt x="8653" y="6710"/>
                    <a:pt x="8983" y="6930"/>
                  </a:cubicBezTo>
                  <a:lnTo>
                    <a:pt x="9313" y="7150"/>
                  </a:lnTo>
                  <a:lnTo>
                    <a:pt x="9313" y="7150"/>
                  </a:lnTo>
                  <a:cubicBezTo>
                    <a:pt x="9561" y="7398"/>
                    <a:pt x="9669" y="7506"/>
                    <a:pt x="9863" y="7700"/>
                  </a:cubicBezTo>
                  <a:lnTo>
                    <a:pt x="9973" y="7920"/>
                  </a:lnTo>
                  <a:cubicBezTo>
                    <a:pt x="10128" y="8075"/>
                    <a:pt x="10228" y="8285"/>
                    <a:pt x="10313" y="8472"/>
                  </a:cubicBezTo>
                  <a:lnTo>
                    <a:pt x="10313" y="8472"/>
                  </a:lnTo>
                  <a:cubicBezTo>
                    <a:pt x="10340" y="8625"/>
                    <a:pt x="10413" y="8731"/>
                    <a:pt x="10413" y="8910"/>
                  </a:cubicBezTo>
                  <a:cubicBezTo>
                    <a:pt x="10432" y="8949"/>
                    <a:pt x="10448" y="8992"/>
                    <a:pt x="10462" y="9037"/>
                  </a:cubicBezTo>
                  <a:lnTo>
                    <a:pt x="10462"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3"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8" y="11505"/>
                    <a:pt x="10278" y="11531"/>
                    <a:pt x="10269" y="11557"/>
                  </a:cubicBezTo>
                  <a:lnTo>
                    <a:pt x="10269" y="11557"/>
                  </a:lnTo>
                  <a:cubicBezTo>
                    <a:pt x="10228" y="11638"/>
                    <a:pt x="10155" y="11735"/>
                    <a:pt x="10083" y="11880"/>
                  </a:cubicBezTo>
                  <a:cubicBezTo>
                    <a:pt x="10051" y="11974"/>
                    <a:pt x="9966" y="12105"/>
                    <a:pt x="9880" y="12220"/>
                  </a:cubicBezTo>
                  <a:lnTo>
                    <a:pt x="9880" y="12220"/>
                  </a:lnTo>
                  <a:cubicBezTo>
                    <a:pt x="9935" y="12157"/>
                    <a:pt x="10002" y="12081"/>
                    <a:pt x="10083" y="11990"/>
                  </a:cubicBezTo>
                  <a:lnTo>
                    <a:pt x="10083" y="11990"/>
                  </a:lnTo>
                  <a:cubicBezTo>
                    <a:pt x="9973" y="12210"/>
                    <a:pt x="9753" y="12430"/>
                    <a:pt x="9533" y="12650"/>
                  </a:cubicBezTo>
                  <a:lnTo>
                    <a:pt x="9234" y="12948"/>
                  </a:lnTo>
                  <a:lnTo>
                    <a:pt x="9234" y="12948"/>
                  </a:lnTo>
                  <a:cubicBezTo>
                    <a:pt x="8999" y="13064"/>
                    <a:pt x="8806" y="13222"/>
                    <a:pt x="8543" y="13309"/>
                  </a:cubicBezTo>
                  <a:cubicBezTo>
                    <a:pt x="8458"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6" y="13622"/>
                    <a:pt x="7916" y="13608"/>
                    <a:pt x="7937" y="13608"/>
                  </a:cubicBezTo>
                  <a:cubicBezTo>
                    <a:pt x="7954" y="13608"/>
                    <a:pt x="7912" y="13616"/>
                    <a:pt x="7773" y="13639"/>
                  </a:cubicBezTo>
                  <a:lnTo>
                    <a:pt x="7663" y="13639"/>
                  </a:lnTo>
                  <a:cubicBezTo>
                    <a:pt x="7664"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7" y="13319"/>
                    <a:pt x="5187" y="13272"/>
                    <a:pt x="4858" y="13272"/>
                  </a:cubicBezTo>
                  <a:cubicBezTo>
                    <a:pt x="1235" y="13272"/>
                    <a:pt x="0" y="18910"/>
                    <a:pt x="4033" y="20019"/>
                  </a:cubicBezTo>
                  <a:cubicBezTo>
                    <a:pt x="5041" y="20271"/>
                    <a:pt x="6072" y="20407"/>
                    <a:pt x="7094" y="20407"/>
                  </a:cubicBezTo>
                  <a:cubicBezTo>
                    <a:pt x="8303" y="20407"/>
                    <a:pt x="9500" y="20216"/>
                    <a:pt x="10633" y="19799"/>
                  </a:cubicBezTo>
                  <a:cubicBezTo>
                    <a:pt x="12722" y="19139"/>
                    <a:pt x="14482" y="17709"/>
                    <a:pt x="15692" y="15949"/>
                  </a:cubicBezTo>
                  <a:cubicBezTo>
                    <a:pt x="17892" y="12650"/>
                    <a:pt x="18112" y="8470"/>
                    <a:pt x="16352" y="4950"/>
                  </a:cubicBezTo>
                  <a:cubicBezTo>
                    <a:pt x="15362" y="2971"/>
                    <a:pt x="13602" y="1431"/>
                    <a:pt x="11513" y="441"/>
                  </a:cubicBezTo>
                  <a:cubicBezTo>
                    <a:pt x="10999" y="148"/>
                    <a:pt x="10388" y="1"/>
                    <a:pt x="977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9" name="Google Shape;897;p34">
              <a:extLst>
                <a:ext uri="{FF2B5EF4-FFF2-40B4-BE49-F238E27FC236}">
                  <a16:creationId xmlns:a16="http://schemas.microsoft.com/office/drawing/2014/main" id="{AAB388B0-63FA-4231-5808-D8879A24CDAB}"/>
                </a:ext>
              </a:extLst>
            </p:cNvPr>
            <p:cNvSpPr/>
            <p:nvPr/>
          </p:nvSpPr>
          <p:spPr>
            <a:xfrm>
              <a:off x="238125" y="3495400"/>
              <a:ext cx="409725" cy="509625"/>
            </a:xfrm>
            <a:custGeom>
              <a:avLst/>
              <a:gdLst/>
              <a:ahLst/>
              <a:cxnLst/>
              <a:rect l="l" t="t" r="r" b="b"/>
              <a:pathLst>
                <a:path w="16389" h="20385" extrusionOk="0">
                  <a:moveTo>
                    <a:pt x="7984" y="7116"/>
                  </a:moveTo>
                  <a:lnTo>
                    <a:pt x="7984" y="7116"/>
                  </a:lnTo>
                  <a:cubicBezTo>
                    <a:pt x="7959" y="7132"/>
                    <a:pt x="7933" y="7151"/>
                    <a:pt x="7907" y="7173"/>
                  </a:cubicBezTo>
                  <a:lnTo>
                    <a:pt x="7907" y="7173"/>
                  </a:lnTo>
                  <a:cubicBezTo>
                    <a:pt x="7903" y="7180"/>
                    <a:pt x="7899" y="7187"/>
                    <a:pt x="7895" y="7194"/>
                  </a:cubicBezTo>
                  <a:lnTo>
                    <a:pt x="7895" y="7194"/>
                  </a:lnTo>
                  <a:cubicBezTo>
                    <a:pt x="7924" y="7168"/>
                    <a:pt x="7955" y="7142"/>
                    <a:pt x="7984" y="7116"/>
                  </a:cubicBezTo>
                  <a:close/>
                  <a:moveTo>
                    <a:pt x="7039" y="8470"/>
                  </a:moveTo>
                  <a:lnTo>
                    <a:pt x="7039" y="8470"/>
                  </a:lnTo>
                  <a:cubicBezTo>
                    <a:pt x="7006" y="8536"/>
                    <a:pt x="6983" y="8613"/>
                    <a:pt x="6964" y="8696"/>
                  </a:cubicBezTo>
                  <a:lnTo>
                    <a:pt x="6964" y="8696"/>
                  </a:lnTo>
                  <a:cubicBezTo>
                    <a:pt x="6979" y="8651"/>
                    <a:pt x="7003" y="8578"/>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227" y="12825"/>
                  </a:moveTo>
                  <a:lnTo>
                    <a:pt x="8227" y="12825"/>
                  </a:lnTo>
                  <a:cubicBezTo>
                    <a:pt x="8259" y="12853"/>
                    <a:pt x="8293" y="12881"/>
                    <a:pt x="8325" y="12908"/>
                  </a:cubicBezTo>
                  <a:lnTo>
                    <a:pt x="8325" y="12908"/>
                  </a:lnTo>
                  <a:lnTo>
                    <a:pt x="8249" y="12869"/>
                  </a:lnTo>
                  <a:lnTo>
                    <a:pt x="8227" y="12825"/>
                  </a:lnTo>
                  <a:close/>
                  <a:moveTo>
                    <a:pt x="8671" y="13146"/>
                  </a:moveTo>
                  <a:cubicBezTo>
                    <a:pt x="8676" y="13146"/>
                    <a:pt x="8813" y="13198"/>
                    <a:pt x="8954" y="13251"/>
                  </a:cubicBezTo>
                  <a:lnTo>
                    <a:pt x="8954" y="13251"/>
                  </a:lnTo>
                  <a:cubicBezTo>
                    <a:pt x="8902" y="13234"/>
                    <a:pt x="8851" y="13217"/>
                    <a:pt x="8799" y="13199"/>
                  </a:cubicBezTo>
                  <a:cubicBezTo>
                    <a:pt x="8704" y="13161"/>
                    <a:pt x="8668" y="13146"/>
                    <a:pt x="8671" y="13146"/>
                  </a:cubicBezTo>
                  <a:close/>
                  <a:moveTo>
                    <a:pt x="9610" y="13480"/>
                  </a:moveTo>
                  <a:cubicBezTo>
                    <a:pt x="9679" y="13480"/>
                    <a:pt x="9862" y="13493"/>
                    <a:pt x="10229" y="13529"/>
                  </a:cubicBezTo>
                  <a:lnTo>
                    <a:pt x="10009" y="13529"/>
                  </a:lnTo>
                  <a:cubicBezTo>
                    <a:pt x="9789" y="13529"/>
                    <a:pt x="9471" y="13480"/>
                    <a:pt x="9610" y="13480"/>
                  </a:cubicBezTo>
                  <a:close/>
                  <a:moveTo>
                    <a:pt x="7809" y="1"/>
                  </a:moveTo>
                  <a:cubicBezTo>
                    <a:pt x="7223" y="1"/>
                    <a:pt x="6636" y="147"/>
                    <a:pt x="6049" y="441"/>
                  </a:cubicBez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5" y="13350"/>
                    <a:pt x="11659" y="13419"/>
                  </a:cubicBezTo>
                  <a:lnTo>
                    <a:pt x="11109" y="13529"/>
                  </a:lnTo>
                  <a:lnTo>
                    <a:pt x="10229" y="13529"/>
                  </a:lnTo>
                  <a:lnTo>
                    <a:pt x="9789" y="13419"/>
                  </a:lnTo>
                  <a:cubicBezTo>
                    <a:pt x="9562" y="13419"/>
                    <a:pt x="9336" y="13367"/>
                    <a:pt x="9109" y="13299"/>
                  </a:cubicBezTo>
                  <a:lnTo>
                    <a:pt x="9109" y="13299"/>
                  </a:lnTo>
                  <a:lnTo>
                    <a:pt x="8689" y="13089"/>
                  </a:lnTo>
                  <a:lnTo>
                    <a:pt x="8469" y="12979"/>
                  </a:lnTo>
                  <a:cubicBezTo>
                    <a:pt x="8317" y="12828"/>
                    <a:pt x="8218" y="12728"/>
                    <a:pt x="8144" y="12659"/>
                  </a:cubicBezTo>
                  <a:lnTo>
                    <a:pt x="8144" y="12659"/>
                  </a:lnTo>
                  <a:lnTo>
                    <a:pt x="8139" y="12649"/>
                  </a:lnTo>
                  <a:cubicBezTo>
                    <a:pt x="8135"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cubicBezTo>
                    <a:pt x="6929" y="10010"/>
                    <a:pt x="6929" y="9790"/>
                    <a:pt x="6929" y="9460"/>
                  </a:cubicBezTo>
                  <a:lnTo>
                    <a:pt x="6929" y="9020"/>
                  </a:lnTo>
                  <a:cubicBezTo>
                    <a:pt x="6929" y="9020"/>
                    <a:pt x="6896" y="9253"/>
                    <a:pt x="6866" y="9427"/>
                  </a:cubicBezTo>
                  <a:lnTo>
                    <a:pt x="6866" y="9427"/>
                  </a:lnTo>
                  <a:cubicBezTo>
                    <a:pt x="6856" y="9403"/>
                    <a:pt x="6819" y="9414"/>
                    <a:pt x="6819" y="9350"/>
                  </a:cubicBezTo>
                  <a:cubicBezTo>
                    <a:pt x="6896" y="9119"/>
                    <a:pt x="6919" y="8889"/>
                    <a:pt x="6964" y="8696"/>
                  </a:cubicBezTo>
                  <a:lnTo>
                    <a:pt x="6964" y="8696"/>
                  </a:lnTo>
                  <a:cubicBezTo>
                    <a:pt x="6949" y="8741"/>
                    <a:pt x="6942" y="8759"/>
                    <a:pt x="6942" y="8759"/>
                  </a:cubicBezTo>
                  <a:cubicBezTo>
                    <a:pt x="6939" y="8759"/>
                    <a:pt x="7039" y="8434"/>
                    <a:pt x="7039" y="8360"/>
                  </a:cubicBezTo>
                  <a:cubicBezTo>
                    <a:pt x="7039" y="8307"/>
                    <a:pt x="7078" y="8234"/>
                    <a:pt x="7135" y="8151"/>
                  </a:cubicBezTo>
                  <a:lnTo>
                    <a:pt x="7135" y="8151"/>
                  </a:lnTo>
                  <a:cubicBezTo>
                    <a:pt x="7093" y="8239"/>
                    <a:pt x="7039" y="8381"/>
                    <a:pt x="7039" y="8470"/>
                  </a:cubicBezTo>
                  <a:cubicBezTo>
                    <a:pt x="7146" y="8221"/>
                    <a:pt x="7184" y="8110"/>
                    <a:pt x="7186" y="8081"/>
                  </a:cubicBezTo>
                  <a:lnTo>
                    <a:pt x="7186" y="8081"/>
                  </a:lnTo>
                  <a:cubicBezTo>
                    <a:pt x="7168" y="8105"/>
                    <a:pt x="7151" y="8129"/>
                    <a:pt x="7135" y="8151"/>
                  </a:cubicBezTo>
                  <a:lnTo>
                    <a:pt x="7135" y="8151"/>
                  </a:lnTo>
                  <a:cubicBezTo>
                    <a:pt x="7158" y="8105"/>
                    <a:pt x="7177" y="8073"/>
                    <a:pt x="7184" y="8073"/>
                  </a:cubicBezTo>
                  <a:cubicBezTo>
                    <a:pt x="7185" y="8073"/>
                    <a:pt x="7186" y="8076"/>
                    <a:pt x="7186" y="8081"/>
                  </a:cubicBezTo>
                  <a:lnTo>
                    <a:pt x="7186" y="8081"/>
                  </a:lnTo>
                  <a:cubicBezTo>
                    <a:pt x="7330" y="7890"/>
                    <a:pt x="7536" y="7662"/>
                    <a:pt x="7589" y="7498"/>
                  </a:cubicBezTo>
                  <a:lnTo>
                    <a:pt x="7589" y="7498"/>
                  </a:lnTo>
                  <a:cubicBezTo>
                    <a:pt x="7690" y="7420"/>
                    <a:pt x="7813" y="7330"/>
                    <a:pt x="7895" y="7194"/>
                  </a:cubicBezTo>
                  <a:lnTo>
                    <a:pt x="7895" y="7194"/>
                  </a:lnTo>
                  <a:cubicBezTo>
                    <a:pt x="7810" y="7269"/>
                    <a:pt x="7731" y="7338"/>
                    <a:pt x="7699" y="7370"/>
                  </a:cubicBezTo>
                  <a:cubicBezTo>
                    <a:pt x="7780" y="7290"/>
                    <a:pt x="7845" y="7224"/>
                    <a:pt x="7907" y="7173"/>
                  </a:cubicBezTo>
                  <a:lnTo>
                    <a:pt x="7907" y="7173"/>
                  </a:lnTo>
                  <a:cubicBezTo>
                    <a:pt x="7911" y="7165"/>
                    <a:pt x="7915" y="7158"/>
                    <a:pt x="7919" y="7150"/>
                  </a:cubicBezTo>
                  <a:lnTo>
                    <a:pt x="8029" y="7040"/>
                  </a:lnTo>
                  <a:cubicBezTo>
                    <a:pt x="8128" y="6966"/>
                    <a:pt x="8172" y="6936"/>
                    <a:pt x="8178" y="6936"/>
                  </a:cubicBezTo>
                  <a:cubicBezTo>
                    <a:pt x="8188" y="6936"/>
                    <a:pt x="8094" y="7020"/>
                    <a:pt x="7984" y="7116"/>
                  </a:cubicBezTo>
                  <a:lnTo>
                    <a:pt x="7984" y="7116"/>
                  </a:lnTo>
                  <a:cubicBezTo>
                    <a:pt x="8063" y="7065"/>
                    <a:pt x="8144" y="7040"/>
                    <a:pt x="8249" y="7040"/>
                  </a:cubicBezTo>
                  <a:cubicBezTo>
                    <a:pt x="8579" y="6710"/>
                    <a:pt x="9019" y="6600"/>
                    <a:pt x="9349" y="6380"/>
                  </a:cubicBezTo>
                  <a:cubicBezTo>
                    <a:pt x="10229" y="5940"/>
                    <a:pt x="10889" y="5280"/>
                    <a:pt x="11109" y="4400"/>
                  </a:cubicBezTo>
                  <a:cubicBezTo>
                    <a:pt x="11659" y="2531"/>
                    <a:pt x="10559" y="661"/>
                    <a:pt x="8689" y="111"/>
                  </a:cubicBezTo>
                  <a:cubicBezTo>
                    <a:pt x="8396" y="37"/>
                    <a:pt x="8102" y="1"/>
                    <a:pt x="7809"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0" name="Google Shape;898;p34">
              <a:extLst>
                <a:ext uri="{FF2B5EF4-FFF2-40B4-BE49-F238E27FC236}">
                  <a16:creationId xmlns:a16="http://schemas.microsoft.com/office/drawing/2014/main" id="{1B154BC9-1563-D0C2-D30A-97929E921AFF}"/>
                </a:ext>
              </a:extLst>
            </p:cNvPr>
            <p:cNvSpPr/>
            <p:nvPr/>
          </p:nvSpPr>
          <p:spPr>
            <a:xfrm>
              <a:off x="854050" y="3496700"/>
              <a:ext cx="485800" cy="510175"/>
            </a:xfrm>
            <a:custGeom>
              <a:avLst/>
              <a:gdLst/>
              <a:ahLst/>
              <a:cxnLst/>
              <a:rect l="l" t="t" r="r" b="b"/>
              <a:pathLst>
                <a:path w="19432" h="20407" extrusionOk="0">
                  <a:moveTo>
                    <a:pt x="8959" y="9068"/>
                  </a:moveTo>
                  <a:cubicBezTo>
                    <a:pt x="8926" y="9145"/>
                    <a:pt x="8899" y="9201"/>
                    <a:pt x="8890" y="9201"/>
                  </a:cubicBezTo>
                  <a:cubicBezTo>
                    <a:pt x="8883" y="9201"/>
                    <a:pt x="8887" y="9166"/>
                    <a:pt x="8909" y="9078"/>
                  </a:cubicBezTo>
                  <a:cubicBezTo>
                    <a:pt x="8929" y="9078"/>
                    <a:pt x="8946" y="9074"/>
                    <a:pt x="8959" y="9068"/>
                  </a:cubicBezTo>
                  <a:close/>
                  <a:moveTo>
                    <a:pt x="8799" y="10618"/>
                  </a:moveTo>
                  <a:lnTo>
                    <a:pt x="8799" y="10618"/>
                  </a:lnTo>
                  <a:cubicBezTo>
                    <a:pt x="8825" y="10711"/>
                    <a:pt x="8847" y="10795"/>
                    <a:pt x="8867" y="10870"/>
                  </a:cubicBezTo>
                  <a:lnTo>
                    <a:pt x="8867" y="10870"/>
                  </a:lnTo>
                  <a:cubicBezTo>
                    <a:pt x="8849" y="10788"/>
                    <a:pt x="8828" y="10703"/>
                    <a:pt x="8799" y="10618"/>
                  </a:cubicBezTo>
                  <a:close/>
                  <a:moveTo>
                    <a:pt x="8867" y="10870"/>
                  </a:moveTo>
                  <a:lnTo>
                    <a:pt x="8867" y="10870"/>
                  </a:lnTo>
                  <a:cubicBezTo>
                    <a:pt x="8903" y="11039"/>
                    <a:pt x="8924" y="11192"/>
                    <a:pt x="8964" y="11295"/>
                  </a:cubicBezTo>
                  <a:lnTo>
                    <a:pt x="8964" y="11295"/>
                  </a:lnTo>
                  <a:cubicBezTo>
                    <a:pt x="8950" y="11211"/>
                    <a:pt x="8919" y="11075"/>
                    <a:pt x="8867" y="10870"/>
                  </a:cubicBezTo>
                  <a:close/>
                  <a:moveTo>
                    <a:pt x="9639" y="12826"/>
                  </a:moveTo>
                  <a:cubicBezTo>
                    <a:pt x="9691" y="12903"/>
                    <a:pt x="9728" y="12960"/>
                    <a:pt x="9718" y="12960"/>
                  </a:cubicBezTo>
                  <a:cubicBezTo>
                    <a:pt x="9714" y="12960"/>
                    <a:pt x="9702" y="12950"/>
                    <a:pt x="9679" y="12927"/>
                  </a:cubicBezTo>
                  <a:lnTo>
                    <a:pt x="9639" y="12826"/>
                  </a:lnTo>
                  <a:close/>
                  <a:moveTo>
                    <a:pt x="12339" y="0"/>
                  </a:moveTo>
                  <a:cubicBezTo>
                    <a:pt x="11129" y="0"/>
                    <a:pt x="9932" y="191"/>
                    <a:pt x="8799" y="609"/>
                  </a:cubicBezTo>
                  <a:cubicBezTo>
                    <a:pt x="2750" y="2809"/>
                    <a:pt x="0" y="9738"/>
                    <a:pt x="2970" y="15457"/>
                  </a:cubicBezTo>
                  <a:cubicBezTo>
                    <a:pt x="4070" y="17437"/>
                    <a:pt x="5830" y="19087"/>
                    <a:pt x="7920" y="19967"/>
                  </a:cubicBezTo>
                  <a:cubicBezTo>
                    <a:pt x="8433" y="20260"/>
                    <a:pt x="8995" y="20407"/>
                    <a:pt x="9606" y="20407"/>
                  </a:cubicBezTo>
                  <a:cubicBezTo>
                    <a:pt x="9912" y="20407"/>
                    <a:pt x="10229" y="20370"/>
                    <a:pt x="10559" y="20297"/>
                  </a:cubicBezTo>
                  <a:cubicBezTo>
                    <a:pt x="11329" y="20077"/>
                    <a:pt x="12099" y="19527"/>
                    <a:pt x="12539" y="18757"/>
                  </a:cubicBezTo>
                  <a:cubicBezTo>
                    <a:pt x="13309" y="17217"/>
                    <a:pt x="13089" y="14797"/>
                    <a:pt x="11329" y="14027"/>
                  </a:cubicBezTo>
                  <a:lnTo>
                    <a:pt x="11549" y="13917"/>
                  </a:lnTo>
                  <a:cubicBezTo>
                    <a:pt x="11109" y="13807"/>
                    <a:pt x="10779" y="13587"/>
                    <a:pt x="10449" y="13477"/>
                  </a:cubicBezTo>
                  <a:lnTo>
                    <a:pt x="10119" y="13147"/>
                  </a:lnTo>
                  <a:cubicBezTo>
                    <a:pt x="10002" y="13069"/>
                    <a:pt x="9940" y="13033"/>
                    <a:pt x="9916" y="13024"/>
                  </a:cubicBezTo>
                  <a:lnTo>
                    <a:pt x="9916" y="13024"/>
                  </a:lnTo>
                  <a:cubicBezTo>
                    <a:pt x="9793" y="12913"/>
                    <a:pt x="9701" y="12795"/>
                    <a:pt x="9569" y="12597"/>
                  </a:cubicBezTo>
                  <a:lnTo>
                    <a:pt x="9533" y="12561"/>
                  </a:lnTo>
                  <a:lnTo>
                    <a:pt x="9533" y="12561"/>
                  </a:lnTo>
                  <a:lnTo>
                    <a:pt x="9459" y="12377"/>
                  </a:lnTo>
                  <a:cubicBezTo>
                    <a:pt x="9306" y="12224"/>
                    <a:pt x="9206" y="12071"/>
                    <a:pt x="9123" y="11881"/>
                  </a:cubicBezTo>
                  <a:lnTo>
                    <a:pt x="9123" y="11881"/>
                  </a:lnTo>
                  <a:cubicBezTo>
                    <a:pt x="9099" y="11761"/>
                    <a:pt x="9019" y="11574"/>
                    <a:pt x="9019" y="11388"/>
                  </a:cubicBezTo>
                  <a:cubicBezTo>
                    <a:pt x="8997" y="11365"/>
                    <a:pt x="8979" y="11333"/>
                    <a:pt x="8964" y="11295"/>
                  </a:cubicBezTo>
                  <a:lnTo>
                    <a:pt x="8964" y="11295"/>
                  </a:lnTo>
                  <a:cubicBezTo>
                    <a:pt x="8977" y="11370"/>
                    <a:pt x="8976" y="11402"/>
                    <a:pt x="8967" y="11402"/>
                  </a:cubicBezTo>
                  <a:cubicBezTo>
                    <a:pt x="8942" y="11402"/>
                    <a:pt x="8856" y="11175"/>
                    <a:pt x="8799" y="10948"/>
                  </a:cubicBezTo>
                  <a:cubicBezTo>
                    <a:pt x="8690" y="10618"/>
                    <a:pt x="8799" y="10618"/>
                    <a:pt x="8799" y="10508"/>
                  </a:cubicBezTo>
                  <a:lnTo>
                    <a:pt x="8799" y="10005"/>
                  </a:lnTo>
                  <a:lnTo>
                    <a:pt x="8799" y="10005"/>
                  </a:lnTo>
                  <a:cubicBezTo>
                    <a:pt x="8829" y="9818"/>
                    <a:pt x="8869" y="9569"/>
                    <a:pt x="8909" y="9408"/>
                  </a:cubicBezTo>
                  <a:cubicBezTo>
                    <a:pt x="8999" y="9228"/>
                    <a:pt x="9089" y="8975"/>
                    <a:pt x="9119" y="8769"/>
                  </a:cubicBezTo>
                  <a:lnTo>
                    <a:pt x="9119" y="8769"/>
                  </a:lnTo>
                  <a:lnTo>
                    <a:pt x="9239" y="8528"/>
                  </a:lnTo>
                  <a:cubicBezTo>
                    <a:pt x="9385" y="8310"/>
                    <a:pt x="9770" y="7900"/>
                    <a:pt x="9730" y="7900"/>
                  </a:cubicBezTo>
                  <a:cubicBezTo>
                    <a:pt x="9709" y="7900"/>
                    <a:pt x="9576" y="8009"/>
                    <a:pt x="9239" y="8308"/>
                  </a:cubicBezTo>
                  <a:cubicBezTo>
                    <a:pt x="9459" y="8088"/>
                    <a:pt x="9679" y="7868"/>
                    <a:pt x="9899" y="7648"/>
                  </a:cubicBezTo>
                  <a:lnTo>
                    <a:pt x="10009" y="7538"/>
                  </a:lnTo>
                  <a:lnTo>
                    <a:pt x="10009" y="7538"/>
                  </a:lnTo>
                  <a:cubicBezTo>
                    <a:pt x="10339" y="7318"/>
                    <a:pt x="10559" y="7208"/>
                    <a:pt x="10889" y="7098"/>
                  </a:cubicBezTo>
                  <a:cubicBezTo>
                    <a:pt x="10925" y="7074"/>
                    <a:pt x="10954" y="7054"/>
                    <a:pt x="10978" y="7036"/>
                  </a:cubicBezTo>
                  <a:lnTo>
                    <a:pt x="10978" y="7036"/>
                  </a:lnTo>
                  <a:lnTo>
                    <a:pt x="11219" y="6988"/>
                  </a:lnTo>
                  <a:lnTo>
                    <a:pt x="11659" y="6878"/>
                  </a:lnTo>
                  <a:lnTo>
                    <a:pt x="11989" y="6878"/>
                  </a:lnTo>
                  <a:cubicBezTo>
                    <a:pt x="12090" y="6838"/>
                    <a:pt x="12121" y="6812"/>
                    <a:pt x="12107" y="6797"/>
                  </a:cubicBezTo>
                  <a:lnTo>
                    <a:pt x="12107" y="6797"/>
                  </a:lnTo>
                  <a:cubicBezTo>
                    <a:pt x="12136" y="6796"/>
                    <a:pt x="12166" y="6796"/>
                    <a:pt x="12195" y="6796"/>
                  </a:cubicBezTo>
                  <a:cubicBezTo>
                    <a:pt x="12402" y="6796"/>
                    <a:pt x="12594" y="6823"/>
                    <a:pt x="12759" y="6878"/>
                  </a:cubicBezTo>
                  <a:cubicBezTo>
                    <a:pt x="12979" y="6878"/>
                    <a:pt x="13309" y="6878"/>
                    <a:pt x="13529" y="6988"/>
                  </a:cubicBezTo>
                  <a:cubicBezTo>
                    <a:pt x="13896" y="7089"/>
                    <a:pt x="14245" y="7135"/>
                    <a:pt x="14574" y="7135"/>
                  </a:cubicBezTo>
                  <a:cubicBezTo>
                    <a:pt x="18197" y="7135"/>
                    <a:pt x="19432" y="1498"/>
                    <a:pt x="15399" y="389"/>
                  </a:cubicBezTo>
                  <a:cubicBezTo>
                    <a:pt x="14391" y="137"/>
                    <a:pt x="13361" y="0"/>
                    <a:pt x="12339"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1" name="Google Shape;899;p34">
              <a:extLst>
                <a:ext uri="{FF2B5EF4-FFF2-40B4-BE49-F238E27FC236}">
                  <a16:creationId xmlns:a16="http://schemas.microsoft.com/office/drawing/2014/main" id="{613B7248-FBFC-DC86-9CBB-A3A4DC0A4D71}"/>
                </a:ext>
              </a:extLst>
            </p:cNvPr>
            <p:cNvSpPr/>
            <p:nvPr/>
          </p:nvSpPr>
          <p:spPr>
            <a:xfrm>
              <a:off x="1566225" y="3495400"/>
              <a:ext cx="412475" cy="509625"/>
            </a:xfrm>
            <a:custGeom>
              <a:avLst/>
              <a:gdLst/>
              <a:ahLst/>
              <a:cxnLst/>
              <a:rect l="l" t="t" r="r" b="b"/>
              <a:pathLst>
                <a:path w="16499" h="20385" extrusionOk="0">
                  <a:moveTo>
                    <a:pt x="6966" y="10381"/>
                  </a:moveTo>
                  <a:lnTo>
                    <a:pt x="6966" y="10381"/>
                  </a:lnTo>
                  <a:cubicBezTo>
                    <a:pt x="6971" y="10442"/>
                    <a:pt x="6975" y="10501"/>
                    <a:pt x="6977" y="10550"/>
                  </a:cubicBezTo>
                  <a:lnTo>
                    <a:pt x="6977" y="10550"/>
                  </a:lnTo>
                  <a:cubicBezTo>
                    <a:pt x="7027" y="10526"/>
                    <a:pt x="7024" y="10457"/>
                    <a:pt x="6966" y="10381"/>
                  </a:cubicBezTo>
                  <a:close/>
                  <a:moveTo>
                    <a:pt x="7150" y="11110"/>
                  </a:moveTo>
                  <a:cubicBezTo>
                    <a:pt x="7150" y="11110"/>
                    <a:pt x="7186" y="11205"/>
                    <a:pt x="7226" y="11318"/>
                  </a:cubicBezTo>
                  <a:lnTo>
                    <a:pt x="7226" y="11318"/>
                  </a:lnTo>
                  <a:cubicBezTo>
                    <a:pt x="7193" y="11248"/>
                    <a:pt x="7150" y="11179"/>
                    <a:pt x="7150" y="11110"/>
                  </a:cubicBezTo>
                  <a:close/>
                  <a:moveTo>
                    <a:pt x="7260" y="11414"/>
                  </a:moveTo>
                  <a:cubicBezTo>
                    <a:pt x="7260" y="11423"/>
                    <a:pt x="7260" y="11431"/>
                    <a:pt x="7260" y="11440"/>
                  </a:cubicBezTo>
                  <a:cubicBezTo>
                    <a:pt x="7266" y="11449"/>
                    <a:pt x="7272" y="11458"/>
                    <a:pt x="7278" y="11467"/>
                  </a:cubicBezTo>
                  <a:lnTo>
                    <a:pt x="7278" y="11467"/>
                  </a:lnTo>
                  <a:cubicBezTo>
                    <a:pt x="7272" y="11450"/>
                    <a:pt x="7266" y="11432"/>
                    <a:pt x="7260" y="11414"/>
                  </a:cubicBezTo>
                  <a:close/>
                  <a:moveTo>
                    <a:pt x="8710" y="13146"/>
                  </a:moveTo>
                  <a:cubicBezTo>
                    <a:pt x="8729" y="13146"/>
                    <a:pt x="8861" y="13197"/>
                    <a:pt x="8992" y="13249"/>
                  </a:cubicBezTo>
                  <a:lnTo>
                    <a:pt x="8992" y="13249"/>
                  </a:lnTo>
                  <a:cubicBezTo>
                    <a:pt x="8930" y="13233"/>
                    <a:pt x="8866" y="13216"/>
                    <a:pt x="8800" y="13199"/>
                  </a:cubicBezTo>
                  <a:cubicBezTo>
                    <a:pt x="8724" y="13161"/>
                    <a:pt x="8700" y="13146"/>
                    <a:pt x="8710" y="13146"/>
                  </a:cubicBezTo>
                  <a:close/>
                  <a:moveTo>
                    <a:pt x="9077" y="13283"/>
                  </a:moveTo>
                  <a:cubicBezTo>
                    <a:pt x="9182" y="13326"/>
                    <a:pt x="9269" y="13362"/>
                    <a:pt x="9266" y="13362"/>
                  </a:cubicBezTo>
                  <a:cubicBezTo>
                    <a:pt x="9264" y="13362"/>
                    <a:pt x="9224" y="13347"/>
                    <a:pt x="9129" y="13309"/>
                  </a:cubicBezTo>
                  <a:lnTo>
                    <a:pt x="9077" y="13283"/>
                  </a:lnTo>
                  <a:close/>
                  <a:moveTo>
                    <a:pt x="9671" y="13480"/>
                  </a:moveTo>
                  <a:cubicBezTo>
                    <a:pt x="9741" y="13480"/>
                    <a:pt x="9936" y="13493"/>
                    <a:pt x="10339" y="13529"/>
                  </a:cubicBezTo>
                  <a:lnTo>
                    <a:pt x="10119" y="13529"/>
                  </a:lnTo>
                  <a:cubicBezTo>
                    <a:pt x="9899" y="13529"/>
                    <a:pt x="9533" y="13480"/>
                    <a:pt x="9671" y="13480"/>
                  </a:cubicBezTo>
                  <a:close/>
                  <a:moveTo>
                    <a:pt x="11549" y="13498"/>
                  </a:moveTo>
                  <a:cubicBezTo>
                    <a:pt x="11551" y="13498"/>
                    <a:pt x="11492" y="13506"/>
                    <a:pt x="11329" y="13529"/>
                  </a:cubicBezTo>
                  <a:lnTo>
                    <a:pt x="11302" y="13529"/>
                  </a:lnTo>
                  <a:cubicBezTo>
                    <a:pt x="11429" y="13513"/>
                    <a:pt x="11547" y="13498"/>
                    <a:pt x="11549" y="13498"/>
                  </a:cubicBezTo>
                  <a:close/>
                  <a:moveTo>
                    <a:pt x="7810" y="1"/>
                  </a:moveTo>
                  <a:cubicBezTo>
                    <a:pt x="7223" y="1"/>
                    <a:pt x="6636" y="147"/>
                    <a:pt x="6050" y="441"/>
                  </a:cubicBezTo>
                  <a:lnTo>
                    <a:pt x="6160" y="441"/>
                  </a:lnTo>
                  <a:cubicBezTo>
                    <a:pt x="2420" y="2091"/>
                    <a:pt x="0" y="5830"/>
                    <a:pt x="110" y="9900"/>
                  </a:cubicBezTo>
                  <a:cubicBezTo>
                    <a:pt x="110" y="13859"/>
                    <a:pt x="2310" y="17489"/>
                    <a:pt x="5720" y="19249"/>
                  </a:cubicBezTo>
                  <a:cubicBezTo>
                    <a:pt x="7322" y="20015"/>
                    <a:pt x="9013" y="20384"/>
                    <a:pt x="10708" y="20384"/>
                  </a:cubicBezTo>
                  <a:cubicBezTo>
                    <a:pt x="11689" y="20384"/>
                    <a:pt x="12671" y="20261"/>
                    <a:pt x="13639" y="20019"/>
                  </a:cubicBezTo>
                  <a:cubicBezTo>
                    <a:pt x="15399" y="19579"/>
                    <a:pt x="16499" y="17599"/>
                    <a:pt x="16059" y="15839"/>
                  </a:cubicBezTo>
                  <a:cubicBezTo>
                    <a:pt x="15596" y="14266"/>
                    <a:pt x="14199" y="13316"/>
                    <a:pt x="12654" y="13316"/>
                  </a:cubicBezTo>
                  <a:cubicBezTo>
                    <a:pt x="12363" y="13316"/>
                    <a:pt x="12066" y="13350"/>
                    <a:pt x="11769" y="13419"/>
                  </a:cubicBezTo>
                  <a:lnTo>
                    <a:pt x="11109" y="13529"/>
                  </a:lnTo>
                  <a:lnTo>
                    <a:pt x="10339" y="13529"/>
                  </a:lnTo>
                  <a:lnTo>
                    <a:pt x="9899" y="13419"/>
                  </a:lnTo>
                  <a:cubicBezTo>
                    <a:pt x="9629" y="13419"/>
                    <a:pt x="9358" y="13345"/>
                    <a:pt x="9027" y="13258"/>
                  </a:cubicBezTo>
                  <a:lnTo>
                    <a:pt x="9027" y="13258"/>
                  </a:lnTo>
                  <a:lnTo>
                    <a:pt x="8690" y="13089"/>
                  </a:lnTo>
                  <a:lnTo>
                    <a:pt x="8414" y="12906"/>
                  </a:lnTo>
                  <a:lnTo>
                    <a:pt x="8414" y="12906"/>
                  </a:lnTo>
                  <a:cubicBezTo>
                    <a:pt x="8139" y="12539"/>
                    <a:pt x="8127" y="12533"/>
                    <a:pt x="7920" y="12429"/>
                  </a:cubicBezTo>
                  <a:cubicBezTo>
                    <a:pt x="7920" y="12429"/>
                    <a:pt x="7810" y="12319"/>
                    <a:pt x="7700" y="12210"/>
                  </a:cubicBezTo>
                  <a:cubicBezTo>
                    <a:pt x="7700" y="12210"/>
                    <a:pt x="7697" y="12204"/>
                    <a:pt x="7691" y="12193"/>
                  </a:cubicBezTo>
                  <a:lnTo>
                    <a:pt x="7691" y="12193"/>
                  </a:lnTo>
                  <a:cubicBezTo>
                    <a:pt x="7802" y="12312"/>
                    <a:pt x="7920" y="12429"/>
                    <a:pt x="7920" y="12429"/>
                  </a:cubicBezTo>
                  <a:lnTo>
                    <a:pt x="7590" y="11990"/>
                  </a:lnTo>
                  <a:cubicBezTo>
                    <a:pt x="7587" y="11988"/>
                    <a:pt x="7584" y="11986"/>
                    <a:pt x="7582" y="11984"/>
                  </a:cubicBezTo>
                  <a:lnTo>
                    <a:pt x="7582" y="11984"/>
                  </a:lnTo>
                  <a:cubicBezTo>
                    <a:pt x="7502" y="11836"/>
                    <a:pt x="7391" y="11639"/>
                    <a:pt x="7278" y="11467"/>
                  </a:cubicBezTo>
                  <a:lnTo>
                    <a:pt x="7278" y="11467"/>
                  </a:lnTo>
                  <a:cubicBezTo>
                    <a:pt x="7316" y="11579"/>
                    <a:pt x="7344" y="11673"/>
                    <a:pt x="7333" y="11673"/>
                  </a:cubicBezTo>
                  <a:cubicBezTo>
                    <a:pt x="7326" y="11673"/>
                    <a:pt x="7304" y="11638"/>
                    <a:pt x="7260" y="11550"/>
                  </a:cubicBezTo>
                  <a:cubicBezTo>
                    <a:pt x="7260" y="11550"/>
                    <a:pt x="7260" y="11503"/>
                    <a:pt x="7260" y="11440"/>
                  </a:cubicBezTo>
                  <a:cubicBezTo>
                    <a:pt x="7260" y="11427"/>
                    <a:pt x="7258" y="11415"/>
                    <a:pt x="7256" y="11403"/>
                  </a:cubicBezTo>
                  <a:lnTo>
                    <a:pt x="7256" y="11403"/>
                  </a:lnTo>
                  <a:cubicBezTo>
                    <a:pt x="7257" y="11407"/>
                    <a:pt x="7258" y="11410"/>
                    <a:pt x="7260" y="11414"/>
                  </a:cubicBezTo>
                  <a:lnTo>
                    <a:pt x="7260" y="11414"/>
                  </a:lnTo>
                  <a:cubicBezTo>
                    <a:pt x="7260" y="11387"/>
                    <a:pt x="7260" y="11358"/>
                    <a:pt x="7260" y="11330"/>
                  </a:cubicBezTo>
                  <a:cubicBezTo>
                    <a:pt x="7166" y="11048"/>
                    <a:pt x="7072" y="10847"/>
                    <a:pt x="6978" y="10589"/>
                  </a:cubicBezTo>
                  <a:lnTo>
                    <a:pt x="6978" y="10589"/>
                  </a:lnTo>
                  <a:cubicBezTo>
                    <a:pt x="6979" y="10640"/>
                    <a:pt x="6977" y="10672"/>
                    <a:pt x="6970" y="10672"/>
                  </a:cubicBezTo>
                  <a:cubicBezTo>
                    <a:pt x="6962" y="10672"/>
                    <a:pt x="6950" y="10640"/>
                    <a:pt x="6930" y="10560"/>
                  </a:cubicBezTo>
                  <a:cubicBezTo>
                    <a:pt x="6944" y="10560"/>
                    <a:pt x="6956" y="10558"/>
                    <a:pt x="6966" y="10555"/>
                  </a:cubicBezTo>
                  <a:lnTo>
                    <a:pt x="6966" y="10555"/>
                  </a:lnTo>
                  <a:cubicBezTo>
                    <a:pt x="6970" y="10566"/>
                    <a:pt x="6974" y="10578"/>
                    <a:pt x="6978" y="10589"/>
                  </a:cubicBezTo>
                  <a:lnTo>
                    <a:pt x="6978" y="10589"/>
                  </a:lnTo>
                  <a:cubicBezTo>
                    <a:pt x="6978" y="10577"/>
                    <a:pt x="6978" y="10564"/>
                    <a:pt x="6977" y="10550"/>
                  </a:cubicBezTo>
                  <a:lnTo>
                    <a:pt x="6977" y="10550"/>
                  </a:lnTo>
                  <a:cubicBezTo>
                    <a:pt x="6974" y="10552"/>
                    <a:pt x="6970" y="10553"/>
                    <a:pt x="6966" y="10555"/>
                  </a:cubicBezTo>
                  <a:lnTo>
                    <a:pt x="6966" y="10555"/>
                  </a:lnTo>
                  <a:cubicBezTo>
                    <a:pt x="6954" y="10521"/>
                    <a:pt x="6942" y="10486"/>
                    <a:pt x="6930" y="10450"/>
                  </a:cubicBezTo>
                  <a:lnTo>
                    <a:pt x="6930" y="10340"/>
                  </a:lnTo>
                  <a:cubicBezTo>
                    <a:pt x="6943" y="10353"/>
                    <a:pt x="6955" y="10367"/>
                    <a:pt x="6966" y="10381"/>
                  </a:cubicBezTo>
                  <a:lnTo>
                    <a:pt x="6966" y="10381"/>
                  </a:lnTo>
                  <a:cubicBezTo>
                    <a:pt x="6951" y="10203"/>
                    <a:pt x="6930" y="10010"/>
                    <a:pt x="6930" y="10010"/>
                  </a:cubicBezTo>
                  <a:lnTo>
                    <a:pt x="6930" y="9570"/>
                  </a:lnTo>
                  <a:cubicBezTo>
                    <a:pt x="6930" y="9350"/>
                    <a:pt x="6930" y="9460"/>
                    <a:pt x="6930" y="9350"/>
                  </a:cubicBezTo>
                  <a:cubicBezTo>
                    <a:pt x="6930" y="9020"/>
                    <a:pt x="7040" y="8690"/>
                    <a:pt x="7150" y="8470"/>
                  </a:cubicBezTo>
                  <a:lnTo>
                    <a:pt x="7150" y="8470"/>
                  </a:lnTo>
                  <a:cubicBezTo>
                    <a:pt x="7043" y="8684"/>
                    <a:pt x="7005" y="8759"/>
                    <a:pt x="7003" y="8759"/>
                  </a:cubicBezTo>
                  <a:cubicBezTo>
                    <a:pt x="6999" y="8759"/>
                    <a:pt x="7150" y="8434"/>
                    <a:pt x="7150" y="8360"/>
                  </a:cubicBezTo>
                  <a:cubicBezTo>
                    <a:pt x="7155" y="8350"/>
                    <a:pt x="7161" y="8339"/>
                    <a:pt x="7167" y="8328"/>
                  </a:cubicBezTo>
                  <a:lnTo>
                    <a:pt x="7167" y="8328"/>
                  </a:lnTo>
                  <a:cubicBezTo>
                    <a:pt x="7157" y="8379"/>
                    <a:pt x="7150" y="8430"/>
                    <a:pt x="7150" y="8470"/>
                  </a:cubicBezTo>
                  <a:cubicBezTo>
                    <a:pt x="7173" y="8389"/>
                    <a:pt x="7191" y="8323"/>
                    <a:pt x="7205" y="8270"/>
                  </a:cubicBezTo>
                  <a:lnTo>
                    <a:pt x="7205" y="8270"/>
                  </a:lnTo>
                  <a:cubicBezTo>
                    <a:pt x="7191" y="8291"/>
                    <a:pt x="7178" y="8310"/>
                    <a:pt x="7167" y="8328"/>
                  </a:cubicBezTo>
                  <a:lnTo>
                    <a:pt x="7167" y="8328"/>
                  </a:lnTo>
                  <a:cubicBezTo>
                    <a:pt x="7193" y="8204"/>
                    <a:pt x="7237" y="8073"/>
                    <a:pt x="7246" y="8073"/>
                  </a:cubicBezTo>
                  <a:cubicBezTo>
                    <a:pt x="7252" y="8073"/>
                    <a:pt x="7243" y="8127"/>
                    <a:pt x="7205" y="8270"/>
                  </a:cubicBezTo>
                  <a:lnTo>
                    <a:pt x="7205" y="8270"/>
                  </a:lnTo>
                  <a:cubicBezTo>
                    <a:pt x="7381" y="8015"/>
                    <a:pt x="7810" y="7564"/>
                    <a:pt x="7810" y="7370"/>
                  </a:cubicBezTo>
                  <a:lnTo>
                    <a:pt x="7810" y="7370"/>
                  </a:lnTo>
                  <a:lnTo>
                    <a:pt x="8030" y="7150"/>
                  </a:lnTo>
                  <a:lnTo>
                    <a:pt x="8085" y="7123"/>
                  </a:lnTo>
                  <a:lnTo>
                    <a:pt x="8085" y="7123"/>
                  </a:lnTo>
                  <a:cubicBezTo>
                    <a:pt x="8002" y="7178"/>
                    <a:pt x="7920" y="7260"/>
                    <a:pt x="7810" y="7370"/>
                  </a:cubicBezTo>
                  <a:cubicBezTo>
                    <a:pt x="7854" y="7326"/>
                    <a:pt x="7986" y="7212"/>
                    <a:pt x="8107" y="7111"/>
                  </a:cubicBezTo>
                  <a:lnTo>
                    <a:pt x="8107" y="7111"/>
                  </a:lnTo>
                  <a:lnTo>
                    <a:pt x="8085" y="7123"/>
                  </a:lnTo>
                  <a:lnTo>
                    <a:pt x="8085" y="7123"/>
                  </a:lnTo>
                  <a:cubicBezTo>
                    <a:pt x="8096" y="7115"/>
                    <a:pt x="8108" y="7107"/>
                    <a:pt x="8120" y="7101"/>
                  </a:cubicBezTo>
                  <a:lnTo>
                    <a:pt x="8120" y="7101"/>
                  </a:lnTo>
                  <a:cubicBezTo>
                    <a:pt x="8116" y="7104"/>
                    <a:pt x="8111" y="7108"/>
                    <a:pt x="8107" y="7111"/>
                  </a:cubicBezTo>
                  <a:lnTo>
                    <a:pt x="8107" y="7111"/>
                  </a:lnTo>
                  <a:lnTo>
                    <a:pt x="8202" y="7064"/>
                  </a:lnTo>
                  <a:lnTo>
                    <a:pt x="8202" y="7064"/>
                  </a:lnTo>
                  <a:cubicBezTo>
                    <a:pt x="8250" y="7048"/>
                    <a:pt x="8301" y="7040"/>
                    <a:pt x="8360" y="7040"/>
                  </a:cubicBezTo>
                  <a:cubicBezTo>
                    <a:pt x="8690" y="6710"/>
                    <a:pt x="9129" y="6600"/>
                    <a:pt x="9569" y="6380"/>
                  </a:cubicBezTo>
                  <a:cubicBezTo>
                    <a:pt x="10339" y="5940"/>
                    <a:pt x="10889" y="5170"/>
                    <a:pt x="11109" y="4290"/>
                  </a:cubicBezTo>
                  <a:cubicBezTo>
                    <a:pt x="11659" y="2531"/>
                    <a:pt x="10559" y="551"/>
                    <a:pt x="8690" y="111"/>
                  </a:cubicBezTo>
                  <a:cubicBezTo>
                    <a:pt x="8396" y="37"/>
                    <a:pt x="8103" y="1"/>
                    <a:pt x="7810"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2" name="Google Shape;900;p34">
              <a:extLst>
                <a:ext uri="{FF2B5EF4-FFF2-40B4-BE49-F238E27FC236}">
                  <a16:creationId xmlns:a16="http://schemas.microsoft.com/office/drawing/2014/main" id="{F3F85D7F-C1CE-FF32-B62D-D86A35CF0F8E}"/>
                </a:ext>
              </a:extLst>
            </p:cNvPr>
            <p:cNvSpPr/>
            <p:nvPr/>
          </p:nvSpPr>
          <p:spPr>
            <a:xfrm>
              <a:off x="2184900" y="3496700"/>
              <a:ext cx="485825" cy="510175"/>
            </a:xfrm>
            <a:custGeom>
              <a:avLst/>
              <a:gdLst/>
              <a:ahLst/>
              <a:cxnLst/>
              <a:rect l="l" t="t" r="r" b="b"/>
              <a:pathLst>
                <a:path w="19433" h="20407" extrusionOk="0">
                  <a:moveTo>
                    <a:pt x="8959" y="9068"/>
                  </a:moveTo>
                  <a:cubicBezTo>
                    <a:pt x="8926" y="9145"/>
                    <a:pt x="8899" y="9201"/>
                    <a:pt x="8891" y="9201"/>
                  </a:cubicBezTo>
                  <a:cubicBezTo>
                    <a:pt x="8883" y="9201"/>
                    <a:pt x="8888" y="9166"/>
                    <a:pt x="8910" y="9078"/>
                  </a:cubicBezTo>
                  <a:cubicBezTo>
                    <a:pt x="8930" y="9078"/>
                    <a:pt x="8946" y="9074"/>
                    <a:pt x="8959" y="9068"/>
                  </a:cubicBezTo>
                  <a:close/>
                  <a:moveTo>
                    <a:pt x="8800" y="10618"/>
                  </a:moveTo>
                  <a:cubicBezTo>
                    <a:pt x="8825" y="10711"/>
                    <a:pt x="8848" y="10795"/>
                    <a:pt x="8867" y="10870"/>
                  </a:cubicBezTo>
                  <a:lnTo>
                    <a:pt x="8867" y="10870"/>
                  </a:lnTo>
                  <a:cubicBezTo>
                    <a:pt x="8849" y="10788"/>
                    <a:pt x="8828" y="10703"/>
                    <a:pt x="8800" y="10618"/>
                  </a:cubicBezTo>
                  <a:close/>
                  <a:moveTo>
                    <a:pt x="8867" y="10870"/>
                  </a:moveTo>
                  <a:cubicBezTo>
                    <a:pt x="8903" y="11039"/>
                    <a:pt x="8924" y="11192"/>
                    <a:pt x="8964" y="11295"/>
                  </a:cubicBezTo>
                  <a:lnTo>
                    <a:pt x="8964" y="11295"/>
                  </a:lnTo>
                  <a:cubicBezTo>
                    <a:pt x="8950" y="11211"/>
                    <a:pt x="8920" y="11075"/>
                    <a:pt x="8867" y="10870"/>
                  </a:cubicBezTo>
                  <a:close/>
                  <a:moveTo>
                    <a:pt x="9639" y="12826"/>
                  </a:moveTo>
                  <a:lnTo>
                    <a:pt x="9639" y="12826"/>
                  </a:lnTo>
                  <a:cubicBezTo>
                    <a:pt x="9692" y="12903"/>
                    <a:pt x="9728" y="12960"/>
                    <a:pt x="9718" y="12960"/>
                  </a:cubicBezTo>
                  <a:cubicBezTo>
                    <a:pt x="9714" y="12960"/>
                    <a:pt x="9702" y="12950"/>
                    <a:pt x="9680" y="12927"/>
                  </a:cubicBezTo>
                  <a:lnTo>
                    <a:pt x="9639" y="12826"/>
                  </a:lnTo>
                  <a:close/>
                  <a:moveTo>
                    <a:pt x="12339" y="0"/>
                  </a:moveTo>
                  <a:cubicBezTo>
                    <a:pt x="11130" y="0"/>
                    <a:pt x="9932" y="191"/>
                    <a:pt x="8800" y="609"/>
                  </a:cubicBezTo>
                  <a:cubicBezTo>
                    <a:pt x="2751" y="2809"/>
                    <a:pt x="1" y="9738"/>
                    <a:pt x="2971" y="15457"/>
                  </a:cubicBezTo>
                  <a:cubicBezTo>
                    <a:pt x="4070" y="17437"/>
                    <a:pt x="5830" y="19087"/>
                    <a:pt x="7920" y="19967"/>
                  </a:cubicBezTo>
                  <a:cubicBezTo>
                    <a:pt x="8433" y="20260"/>
                    <a:pt x="8995" y="20407"/>
                    <a:pt x="9606" y="20407"/>
                  </a:cubicBezTo>
                  <a:cubicBezTo>
                    <a:pt x="9912" y="20407"/>
                    <a:pt x="10230" y="20370"/>
                    <a:pt x="10560" y="20297"/>
                  </a:cubicBezTo>
                  <a:cubicBezTo>
                    <a:pt x="11330" y="20077"/>
                    <a:pt x="12100" y="19527"/>
                    <a:pt x="12540" y="18757"/>
                  </a:cubicBezTo>
                  <a:cubicBezTo>
                    <a:pt x="13309" y="17217"/>
                    <a:pt x="13089" y="14797"/>
                    <a:pt x="11330" y="14027"/>
                  </a:cubicBezTo>
                  <a:lnTo>
                    <a:pt x="11550" y="13917"/>
                  </a:lnTo>
                  <a:cubicBezTo>
                    <a:pt x="11110" y="13807"/>
                    <a:pt x="10780" y="13587"/>
                    <a:pt x="10450" y="13477"/>
                  </a:cubicBezTo>
                  <a:lnTo>
                    <a:pt x="10120" y="13147"/>
                  </a:lnTo>
                  <a:cubicBezTo>
                    <a:pt x="10002" y="13069"/>
                    <a:pt x="9941" y="13033"/>
                    <a:pt x="9917" y="13024"/>
                  </a:cubicBezTo>
                  <a:lnTo>
                    <a:pt x="9917" y="13024"/>
                  </a:lnTo>
                  <a:cubicBezTo>
                    <a:pt x="9793" y="12913"/>
                    <a:pt x="9701" y="12795"/>
                    <a:pt x="9570" y="12597"/>
                  </a:cubicBezTo>
                  <a:lnTo>
                    <a:pt x="9533" y="12561"/>
                  </a:lnTo>
                  <a:lnTo>
                    <a:pt x="9460" y="12377"/>
                  </a:lnTo>
                  <a:cubicBezTo>
                    <a:pt x="9307" y="12224"/>
                    <a:pt x="9207" y="12071"/>
                    <a:pt x="9123" y="11881"/>
                  </a:cubicBezTo>
                  <a:lnTo>
                    <a:pt x="9123" y="11881"/>
                  </a:lnTo>
                  <a:cubicBezTo>
                    <a:pt x="9099" y="11761"/>
                    <a:pt x="9020" y="11574"/>
                    <a:pt x="9020" y="11388"/>
                  </a:cubicBezTo>
                  <a:cubicBezTo>
                    <a:pt x="8997" y="11365"/>
                    <a:pt x="8980" y="11333"/>
                    <a:pt x="8964" y="11295"/>
                  </a:cubicBezTo>
                  <a:lnTo>
                    <a:pt x="8964" y="11295"/>
                  </a:lnTo>
                  <a:cubicBezTo>
                    <a:pt x="8977" y="11370"/>
                    <a:pt x="8977" y="11402"/>
                    <a:pt x="8967" y="11402"/>
                  </a:cubicBezTo>
                  <a:cubicBezTo>
                    <a:pt x="8943" y="11402"/>
                    <a:pt x="8857" y="11175"/>
                    <a:pt x="8800" y="10948"/>
                  </a:cubicBezTo>
                  <a:cubicBezTo>
                    <a:pt x="8690" y="10618"/>
                    <a:pt x="8800" y="10618"/>
                    <a:pt x="8800" y="10508"/>
                  </a:cubicBezTo>
                  <a:lnTo>
                    <a:pt x="8800" y="10005"/>
                  </a:lnTo>
                  <a:lnTo>
                    <a:pt x="8800" y="10005"/>
                  </a:lnTo>
                  <a:cubicBezTo>
                    <a:pt x="8829" y="9818"/>
                    <a:pt x="8870" y="9569"/>
                    <a:pt x="8910" y="9408"/>
                  </a:cubicBezTo>
                  <a:cubicBezTo>
                    <a:pt x="9000" y="9228"/>
                    <a:pt x="9090" y="8975"/>
                    <a:pt x="9119" y="8769"/>
                  </a:cubicBezTo>
                  <a:lnTo>
                    <a:pt x="9119" y="8769"/>
                  </a:lnTo>
                  <a:lnTo>
                    <a:pt x="9240" y="8528"/>
                  </a:lnTo>
                  <a:cubicBezTo>
                    <a:pt x="9385" y="8310"/>
                    <a:pt x="9770" y="7900"/>
                    <a:pt x="9730" y="7900"/>
                  </a:cubicBezTo>
                  <a:cubicBezTo>
                    <a:pt x="9709" y="7900"/>
                    <a:pt x="9576" y="8009"/>
                    <a:pt x="9240" y="8308"/>
                  </a:cubicBezTo>
                  <a:cubicBezTo>
                    <a:pt x="9460" y="8088"/>
                    <a:pt x="9680" y="7868"/>
                    <a:pt x="9900" y="7648"/>
                  </a:cubicBezTo>
                  <a:lnTo>
                    <a:pt x="10010" y="7538"/>
                  </a:lnTo>
                  <a:lnTo>
                    <a:pt x="10010" y="7538"/>
                  </a:lnTo>
                  <a:cubicBezTo>
                    <a:pt x="10340" y="7318"/>
                    <a:pt x="10560" y="7208"/>
                    <a:pt x="10890" y="7098"/>
                  </a:cubicBezTo>
                  <a:cubicBezTo>
                    <a:pt x="10925" y="7074"/>
                    <a:pt x="10955" y="7054"/>
                    <a:pt x="10979" y="7036"/>
                  </a:cubicBezTo>
                  <a:lnTo>
                    <a:pt x="10979" y="7036"/>
                  </a:lnTo>
                  <a:lnTo>
                    <a:pt x="11220" y="6988"/>
                  </a:lnTo>
                  <a:lnTo>
                    <a:pt x="11660" y="6878"/>
                  </a:lnTo>
                  <a:lnTo>
                    <a:pt x="11990" y="6878"/>
                  </a:lnTo>
                  <a:cubicBezTo>
                    <a:pt x="12091" y="6838"/>
                    <a:pt x="12121" y="6812"/>
                    <a:pt x="12107" y="6797"/>
                  </a:cubicBezTo>
                  <a:lnTo>
                    <a:pt x="12107" y="6797"/>
                  </a:lnTo>
                  <a:cubicBezTo>
                    <a:pt x="12137" y="6796"/>
                    <a:pt x="12166" y="6796"/>
                    <a:pt x="12196" y="6796"/>
                  </a:cubicBezTo>
                  <a:cubicBezTo>
                    <a:pt x="12402" y="6796"/>
                    <a:pt x="12595" y="6823"/>
                    <a:pt x="12759" y="6878"/>
                  </a:cubicBezTo>
                  <a:cubicBezTo>
                    <a:pt x="12979" y="6878"/>
                    <a:pt x="13309" y="6878"/>
                    <a:pt x="13529" y="6988"/>
                  </a:cubicBezTo>
                  <a:cubicBezTo>
                    <a:pt x="13896" y="7089"/>
                    <a:pt x="14245" y="7135"/>
                    <a:pt x="14574" y="7135"/>
                  </a:cubicBezTo>
                  <a:cubicBezTo>
                    <a:pt x="18197" y="7135"/>
                    <a:pt x="19432" y="1498"/>
                    <a:pt x="15399" y="389"/>
                  </a:cubicBezTo>
                  <a:cubicBezTo>
                    <a:pt x="14392" y="137"/>
                    <a:pt x="13361" y="0"/>
                    <a:pt x="1233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3" name="Google Shape;901;p34">
              <a:extLst>
                <a:ext uri="{FF2B5EF4-FFF2-40B4-BE49-F238E27FC236}">
                  <a16:creationId xmlns:a16="http://schemas.microsoft.com/office/drawing/2014/main" id="{A9BD3F2F-5086-D5FA-4950-E35A2A7B5E75}"/>
                </a:ext>
              </a:extLst>
            </p:cNvPr>
            <p:cNvSpPr/>
            <p:nvPr/>
          </p:nvSpPr>
          <p:spPr>
            <a:xfrm>
              <a:off x="2899825" y="3495400"/>
              <a:ext cx="409750" cy="509625"/>
            </a:xfrm>
            <a:custGeom>
              <a:avLst/>
              <a:gdLst/>
              <a:ahLst/>
              <a:cxnLst/>
              <a:rect l="l" t="t" r="r" b="b"/>
              <a:pathLst>
                <a:path w="16390" h="20385" extrusionOk="0">
                  <a:moveTo>
                    <a:pt x="8066" y="7100"/>
                  </a:moveTo>
                  <a:cubicBezTo>
                    <a:pt x="7985" y="7168"/>
                    <a:pt x="7899" y="7244"/>
                    <a:pt x="7850" y="7301"/>
                  </a:cubicBezTo>
                  <a:lnTo>
                    <a:pt x="7850" y="7301"/>
                  </a:lnTo>
                  <a:cubicBezTo>
                    <a:pt x="7911" y="7211"/>
                    <a:pt x="7991" y="7143"/>
                    <a:pt x="8066" y="7100"/>
                  </a:cubicBezTo>
                  <a:close/>
                  <a:moveTo>
                    <a:pt x="7184" y="8073"/>
                  </a:moveTo>
                  <a:cubicBezTo>
                    <a:pt x="7196" y="8073"/>
                    <a:pt x="7167" y="8175"/>
                    <a:pt x="7040" y="8470"/>
                  </a:cubicBezTo>
                  <a:cubicBezTo>
                    <a:pt x="7040" y="8334"/>
                    <a:pt x="7165" y="8073"/>
                    <a:pt x="7184" y="8073"/>
                  </a:cubicBezTo>
                  <a:close/>
                  <a:moveTo>
                    <a:pt x="7040" y="8470"/>
                  </a:moveTo>
                  <a:lnTo>
                    <a:pt x="7040" y="8470"/>
                  </a:lnTo>
                  <a:cubicBezTo>
                    <a:pt x="7003" y="8582"/>
                    <a:pt x="6978" y="8656"/>
                    <a:pt x="6963" y="8701"/>
                  </a:cubicBezTo>
                  <a:lnTo>
                    <a:pt x="6963" y="8701"/>
                  </a:lnTo>
                  <a:cubicBezTo>
                    <a:pt x="6983" y="8616"/>
                    <a:pt x="7006" y="8538"/>
                    <a:pt x="7040" y="8470"/>
                  </a:cubicBezTo>
                  <a:close/>
                  <a:moveTo>
                    <a:pt x="6854" y="9495"/>
                  </a:moveTo>
                  <a:lnTo>
                    <a:pt x="6854" y="9495"/>
                  </a:lnTo>
                  <a:cubicBezTo>
                    <a:pt x="6842" y="9562"/>
                    <a:pt x="6831" y="9609"/>
                    <a:pt x="6825" y="9609"/>
                  </a:cubicBezTo>
                  <a:cubicBezTo>
                    <a:pt x="6822" y="9609"/>
                    <a:pt x="6820" y="9597"/>
                    <a:pt x="6820" y="9570"/>
                  </a:cubicBezTo>
                  <a:cubicBezTo>
                    <a:pt x="6836" y="9539"/>
                    <a:pt x="6847" y="9514"/>
                    <a:pt x="6854" y="9495"/>
                  </a:cubicBezTo>
                  <a:close/>
                  <a:moveTo>
                    <a:pt x="8672" y="13146"/>
                  </a:moveTo>
                  <a:cubicBezTo>
                    <a:pt x="8677" y="13146"/>
                    <a:pt x="8814" y="13198"/>
                    <a:pt x="8955" y="13251"/>
                  </a:cubicBezTo>
                  <a:lnTo>
                    <a:pt x="8955" y="13251"/>
                  </a:lnTo>
                  <a:cubicBezTo>
                    <a:pt x="8903" y="13234"/>
                    <a:pt x="8852" y="13217"/>
                    <a:pt x="8800" y="13199"/>
                  </a:cubicBezTo>
                  <a:cubicBezTo>
                    <a:pt x="8705" y="13161"/>
                    <a:pt x="8669" y="13146"/>
                    <a:pt x="8672" y="13146"/>
                  </a:cubicBezTo>
                  <a:close/>
                  <a:moveTo>
                    <a:pt x="9611" y="13480"/>
                  </a:moveTo>
                  <a:cubicBezTo>
                    <a:pt x="9680" y="13480"/>
                    <a:pt x="9863" y="13493"/>
                    <a:pt x="10230" y="13529"/>
                  </a:cubicBezTo>
                  <a:lnTo>
                    <a:pt x="10010" y="13529"/>
                  </a:lnTo>
                  <a:cubicBezTo>
                    <a:pt x="9790" y="13529"/>
                    <a:pt x="9472" y="13480"/>
                    <a:pt x="9611" y="13480"/>
                  </a:cubicBezTo>
                  <a:close/>
                  <a:moveTo>
                    <a:pt x="7700" y="1"/>
                  </a:moveTo>
                  <a:cubicBezTo>
                    <a:pt x="7113" y="1"/>
                    <a:pt x="6527" y="147"/>
                    <a:pt x="5940" y="441"/>
                  </a:cubicBezTo>
                  <a:lnTo>
                    <a:pt x="6050" y="441"/>
                  </a:lnTo>
                  <a:cubicBezTo>
                    <a:pt x="2311" y="2091"/>
                    <a:pt x="1" y="5830"/>
                    <a:pt x="1" y="9900"/>
                  </a:cubicBezTo>
                  <a:cubicBezTo>
                    <a:pt x="1" y="13859"/>
                    <a:pt x="2201" y="17489"/>
                    <a:pt x="5720" y="19249"/>
                  </a:cubicBezTo>
                  <a:cubicBezTo>
                    <a:pt x="7253" y="20015"/>
                    <a:pt x="8918" y="20384"/>
                    <a:pt x="10604" y="20384"/>
                  </a:cubicBezTo>
                  <a:cubicBezTo>
                    <a:pt x="11579" y="20384"/>
                    <a:pt x="12562" y="20261"/>
                    <a:pt x="13529" y="20019"/>
                  </a:cubicBezTo>
                  <a:cubicBezTo>
                    <a:pt x="15399" y="19579"/>
                    <a:pt x="16389" y="17599"/>
                    <a:pt x="15949" y="15839"/>
                  </a:cubicBezTo>
                  <a:cubicBezTo>
                    <a:pt x="15486" y="14266"/>
                    <a:pt x="14090" y="13316"/>
                    <a:pt x="12544" y="13316"/>
                  </a:cubicBezTo>
                  <a:cubicBezTo>
                    <a:pt x="12253" y="13316"/>
                    <a:pt x="11956" y="13350"/>
                    <a:pt x="11660" y="13419"/>
                  </a:cubicBezTo>
                  <a:lnTo>
                    <a:pt x="11110" y="13529"/>
                  </a:lnTo>
                  <a:lnTo>
                    <a:pt x="10230" y="13529"/>
                  </a:lnTo>
                  <a:lnTo>
                    <a:pt x="9790" y="13419"/>
                  </a:lnTo>
                  <a:cubicBezTo>
                    <a:pt x="9563" y="13419"/>
                    <a:pt x="9336" y="13367"/>
                    <a:pt x="9110" y="13299"/>
                  </a:cubicBezTo>
                  <a:lnTo>
                    <a:pt x="9110" y="13299"/>
                  </a:lnTo>
                  <a:lnTo>
                    <a:pt x="8690" y="13089"/>
                  </a:lnTo>
                  <a:lnTo>
                    <a:pt x="8360" y="12869"/>
                  </a:lnTo>
                  <a:lnTo>
                    <a:pt x="8140" y="12649"/>
                  </a:lnTo>
                  <a:cubicBezTo>
                    <a:pt x="8136" y="12648"/>
                    <a:pt x="8133" y="12646"/>
                    <a:pt x="8129" y="12644"/>
                  </a:cubicBezTo>
                  <a:lnTo>
                    <a:pt x="8129" y="12644"/>
                  </a:lnTo>
                  <a:cubicBezTo>
                    <a:pt x="8000" y="12524"/>
                    <a:pt x="7949" y="12499"/>
                    <a:pt x="7810" y="12429"/>
                  </a:cubicBezTo>
                  <a:cubicBezTo>
                    <a:pt x="7810" y="12429"/>
                    <a:pt x="7789" y="12408"/>
                    <a:pt x="7765" y="12376"/>
                  </a:cubicBezTo>
                  <a:lnTo>
                    <a:pt x="7765" y="12376"/>
                  </a:lnTo>
                  <a:cubicBezTo>
                    <a:pt x="7793" y="12409"/>
                    <a:pt x="7810" y="12429"/>
                    <a:pt x="7810" y="12429"/>
                  </a:cubicBezTo>
                  <a:lnTo>
                    <a:pt x="7739" y="12334"/>
                  </a:lnTo>
                  <a:lnTo>
                    <a:pt x="7739" y="12334"/>
                  </a:lnTo>
                  <a:cubicBezTo>
                    <a:pt x="7718"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3"/>
                    <a:pt x="6867" y="9427"/>
                  </a:cubicBezTo>
                  <a:lnTo>
                    <a:pt x="6867" y="9427"/>
                  </a:lnTo>
                  <a:cubicBezTo>
                    <a:pt x="6857" y="9403"/>
                    <a:pt x="6820" y="9414"/>
                    <a:pt x="6820" y="9350"/>
                  </a:cubicBezTo>
                  <a:cubicBezTo>
                    <a:pt x="6891" y="9138"/>
                    <a:pt x="6916" y="8926"/>
                    <a:pt x="6954" y="8743"/>
                  </a:cubicBezTo>
                  <a:lnTo>
                    <a:pt x="6954" y="8743"/>
                  </a:lnTo>
                  <a:cubicBezTo>
                    <a:pt x="6984" y="8677"/>
                    <a:pt x="7086" y="8424"/>
                    <a:pt x="7150" y="8360"/>
                  </a:cubicBezTo>
                  <a:cubicBezTo>
                    <a:pt x="7150" y="8184"/>
                    <a:pt x="7500" y="7799"/>
                    <a:pt x="7642" y="7538"/>
                  </a:cubicBezTo>
                  <a:lnTo>
                    <a:pt x="7642" y="7538"/>
                  </a:lnTo>
                  <a:lnTo>
                    <a:pt x="8030" y="7150"/>
                  </a:lnTo>
                  <a:lnTo>
                    <a:pt x="8096" y="7084"/>
                  </a:lnTo>
                  <a:lnTo>
                    <a:pt x="8096" y="7084"/>
                  </a:lnTo>
                  <a:cubicBezTo>
                    <a:pt x="8155" y="7055"/>
                    <a:pt x="8210" y="7040"/>
                    <a:pt x="8250" y="7040"/>
                  </a:cubicBezTo>
                  <a:cubicBezTo>
                    <a:pt x="8690" y="6710"/>
                    <a:pt x="9020" y="6600"/>
                    <a:pt x="9460" y="6380"/>
                  </a:cubicBezTo>
                  <a:cubicBezTo>
                    <a:pt x="10230" y="5940"/>
                    <a:pt x="10780" y="5170"/>
                    <a:pt x="11000" y="4290"/>
                  </a:cubicBezTo>
                  <a:cubicBezTo>
                    <a:pt x="11550" y="2531"/>
                    <a:pt x="10450" y="551"/>
                    <a:pt x="8580" y="111"/>
                  </a:cubicBezTo>
                  <a:cubicBezTo>
                    <a:pt x="8287" y="37"/>
                    <a:pt x="7993" y="1"/>
                    <a:pt x="770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4" name="Google Shape;902;p34">
              <a:extLst>
                <a:ext uri="{FF2B5EF4-FFF2-40B4-BE49-F238E27FC236}">
                  <a16:creationId xmlns:a16="http://schemas.microsoft.com/office/drawing/2014/main" id="{1479A31D-B063-632F-23E0-692870502068}"/>
                </a:ext>
              </a:extLst>
            </p:cNvPr>
            <p:cNvSpPr/>
            <p:nvPr/>
          </p:nvSpPr>
          <p:spPr>
            <a:xfrm>
              <a:off x="3518525" y="3496700"/>
              <a:ext cx="483050" cy="510175"/>
            </a:xfrm>
            <a:custGeom>
              <a:avLst/>
              <a:gdLst/>
              <a:ahLst/>
              <a:cxnLst/>
              <a:rect l="l" t="t" r="r" b="b"/>
              <a:pathLst>
                <a:path w="19322" h="20407" extrusionOk="0">
                  <a:moveTo>
                    <a:pt x="9529" y="12826"/>
                  </a:moveTo>
                  <a:cubicBezTo>
                    <a:pt x="9581" y="12903"/>
                    <a:pt x="9618" y="12960"/>
                    <a:pt x="9608" y="12960"/>
                  </a:cubicBezTo>
                  <a:cubicBezTo>
                    <a:pt x="9604" y="12960"/>
                    <a:pt x="9592" y="12950"/>
                    <a:pt x="9569" y="12927"/>
                  </a:cubicBezTo>
                  <a:lnTo>
                    <a:pt x="9529" y="12826"/>
                  </a:lnTo>
                  <a:close/>
                  <a:moveTo>
                    <a:pt x="12266" y="0"/>
                  </a:moveTo>
                  <a:cubicBezTo>
                    <a:pt x="11074" y="0"/>
                    <a:pt x="9882" y="191"/>
                    <a:pt x="8689" y="609"/>
                  </a:cubicBezTo>
                  <a:cubicBezTo>
                    <a:pt x="2640" y="2809"/>
                    <a:pt x="0" y="9738"/>
                    <a:pt x="2970" y="15457"/>
                  </a:cubicBezTo>
                  <a:cubicBezTo>
                    <a:pt x="4070" y="17437"/>
                    <a:pt x="5720" y="19087"/>
                    <a:pt x="7809" y="19967"/>
                  </a:cubicBezTo>
                  <a:cubicBezTo>
                    <a:pt x="8323" y="20260"/>
                    <a:pt x="8934" y="20407"/>
                    <a:pt x="9545" y="20407"/>
                  </a:cubicBezTo>
                  <a:cubicBezTo>
                    <a:pt x="9850" y="20407"/>
                    <a:pt x="10156" y="20370"/>
                    <a:pt x="10449" y="20297"/>
                  </a:cubicBezTo>
                  <a:cubicBezTo>
                    <a:pt x="11329" y="20077"/>
                    <a:pt x="12099" y="19527"/>
                    <a:pt x="12539" y="18757"/>
                  </a:cubicBezTo>
                  <a:cubicBezTo>
                    <a:pt x="13309" y="17217"/>
                    <a:pt x="13089" y="14797"/>
                    <a:pt x="11329" y="14027"/>
                  </a:cubicBezTo>
                  <a:lnTo>
                    <a:pt x="11439" y="13917"/>
                  </a:lnTo>
                  <a:cubicBezTo>
                    <a:pt x="10999" y="13807"/>
                    <a:pt x="10669" y="13587"/>
                    <a:pt x="10339" y="13477"/>
                  </a:cubicBezTo>
                  <a:lnTo>
                    <a:pt x="10009" y="13147"/>
                  </a:lnTo>
                  <a:cubicBezTo>
                    <a:pt x="9892" y="13069"/>
                    <a:pt x="9830" y="13033"/>
                    <a:pt x="9806" y="13024"/>
                  </a:cubicBezTo>
                  <a:lnTo>
                    <a:pt x="9806" y="13024"/>
                  </a:lnTo>
                  <a:cubicBezTo>
                    <a:pt x="9683" y="12913"/>
                    <a:pt x="9591" y="12795"/>
                    <a:pt x="9459" y="12597"/>
                  </a:cubicBezTo>
                  <a:lnTo>
                    <a:pt x="9423" y="12561"/>
                  </a:lnTo>
                  <a:lnTo>
                    <a:pt x="9423" y="12561"/>
                  </a:lnTo>
                  <a:lnTo>
                    <a:pt x="9349" y="12377"/>
                  </a:lnTo>
                  <a:cubicBezTo>
                    <a:pt x="9196" y="12224"/>
                    <a:pt x="9096" y="12071"/>
                    <a:pt x="9013" y="11881"/>
                  </a:cubicBezTo>
                  <a:lnTo>
                    <a:pt x="9013" y="11881"/>
                  </a:lnTo>
                  <a:cubicBezTo>
                    <a:pt x="8989" y="11761"/>
                    <a:pt x="8909" y="11574"/>
                    <a:pt x="8909" y="11388"/>
                  </a:cubicBezTo>
                  <a:cubicBezTo>
                    <a:pt x="8889" y="11368"/>
                    <a:pt x="8873" y="11340"/>
                    <a:pt x="8859" y="11307"/>
                  </a:cubicBezTo>
                  <a:lnTo>
                    <a:pt x="8859" y="11307"/>
                  </a:lnTo>
                  <a:cubicBezTo>
                    <a:pt x="8871" y="11374"/>
                    <a:pt x="8873" y="11402"/>
                    <a:pt x="8869" y="11402"/>
                  </a:cubicBezTo>
                  <a:cubicBezTo>
                    <a:pt x="8861" y="11402"/>
                    <a:pt x="8831" y="11292"/>
                    <a:pt x="8813" y="11149"/>
                  </a:cubicBezTo>
                  <a:lnTo>
                    <a:pt x="8813" y="11149"/>
                  </a:lnTo>
                  <a:cubicBezTo>
                    <a:pt x="8826" y="11210"/>
                    <a:pt x="8840" y="11264"/>
                    <a:pt x="8859" y="11307"/>
                  </a:cubicBezTo>
                  <a:lnTo>
                    <a:pt x="8859" y="11307"/>
                  </a:lnTo>
                  <a:cubicBezTo>
                    <a:pt x="8849" y="11252"/>
                    <a:pt x="8831" y="11170"/>
                    <a:pt x="8803" y="11057"/>
                  </a:cubicBezTo>
                  <a:lnTo>
                    <a:pt x="8803" y="11057"/>
                  </a:lnTo>
                  <a:cubicBezTo>
                    <a:pt x="8806" y="11089"/>
                    <a:pt x="8809" y="11120"/>
                    <a:pt x="8813" y="11149"/>
                  </a:cubicBezTo>
                  <a:lnTo>
                    <a:pt x="8813" y="11149"/>
                  </a:lnTo>
                  <a:cubicBezTo>
                    <a:pt x="8794" y="11066"/>
                    <a:pt x="8778" y="10970"/>
                    <a:pt x="8756" y="10868"/>
                  </a:cubicBezTo>
                  <a:lnTo>
                    <a:pt x="8756" y="10868"/>
                  </a:lnTo>
                  <a:cubicBezTo>
                    <a:pt x="8774" y="10939"/>
                    <a:pt x="8790" y="11002"/>
                    <a:pt x="8803" y="11057"/>
                  </a:cubicBezTo>
                  <a:lnTo>
                    <a:pt x="8803" y="11057"/>
                  </a:lnTo>
                  <a:cubicBezTo>
                    <a:pt x="8801" y="11021"/>
                    <a:pt x="8799" y="10984"/>
                    <a:pt x="8799" y="10948"/>
                  </a:cubicBezTo>
                  <a:cubicBezTo>
                    <a:pt x="8689" y="10618"/>
                    <a:pt x="8799" y="10618"/>
                    <a:pt x="8799" y="10508"/>
                  </a:cubicBezTo>
                  <a:lnTo>
                    <a:pt x="8799" y="9628"/>
                  </a:lnTo>
                  <a:cubicBezTo>
                    <a:pt x="8793" y="9699"/>
                    <a:pt x="8788" y="9762"/>
                    <a:pt x="8783" y="9820"/>
                  </a:cubicBezTo>
                  <a:lnTo>
                    <a:pt x="8783" y="9820"/>
                  </a:lnTo>
                  <a:cubicBezTo>
                    <a:pt x="8792" y="9673"/>
                    <a:pt x="8799" y="9519"/>
                    <a:pt x="8799" y="9408"/>
                  </a:cubicBezTo>
                  <a:cubicBezTo>
                    <a:pt x="8854" y="9298"/>
                    <a:pt x="8909" y="9160"/>
                    <a:pt x="8964" y="9023"/>
                  </a:cubicBezTo>
                  <a:lnTo>
                    <a:pt x="8964" y="9023"/>
                  </a:lnTo>
                  <a:cubicBezTo>
                    <a:pt x="8992" y="8995"/>
                    <a:pt x="9019" y="8968"/>
                    <a:pt x="9019" y="8968"/>
                  </a:cubicBezTo>
                  <a:lnTo>
                    <a:pt x="9239" y="8528"/>
                  </a:lnTo>
                  <a:cubicBezTo>
                    <a:pt x="9384" y="8310"/>
                    <a:pt x="9721" y="7900"/>
                    <a:pt x="9681" y="7900"/>
                  </a:cubicBezTo>
                  <a:cubicBezTo>
                    <a:pt x="9659" y="7900"/>
                    <a:pt x="9538" y="8009"/>
                    <a:pt x="9239" y="8308"/>
                  </a:cubicBezTo>
                  <a:cubicBezTo>
                    <a:pt x="9459" y="8088"/>
                    <a:pt x="9679" y="7868"/>
                    <a:pt x="9899" y="7648"/>
                  </a:cubicBezTo>
                  <a:lnTo>
                    <a:pt x="10009" y="7538"/>
                  </a:lnTo>
                  <a:cubicBezTo>
                    <a:pt x="10229" y="7318"/>
                    <a:pt x="10559" y="7208"/>
                    <a:pt x="10779" y="7098"/>
                  </a:cubicBezTo>
                  <a:cubicBezTo>
                    <a:pt x="10803" y="7082"/>
                    <a:pt x="10824" y="7068"/>
                    <a:pt x="10842" y="7055"/>
                  </a:cubicBezTo>
                  <a:lnTo>
                    <a:pt x="10842" y="7055"/>
                  </a:lnTo>
                  <a:lnTo>
                    <a:pt x="11109" y="6988"/>
                  </a:lnTo>
                  <a:lnTo>
                    <a:pt x="11659" y="6878"/>
                  </a:lnTo>
                  <a:lnTo>
                    <a:pt x="11879" y="6878"/>
                  </a:lnTo>
                  <a:cubicBezTo>
                    <a:pt x="11997" y="6839"/>
                    <a:pt x="12045" y="6813"/>
                    <a:pt x="12047" y="6798"/>
                  </a:cubicBezTo>
                  <a:lnTo>
                    <a:pt x="12047" y="6798"/>
                  </a:lnTo>
                  <a:cubicBezTo>
                    <a:pt x="12082" y="6797"/>
                    <a:pt x="12118" y="6796"/>
                    <a:pt x="12154" y="6796"/>
                  </a:cubicBezTo>
                  <a:cubicBezTo>
                    <a:pt x="12323" y="6796"/>
                    <a:pt x="12493" y="6817"/>
                    <a:pt x="12681" y="6859"/>
                  </a:cubicBezTo>
                  <a:lnTo>
                    <a:pt x="12681" y="6859"/>
                  </a:lnTo>
                  <a:cubicBezTo>
                    <a:pt x="12667" y="6865"/>
                    <a:pt x="12656" y="6871"/>
                    <a:pt x="12649" y="6878"/>
                  </a:cubicBezTo>
                  <a:cubicBezTo>
                    <a:pt x="12979" y="6878"/>
                    <a:pt x="13199" y="6878"/>
                    <a:pt x="13529" y="6988"/>
                  </a:cubicBezTo>
                  <a:cubicBezTo>
                    <a:pt x="13895" y="7089"/>
                    <a:pt x="14244" y="7135"/>
                    <a:pt x="14572" y="7135"/>
                  </a:cubicBezTo>
                  <a:cubicBezTo>
                    <a:pt x="18179" y="7135"/>
                    <a:pt x="19322" y="1498"/>
                    <a:pt x="15289" y="389"/>
                  </a:cubicBezTo>
                  <a:cubicBezTo>
                    <a:pt x="14281" y="137"/>
                    <a:pt x="13273" y="0"/>
                    <a:pt x="1226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5" name="Google Shape;903;p34">
              <a:extLst>
                <a:ext uri="{FF2B5EF4-FFF2-40B4-BE49-F238E27FC236}">
                  <a16:creationId xmlns:a16="http://schemas.microsoft.com/office/drawing/2014/main" id="{FE9D9284-65BE-A081-170C-2FEC184237A0}"/>
                </a:ext>
              </a:extLst>
            </p:cNvPr>
            <p:cNvSpPr/>
            <p:nvPr/>
          </p:nvSpPr>
          <p:spPr>
            <a:xfrm>
              <a:off x="4230700" y="3495400"/>
              <a:ext cx="409725" cy="509625"/>
            </a:xfrm>
            <a:custGeom>
              <a:avLst/>
              <a:gdLst/>
              <a:ahLst/>
              <a:cxnLst/>
              <a:rect l="l" t="t" r="r" b="b"/>
              <a:pathLst>
                <a:path w="16389" h="20385" extrusionOk="0">
                  <a:moveTo>
                    <a:pt x="7985" y="7116"/>
                  </a:moveTo>
                  <a:cubicBezTo>
                    <a:pt x="7899" y="7171"/>
                    <a:pt x="7814" y="7256"/>
                    <a:pt x="7699" y="7370"/>
                  </a:cubicBezTo>
                  <a:cubicBezTo>
                    <a:pt x="7743" y="7327"/>
                    <a:pt x="7871" y="7215"/>
                    <a:pt x="7985" y="7116"/>
                  </a:cubicBezTo>
                  <a:close/>
                  <a:moveTo>
                    <a:pt x="7040" y="8470"/>
                  </a:moveTo>
                  <a:lnTo>
                    <a:pt x="7040" y="8470"/>
                  </a:lnTo>
                  <a:cubicBezTo>
                    <a:pt x="7006" y="8536"/>
                    <a:pt x="6983" y="8613"/>
                    <a:pt x="6964" y="8696"/>
                  </a:cubicBezTo>
                  <a:lnTo>
                    <a:pt x="6964" y="8696"/>
                  </a:lnTo>
                  <a:cubicBezTo>
                    <a:pt x="6979" y="8651"/>
                    <a:pt x="7003" y="8578"/>
                    <a:pt x="7040" y="8470"/>
                  </a:cubicBezTo>
                  <a:close/>
                  <a:moveTo>
                    <a:pt x="6854" y="9495"/>
                  </a:moveTo>
                  <a:cubicBezTo>
                    <a:pt x="6841" y="9562"/>
                    <a:pt x="6830" y="9609"/>
                    <a:pt x="6824" y="9609"/>
                  </a:cubicBezTo>
                  <a:cubicBezTo>
                    <a:pt x="6821" y="9609"/>
                    <a:pt x="6820" y="9597"/>
                    <a:pt x="6820" y="9570"/>
                  </a:cubicBezTo>
                  <a:cubicBezTo>
                    <a:pt x="6835" y="9539"/>
                    <a:pt x="6846" y="9514"/>
                    <a:pt x="6854" y="9495"/>
                  </a:cubicBezTo>
                  <a:close/>
                  <a:moveTo>
                    <a:pt x="8671" y="13146"/>
                  </a:moveTo>
                  <a:lnTo>
                    <a:pt x="8671" y="13146"/>
                  </a:lnTo>
                  <a:cubicBezTo>
                    <a:pt x="8676" y="13146"/>
                    <a:pt x="8814" y="13198"/>
                    <a:pt x="8954" y="13251"/>
                  </a:cubicBezTo>
                  <a:lnTo>
                    <a:pt x="8954" y="13251"/>
                  </a:lnTo>
                  <a:cubicBezTo>
                    <a:pt x="8903" y="13234"/>
                    <a:pt x="8851" y="13217"/>
                    <a:pt x="8799" y="13199"/>
                  </a:cubicBezTo>
                  <a:cubicBezTo>
                    <a:pt x="8704" y="13161"/>
                    <a:pt x="8668" y="13146"/>
                    <a:pt x="8671" y="13146"/>
                  </a:cubicBezTo>
                  <a:close/>
                  <a:moveTo>
                    <a:pt x="9610" y="13480"/>
                  </a:moveTo>
                  <a:cubicBezTo>
                    <a:pt x="9679" y="13480"/>
                    <a:pt x="9863" y="13493"/>
                    <a:pt x="10229" y="13529"/>
                  </a:cubicBezTo>
                  <a:lnTo>
                    <a:pt x="10009" y="13529"/>
                  </a:lnTo>
                  <a:cubicBezTo>
                    <a:pt x="9789" y="13529"/>
                    <a:pt x="9471" y="13480"/>
                    <a:pt x="9610" y="13480"/>
                  </a:cubicBezTo>
                  <a:close/>
                  <a:moveTo>
                    <a:pt x="7675" y="1"/>
                  </a:moveTo>
                  <a:cubicBezTo>
                    <a:pt x="7064" y="1"/>
                    <a:pt x="6453" y="147"/>
                    <a:pt x="5940" y="441"/>
                  </a:cubicBezTo>
                  <a:lnTo>
                    <a:pt x="6050" y="441"/>
                  </a:lnTo>
                  <a:cubicBezTo>
                    <a:pt x="2310" y="2091"/>
                    <a:pt x="0" y="5830"/>
                    <a:pt x="0" y="9900"/>
                  </a:cubicBezTo>
                  <a:cubicBezTo>
                    <a:pt x="0" y="13859"/>
                    <a:pt x="2200" y="17489"/>
                    <a:pt x="5720" y="19249"/>
                  </a:cubicBezTo>
                  <a:cubicBezTo>
                    <a:pt x="7252" y="20015"/>
                    <a:pt x="8917" y="20384"/>
                    <a:pt x="10603" y="20384"/>
                  </a:cubicBezTo>
                  <a:cubicBezTo>
                    <a:pt x="11579" y="20384"/>
                    <a:pt x="12561" y="20261"/>
                    <a:pt x="13529" y="20019"/>
                  </a:cubicBezTo>
                  <a:cubicBezTo>
                    <a:pt x="15399" y="19579"/>
                    <a:pt x="16389" y="17599"/>
                    <a:pt x="15949" y="15839"/>
                  </a:cubicBezTo>
                  <a:cubicBezTo>
                    <a:pt x="15486" y="14266"/>
                    <a:pt x="14089" y="13316"/>
                    <a:pt x="12544" y="13316"/>
                  </a:cubicBezTo>
                  <a:cubicBezTo>
                    <a:pt x="12252" y="13316"/>
                    <a:pt x="11956" y="13350"/>
                    <a:pt x="11659" y="13419"/>
                  </a:cubicBezTo>
                  <a:lnTo>
                    <a:pt x="11109" y="13529"/>
                  </a:lnTo>
                  <a:lnTo>
                    <a:pt x="10229" y="13529"/>
                  </a:lnTo>
                  <a:lnTo>
                    <a:pt x="9789" y="13419"/>
                  </a:lnTo>
                  <a:cubicBezTo>
                    <a:pt x="9562" y="13419"/>
                    <a:pt x="9336" y="13367"/>
                    <a:pt x="9109" y="13299"/>
                  </a:cubicBezTo>
                  <a:lnTo>
                    <a:pt x="9109" y="13299"/>
                  </a:lnTo>
                  <a:lnTo>
                    <a:pt x="8689" y="13089"/>
                  </a:lnTo>
                  <a:lnTo>
                    <a:pt x="8359" y="12869"/>
                  </a:lnTo>
                  <a:lnTo>
                    <a:pt x="8139" y="12649"/>
                  </a:lnTo>
                  <a:cubicBezTo>
                    <a:pt x="8136"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4" y="11354"/>
                    <a:pt x="7155" y="11268"/>
                    <a:pt x="7098" y="11182"/>
                  </a:cubicBezTo>
                  <a:lnTo>
                    <a:pt x="7098" y="11182"/>
                  </a:lnTo>
                  <a:cubicBezTo>
                    <a:pt x="7008" y="10928"/>
                    <a:pt x="6930" y="10728"/>
                    <a:pt x="6930" y="10450"/>
                  </a:cubicBezTo>
                  <a:cubicBezTo>
                    <a:pt x="6930" y="10416"/>
                    <a:pt x="6930" y="10378"/>
                    <a:pt x="6930" y="10340"/>
                  </a:cubicBezTo>
                  <a:lnTo>
                    <a:pt x="6930" y="9460"/>
                  </a:lnTo>
                  <a:lnTo>
                    <a:pt x="6930" y="9020"/>
                  </a:lnTo>
                  <a:cubicBezTo>
                    <a:pt x="6930" y="9020"/>
                    <a:pt x="6896" y="9253"/>
                    <a:pt x="6866" y="9427"/>
                  </a:cubicBezTo>
                  <a:lnTo>
                    <a:pt x="6866" y="9427"/>
                  </a:lnTo>
                  <a:cubicBezTo>
                    <a:pt x="6857" y="9403"/>
                    <a:pt x="6820" y="9414"/>
                    <a:pt x="6820" y="9350"/>
                  </a:cubicBezTo>
                  <a:cubicBezTo>
                    <a:pt x="6896" y="9119"/>
                    <a:pt x="6919" y="8889"/>
                    <a:pt x="6964" y="8696"/>
                  </a:cubicBezTo>
                  <a:lnTo>
                    <a:pt x="6964" y="8696"/>
                  </a:lnTo>
                  <a:cubicBezTo>
                    <a:pt x="6949" y="8741"/>
                    <a:pt x="6942" y="8759"/>
                    <a:pt x="6942" y="8759"/>
                  </a:cubicBezTo>
                  <a:cubicBezTo>
                    <a:pt x="6939" y="8759"/>
                    <a:pt x="7040" y="8434"/>
                    <a:pt x="7040" y="8360"/>
                  </a:cubicBezTo>
                  <a:cubicBezTo>
                    <a:pt x="7040" y="8307"/>
                    <a:pt x="7078" y="8234"/>
                    <a:pt x="7135" y="8151"/>
                  </a:cubicBezTo>
                  <a:lnTo>
                    <a:pt x="7135" y="8151"/>
                  </a:lnTo>
                  <a:cubicBezTo>
                    <a:pt x="7093" y="8239"/>
                    <a:pt x="7040" y="8381"/>
                    <a:pt x="7040" y="8470"/>
                  </a:cubicBezTo>
                  <a:cubicBezTo>
                    <a:pt x="7146" y="8221"/>
                    <a:pt x="7184" y="8110"/>
                    <a:pt x="7186" y="8081"/>
                  </a:cubicBezTo>
                  <a:lnTo>
                    <a:pt x="7186" y="8081"/>
                  </a:lnTo>
                  <a:cubicBezTo>
                    <a:pt x="7168" y="8105"/>
                    <a:pt x="7151" y="8129"/>
                    <a:pt x="7135" y="8151"/>
                  </a:cubicBezTo>
                  <a:lnTo>
                    <a:pt x="7135" y="8151"/>
                  </a:lnTo>
                  <a:cubicBezTo>
                    <a:pt x="7158" y="8105"/>
                    <a:pt x="7177" y="8073"/>
                    <a:pt x="7184" y="8073"/>
                  </a:cubicBezTo>
                  <a:cubicBezTo>
                    <a:pt x="7186" y="8073"/>
                    <a:pt x="7186" y="8076"/>
                    <a:pt x="7186" y="8081"/>
                  </a:cubicBezTo>
                  <a:lnTo>
                    <a:pt x="7186" y="8081"/>
                  </a:lnTo>
                  <a:cubicBezTo>
                    <a:pt x="7338" y="7880"/>
                    <a:pt x="7557" y="7639"/>
                    <a:pt x="7596" y="7474"/>
                  </a:cubicBezTo>
                  <a:lnTo>
                    <a:pt x="7596" y="7474"/>
                  </a:lnTo>
                  <a:lnTo>
                    <a:pt x="7919" y="7150"/>
                  </a:lnTo>
                  <a:lnTo>
                    <a:pt x="8029" y="7040"/>
                  </a:lnTo>
                  <a:cubicBezTo>
                    <a:pt x="8129" y="6966"/>
                    <a:pt x="8172" y="6936"/>
                    <a:pt x="8178" y="6936"/>
                  </a:cubicBezTo>
                  <a:cubicBezTo>
                    <a:pt x="8189" y="6936"/>
                    <a:pt x="8094" y="7020"/>
                    <a:pt x="7985" y="7116"/>
                  </a:cubicBezTo>
                  <a:lnTo>
                    <a:pt x="7985" y="7116"/>
                  </a:lnTo>
                  <a:cubicBezTo>
                    <a:pt x="8064" y="7065"/>
                    <a:pt x="8144" y="7040"/>
                    <a:pt x="8249" y="7040"/>
                  </a:cubicBezTo>
                  <a:cubicBezTo>
                    <a:pt x="8579" y="6710"/>
                    <a:pt x="9019" y="6600"/>
                    <a:pt x="9349" y="6380"/>
                  </a:cubicBezTo>
                  <a:cubicBezTo>
                    <a:pt x="10119" y="5940"/>
                    <a:pt x="10779" y="5170"/>
                    <a:pt x="10999" y="4290"/>
                  </a:cubicBezTo>
                  <a:cubicBezTo>
                    <a:pt x="11439" y="2531"/>
                    <a:pt x="10449" y="551"/>
                    <a:pt x="8579" y="111"/>
                  </a:cubicBezTo>
                  <a:cubicBezTo>
                    <a:pt x="8286" y="37"/>
                    <a:pt x="7981" y="1"/>
                    <a:pt x="7675"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6" name="Google Shape;904;p34">
              <a:extLst>
                <a:ext uri="{FF2B5EF4-FFF2-40B4-BE49-F238E27FC236}">
                  <a16:creationId xmlns:a16="http://schemas.microsoft.com/office/drawing/2014/main" id="{14110795-A61F-B5CE-A082-07BC90022097}"/>
                </a:ext>
              </a:extLst>
            </p:cNvPr>
            <p:cNvSpPr/>
            <p:nvPr/>
          </p:nvSpPr>
          <p:spPr>
            <a:xfrm>
              <a:off x="4849375" y="3496700"/>
              <a:ext cx="483050" cy="510175"/>
            </a:xfrm>
            <a:custGeom>
              <a:avLst/>
              <a:gdLst/>
              <a:ahLst/>
              <a:cxnLst/>
              <a:rect l="l" t="t" r="r" b="b"/>
              <a:pathLst>
                <a:path w="19322" h="20407" extrusionOk="0">
                  <a:moveTo>
                    <a:pt x="9529" y="12826"/>
                  </a:moveTo>
                  <a:cubicBezTo>
                    <a:pt x="9582" y="12903"/>
                    <a:pt x="9618" y="12960"/>
                    <a:pt x="9608" y="12960"/>
                  </a:cubicBezTo>
                  <a:cubicBezTo>
                    <a:pt x="9604" y="12960"/>
                    <a:pt x="9592" y="12950"/>
                    <a:pt x="9570" y="12927"/>
                  </a:cubicBezTo>
                  <a:lnTo>
                    <a:pt x="9529" y="12826"/>
                  </a:lnTo>
                  <a:close/>
                  <a:moveTo>
                    <a:pt x="12266" y="0"/>
                  </a:moveTo>
                  <a:cubicBezTo>
                    <a:pt x="11074" y="0"/>
                    <a:pt x="9882" y="191"/>
                    <a:pt x="8690" y="609"/>
                  </a:cubicBezTo>
                  <a:cubicBezTo>
                    <a:pt x="2640" y="2809"/>
                    <a:pt x="1" y="9738"/>
                    <a:pt x="2970" y="15457"/>
                  </a:cubicBezTo>
                  <a:cubicBezTo>
                    <a:pt x="4070" y="17437"/>
                    <a:pt x="5720" y="19087"/>
                    <a:pt x="7810" y="19967"/>
                  </a:cubicBezTo>
                  <a:cubicBezTo>
                    <a:pt x="8323" y="20260"/>
                    <a:pt x="8934" y="20407"/>
                    <a:pt x="9545" y="20407"/>
                  </a:cubicBezTo>
                  <a:cubicBezTo>
                    <a:pt x="9851" y="20407"/>
                    <a:pt x="10156" y="20370"/>
                    <a:pt x="10450" y="20297"/>
                  </a:cubicBezTo>
                  <a:cubicBezTo>
                    <a:pt x="11329" y="20077"/>
                    <a:pt x="12099" y="19527"/>
                    <a:pt x="12539" y="18757"/>
                  </a:cubicBezTo>
                  <a:cubicBezTo>
                    <a:pt x="13309" y="17217"/>
                    <a:pt x="13089" y="14797"/>
                    <a:pt x="11329" y="14027"/>
                  </a:cubicBezTo>
                  <a:lnTo>
                    <a:pt x="11439" y="13917"/>
                  </a:lnTo>
                  <a:cubicBezTo>
                    <a:pt x="10999" y="13807"/>
                    <a:pt x="10670" y="13587"/>
                    <a:pt x="10340" y="13477"/>
                  </a:cubicBezTo>
                  <a:lnTo>
                    <a:pt x="10010" y="13147"/>
                  </a:lnTo>
                  <a:cubicBezTo>
                    <a:pt x="9892" y="13069"/>
                    <a:pt x="9830" y="13033"/>
                    <a:pt x="9806" y="13024"/>
                  </a:cubicBezTo>
                  <a:lnTo>
                    <a:pt x="9806" y="13024"/>
                  </a:lnTo>
                  <a:cubicBezTo>
                    <a:pt x="9683" y="12913"/>
                    <a:pt x="9591" y="12795"/>
                    <a:pt x="9460" y="12597"/>
                  </a:cubicBezTo>
                  <a:lnTo>
                    <a:pt x="9423" y="12561"/>
                  </a:lnTo>
                  <a:lnTo>
                    <a:pt x="9350" y="12377"/>
                  </a:lnTo>
                  <a:cubicBezTo>
                    <a:pt x="9196" y="12224"/>
                    <a:pt x="9097" y="12071"/>
                    <a:pt x="9013" y="11881"/>
                  </a:cubicBezTo>
                  <a:lnTo>
                    <a:pt x="9013" y="11881"/>
                  </a:lnTo>
                  <a:cubicBezTo>
                    <a:pt x="8989" y="11761"/>
                    <a:pt x="8910" y="11574"/>
                    <a:pt x="8910" y="11388"/>
                  </a:cubicBezTo>
                  <a:cubicBezTo>
                    <a:pt x="8890" y="11368"/>
                    <a:pt x="8873" y="11340"/>
                    <a:pt x="8859" y="11307"/>
                  </a:cubicBezTo>
                  <a:lnTo>
                    <a:pt x="8859" y="11307"/>
                  </a:lnTo>
                  <a:cubicBezTo>
                    <a:pt x="8872" y="11374"/>
                    <a:pt x="8874" y="11402"/>
                    <a:pt x="8870" y="11402"/>
                  </a:cubicBezTo>
                  <a:cubicBezTo>
                    <a:pt x="8862" y="11402"/>
                    <a:pt x="8831" y="11292"/>
                    <a:pt x="8813" y="11149"/>
                  </a:cubicBezTo>
                  <a:lnTo>
                    <a:pt x="8813" y="11149"/>
                  </a:lnTo>
                  <a:cubicBezTo>
                    <a:pt x="8827" y="11210"/>
                    <a:pt x="8841" y="11264"/>
                    <a:pt x="8859" y="11307"/>
                  </a:cubicBezTo>
                  <a:lnTo>
                    <a:pt x="8859" y="11307"/>
                  </a:lnTo>
                  <a:cubicBezTo>
                    <a:pt x="8849" y="11252"/>
                    <a:pt x="8831" y="11170"/>
                    <a:pt x="8804" y="11057"/>
                  </a:cubicBezTo>
                  <a:lnTo>
                    <a:pt x="8804" y="11057"/>
                  </a:lnTo>
                  <a:cubicBezTo>
                    <a:pt x="8806" y="11089"/>
                    <a:pt x="8809" y="11120"/>
                    <a:pt x="8813" y="11149"/>
                  </a:cubicBezTo>
                  <a:lnTo>
                    <a:pt x="8813" y="11149"/>
                  </a:lnTo>
                  <a:cubicBezTo>
                    <a:pt x="8795" y="11066"/>
                    <a:pt x="8778" y="10970"/>
                    <a:pt x="8757" y="10868"/>
                  </a:cubicBezTo>
                  <a:lnTo>
                    <a:pt x="8757" y="10868"/>
                  </a:lnTo>
                  <a:cubicBezTo>
                    <a:pt x="8775" y="10939"/>
                    <a:pt x="8791" y="11002"/>
                    <a:pt x="8804" y="11057"/>
                  </a:cubicBezTo>
                  <a:lnTo>
                    <a:pt x="8804" y="11057"/>
                  </a:lnTo>
                  <a:cubicBezTo>
                    <a:pt x="8801" y="11021"/>
                    <a:pt x="8800" y="10984"/>
                    <a:pt x="8800" y="10948"/>
                  </a:cubicBezTo>
                  <a:cubicBezTo>
                    <a:pt x="8690" y="10618"/>
                    <a:pt x="8800" y="10618"/>
                    <a:pt x="8800" y="10508"/>
                  </a:cubicBezTo>
                  <a:lnTo>
                    <a:pt x="8800" y="9628"/>
                  </a:lnTo>
                  <a:cubicBezTo>
                    <a:pt x="8794" y="9699"/>
                    <a:pt x="8789" y="9762"/>
                    <a:pt x="8784" y="9820"/>
                  </a:cubicBezTo>
                  <a:lnTo>
                    <a:pt x="8784" y="9820"/>
                  </a:lnTo>
                  <a:cubicBezTo>
                    <a:pt x="8793" y="9673"/>
                    <a:pt x="8800" y="9519"/>
                    <a:pt x="8800" y="9408"/>
                  </a:cubicBezTo>
                  <a:cubicBezTo>
                    <a:pt x="8855" y="9298"/>
                    <a:pt x="8910" y="9160"/>
                    <a:pt x="8965" y="9023"/>
                  </a:cubicBezTo>
                  <a:lnTo>
                    <a:pt x="8965" y="9023"/>
                  </a:lnTo>
                  <a:cubicBezTo>
                    <a:pt x="8992" y="8995"/>
                    <a:pt x="9020" y="8968"/>
                    <a:pt x="9020" y="8968"/>
                  </a:cubicBezTo>
                  <a:lnTo>
                    <a:pt x="9240" y="8528"/>
                  </a:lnTo>
                  <a:cubicBezTo>
                    <a:pt x="9385" y="8310"/>
                    <a:pt x="9722" y="7900"/>
                    <a:pt x="9681" y="7900"/>
                  </a:cubicBezTo>
                  <a:cubicBezTo>
                    <a:pt x="9660" y="7900"/>
                    <a:pt x="9539" y="8009"/>
                    <a:pt x="9240" y="8308"/>
                  </a:cubicBezTo>
                  <a:cubicBezTo>
                    <a:pt x="9460" y="8088"/>
                    <a:pt x="9680" y="7868"/>
                    <a:pt x="9900" y="7648"/>
                  </a:cubicBezTo>
                  <a:lnTo>
                    <a:pt x="10010" y="7538"/>
                  </a:lnTo>
                  <a:lnTo>
                    <a:pt x="10010" y="7538"/>
                  </a:lnTo>
                  <a:cubicBezTo>
                    <a:pt x="10230" y="7318"/>
                    <a:pt x="10560" y="7208"/>
                    <a:pt x="10780" y="7098"/>
                  </a:cubicBezTo>
                  <a:cubicBezTo>
                    <a:pt x="10803" y="7082"/>
                    <a:pt x="10824" y="7068"/>
                    <a:pt x="10843" y="7055"/>
                  </a:cubicBezTo>
                  <a:lnTo>
                    <a:pt x="10843" y="7055"/>
                  </a:lnTo>
                  <a:lnTo>
                    <a:pt x="11109" y="6988"/>
                  </a:lnTo>
                  <a:lnTo>
                    <a:pt x="11659" y="6878"/>
                  </a:lnTo>
                  <a:lnTo>
                    <a:pt x="11879" y="6878"/>
                  </a:lnTo>
                  <a:cubicBezTo>
                    <a:pt x="11998" y="6839"/>
                    <a:pt x="12045" y="6813"/>
                    <a:pt x="12047" y="6798"/>
                  </a:cubicBezTo>
                  <a:lnTo>
                    <a:pt x="12047" y="6798"/>
                  </a:lnTo>
                  <a:cubicBezTo>
                    <a:pt x="12083" y="6797"/>
                    <a:pt x="12119" y="6796"/>
                    <a:pt x="12154" y="6796"/>
                  </a:cubicBezTo>
                  <a:cubicBezTo>
                    <a:pt x="12324" y="6796"/>
                    <a:pt x="12493" y="6817"/>
                    <a:pt x="12681" y="6859"/>
                  </a:cubicBezTo>
                  <a:lnTo>
                    <a:pt x="12681" y="6859"/>
                  </a:lnTo>
                  <a:cubicBezTo>
                    <a:pt x="12667" y="6865"/>
                    <a:pt x="12656" y="6871"/>
                    <a:pt x="12649" y="6878"/>
                  </a:cubicBezTo>
                  <a:cubicBezTo>
                    <a:pt x="12979" y="6878"/>
                    <a:pt x="13199" y="6878"/>
                    <a:pt x="13529" y="6988"/>
                  </a:cubicBezTo>
                  <a:cubicBezTo>
                    <a:pt x="13896" y="7089"/>
                    <a:pt x="14244" y="7135"/>
                    <a:pt x="14572" y="7135"/>
                  </a:cubicBezTo>
                  <a:cubicBezTo>
                    <a:pt x="18179" y="7135"/>
                    <a:pt x="19322" y="1498"/>
                    <a:pt x="15289" y="389"/>
                  </a:cubicBezTo>
                  <a:cubicBezTo>
                    <a:pt x="14281" y="137"/>
                    <a:pt x="13274" y="0"/>
                    <a:pt x="1226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7" name="Google Shape;905;p34">
              <a:extLst>
                <a:ext uri="{FF2B5EF4-FFF2-40B4-BE49-F238E27FC236}">
                  <a16:creationId xmlns:a16="http://schemas.microsoft.com/office/drawing/2014/main" id="{EC01CC21-4E02-9825-F740-33D9E83651D3}"/>
                </a:ext>
              </a:extLst>
            </p:cNvPr>
            <p:cNvSpPr/>
            <p:nvPr/>
          </p:nvSpPr>
          <p:spPr>
            <a:xfrm>
              <a:off x="5561550" y="3495400"/>
              <a:ext cx="409725" cy="509625"/>
            </a:xfrm>
            <a:custGeom>
              <a:avLst/>
              <a:gdLst/>
              <a:ahLst/>
              <a:cxnLst/>
              <a:rect l="l" t="t" r="r" b="b"/>
              <a:pathLst>
                <a:path w="16389" h="20385" extrusionOk="0">
                  <a:moveTo>
                    <a:pt x="7040" y="8470"/>
                  </a:moveTo>
                  <a:cubicBezTo>
                    <a:pt x="7007" y="8536"/>
                    <a:pt x="6984" y="8613"/>
                    <a:pt x="6964" y="8696"/>
                  </a:cubicBezTo>
                  <a:lnTo>
                    <a:pt x="6964" y="8696"/>
                  </a:lnTo>
                  <a:cubicBezTo>
                    <a:pt x="6980" y="8651"/>
                    <a:pt x="7004" y="8578"/>
                    <a:pt x="7040" y="8470"/>
                  </a:cubicBezTo>
                  <a:close/>
                  <a:moveTo>
                    <a:pt x="6854" y="9495"/>
                  </a:moveTo>
                  <a:lnTo>
                    <a:pt x="6854" y="9495"/>
                  </a:lnTo>
                  <a:cubicBezTo>
                    <a:pt x="6842" y="9562"/>
                    <a:pt x="6831" y="9609"/>
                    <a:pt x="6825" y="9609"/>
                  </a:cubicBezTo>
                  <a:cubicBezTo>
                    <a:pt x="6822" y="9609"/>
                    <a:pt x="6820" y="9597"/>
                    <a:pt x="6820" y="9570"/>
                  </a:cubicBezTo>
                  <a:cubicBezTo>
                    <a:pt x="6835" y="9539"/>
                    <a:pt x="6847" y="9514"/>
                    <a:pt x="6854" y="9495"/>
                  </a:cubicBezTo>
                  <a:close/>
                  <a:moveTo>
                    <a:pt x="8672" y="13146"/>
                  </a:moveTo>
                  <a:lnTo>
                    <a:pt x="8672" y="13146"/>
                  </a:lnTo>
                  <a:cubicBezTo>
                    <a:pt x="8677" y="13146"/>
                    <a:pt x="8814" y="13198"/>
                    <a:pt x="8955" y="13251"/>
                  </a:cubicBezTo>
                  <a:lnTo>
                    <a:pt x="8955" y="13251"/>
                  </a:lnTo>
                  <a:cubicBezTo>
                    <a:pt x="8903" y="13234"/>
                    <a:pt x="8851" y="13217"/>
                    <a:pt x="8800" y="13199"/>
                  </a:cubicBezTo>
                  <a:cubicBezTo>
                    <a:pt x="8705" y="13161"/>
                    <a:pt x="8669" y="13146"/>
                    <a:pt x="8672" y="13146"/>
                  </a:cubicBezTo>
                  <a:close/>
                  <a:moveTo>
                    <a:pt x="9643" y="13480"/>
                  </a:moveTo>
                  <a:cubicBezTo>
                    <a:pt x="9729" y="13480"/>
                    <a:pt x="9936" y="13493"/>
                    <a:pt x="10340" y="13529"/>
                  </a:cubicBezTo>
                  <a:lnTo>
                    <a:pt x="10010" y="13529"/>
                  </a:lnTo>
                  <a:cubicBezTo>
                    <a:pt x="9790" y="13529"/>
                    <a:pt x="9472" y="13480"/>
                    <a:pt x="9643" y="13480"/>
                  </a:cubicBezTo>
                  <a:close/>
                  <a:moveTo>
                    <a:pt x="7675" y="1"/>
                  </a:moveTo>
                  <a:cubicBezTo>
                    <a:pt x="7064" y="1"/>
                    <a:pt x="6453" y="147"/>
                    <a:pt x="5940" y="441"/>
                  </a:cubicBezTo>
                  <a:lnTo>
                    <a:pt x="6050" y="441"/>
                  </a:lnTo>
                  <a:cubicBezTo>
                    <a:pt x="2310" y="2091"/>
                    <a:pt x="1" y="5830"/>
                    <a:pt x="1" y="9900"/>
                  </a:cubicBezTo>
                  <a:cubicBezTo>
                    <a:pt x="1" y="13859"/>
                    <a:pt x="2200" y="17489"/>
                    <a:pt x="5720" y="19249"/>
                  </a:cubicBezTo>
                  <a:cubicBezTo>
                    <a:pt x="7253" y="20015"/>
                    <a:pt x="8918" y="20384"/>
                    <a:pt x="10603" y="20384"/>
                  </a:cubicBezTo>
                  <a:cubicBezTo>
                    <a:pt x="11579" y="20384"/>
                    <a:pt x="12562" y="20261"/>
                    <a:pt x="13529" y="20019"/>
                  </a:cubicBezTo>
                  <a:cubicBezTo>
                    <a:pt x="15399" y="19579"/>
                    <a:pt x="16389" y="17599"/>
                    <a:pt x="15949" y="15839"/>
                  </a:cubicBezTo>
                  <a:cubicBezTo>
                    <a:pt x="15486" y="14266"/>
                    <a:pt x="14089" y="13316"/>
                    <a:pt x="12544" y="13316"/>
                  </a:cubicBezTo>
                  <a:cubicBezTo>
                    <a:pt x="12253" y="13316"/>
                    <a:pt x="11956" y="13350"/>
                    <a:pt x="11659" y="13419"/>
                  </a:cubicBezTo>
                  <a:lnTo>
                    <a:pt x="11109" y="13529"/>
                  </a:lnTo>
                  <a:lnTo>
                    <a:pt x="10340" y="13529"/>
                  </a:lnTo>
                  <a:lnTo>
                    <a:pt x="9790" y="13419"/>
                  </a:lnTo>
                  <a:cubicBezTo>
                    <a:pt x="9563" y="13419"/>
                    <a:pt x="9336" y="13367"/>
                    <a:pt x="9109" y="13299"/>
                  </a:cubicBezTo>
                  <a:lnTo>
                    <a:pt x="9109" y="13299"/>
                  </a:lnTo>
                  <a:lnTo>
                    <a:pt x="8690" y="13089"/>
                  </a:lnTo>
                  <a:lnTo>
                    <a:pt x="8360" y="12869"/>
                  </a:lnTo>
                  <a:lnTo>
                    <a:pt x="8140" y="12649"/>
                  </a:lnTo>
                  <a:cubicBezTo>
                    <a:pt x="8136" y="12648"/>
                    <a:pt x="8132" y="12646"/>
                    <a:pt x="8129" y="12644"/>
                  </a:cubicBezTo>
                  <a:lnTo>
                    <a:pt x="8129" y="12644"/>
                  </a:lnTo>
                  <a:cubicBezTo>
                    <a:pt x="8000" y="12524"/>
                    <a:pt x="7948" y="12499"/>
                    <a:pt x="7810" y="12429"/>
                  </a:cubicBezTo>
                  <a:cubicBezTo>
                    <a:pt x="7810" y="12429"/>
                    <a:pt x="7789" y="12408"/>
                    <a:pt x="7765" y="12376"/>
                  </a:cubicBezTo>
                  <a:lnTo>
                    <a:pt x="7765" y="12376"/>
                  </a:lnTo>
                  <a:cubicBezTo>
                    <a:pt x="7792" y="12409"/>
                    <a:pt x="7810" y="12429"/>
                    <a:pt x="7810" y="12429"/>
                  </a:cubicBezTo>
                  <a:lnTo>
                    <a:pt x="7739" y="12334"/>
                  </a:lnTo>
                  <a:lnTo>
                    <a:pt x="7739" y="12334"/>
                  </a:lnTo>
                  <a:cubicBezTo>
                    <a:pt x="7717"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3"/>
                    <a:pt x="6867" y="9427"/>
                  </a:cubicBezTo>
                  <a:lnTo>
                    <a:pt x="6867" y="9427"/>
                  </a:lnTo>
                  <a:cubicBezTo>
                    <a:pt x="6857" y="9403"/>
                    <a:pt x="6820" y="9414"/>
                    <a:pt x="6820" y="9350"/>
                  </a:cubicBezTo>
                  <a:cubicBezTo>
                    <a:pt x="6897" y="9119"/>
                    <a:pt x="6920" y="8889"/>
                    <a:pt x="6964" y="8696"/>
                  </a:cubicBezTo>
                  <a:lnTo>
                    <a:pt x="6964" y="8696"/>
                  </a:lnTo>
                  <a:cubicBezTo>
                    <a:pt x="6949" y="8741"/>
                    <a:pt x="6943" y="8759"/>
                    <a:pt x="6942" y="8759"/>
                  </a:cubicBezTo>
                  <a:cubicBezTo>
                    <a:pt x="6940" y="8759"/>
                    <a:pt x="7040" y="8434"/>
                    <a:pt x="7040" y="8360"/>
                  </a:cubicBezTo>
                  <a:cubicBezTo>
                    <a:pt x="7040" y="8307"/>
                    <a:pt x="7079" y="8234"/>
                    <a:pt x="7136" y="8151"/>
                  </a:cubicBezTo>
                  <a:lnTo>
                    <a:pt x="7136" y="8151"/>
                  </a:lnTo>
                  <a:cubicBezTo>
                    <a:pt x="7094" y="8239"/>
                    <a:pt x="7040" y="8381"/>
                    <a:pt x="7040" y="8470"/>
                  </a:cubicBezTo>
                  <a:cubicBezTo>
                    <a:pt x="7146" y="8221"/>
                    <a:pt x="7184" y="8110"/>
                    <a:pt x="7186" y="8081"/>
                  </a:cubicBezTo>
                  <a:lnTo>
                    <a:pt x="7186" y="8081"/>
                  </a:lnTo>
                  <a:cubicBezTo>
                    <a:pt x="7169" y="8105"/>
                    <a:pt x="7152" y="8129"/>
                    <a:pt x="7136" y="8151"/>
                  </a:cubicBezTo>
                  <a:lnTo>
                    <a:pt x="7136" y="8151"/>
                  </a:lnTo>
                  <a:cubicBezTo>
                    <a:pt x="7158" y="8105"/>
                    <a:pt x="7178" y="8073"/>
                    <a:pt x="7184" y="8073"/>
                  </a:cubicBezTo>
                  <a:lnTo>
                    <a:pt x="7184" y="8073"/>
                  </a:lnTo>
                  <a:cubicBezTo>
                    <a:pt x="7186" y="8073"/>
                    <a:pt x="7187" y="8076"/>
                    <a:pt x="7186" y="8081"/>
                  </a:cubicBezTo>
                  <a:lnTo>
                    <a:pt x="7186" y="8081"/>
                  </a:lnTo>
                  <a:cubicBezTo>
                    <a:pt x="7331" y="7890"/>
                    <a:pt x="7536" y="7662"/>
                    <a:pt x="7589" y="7498"/>
                  </a:cubicBezTo>
                  <a:lnTo>
                    <a:pt x="7589" y="7498"/>
                  </a:lnTo>
                  <a:cubicBezTo>
                    <a:pt x="7689" y="7421"/>
                    <a:pt x="7811" y="7332"/>
                    <a:pt x="7892" y="7199"/>
                  </a:cubicBezTo>
                  <a:lnTo>
                    <a:pt x="7892" y="7199"/>
                  </a:lnTo>
                  <a:cubicBezTo>
                    <a:pt x="7807" y="7272"/>
                    <a:pt x="7731" y="7339"/>
                    <a:pt x="7700" y="7370"/>
                  </a:cubicBezTo>
                  <a:cubicBezTo>
                    <a:pt x="7780" y="7290"/>
                    <a:pt x="7846" y="7224"/>
                    <a:pt x="7908" y="7173"/>
                  </a:cubicBezTo>
                  <a:lnTo>
                    <a:pt x="7908" y="7173"/>
                  </a:lnTo>
                  <a:cubicBezTo>
                    <a:pt x="7912" y="7165"/>
                    <a:pt x="7916" y="7158"/>
                    <a:pt x="7920" y="7150"/>
                  </a:cubicBezTo>
                  <a:lnTo>
                    <a:pt x="7975" y="7123"/>
                  </a:lnTo>
                  <a:lnTo>
                    <a:pt x="7975" y="7123"/>
                  </a:lnTo>
                  <a:cubicBezTo>
                    <a:pt x="7953" y="7137"/>
                    <a:pt x="7931" y="7154"/>
                    <a:pt x="7908" y="7173"/>
                  </a:cubicBezTo>
                  <a:lnTo>
                    <a:pt x="7908" y="7173"/>
                  </a:lnTo>
                  <a:cubicBezTo>
                    <a:pt x="7903" y="7182"/>
                    <a:pt x="7898" y="7191"/>
                    <a:pt x="7892" y="7199"/>
                  </a:cubicBezTo>
                  <a:lnTo>
                    <a:pt x="7892" y="7199"/>
                  </a:lnTo>
                  <a:cubicBezTo>
                    <a:pt x="7927" y="7170"/>
                    <a:pt x="7962" y="7140"/>
                    <a:pt x="7997" y="7111"/>
                  </a:cubicBezTo>
                  <a:lnTo>
                    <a:pt x="7997" y="7111"/>
                  </a:lnTo>
                  <a:lnTo>
                    <a:pt x="7975" y="7123"/>
                  </a:lnTo>
                  <a:lnTo>
                    <a:pt x="7975" y="7123"/>
                  </a:lnTo>
                  <a:cubicBezTo>
                    <a:pt x="7987" y="7115"/>
                    <a:pt x="7998" y="7107"/>
                    <a:pt x="8010" y="7101"/>
                  </a:cubicBezTo>
                  <a:lnTo>
                    <a:pt x="8010" y="7101"/>
                  </a:lnTo>
                  <a:cubicBezTo>
                    <a:pt x="8006" y="7104"/>
                    <a:pt x="8002" y="7108"/>
                    <a:pt x="7997" y="7111"/>
                  </a:cubicBezTo>
                  <a:lnTo>
                    <a:pt x="7997" y="7111"/>
                  </a:lnTo>
                  <a:lnTo>
                    <a:pt x="8092" y="7064"/>
                  </a:lnTo>
                  <a:lnTo>
                    <a:pt x="8092" y="7064"/>
                  </a:lnTo>
                  <a:cubicBezTo>
                    <a:pt x="8140" y="7048"/>
                    <a:pt x="8191" y="7040"/>
                    <a:pt x="8250" y="7040"/>
                  </a:cubicBezTo>
                  <a:cubicBezTo>
                    <a:pt x="8580" y="6710"/>
                    <a:pt x="9020" y="6600"/>
                    <a:pt x="9350" y="6380"/>
                  </a:cubicBezTo>
                  <a:cubicBezTo>
                    <a:pt x="10120" y="5940"/>
                    <a:pt x="10780" y="5170"/>
                    <a:pt x="10999" y="4290"/>
                  </a:cubicBezTo>
                  <a:cubicBezTo>
                    <a:pt x="11439" y="2531"/>
                    <a:pt x="10450" y="551"/>
                    <a:pt x="8580" y="111"/>
                  </a:cubicBezTo>
                  <a:cubicBezTo>
                    <a:pt x="8286" y="37"/>
                    <a:pt x="7981"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8" name="Google Shape;906;p34">
              <a:extLst>
                <a:ext uri="{FF2B5EF4-FFF2-40B4-BE49-F238E27FC236}">
                  <a16:creationId xmlns:a16="http://schemas.microsoft.com/office/drawing/2014/main" id="{322563EA-8A95-AD8E-F530-1687F4AFBE51}"/>
                </a:ext>
              </a:extLst>
            </p:cNvPr>
            <p:cNvSpPr/>
            <p:nvPr/>
          </p:nvSpPr>
          <p:spPr>
            <a:xfrm>
              <a:off x="6180250" y="3496700"/>
              <a:ext cx="483050" cy="510175"/>
            </a:xfrm>
            <a:custGeom>
              <a:avLst/>
              <a:gdLst/>
              <a:ahLst/>
              <a:cxnLst/>
              <a:rect l="l" t="t" r="r" b="b"/>
              <a:pathLst>
                <a:path w="19322" h="20407" extrusionOk="0">
                  <a:moveTo>
                    <a:pt x="9529" y="12826"/>
                  </a:moveTo>
                  <a:cubicBezTo>
                    <a:pt x="9581" y="12903"/>
                    <a:pt x="9617" y="12960"/>
                    <a:pt x="9608" y="12960"/>
                  </a:cubicBezTo>
                  <a:cubicBezTo>
                    <a:pt x="9604" y="12960"/>
                    <a:pt x="9591" y="12950"/>
                    <a:pt x="9569" y="12927"/>
                  </a:cubicBezTo>
                  <a:lnTo>
                    <a:pt x="9529" y="12826"/>
                  </a:lnTo>
                  <a:close/>
                  <a:moveTo>
                    <a:pt x="12266" y="0"/>
                  </a:moveTo>
                  <a:cubicBezTo>
                    <a:pt x="11074" y="0"/>
                    <a:pt x="9881" y="191"/>
                    <a:pt x="8689" y="609"/>
                  </a:cubicBezTo>
                  <a:cubicBezTo>
                    <a:pt x="2640" y="2809"/>
                    <a:pt x="0" y="9738"/>
                    <a:pt x="2970" y="15457"/>
                  </a:cubicBezTo>
                  <a:cubicBezTo>
                    <a:pt x="4070" y="17437"/>
                    <a:pt x="5719" y="19087"/>
                    <a:pt x="7809" y="19967"/>
                  </a:cubicBezTo>
                  <a:cubicBezTo>
                    <a:pt x="8323" y="20260"/>
                    <a:pt x="8934" y="20407"/>
                    <a:pt x="9545" y="20407"/>
                  </a:cubicBezTo>
                  <a:cubicBezTo>
                    <a:pt x="9850" y="20407"/>
                    <a:pt x="10156" y="20370"/>
                    <a:pt x="10449" y="20297"/>
                  </a:cubicBezTo>
                  <a:cubicBezTo>
                    <a:pt x="11329" y="20077"/>
                    <a:pt x="12099" y="19527"/>
                    <a:pt x="12539" y="18757"/>
                  </a:cubicBezTo>
                  <a:cubicBezTo>
                    <a:pt x="13309" y="17217"/>
                    <a:pt x="13089" y="14797"/>
                    <a:pt x="11329" y="14027"/>
                  </a:cubicBezTo>
                  <a:lnTo>
                    <a:pt x="11329" y="13917"/>
                  </a:lnTo>
                  <a:cubicBezTo>
                    <a:pt x="10999" y="13807"/>
                    <a:pt x="10669" y="13587"/>
                    <a:pt x="10339" y="13477"/>
                  </a:cubicBezTo>
                  <a:lnTo>
                    <a:pt x="10009" y="13147"/>
                  </a:lnTo>
                  <a:cubicBezTo>
                    <a:pt x="9892" y="13069"/>
                    <a:pt x="9830" y="13033"/>
                    <a:pt x="9806" y="13024"/>
                  </a:cubicBezTo>
                  <a:lnTo>
                    <a:pt x="9806" y="13024"/>
                  </a:lnTo>
                  <a:cubicBezTo>
                    <a:pt x="9683" y="12913"/>
                    <a:pt x="9590" y="12795"/>
                    <a:pt x="9459" y="12597"/>
                  </a:cubicBezTo>
                  <a:lnTo>
                    <a:pt x="9422" y="12561"/>
                  </a:lnTo>
                  <a:lnTo>
                    <a:pt x="9349" y="12377"/>
                  </a:lnTo>
                  <a:cubicBezTo>
                    <a:pt x="9195" y="12224"/>
                    <a:pt x="9095" y="12070"/>
                    <a:pt x="9012" y="11879"/>
                  </a:cubicBezTo>
                  <a:lnTo>
                    <a:pt x="9012" y="11879"/>
                  </a:lnTo>
                  <a:cubicBezTo>
                    <a:pt x="8997" y="11811"/>
                    <a:pt x="8960" y="11722"/>
                    <a:pt x="8915" y="11624"/>
                  </a:cubicBezTo>
                  <a:lnTo>
                    <a:pt x="8915" y="11624"/>
                  </a:lnTo>
                  <a:cubicBezTo>
                    <a:pt x="8913" y="11619"/>
                    <a:pt x="8911" y="11613"/>
                    <a:pt x="8909" y="11608"/>
                  </a:cubicBezTo>
                  <a:cubicBezTo>
                    <a:pt x="8903" y="11595"/>
                    <a:pt x="8898" y="11587"/>
                    <a:pt x="8896" y="11583"/>
                  </a:cubicBezTo>
                  <a:lnTo>
                    <a:pt x="8896" y="11583"/>
                  </a:lnTo>
                  <a:cubicBezTo>
                    <a:pt x="8865" y="11520"/>
                    <a:pt x="8832" y="11454"/>
                    <a:pt x="8799" y="11388"/>
                  </a:cubicBezTo>
                  <a:cubicBezTo>
                    <a:pt x="8799" y="11352"/>
                    <a:pt x="8799" y="11294"/>
                    <a:pt x="8795" y="11220"/>
                  </a:cubicBezTo>
                  <a:lnTo>
                    <a:pt x="8795" y="11220"/>
                  </a:lnTo>
                  <a:cubicBezTo>
                    <a:pt x="8817" y="11350"/>
                    <a:pt x="8826" y="11402"/>
                    <a:pt x="8827" y="11402"/>
                  </a:cubicBezTo>
                  <a:cubicBezTo>
                    <a:pt x="8828" y="11402"/>
                    <a:pt x="8799" y="11175"/>
                    <a:pt x="8799" y="10948"/>
                  </a:cubicBezTo>
                  <a:cubicBezTo>
                    <a:pt x="8689" y="10618"/>
                    <a:pt x="8799" y="10618"/>
                    <a:pt x="8799" y="10508"/>
                  </a:cubicBezTo>
                  <a:lnTo>
                    <a:pt x="8799" y="9628"/>
                  </a:lnTo>
                  <a:cubicBezTo>
                    <a:pt x="8793" y="9699"/>
                    <a:pt x="8788" y="9762"/>
                    <a:pt x="8783" y="9820"/>
                  </a:cubicBezTo>
                  <a:lnTo>
                    <a:pt x="8783" y="9820"/>
                  </a:lnTo>
                  <a:cubicBezTo>
                    <a:pt x="8792" y="9673"/>
                    <a:pt x="8799" y="9519"/>
                    <a:pt x="8799" y="9408"/>
                  </a:cubicBezTo>
                  <a:cubicBezTo>
                    <a:pt x="8854" y="9298"/>
                    <a:pt x="8909" y="9160"/>
                    <a:pt x="8964" y="9023"/>
                  </a:cubicBezTo>
                  <a:lnTo>
                    <a:pt x="8964" y="9023"/>
                  </a:lnTo>
                  <a:cubicBezTo>
                    <a:pt x="8992" y="8995"/>
                    <a:pt x="9019" y="8968"/>
                    <a:pt x="9019" y="8968"/>
                  </a:cubicBezTo>
                  <a:lnTo>
                    <a:pt x="9239" y="8528"/>
                  </a:lnTo>
                  <a:cubicBezTo>
                    <a:pt x="9384" y="8310"/>
                    <a:pt x="9721" y="7900"/>
                    <a:pt x="9680" y="7900"/>
                  </a:cubicBezTo>
                  <a:cubicBezTo>
                    <a:pt x="9659" y="7900"/>
                    <a:pt x="9538" y="8009"/>
                    <a:pt x="9239" y="8308"/>
                  </a:cubicBezTo>
                  <a:cubicBezTo>
                    <a:pt x="9459" y="8088"/>
                    <a:pt x="9569" y="7868"/>
                    <a:pt x="9789" y="7648"/>
                  </a:cubicBezTo>
                  <a:lnTo>
                    <a:pt x="9839" y="7611"/>
                  </a:lnTo>
                  <a:lnTo>
                    <a:pt x="9839" y="7611"/>
                  </a:lnTo>
                  <a:cubicBezTo>
                    <a:pt x="9869" y="7603"/>
                    <a:pt x="9923" y="7581"/>
                    <a:pt x="10009" y="7538"/>
                  </a:cubicBezTo>
                  <a:cubicBezTo>
                    <a:pt x="10229" y="7318"/>
                    <a:pt x="10559" y="7208"/>
                    <a:pt x="10779" y="7098"/>
                  </a:cubicBezTo>
                  <a:cubicBezTo>
                    <a:pt x="10814" y="7074"/>
                    <a:pt x="10844" y="7054"/>
                    <a:pt x="10868" y="7036"/>
                  </a:cubicBezTo>
                  <a:lnTo>
                    <a:pt x="10868" y="7036"/>
                  </a:lnTo>
                  <a:lnTo>
                    <a:pt x="11109" y="6988"/>
                  </a:lnTo>
                  <a:lnTo>
                    <a:pt x="11659" y="6878"/>
                  </a:lnTo>
                  <a:lnTo>
                    <a:pt x="11879" y="6878"/>
                  </a:lnTo>
                  <a:cubicBezTo>
                    <a:pt x="11972" y="6841"/>
                    <a:pt x="12008" y="6816"/>
                    <a:pt x="12007" y="6801"/>
                  </a:cubicBezTo>
                  <a:lnTo>
                    <a:pt x="12007" y="6801"/>
                  </a:lnTo>
                  <a:cubicBezTo>
                    <a:pt x="12056" y="6797"/>
                    <a:pt x="12105" y="6796"/>
                    <a:pt x="12154" y="6796"/>
                  </a:cubicBezTo>
                  <a:cubicBezTo>
                    <a:pt x="12323" y="6796"/>
                    <a:pt x="12492" y="6817"/>
                    <a:pt x="12680" y="6859"/>
                  </a:cubicBezTo>
                  <a:lnTo>
                    <a:pt x="12680" y="6859"/>
                  </a:lnTo>
                  <a:cubicBezTo>
                    <a:pt x="12666" y="6865"/>
                    <a:pt x="12656" y="6871"/>
                    <a:pt x="12649" y="6878"/>
                  </a:cubicBezTo>
                  <a:cubicBezTo>
                    <a:pt x="12979" y="6878"/>
                    <a:pt x="13199" y="6878"/>
                    <a:pt x="13419" y="6988"/>
                  </a:cubicBezTo>
                  <a:cubicBezTo>
                    <a:pt x="13794" y="7089"/>
                    <a:pt x="14151" y="7135"/>
                    <a:pt x="14487" y="7135"/>
                  </a:cubicBezTo>
                  <a:cubicBezTo>
                    <a:pt x="18179" y="7135"/>
                    <a:pt x="19321" y="1498"/>
                    <a:pt x="15288" y="389"/>
                  </a:cubicBezTo>
                  <a:cubicBezTo>
                    <a:pt x="14281" y="137"/>
                    <a:pt x="13273" y="0"/>
                    <a:pt x="1226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9" name="Google Shape;907;p34">
              <a:extLst>
                <a:ext uri="{FF2B5EF4-FFF2-40B4-BE49-F238E27FC236}">
                  <a16:creationId xmlns:a16="http://schemas.microsoft.com/office/drawing/2014/main" id="{5F63CFF5-3BB4-32FB-D6A2-28337B2EC74F}"/>
                </a:ext>
              </a:extLst>
            </p:cNvPr>
            <p:cNvSpPr/>
            <p:nvPr/>
          </p:nvSpPr>
          <p:spPr>
            <a:xfrm>
              <a:off x="6892425" y="3495400"/>
              <a:ext cx="409725" cy="509625"/>
            </a:xfrm>
            <a:custGeom>
              <a:avLst/>
              <a:gdLst/>
              <a:ahLst/>
              <a:cxnLst/>
              <a:rect l="l" t="t" r="r" b="b"/>
              <a:pathLst>
                <a:path w="16389" h="20385" extrusionOk="0">
                  <a:moveTo>
                    <a:pt x="7699" y="7370"/>
                  </a:moveTo>
                  <a:lnTo>
                    <a:pt x="7699" y="7370"/>
                  </a:lnTo>
                  <a:cubicBezTo>
                    <a:pt x="7699" y="7370"/>
                    <a:pt x="7699" y="7370"/>
                    <a:pt x="7699" y="7370"/>
                  </a:cubicBezTo>
                  <a:cubicBezTo>
                    <a:pt x="7699" y="7370"/>
                    <a:pt x="7699" y="7370"/>
                    <a:pt x="7699" y="7370"/>
                  </a:cubicBezTo>
                  <a:close/>
                  <a:moveTo>
                    <a:pt x="7039" y="8470"/>
                  </a:moveTo>
                  <a:lnTo>
                    <a:pt x="7039" y="8470"/>
                  </a:lnTo>
                  <a:cubicBezTo>
                    <a:pt x="7006" y="8536"/>
                    <a:pt x="6983" y="8613"/>
                    <a:pt x="6964" y="8696"/>
                  </a:cubicBezTo>
                  <a:lnTo>
                    <a:pt x="6964" y="8696"/>
                  </a:lnTo>
                  <a:cubicBezTo>
                    <a:pt x="6979" y="8651"/>
                    <a:pt x="7003" y="8578"/>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671" y="13146"/>
                  </a:moveTo>
                  <a:cubicBezTo>
                    <a:pt x="8676" y="13146"/>
                    <a:pt x="8813" y="13198"/>
                    <a:pt x="8954" y="13251"/>
                  </a:cubicBezTo>
                  <a:lnTo>
                    <a:pt x="8954" y="13251"/>
                  </a:lnTo>
                  <a:cubicBezTo>
                    <a:pt x="8902" y="13234"/>
                    <a:pt x="8851" y="13217"/>
                    <a:pt x="8799" y="13199"/>
                  </a:cubicBezTo>
                  <a:cubicBezTo>
                    <a:pt x="8704" y="13161"/>
                    <a:pt x="8668" y="13146"/>
                    <a:pt x="8671" y="13146"/>
                  </a:cubicBezTo>
                  <a:close/>
                  <a:moveTo>
                    <a:pt x="9642" y="13480"/>
                  </a:moveTo>
                  <a:cubicBezTo>
                    <a:pt x="9728" y="13480"/>
                    <a:pt x="9936" y="13493"/>
                    <a:pt x="10339" y="13529"/>
                  </a:cubicBezTo>
                  <a:lnTo>
                    <a:pt x="10009" y="13529"/>
                  </a:lnTo>
                  <a:cubicBezTo>
                    <a:pt x="9789" y="13529"/>
                    <a:pt x="9471" y="13480"/>
                    <a:pt x="9642" y="13480"/>
                  </a:cubicBezTo>
                  <a:close/>
                  <a:moveTo>
                    <a:pt x="7675" y="1"/>
                  </a:moveTo>
                  <a:cubicBezTo>
                    <a:pt x="7064" y="1"/>
                    <a:pt x="6453" y="147"/>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6" y="13350"/>
                    <a:pt x="11659" y="13419"/>
                  </a:cubicBezTo>
                  <a:lnTo>
                    <a:pt x="11109" y="13529"/>
                  </a:lnTo>
                  <a:lnTo>
                    <a:pt x="10339" y="13529"/>
                  </a:lnTo>
                  <a:lnTo>
                    <a:pt x="9789" y="13419"/>
                  </a:lnTo>
                  <a:cubicBezTo>
                    <a:pt x="9562" y="13419"/>
                    <a:pt x="9336" y="13367"/>
                    <a:pt x="9109" y="13299"/>
                  </a:cubicBezTo>
                  <a:lnTo>
                    <a:pt x="9109" y="13299"/>
                  </a:lnTo>
                  <a:lnTo>
                    <a:pt x="8689" y="13089"/>
                  </a:lnTo>
                  <a:lnTo>
                    <a:pt x="8359" y="12869"/>
                  </a:lnTo>
                  <a:lnTo>
                    <a:pt x="8139" y="12649"/>
                  </a:lnTo>
                  <a:cubicBezTo>
                    <a:pt x="8135"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lnTo>
                    <a:pt x="6929" y="9460"/>
                  </a:lnTo>
                  <a:lnTo>
                    <a:pt x="6929" y="9020"/>
                  </a:lnTo>
                  <a:cubicBezTo>
                    <a:pt x="6929" y="9020"/>
                    <a:pt x="6896" y="9253"/>
                    <a:pt x="6866" y="9427"/>
                  </a:cubicBezTo>
                  <a:lnTo>
                    <a:pt x="6866" y="9427"/>
                  </a:lnTo>
                  <a:cubicBezTo>
                    <a:pt x="6856" y="9403"/>
                    <a:pt x="6819" y="9414"/>
                    <a:pt x="6819" y="9350"/>
                  </a:cubicBezTo>
                  <a:cubicBezTo>
                    <a:pt x="6896" y="9119"/>
                    <a:pt x="6919" y="8889"/>
                    <a:pt x="6964" y="8696"/>
                  </a:cubicBezTo>
                  <a:lnTo>
                    <a:pt x="6964" y="8696"/>
                  </a:lnTo>
                  <a:cubicBezTo>
                    <a:pt x="6949" y="8741"/>
                    <a:pt x="6942" y="8759"/>
                    <a:pt x="6942" y="8759"/>
                  </a:cubicBezTo>
                  <a:cubicBezTo>
                    <a:pt x="6939" y="8759"/>
                    <a:pt x="7039" y="8434"/>
                    <a:pt x="7039" y="8360"/>
                  </a:cubicBezTo>
                  <a:cubicBezTo>
                    <a:pt x="7039" y="8308"/>
                    <a:pt x="7076" y="8238"/>
                    <a:pt x="7132" y="8158"/>
                  </a:cubicBezTo>
                  <a:lnTo>
                    <a:pt x="7132" y="8158"/>
                  </a:lnTo>
                  <a:cubicBezTo>
                    <a:pt x="7090" y="8246"/>
                    <a:pt x="7039" y="8384"/>
                    <a:pt x="7039" y="8470"/>
                  </a:cubicBezTo>
                  <a:cubicBezTo>
                    <a:pt x="7141" y="8234"/>
                    <a:pt x="7180" y="8122"/>
                    <a:pt x="7185" y="8086"/>
                  </a:cubicBezTo>
                  <a:lnTo>
                    <a:pt x="7185" y="8086"/>
                  </a:lnTo>
                  <a:cubicBezTo>
                    <a:pt x="7166" y="8111"/>
                    <a:pt x="7148" y="8135"/>
                    <a:pt x="7132" y="8158"/>
                  </a:cubicBezTo>
                  <a:lnTo>
                    <a:pt x="7132" y="8158"/>
                  </a:lnTo>
                  <a:cubicBezTo>
                    <a:pt x="7156" y="8108"/>
                    <a:pt x="7177" y="8073"/>
                    <a:pt x="7184" y="8073"/>
                  </a:cubicBezTo>
                  <a:lnTo>
                    <a:pt x="7184" y="8073"/>
                  </a:lnTo>
                  <a:cubicBezTo>
                    <a:pt x="7186" y="8073"/>
                    <a:pt x="7187" y="8077"/>
                    <a:pt x="7185" y="8086"/>
                  </a:cubicBezTo>
                  <a:lnTo>
                    <a:pt x="7185" y="8086"/>
                  </a:lnTo>
                  <a:cubicBezTo>
                    <a:pt x="7380" y="7836"/>
                    <a:pt x="7699" y="7523"/>
                    <a:pt x="7699" y="7370"/>
                  </a:cubicBezTo>
                  <a:lnTo>
                    <a:pt x="7699" y="7370"/>
                  </a:lnTo>
                  <a:lnTo>
                    <a:pt x="7919" y="7150"/>
                  </a:lnTo>
                  <a:lnTo>
                    <a:pt x="7974" y="7123"/>
                  </a:lnTo>
                  <a:lnTo>
                    <a:pt x="7974" y="7123"/>
                  </a:lnTo>
                  <a:cubicBezTo>
                    <a:pt x="7892" y="7178"/>
                    <a:pt x="7809" y="7260"/>
                    <a:pt x="7699" y="7370"/>
                  </a:cubicBezTo>
                  <a:cubicBezTo>
                    <a:pt x="7743" y="7326"/>
                    <a:pt x="7875" y="7212"/>
                    <a:pt x="7997" y="7111"/>
                  </a:cubicBezTo>
                  <a:lnTo>
                    <a:pt x="7997" y="7111"/>
                  </a:lnTo>
                  <a:lnTo>
                    <a:pt x="7974" y="7123"/>
                  </a:lnTo>
                  <a:lnTo>
                    <a:pt x="7974" y="7123"/>
                  </a:lnTo>
                  <a:cubicBezTo>
                    <a:pt x="7986" y="7115"/>
                    <a:pt x="7998" y="7107"/>
                    <a:pt x="8009" y="7101"/>
                  </a:cubicBezTo>
                  <a:lnTo>
                    <a:pt x="8009" y="7101"/>
                  </a:lnTo>
                  <a:cubicBezTo>
                    <a:pt x="8005" y="7104"/>
                    <a:pt x="8001" y="7108"/>
                    <a:pt x="7997" y="7111"/>
                  </a:cubicBezTo>
                  <a:lnTo>
                    <a:pt x="7997" y="7111"/>
                  </a:lnTo>
                  <a:lnTo>
                    <a:pt x="8092" y="7064"/>
                  </a:lnTo>
                  <a:lnTo>
                    <a:pt x="8092" y="7064"/>
                  </a:lnTo>
                  <a:cubicBezTo>
                    <a:pt x="8139" y="7048"/>
                    <a:pt x="8190" y="7040"/>
                    <a:pt x="8249" y="7040"/>
                  </a:cubicBezTo>
                  <a:cubicBezTo>
                    <a:pt x="8579" y="6710"/>
                    <a:pt x="9019" y="6600"/>
                    <a:pt x="9349" y="6380"/>
                  </a:cubicBezTo>
                  <a:cubicBezTo>
                    <a:pt x="10119" y="5940"/>
                    <a:pt x="10779" y="5170"/>
                    <a:pt x="10999" y="4290"/>
                  </a:cubicBezTo>
                  <a:cubicBezTo>
                    <a:pt x="11439" y="2531"/>
                    <a:pt x="10449" y="551"/>
                    <a:pt x="8579" y="111"/>
                  </a:cubicBezTo>
                  <a:cubicBezTo>
                    <a:pt x="8286" y="37"/>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130" name="Google Shape;908;p34">
            <a:extLst>
              <a:ext uri="{FF2B5EF4-FFF2-40B4-BE49-F238E27FC236}">
                <a16:creationId xmlns:a16="http://schemas.microsoft.com/office/drawing/2014/main" id="{2AC0CC70-AC0B-3716-DC86-1DF00622EBDD}"/>
              </a:ext>
            </a:extLst>
          </p:cNvPr>
          <p:cNvGrpSpPr/>
          <p:nvPr/>
        </p:nvGrpSpPr>
        <p:grpSpPr>
          <a:xfrm rot="-1754080">
            <a:off x="255678" y="2350323"/>
            <a:ext cx="2009511" cy="531985"/>
            <a:chOff x="0" y="1186625"/>
            <a:chExt cx="7619725" cy="3240625"/>
          </a:xfrm>
        </p:grpSpPr>
        <p:sp>
          <p:nvSpPr>
            <p:cNvPr id="131" name="Google Shape;909;p34">
              <a:extLst>
                <a:ext uri="{FF2B5EF4-FFF2-40B4-BE49-F238E27FC236}">
                  <a16:creationId xmlns:a16="http://schemas.microsoft.com/office/drawing/2014/main" id="{DF8B6365-39CF-2CC2-A7A1-8B4E77392146}"/>
                </a:ext>
              </a:extLst>
            </p:cNvPr>
            <p:cNvSpPr/>
            <p:nvPr/>
          </p:nvSpPr>
          <p:spPr>
            <a:xfrm>
              <a:off x="0" y="1186625"/>
              <a:ext cx="7619725" cy="3240563"/>
            </a:xfrm>
            <a:custGeom>
              <a:avLst/>
              <a:gdLst/>
              <a:ahLst/>
              <a:cxnLst/>
              <a:rect l="l" t="t" r="r" b="b"/>
              <a:pathLst>
                <a:path w="250032" h="98080" extrusionOk="0">
                  <a:moveTo>
                    <a:pt x="879" y="0"/>
                  </a:moveTo>
                  <a:cubicBezTo>
                    <a:pt x="2831" y="2440"/>
                    <a:pt x="4392" y="5075"/>
                    <a:pt x="6246" y="7612"/>
                  </a:cubicBezTo>
                  <a:cubicBezTo>
                    <a:pt x="6734" y="8296"/>
                    <a:pt x="7320" y="8979"/>
                    <a:pt x="7905" y="9662"/>
                  </a:cubicBezTo>
                  <a:cubicBezTo>
                    <a:pt x="8198" y="10052"/>
                    <a:pt x="8491" y="10345"/>
                    <a:pt x="8686" y="10833"/>
                  </a:cubicBezTo>
                  <a:cubicBezTo>
                    <a:pt x="8979" y="11419"/>
                    <a:pt x="8686" y="12102"/>
                    <a:pt x="8101" y="12394"/>
                  </a:cubicBezTo>
                  <a:cubicBezTo>
                    <a:pt x="6832" y="13370"/>
                    <a:pt x="5466" y="14249"/>
                    <a:pt x="4002" y="15029"/>
                  </a:cubicBezTo>
                  <a:cubicBezTo>
                    <a:pt x="3123" y="15517"/>
                    <a:pt x="2343" y="16005"/>
                    <a:pt x="1464" y="16493"/>
                  </a:cubicBezTo>
                  <a:lnTo>
                    <a:pt x="879" y="16786"/>
                  </a:lnTo>
                  <a:cubicBezTo>
                    <a:pt x="684" y="16981"/>
                    <a:pt x="1074" y="17274"/>
                    <a:pt x="1172" y="17469"/>
                  </a:cubicBezTo>
                  <a:cubicBezTo>
                    <a:pt x="1269" y="17567"/>
                    <a:pt x="1757" y="18055"/>
                    <a:pt x="2050" y="18348"/>
                  </a:cubicBezTo>
                  <a:cubicBezTo>
                    <a:pt x="4295" y="20690"/>
                    <a:pt x="7320" y="22642"/>
                    <a:pt x="8979" y="25472"/>
                  </a:cubicBezTo>
                  <a:cubicBezTo>
                    <a:pt x="9467" y="26155"/>
                    <a:pt x="9955" y="27131"/>
                    <a:pt x="9565" y="27912"/>
                  </a:cubicBezTo>
                  <a:cubicBezTo>
                    <a:pt x="9077" y="28595"/>
                    <a:pt x="8296" y="29083"/>
                    <a:pt x="7515" y="29473"/>
                  </a:cubicBezTo>
                  <a:cubicBezTo>
                    <a:pt x="6930" y="29863"/>
                    <a:pt x="6344" y="30254"/>
                    <a:pt x="5758" y="30742"/>
                  </a:cubicBezTo>
                  <a:cubicBezTo>
                    <a:pt x="5661" y="30839"/>
                    <a:pt x="5466" y="30937"/>
                    <a:pt x="5368" y="31034"/>
                  </a:cubicBezTo>
                  <a:cubicBezTo>
                    <a:pt x="5270" y="31230"/>
                    <a:pt x="5563" y="31522"/>
                    <a:pt x="5563" y="31718"/>
                  </a:cubicBezTo>
                  <a:cubicBezTo>
                    <a:pt x="5856" y="32010"/>
                    <a:pt x="6051" y="32401"/>
                    <a:pt x="6344" y="32791"/>
                  </a:cubicBezTo>
                  <a:cubicBezTo>
                    <a:pt x="7222" y="33962"/>
                    <a:pt x="7905" y="35329"/>
                    <a:pt x="8393" y="36792"/>
                  </a:cubicBezTo>
                  <a:cubicBezTo>
                    <a:pt x="8979" y="39915"/>
                    <a:pt x="5856" y="41379"/>
                    <a:pt x="4587" y="43819"/>
                  </a:cubicBezTo>
                  <a:cubicBezTo>
                    <a:pt x="4099" y="44990"/>
                    <a:pt x="4295" y="46259"/>
                    <a:pt x="5173" y="47137"/>
                  </a:cubicBezTo>
                  <a:cubicBezTo>
                    <a:pt x="6149" y="48503"/>
                    <a:pt x="7320" y="49675"/>
                    <a:pt x="8686" y="50748"/>
                  </a:cubicBezTo>
                  <a:cubicBezTo>
                    <a:pt x="9857" y="51626"/>
                    <a:pt x="10833" y="52602"/>
                    <a:pt x="11712" y="53871"/>
                  </a:cubicBezTo>
                  <a:cubicBezTo>
                    <a:pt x="12200" y="54554"/>
                    <a:pt x="12785" y="55237"/>
                    <a:pt x="12200" y="56018"/>
                  </a:cubicBezTo>
                  <a:cubicBezTo>
                    <a:pt x="11614" y="57091"/>
                    <a:pt x="10833" y="58067"/>
                    <a:pt x="9955" y="58848"/>
                  </a:cubicBezTo>
                  <a:cubicBezTo>
                    <a:pt x="9077" y="59824"/>
                    <a:pt x="8003" y="60702"/>
                    <a:pt x="7125" y="61678"/>
                  </a:cubicBezTo>
                  <a:cubicBezTo>
                    <a:pt x="6149" y="62557"/>
                    <a:pt x="5368" y="63630"/>
                    <a:pt x="4783" y="64801"/>
                  </a:cubicBezTo>
                  <a:cubicBezTo>
                    <a:pt x="4392" y="65972"/>
                    <a:pt x="4685" y="67339"/>
                    <a:pt x="5466" y="68217"/>
                  </a:cubicBezTo>
                  <a:cubicBezTo>
                    <a:pt x="5954" y="68802"/>
                    <a:pt x="6344" y="69193"/>
                    <a:pt x="6832" y="69583"/>
                  </a:cubicBezTo>
                  <a:cubicBezTo>
                    <a:pt x="7125" y="69876"/>
                    <a:pt x="7418" y="70169"/>
                    <a:pt x="7613" y="70462"/>
                  </a:cubicBezTo>
                  <a:cubicBezTo>
                    <a:pt x="8003" y="71145"/>
                    <a:pt x="7418" y="71828"/>
                    <a:pt x="6930" y="72413"/>
                  </a:cubicBezTo>
                  <a:cubicBezTo>
                    <a:pt x="5856" y="73389"/>
                    <a:pt x="4783" y="74463"/>
                    <a:pt x="3807" y="75634"/>
                  </a:cubicBezTo>
                  <a:cubicBezTo>
                    <a:pt x="3221" y="76415"/>
                    <a:pt x="3221" y="77586"/>
                    <a:pt x="3904" y="78366"/>
                  </a:cubicBezTo>
                  <a:cubicBezTo>
                    <a:pt x="4685" y="79538"/>
                    <a:pt x="5563" y="80611"/>
                    <a:pt x="6637" y="81489"/>
                  </a:cubicBezTo>
                  <a:cubicBezTo>
                    <a:pt x="7710" y="82270"/>
                    <a:pt x="8686" y="83246"/>
                    <a:pt x="9565" y="84222"/>
                  </a:cubicBezTo>
                  <a:cubicBezTo>
                    <a:pt x="10248" y="84905"/>
                    <a:pt x="10443" y="85881"/>
                    <a:pt x="10150" y="86759"/>
                  </a:cubicBezTo>
                  <a:cubicBezTo>
                    <a:pt x="9272" y="88028"/>
                    <a:pt x="8296" y="89102"/>
                    <a:pt x="7222" y="90077"/>
                  </a:cubicBezTo>
                  <a:cubicBezTo>
                    <a:pt x="4978" y="92908"/>
                    <a:pt x="2636" y="95640"/>
                    <a:pt x="1" y="98080"/>
                  </a:cubicBezTo>
                  <a:lnTo>
                    <a:pt x="250032" y="98080"/>
                  </a:lnTo>
                  <a:lnTo>
                    <a:pt x="250032" y="97397"/>
                  </a:lnTo>
                  <a:cubicBezTo>
                    <a:pt x="249641" y="96421"/>
                    <a:pt x="249056" y="95347"/>
                    <a:pt x="248373" y="94469"/>
                  </a:cubicBezTo>
                  <a:cubicBezTo>
                    <a:pt x="247885" y="93688"/>
                    <a:pt x="247397" y="93005"/>
                    <a:pt x="246909" y="92420"/>
                  </a:cubicBezTo>
                  <a:cubicBezTo>
                    <a:pt x="245738" y="91053"/>
                    <a:pt x="244664" y="89687"/>
                    <a:pt x="243688" y="88223"/>
                  </a:cubicBezTo>
                  <a:cubicBezTo>
                    <a:pt x="243298" y="87735"/>
                    <a:pt x="243103" y="87150"/>
                    <a:pt x="243005" y="86564"/>
                  </a:cubicBezTo>
                  <a:cubicBezTo>
                    <a:pt x="243005" y="85979"/>
                    <a:pt x="243396" y="85393"/>
                    <a:pt x="243883" y="85198"/>
                  </a:cubicBezTo>
                  <a:cubicBezTo>
                    <a:pt x="244567" y="84808"/>
                    <a:pt x="245543" y="84612"/>
                    <a:pt x="246030" y="84027"/>
                  </a:cubicBezTo>
                  <a:cubicBezTo>
                    <a:pt x="246518" y="83441"/>
                    <a:pt x="246323" y="82368"/>
                    <a:pt x="245933" y="81587"/>
                  </a:cubicBezTo>
                  <a:cubicBezTo>
                    <a:pt x="244567" y="79440"/>
                    <a:pt x="243005" y="77391"/>
                    <a:pt x="241248" y="75536"/>
                  </a:cubicBezTo>
                  <a:cubicBezTo>
                    <a:pt x="240370" y="74756"/>
                    <a:pt x="239980" y="73584"/>
                    <a:pt x="240077" y="72413"/>
                  </a:cubicBezTo>
                  <a:cubicBezTo>
                    <a:pt x="240468" y="71047"/>
                    <a:pt x="241346" y="69876"/>
                    <a:pt x="242517" y="68998"/>
                  </a:cubicBezTo>
                  <a:cubicBezTo>
                    <a:pt x="243688" y="68119"/>
                    <a:pt x="244859" y="67046"/>
                    <a:pt x="245835" y="65777"/>
                  </a:cubicBezTo>
                  <a:cubicBezTo>
                    <a:pt x="246226" y="65484"/>
                    <a:pt x="246421" y="64996"/>
                    <a:pt x="246421" y="64411"/>
                  </a:cubicBezTo>
                  <a:cubicBezTo>
                    <a:pt x="246323" y="63825"/>
                    <a:pt x="246030" y="63240"/>
                    <a:pt x="245738" y="62654"/>
                  </a:cubicBezTo>
                  <a:cubicBezTo>
                    <a:pt x="244274" y="59531"/>
                    <a:pt x="241834" y="56799"/>
                    <a:pt x="240858" y="53578"/>
                  </a:cubicBezTo>
                  <a:cubicBezTo>
                    <a:pt x="240858" y="53578"/>
                    <a:pt x="240858" y="53481"/>
                    <a:pt x="240858" y="53481"/>
                  </a:cubicBezTo>
                  <a:cubicBezTo>
                    <a:pt x="242224" y="52407"/>
                    <a:pt x="243883" y="51724"/>
                    <a:pt x="245250" y="50748"/>
                  </a:cubicBezTo>
                  <a:cubicBezTo>
                    <a:pt x="245933" y="50358"/>
                    <a:pt x="246421" y="49675"/>
                    <a:pt x="246714" y="48991"/>
                  </a:cubicBezTo>
                  <a:cubicBezTo>
                    <a:pt x="246909" y="48211"/>
                    <a:pt x="246811" y="47430"/>
                    <a:pt x="246421" y="46747"/>
                  </a:cubicBezTo>
                  <a:cubicBezTo>
                    <a:pt x="245445" y="45283"/>
                    <a:pt x="244274" y="43917"/>
                    <a:pt x="242908" y="42843"/>
                  </a:cubicBezTo>
                  <a:cubicBezTo>
                    <a:pt x="242029" y="41867"/>
                    <a:pt x="240761" y="40696"/>
                    <a:pt x="240956" y="39330"/>
                  </a:cubicBezTo>
                  <a:cubicBezTo>
                    <a:pt x="241151" y="38549"/>
                    <a:pt x="241639" y="37964"/>
                    <a:pt x="242322" y="37573"/>
                  </a:cubicBezTo>
                  <a:cubicBezTo>
                    <a:pt x="243396" y="36890"/>
                    <a:pt x="244469" y="36304"/>
                    <a:pt x="245543" y="35621"/>
                  </a:cubicBezTo>
                  <a:cubicBezTo>
                    <a:pt x="245738" y="35426"/>
                    <a:pt x="246909" y="34743"/>
                    <a:pt x="246616" y="34548"/>
                  </a:cubicBezTo>
                  <a:cubicBezTo>
                    <a:pt x="246226" y="33962"/>
                    <a:pt x="245640" y="33377"/>
                    <a:pt x="245152" y="32889"/>
                  </a:cubicBezTo>
                  <a:cubicBezTo>
                    <a:pt x="243981" y="32010"/>
                    <a:pt x="242908" y="30937"/>
                    <a:pt x="241932" y="29863"/>
                  </a:cubicBezTo>
                  <a:cubicBezTo>
                    <a:pt x="241444" y="29083"/>
                    <a:pt x="240663" y="27912"/>
                    <a:pt x="240956" y="26936"/>
                  </a:cubicBezTo>
                  <a:cubicBezTo>
                    <a:pt x="241248" y="26448"/>
                    <a:pt x="241541" y="25960"/>
                    <a:pt x="241932" y="25569"/>
                  </a:cubicBezTo>
                  <a:cubicBezTo>
                    <a:pt x="242517" y="24984"/>
                    <a:pt x="243200" y="24301"/>
                    <a:pt x="243786" y="23618"/>
                  </a:cubicBezTo>
                  <a:cubicBezTo>
                    <a:pt x="244469" y="23032"/>
                    <a:pt x="245250" y="22251"/>
                    <a:pt x="245933" y="21666"/>
                  </a:cubicBezTo>
                  <a:cubicBezTo>
                    <a:pt x="246421" y="21373"/>
                    <a:pt x="246811" y="21080"/>
                    <a:pt x="247104" y="20690"/>
                  </a:cubicBezTo>
                  <a:cubicBezTo>
                    <a:pt x="247397" y="20104"/>
                    <a:pt x="247006" y="19226"/>
                    <a:pt x="246811" y="18836"/>
                  </a:cubicBezTo>
                  <a:cubicBezTo>
                    <a:pt x="246421" y="18152"/>
                    <a:pt x="245933" y="17567"/>
                    <a:pt x="245445" y="17079"/>
                  </a:cubicBezTo>
                  <a:cubicBezTo>
                    <a:pt x="244371" y="16103"/>
                    <a:pt x="243298" y="15029"/>
                    <a:pt x="242420" y="13858"/>
                  </a:cubicBezTo>
                  <a:cubicBezTo>
                    <a:pt x="241834" y="13273"/>
                    <a:pt x="241736" y="12882"/>
                    <a:pt x="242420" y="12297"/>
                  </a:cubicBezTo>
                  <a:cubicBezTo>
                    <a:pt x="242908" y="11809"/>
                    <a:pt x="243396" y="11419"/>
                    <a:pt x="243981" y="11028"/>
                  </a:cubicBezTo>
                  <a:cubicBezTo>
                    <a:pt x="244567" y="10735"/>
                    <a:pt x="245250" y="10443"/>
                    <a:pt x="245835" y="10150"/>
                  </a:cubicBezTo>
                  <a:cubicBezTo>
                    <a:pt x="246616" y="9955"/>
                    <a:pt x="247397" y="9662"/>
                    <a:pt x="248178" y="9369"/>
                  </a:cubicBezTo>
                  <a:cubicBezTo>
                    <a:pt x="248568" y="9272"/>
                    <a:pt x="249446" y="9174"/>
                    <a:pt x="249056" y="8686"/>
                  </a:cubicBezTo>
                  <a:cubicBezTo>
                    <a:pt x="248665" y="8296"/>
                    <a:pt x="248470" y="8100"/>
                    <a:pt x="248178" y="7710"/>
                  </a:cubicBezTo>
                  <a:cubicBezTo>
                    <a:pt x="247494" y="7027"/>
                    <a:pt x="246811" y="6441"/>
                    <a:pt x="246128" y="5661"/>
                  </a:cubicBezTo>
                  <a:cubicBezTo>
                    <a:pt x="245738" y="5270"/>
                    <a:pt x="245250" y="4880"/>
                    <a:pt x="244859" y="4392"/>
                  </a:cubicBezTo>
                  <a:cubicBezTo>
                    <a:pt x="244371" y="3904"/>
                    <a:pt x="245250" y="3416"/>
                    <a:pt x="245445" y="3026"/>
                  </a:cubicBezTo>
                  <a:cubicBezTo>
                    <a:pt x="246226" y="1952"/>
                    <a:pt x="247299" y="1074"/>
                    <a:pt x="248373" y="293"/>
                  </a:cubicBezTo>
                  <a:lnTo>
                    <a:pt x="248861" y="0"/>
                  </a:lnTo>
                  <a:close/>
                </a:path>
              </a:pathLst>
            </a:custGeom>
            <a:solidFill>
              <a:schemeClr val="dk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2" name="Google Shape;910;p34">
              <a:extLst>
                <a:ext uri="{FF2B5EF4-FFF2-40B4-BE49-F238E27FC236}">
                  <a16:creationId xmlns:a16="http://schemas.microsoft.com/office/drawing/2014/main" id="{C54393EE-CB8E-CAC3-F3E5-84009E5775F9}"/>
                </a:ext>
              </a:extLst>
            </p:cNvPr>
            <p:cNvSpPr/>
            <p:nvPr/>
          </p:nvSpPr>
          <p:spPr>
            <a:xfrm>
              <a:off x="1126200" y="1317350"/>
              <a:ext cx="6173025" cy="3046925"/>
            </a:xfrm>
            <a:custGeom>
              <a:avLst/>
              <a:gdLst/>
              <a:ahLst/>
              <a:cxnLst/>
              <a:rect l="l" t="t" r="r" b="b"/>
              <a:pathLst>
                <a:path w="246921" h="121877" extrusionOk="0">
                  <a:moveTo>
                    <a:pt x="166297" y="15268"/>
                  </a:moveTo>
                  <a:cubicBezTo>
                    <a:pt x="166783" y="17517"/>
                    <a:pt x="166841" y="19875"/>
                    <a:pt x="166590" y="22130"/>
                  </a:cubicBezTo>
                  <a:cubicBezTo>
                    <a:pt x="166586" y="22174"/>
                    <a:pt x="166581" y="22218"/>
                    <a:pt x="166576" y="22262"/>
                  </a:cubicBezTo>
                  <a:lnTo>
                    <a:pt x="166576" y="22262"/>
                  </a:lnTo>
                  <a:cubicBezTo>
                    <a:pt x="166134" y="20956"/>
                    <a:pt x="165874" y="19587"/>
                    <a:pt x="165907" y="18128"/>
                  </a:cubicBezTo>
                  <a:cubicBezTo>
                    <a:pt x="165946" y="17156"/>
                    <a:pt x="166078" y="16198"/>
                    <a:pt x="166297" y="15268"/>
                  </a:cubicBezTo>
                  <a:close/>
                  <a:moveTo>
                    <a:pt x="139163" y="10754"/>
                  </a:moveTo>
                  <a:cubicBezTo>
                    <a:pt x="140843" y="13158"/>
                    <a:pt x="142165" y="15818"/>
                    <a:pt x="143071" y="18616"/>
                  </a:cubicBezTo>
                  <a:cubicBezTo>
                    <a:pt x="144339" y="22130"/>
                    <a:pt x="145023" y="25741"/>
                    <a:pt x="145120" y="29449"/>
                  </a:cubicBezTo>
                  <a:cubicBezTo>
                    <a:pt x="145120" y="31365"/>
                    <a:pt x="145003" y="33478"/>
                    <a:pt x="144495" y="35413"/>
                  </a:cubicBezTo>
                  <a:lnTo>
                    <a:pt x="144495" y="35413"/>
                  </a:lnTo>
                  <a:cubicBezTo>
                    <a:pt x="141072" y="34873"/>
                    <a:pt x="137575" y="34629"/>
                    <a:pt x="134483" y="34036"/>
                  </a:cubicBezTo>
                  <a:cubicBezTo>
                    <a:pt x="131067" y="33353"/>
                    <a:pt x="127163" y="32377"/>
                    <a:pt x="124919" y="29449"/>
                  </a:cubicBezTo>
                  <a:cubicBezTo>
                    <a:pt x="122479" y="26229"/>
                    <a:pt x="123747" y="22813"/>
                    <a:pt x="126285" y="20080"/>
                  </a:cubicBezTo>
                  <a:cubicBezTo>
                    <a:pt x="129213" y="17152"/>
                    <a:pt x="132531" y="14615"/>
                    <a:pt x="136142" y="12566"/>
                  </a:cubicBezTo>
                  <a:cubicBezTo>
                    <a:pt x="137147" y="11981"/>
                    <a:pt x="138152" y="11369"/>
                    <a:pt x="139163" y="10754"/>
                  </a:cubicBezTo>
                  <a:close/>
                  <a:moveTo>
                    <a:pt x="154051" y="4771"/>
                  </a:moveTo>
                  <a:cubicBezTo>
                    <a:pt x="157686" y="4771"/>
                    <a:pt x="161234" y="6242"/>
                    <a:pt x="163663" y="9345"/>
                  </a:cubicBezTo>
                  <a:cubicBezTo>
                    <a:pt x="164028" y="9828"/>
                    <a:pt x="164356" y="10331"/>
                    <a:pt x="164650" y="10851"/>
                  </a:cubicBezTo>
                  <a:lnTo>
                    <a:pt x="164650" y="10851"/>
                  </a:lnTo>
                  <a:cubicBezTo>
                    <a:pt x="163894" y="12402"/>
                    <a:pt x="163359" y="14063"/>
                    <a:pt x="163077" y="15786"/>
                  </a:cubicBezTo>
                  <a:cubicBezTo>
                    <a:pt x="162442" y="19867"/>
                    <a:pt x="163493" y="23526"/>
                    <a:pt x="165367" y="27077"/>
                  </a:cubicBezTo>
                  <a:lnTo>
                    <a:pt x="165367" y="27077"/>
                  </a:lnTo>
                  <a:cubicBezTo>
                    <a:pt x="164363" y="29612"/>
                    <a:pt x="162821" y="31912"/>
                    <a:pt x="160833" y="33841"/>
                  </a:cubicBezTo>
                  <a:cubicBezTo>
                    <a:pt x="158912" y="35648"/>
                    <a:pt x="156795" y="37292"/>
                    <a:pt x="154823" y="39094"/>
                  </a:cubicBezTo>
                  <a:lnTo>
                    <a:pt x="154823" y="39094"/>
                  </a:lnTo>
                  <a:cubicBezTo>
                    <a:pt x="152662" y="37517"/>
                    <a:pt x="150114" y="36588"/>
                    <a:pt x="147428" y="35972"/>
                  </a:cubicBezTo>
                  <a:lnTo>
                    <a:pt x="147428" y="35972"/>
                  </a:lnTo>
                  <a:cubicBezTo>
                    <a:pt x="147891" y="34203"/>
                    <a:pt x="148092" y="32338"/>
                    <a:pt x="148146" y="30620"/>
                  </a:cubicBezTo>
                  <a:cubicBezTo>
                    <a:pt x="148341" y="23106"/>
                    <a:pt x="146096" y="15689"/>
                    <a:pt x="141997" y="9443"/>
                  </a:cubicBezTo>
                  <a:cubicBezTo>
                    <a:pt x="141936" y="9351"/>
                    <a:pt x="141874" y="9260"/>
                    <a:pt x="141811" y="9168"/>
                  </a:cubicBezTo>
                  <a:lnTo>
                    <a:pt x="141811" y="9168"/>
                  </a:lnTo>
                  <a:cubicBezTo>
                    <a:pt x="144186" y="7782"/>
                    <a:pt x="146628" y="6500"/>
                    <a:pt x="149219" y="5637"/>
                  </a:cubicBezTo>
                  <a:cubicBezTo>
                    <a:pt x="150786" y="5064"/>
                    <a:pt x="152427" y="4771"/>
                    <a:pt x="154051" y="4771"/>
                  </a:cubicBezTo>
                  <a:close/>
                  <a:moveTo>
                    <a:pt x="111361" y="22094"/>
                  </a:moveTo>
                  <a:cubicBezTo>
                    <a:pt x="112639" y="28404"/>
                    <a:pt x="111495" y="35539"/>
                    <a:pt x="109987" y="41258"/>
                  </a:cubicBezTo>
                  <a:cubicBezTo>
                    <a:pt x="109265" y="43733"/>
                    <a:pt x="108434" y="46209"/>
                    <a:pt x="107494" y="48642"/>
                  </a:cubicBezTo>
                  <a:lnTo>
                    <a:pt x="107494" y="48642"/>
                  </a:lnTo>
                  <a:cubicBezTo>
                    <a:pt x="107153" y="48459"/>
                    <a:pt x="106814" y="48274"/>
                    <a:pt x="106474" y="48089"/>
                  </a:cubicBezTo>
                  <a:cubicBezTo>
                    <a:pt x="103936" y="46528"/>
                    <a:pt x="101496" y="44381"/>
                    <a:pt x="100716" y="41355"/>
                  </a:cubicBezTo>
                  <a:cubicBezTo>
                    <a:pt x="99642" y="37256"/>
                    <a:pt x="101984" y="33060"/>
                    <a:pt x="104327" y="29839"/>
                  </a:cubicBezTo>
                  <a:cubicBezTo>
                    <a:pt x="106391" y="27001"/>
                    <a:pt x="108839" y="24504"/>
                    <a:pt x="111361" y="22094"/>
                  </a:cubicBezTo>
                  <a:close/>
                  <a:moveTo>
                    <a:pt x="130643" y="4668"/>
                  </a:moveTo>
                  <a:cubicBezTo>
                    <a:pt x="130973" y="4668"/>
                    <a:pt x="131310" y="4697"/>
                    <a:pt x="131652" y="4758"/>
                  </a:cubicBezTo>
                  <a:cubicBezTo>
                    <a:pt x="133880" y="5156"/>
                    <a:pt x="135718" y="6656"/>
                    <a:pt x="137220" y="8307"/>
                  </a:cubicBezTo>
                  <a:lnTo>
                    <a:pt x="137220" y="8307"/>
                  </a:lnTo>
                  <a:cubicBezTo>
                    <a:pt x="135641" y="9267"/>
                    <a:pt x="134078" y="10266"/>
                    <a:pt x="132531" y="11297"/>
                  </a:cubicBezTo>
                  <a:cubicBezTo>
                    <a:pt x="128822" y="13346"/>
                    <a:pt x="125504" y="16177"/>
                    <a:pt x="122772" y="19495"/>
                  </a:cubicBezTo>
                  <a:cubicBezTo>
                    <a:pt x="120527" y="22520"/>
                    <a:pt x="119649" y="26229"/>
                    <a:pt x="121503" y="29742"/>
                  </a:cubicBezTo>
                  <a:cubicBezTo>
                    <a:pt x="123357" y="33158"/>
                    <a:pt x="126870" y="35109"/>
                    <a:pt x="130579" y="36183"/>
                  </a:cubicBezTo>
                  <a:cubicBezTo>
                    <a:pt x="134580" y="37159"/>
                    <a:pt x="138582" y="37842"/>
                    <a:pt x="142583" y="38232"/>
                  </a:cubicBezTo>
                  <a:cubicBezTo>
                    <a:pt x="142816" y="38269"/>
                    <a:pt x="143049" y="38306"/>
                    <a:pt x="143283" y="38344"/>
                  </a:cubicBezTo>
                  <a:lnTo>
                    <a:pt x="143283" y="38344"/>
                  </a:lnTo>
                  <a:cubicBezTo>
                    <a:pt x="143246" y="38405"/>
                    <a:pt x="143207" y="38465"/>
                    <a:pt x="143168" y="38525"/>
                  </a:cubicBezTo>
                  <a:cubicBezTo>
                    <a:pt x="143168" y="38499"/>
                    <a:pt x="143168" y="38487"/>
                    <a:pt x="143165" y="38487"/>
                  </a:cubicBezTo>
                  <a:cubicBezTo>
                    <a:pt x="143154" y="38487"/>
                    <a:pt x="143116" y="38577"/>
                    <a:pt x="142973" y="38720"/>
                  </a:cubicBezTo>
                  <a:lnTo>
                    <a:pt x="142583" y="39111"/>
                  </a:lnTo>
                  <a:cubicBezTo>
                    <a:pt x="142192" y="39501"/>
                    <a:pt x="141802" y="39891"/>
                    <a:pt x="141509" y="40184"/>
                  </a:cubicBezTo>
                  <a:cubicBezTo>
                    <a:pt x="140533" y="40965"/>
                    <a:pt x="139655" y="41746"/>
                    <a:pt x="138679" y="42526"/>
                  </a:cubicBezTo>
                  <a:cubicBezTo>
                    <a:pt x="136239" y="44478"/>
                    <a:pt x="133799" y="46332"/>
                    <a:pt x="131360" y="48187"/>
                  </a:cubicBezTo>
                  <a:cubicBezTo>
                    <a:pt x="128243" y="50618"/>
                    <a:pt x="124927" y="53168"/>
                    <a:pt x="122099" y="56118"/>
                  </a:cubicBezTo>
                  <a:lnTo>
                    <a:pt x="122099" y="56118"/>
                  </a:lnTo>
                  <a:cubicBezTo>
                    <a:pt x="120258" y="54862"/>
                    <a:pt x="118302" y="53821"/>
                    <a:pt x="116233" y="52969"/>
                  </a:cubicBezTo>
                  <a:cubicBezTo>
                    <a:pt x="114191" y="52068"/>
                    <a:pt x="112185" y="51093"/>
                    <a:pt x="110194" y="50066"/>
                  </a:cubicBezTo>
                  <a:lnTo>
                    <a:pt x="110194" y="50066"/>
                  </a:lnTo>
                  <a:cubicBezTo>
                    <a:pt x="110727" y="48681"/>
                    <a:pt x="111211" y="47273"/>
                    <a:pt x="111646" y="45844"/>
                  </a:cubicBezTo>
                  <a:cubicBezTo>
                    <a:pt x="114341" y="37677"/>
                    <a:pt x="116091" y="28274"/>
                    <a:pt x="113762" y="19829"/>
                  </a:cubicBezTo>
                  <a:lnTo>
                    <a:pt x="113762" y="19829"/>
                  </a:lnTo>
                  <a:cubicBezTo>
                    <a:pt x="114262" y="19360"/>
                    <a:pt x="114761" y="18892"/>
                    <a:pt x="115257" y="18421"/>
                  </a:cubicBezTo>
                  <a:cubicBezTo>
                    <a:pt x="117014" y="16665"/>
                    <a:pt x="118868" y="15005"/>
                    <a:pt x="120527" y="13151"/>
                  </a:cubicBezTo>
                  <a:cubicBezTo>
                    <a:pt x="122186" y="11297"/>
                    <a:pt x="123260" y="9443"/>
                    <a:pt x="124821" y="7784"/>
                  </a:cubicBezTo>
                  <a:cubicBezTo>
                    <a:pt x="126357" y="6077"/>
                    <a:pt x="128342" y="4668"/>
                    <a:pt x="130643" y="4668"/>
                  </a:cubicBezTo>
                  <a:close/>
                  <a:moveTo>
                    <a:pt x="154828" y="43127"/>
                  </a:moveTo>
                  <a:lnTo>
                    <a:pt x="154828" y="43127"/>
                  </a:lnTo>
                  <a:cubicBezTo>
                    <a:pt x="157969" y="46796"/>
                    <a:pt x="157064" y="51952"/>
                    <a:pt x="155337" y="56897"/>
                  </a:cubicBezTo>
                  <a:lnTo>
                    <a:pt x="155337" y="56897"/>
                  </a:lnTo>
                  <a:cubicBezTo>
                    <a:pt x="154970" y="56675"/>
                    <a:pt x="154621" y="56439"/>
                    <a:pt x="154294" y="56189"/>
                  </a:cubicBezTo>
                  <a:cubicBezTo>
                    <a:pt x="151464" y="54140"/>
                    <a:pt x="150976" y="51017"/>
                    <a:pt x="152049" y="47699"/>
                  </a:cubicBezTo>
                  <a:cubicBezTo>
                    <a:pt x="152589" y="45963"/>
                    <a:pt x="153602" y="44471"/>
                    <a:pt x="154828" y="43127"/>
                  </a:cubicBezTo>
                  <a:close/>
                  <a:moveTo>
                    <a:pt x="80479" y="25154"/>
                  </a:moveTo>
                  <a:lnTo>
                    <a:pt x="80479" y="25154"/>
                  </a:lnTo>
                  <a:cubicBezTo>
                    <a:pt x="80907" y="26486"/>
                    <a:pt x="81245" y="27855"/>
                    <a:pt x="81490" y="29254"/>
                  </a:cubicBezTo>
                  <a:cubicBezTo>
                    <a:pt x="82368" y="35207"/>
                    <a:pt x="81880" y="41258"/>
                    <a:pt x="80026" y="46918"/>
                  </a:cubicBezTo>
                  <a:cubicBezTo>
                    <a:pt x="78767" y="50962"/>
                    <a:pt x="77102" y="54871"/>
                    <a:pt x="75123" y="58583"/>
                  </a:cubicBezTo>
                  <a:lnTo>
                    <a:pt x="75123" y="58583"/>
                  </a:lnTo>
                  <a:cubicBezTo>
                    <a:pt x="73686" y="55576"/>
                    <a:pt x="72629" y="52396"/>
                    <a:pt x="72024" y="49065"/>
                  </a:cubicBezTo>
                  <a:cubicBezTo>
                    <a:pt x="70853" y="43795"/>
                    <a:pt x="71536" y="38232"/>
                    <a:pt x="73975" y="33450"/>
                  </a:cubicBezTo>
                  <a:cubicBezTo>
                    <a:pt x="75537" y="30913"/>
                    <a:pt x="77294" y="28473"/>
                    <a:pt x="79343" y="26326"/>
                  </a:cubicBezTo>
                  <a:cubicBezTo>
                    <a:pt x="79728" y="25941"/>
                    <a:pt x="80106" y="25550"/>
                    <a:pt x="80479" y="25154"/>
                  </a:cubicBezTo>
                  <a:close/>
                  <a:moveTo>
                    <a:pt x="201060" y="33093"/>
                  </a:moveTo>
                  <a:cubicBezTo>
                    <a:pt x="200133" y="41080"/>
                    <a:pt x="197842" y="48817"/>
                    <a:pt x="195380" y="56384"/>
                  </a:cubicBezTo>
                  <a:cubicBezTo>
                    <a:pt x="194969" y="57617"/>
                    <a:pt x="194547" y="58861"/>
                    <a:pt x="194124" y="60113"/>
                  </a:cubicBezTo>
                  <a:lnTo>
                    <a:pt x="194124" y="60113"/>
                  </a:lnTo>
                  <a:cubicBezTo>
                    <a:pt x="188803" y="53818"/>
                    <a:pt x="186093" y="43042"/>
                    <a:pt x="192355" y="36866"/>
                  </a:cubicBezTo>
                  <a:cubicBezTo>
                    <a:pt x="194745" y="34539"/>
                    <a:pt x="197987" y="33995"/>
                    <a:pt x="201060" y="33093"/>
                  </a:cubicBezTo>
                  <a:close/>
                  <a:moveTo>
                    <a:pt x="167228" y="30106"/>
                  </a:moveTo>
                  <a:cubicBezTo>
                    <a:pt x="169190" y="33067"/>
                    <a:pt x="171314" y="36065"/>
                    <a:pt x="172251" y="39501"/>
                  </a:cubicBezTo>
                  <a:cubicBezTo>
                    <a:pt x="173617" y="44381"/>
                    <a:pt x="172153" y="49358"/>
                    <a:pt x="171177" y="54140"/>
                  </a:cubicBezTo>
                  <a:cubicBezTo>
                    <a:pt x="170752" y="56457"/>
                    <a:pt x="170418" y="58821"/>
                    <a:pt x="170464" y="61152"/>
                  </a:cubicBezTo>
                  <a:lnTo>
                    <a:pt x="170464" y="61152"/>
                  </a:lnTo>
                  <a:cubicBezTo>
                    <a:pt x="165977" y="60331"/>
                    <a:pt x="161515" y="59571"/>
                    <a:pt x="158000" y="58190"/>
                  </a:cubicBezTo>
                  <a:lnTo>
                    <a:pt x="158000" y="58190"/>
                  </a:lnTo>
                  <a:cubicBezTo>
                    <a:pt x="160116" y="52272"/>
                    <a:pt x="161385" y="45945"/>
                    <a:pt x="156982" y="41044"/>
                  </a:cubicBezTo>
                  <a:lnTo>
                    <a:pt x="156982" y="41044"/>
                  </a:lnTo>
                  <a:cubicBezTo>
                    <a:pt x="158343" y="39850"/>
                    <a:pt x="159774" y="38748"/>
                    <a:pt x="161028" y="37647"/>
                  </a:cubicBezTo>
                  <a:cubicBezTo>
                    <a:pt x="163644" y="35596"/>
                    <a:pt x="165748" y="33033"/>
                    <a:pt x="167228" y="30106"/>
                  </a:cubicBezTo>
                  <a:close/>
                  <a:moveTo>
                    <a:pt x="181887" y="3582"/>
                  </a:moveTo>
                  <a:cubicBezTo>
                    <a:pt x="187247" y="3582"/>
                    <a:pt x="192567" y="5942"/>
                    <a:pt x="196259" y="10126"/>
                  </a:cubicBezTo>
                  <a:cubicBezTo>
                    <a:pt x="200960" y="15461"/>
                    <a:pt x="201809" y="22890"/>
                    <a:pt x="201364" y="29775"/>
                  </a:cubicBezTo>
                  <a:lnTo>
                    <a:pt x="201364" y="29775"/>
                  </a:lnTo>
                  <a:cubicBezTo>
                    <a:pt x="198261" y="30960"/>
                    <a:pt x="194748" y="31313"/>
                    <a:pt x="191964" y="33255"/>
                  </a:cubicBezTo>
                  <a:cubicBezTo>
                    <a:pt x="183474" y="39111"/>
                    <a:pt x="185035" y="51798"/>
                    <a:pt x="189915" y="59507"/>
                  </a:cubicBezTo>
                  <a:cubicBezTo>
                    <a:pt x="190838" y="60963"/>
                    <a:pt x="191887" y="62245"/>
                    <a:pt x="193038" y="63378"/>
                  </a:cubicBezTo>
                  <a:lnTo>
                    <a:pt x="193038" y="63378"/>
                  </a:lnTo>
                  <a:cubicBezTo>
                    <a:pt x="192633" y="64622"/>
                    <a:pt x="192238" y="65871"/>
                    <a:pt x="191867" y="67119"/>
                  </a:cubicBezTo>
                  <a:cubicBezTo>
                    <a:pt x="191285" y="68865"/>
                    <a:pt x="190727" y="70659"/>
                    <a:pt x="190361" y="72477"/>
                  </a:cubicBezTo>
                  <a:lnTo>
                    <a:pt x="190361" y="72477"/>
                  </a:lnTo>
                  <a:cubicBezTo>
                    <a:pt x="188867" y="65597"/>
                    <a:pt x="181501" y="63317"/>
                    <a:pt x="173541" y="61734"/>
                  </a:cubicBezTo>
                  <a:lnTo>
                    <a:pt x="173541" y="61734"/>
                  </a:lnTo>
                  <a:cubicBezTo>
                    <a:pt x="173426" y="60060"/>
                    <a:pt x="173577" y="58311"/>
                    <a:pt x="173910" y="56482"/>
                  </a:cubicBezTo>
                  <a:cubicBezTo>
                    <a:pt x="174691" y="51602"/>
                    <a:pt x="176350" y="46820"/>
                    <a:pt x="175764" y="41843"/>
                  </a:cubicBezTo>
                  <a:cubicBezTo>
                    <a:pt x="175276" y="37159"/>
                    <a:pt x="172934" y="33255"/>
                    <a:pt x="170397" y="29351"/>
                  </a:cubicBezTo>
                  <a:cubicBezTo>
                    <a:pt x="169820" y="28434"/>
                    <a:pt x="169222" y="27509"/>
                    <a:pt x="168657" y="26564"/>
                  </a:cubicBezTo>
                  <a:lnTo>
                    <a:pt x="168657" y="26564"/>
                  </a:lnTo>
                  <a:cubicBezTo>
                    <a:pt x="170007" y="22285"/>
                    <a:pt x="170099" y="17622"/>
                    <a:pt x="168933" y="13249"/>
                  </a:cubicBezTo>
                  <a:cubicBezTo>
                    <a:pt x="168711" y="12432"/>
                    <a:pt x="168431" y="11642"/>
                    <a:pt x="168095" y="10884"/>
                  </a:cubicBezTo>
                  <a:lnTo>
                    <a:pt x="168095" y="10884"/>
                  </a:lnTo>
                  <a:cubicBezTo>
                    <a:pt x="169249" y="8992"/>
                    <a:pt x="170823" y="7356"/>
                    <a:pt x="172739" y="6125"/>
                  </a:cubicBezTo>
                  <a:cubicBezTo>
                    <a:pt x="175588" y="4393"/>
                    <a:pt x="178745" y="3582"/>
                    <a:pt x="181887" y="3582"/>
                  </a:cubicBezTo>
                  <a:close/>
                  <a:moveTo>
                    <a:pt x="34565" y="42919"/>
                  </a:moveTo>
                  <a:cubicBezTo>
                    <a:pt x="41748" y="44480"/>
                    <a:pt x="49632" y="45735"/>
                    <a:pt x="55628" y="50138"/>
                  </a:cubicBezTo>
                  <a:cubicBezTo>
                    <a:pt x="61191" y="54140"/>
                    <a:pt x="64216" y="61947"/>
                    <a:pt x="62362" y="68681"/>
                  </a:cubicBezTo>
                  <a:cubicBezTo>
                    <a:pt x="61960" y="70111"/>
                    <a:pt x="61327" y="71413"/>
                    <a:pt x="60529" y="72606"/>
                  </a:cubicBezTo>
                  <a:lnTo>
                    <a:pt x="60529" y="72606"/>
                  </a:lnTo>
                  <a:cubicBezTo>
                    <a:pt x="56681" y="70472"/>
                    <a:pt x="52564" y="68850"/>
                    <a:pt x="48894" y="66631"/>
                  </a:cubicBezTo>
                  <a:cubicBezTo>
                    <a:pt x="45186" y="64484"/>
                    <a:pt x="41965" y="61557"/>
                    <a:pt x="39428" y="58043"/>
                  </a:cubicBezTo>
                  <a:cubicBezTo>
                    <a:pt x="36206" y="53509"/>
                    <a:pt x="34808" y="48282"/>
                    <a:pt x="34565" y="42919"/>
                  </a:cubicBezTo>
                  <a:close/>
                  <a:moveTo>
                    <a:pt x="122526" y="60163"/>
                  </a:moveTo>
                  <a:cubicBezTo>
                    <a:pt x="123171" y="60733"/>
                    <a:pt x="123777" y="61356"/>
                    <a:pt x="124333" y="62045"/>
                  </a:cubicBezTo>
                  <a:cubicBezTo>
                    <a:pt x="126984" y="65178"/>
                    <a:pt x="127585" y="69105"/>
                    <a:pt x="127116" y="73064"/>
                  </a:cubicBezTo>
                  <a:lnTo>
                    <a:pt x="127116" y="73064"/>
                  </a:lnTo>
                  <a:cubicBezTo>
                    <a:pt x="127001" y="73035"/>
                    <a:pt x="126887" y="73006"/>
                    <a:pt x="126773" y="72975"/>
                  </a:cubicBezTo>
                  <a:cubicBezTo>
                    <a:pt x="124235" y="72194"/>
                    <a:pt x="120917" y="71023"/>
                    <a:pt x="119649" y="68486"/>
                  </a:cubicBezTo>
                  <a:cubicBezTo>
                    <a:pt x="118868" y="66827"/>
                    <a:pt x="119356" y="64972"/>
                    <a:pt x="120332" y="63216"/>
                  </a:cubicBezTo>
                  <a:cubicBezTo>
                    <a:pt x="121008" y="62159"/>
                    <a:pt x="121740" y="61138"/>
                    <a:pt x="122526" y="60163"/>
                  </a:cubicBezTo>
                  <a:close/>
                  <a:moveTo>
                    <a:pt x="146338" y="38906"/>
                  </a:moveTo>
                  <a:cubicBezTo>
                    <a:pt x="148575" y="39389"/>
                    <a:pt x="150752" y="40074"/>
                    <a:pt x="152636" y="41258"/>
                  </a:cubicBezTo>
                  <a:lnTo>
                    <a:pt x="152636" y="41258"/>
                  </a:lnTo>
                  <a:cubicBezTo>
                    <a:pt x="152013" y="41936"/>
                    <a:pt x="151422" y="42647"/>
                    <a:pt x="150878" y="43405"/>
                  </a:cubicBezTo>
                  <a:cubicBezTo>
                    <a:pt x="148731" y="46430"/>
                    <a:pt x="147658" y="50724"/>
                    <a:pt x="149121" y="54335"/>
                  </a:cubicBezTo>
                  <a:cubicBezTo>
                    <a:pt x="150081" y="56771"/>
                    <a:pt x="152045" y="58481"/>
                    <a:pt x="154255" y="59761"/>
                  </a:cubicBezTo>
                  <a:lnTo>
                    <a:pt x="154255" y="59761"/>
                  </a:lnTo>
                  <a:cubicBezTo>
                    <a:pt x="153260" y="62241"/>
                    <a:pt x="152214" y="64577"/>
                    <a:pt x="151561" y="66534"/>
                  </a:cubicBezTo>
                  <a:cubicBezTo>
                    <a:pt x="151092" y="67883"/>
                    <a:pt x="150702" y="69258"/>
                    <a:pt x="150434" y="70647"/>
                  </a:cubicBezTo>
                  <a:lnTo>
                    <a:pt x="150434" y="70647"/>
                  </a:lnTo>
                  <a:cubicBezTo>
                    <a:pt x="145073" y="71433"/>
                    <a:pt x="139811" y="72800"/>
                    <a:pt x="134483" y="73365"/>
                  </a:cubicBezTo>
                  <a:cubicBezTo>
                    <a:pt x="133505" y="73516"/>
                    <a:pt x="132514" y="73594"/>
                    <a:pt x="131518" y="73594"/>
                  </a:cubicBezTo>
                  <a:cubicBezTo>
                    <a:pt x="131090" y="73594"/>
                    <a:pt x="130661" y="73579"/>
                    <a:pt x="130233" y="73550"/>
                  </a:cubicBezTo>
                  <a:lnTo>
                    <a:pt x="130233" y="73550"/>
                  </a:lnTo>
                  <a:cubicBezTo>
                    <a:pt x="130307" y="72907"/>
                    <a:pt x="130358" y="72261"/>
                    <a:pt x="130384" y="71609"/>
                  </a:cubicBezTo>
                  <a:cubicBezTo>
                    <a:pt x="130677" y="66729"/>
                    <a:pt x="128822" y="61947"/>
                    <a:pt x="125309" y="58629"/>
                  </a:cubicBezTo>
                  <a:cubicBezTo>
                    <a:pt x="125042" y="58391"/>
                    <a:pt x="124772" y="58158"/>
                    <a:pt x="124499" y="57930"/>
                  </a:cubicBezTo>
                  <a:lnTo>
                    <a:pt x="124499" y="57930"/>
                  </a:lnTo>
                  <a:cubicBezTo>
                    <a:pt x="124950" y="57466"/>
                    <a:pt x="125415" y="57016"/>
                    <a:pt x="125895" y="56580"/>
                  </a:cubicBezTo>
                  <a:cubicBezTo>
                    <a:pt x="130677" y="52188"/>
                    <a:pt x="135947" y="48479"/>
                    <a:pt x="141021" y="44381"/>
                  </a:cubicBezTo>
                  <a:cubicBezTo>
                    <a:pt x="142778" y="43209"/>
                    <a:pt x="144437" y="41648"/>
                    <a:pt x="145706" y="39989"/>
                  </a:cubicBezTo>
                  <a:cubicBezTo>
                    <a:pt x="145936" y="39643"/>
                    <a:pt x="146146" y="39281"/>
                    <a:pt x="146338" y="38906"/>
                  </a:cubicBezTo>
                  <a:close/>
                  <a:moveTo>
                    <a:pt x="96682" y="8004"/>
                  </a:moveTo>
                  <a:cubicBezTo>
                    <a:pt x="100460" y="8004"/>
                    <a:pt x="104183" y="10197"/>
                    <a:pt x="106669" y="12761"/>
                  </a:cubicBezTo>
                  <a:cubicBezTo>
                    <a:pt x="108354" y="14492"/>
                    <a:pt x="109559" y="16502"/>
                    <a:pt x="110385" y="18680"/>
                  </a:cubicBezTo>
                  <a:lnTo>
                    <a:pt x="110385" y="18680"/>
                  </a:lnTo>
                  <a:cubicBezTo>
                    <a:pt x="109591" y="19432"/>
                    <a:pt x="108805" y="20189"/>
                    <a:pt x="108035" y="20959"/>
                  </a:cubicBezTo>
                  <a:cubicBezTo>
                    <a:pt x="102375" y="26521"/>
                    <a:pt x="94470" y="35402"/>
                    <a:pt x="98374" y="43990"/>
                  </a:cubicBezTo>
                  <a:cubicBezTo>
                    <a:pt x="99897" y="47406"/>
                    <a:pt x="102920" y="49718"/>
                    <a:pt x="106301" y="51566"/>
                  </a:cubicBezTo>
                  <a:lnTo>
                    <a:pt x="106301" y="51566"/>
                  </a:lnTo>
                  <a:cubicBezTo>
                    <a:pt x="105799" y="52733"/>
                    <a:pt x="105271" y="53885"/>
                    <a:pt x="104717" y="55018"/>
                  </a:cubicBezTo>
                  <a:cubicBezTo>
                    <a:pt x="102570" y="59215"/>
                    <a:pt x="99447" y="62825"/>
                    <a:pt x="96519" y="66631"/>
                  </a:cubicBezTo>
                  <a:cubicBezTo>
                    <a:pt x="94691" y="69091"/>
                    <a:pt x="92740" y="71835"/>
                    <a:pt x="91325" y="74786"/>
                  </a:cubicBezTo>
                  <a:lnTo>
                    <a:pt x="91325" y="74786"/>
                  </a:lnTo>
                  <a:cubicBezTo>
                    <a:pt x="90709" y="74412"/>
                    <a:pt x="90098" y="74037"/>
                    <a:pt x="89493" y="73658"/>
                  </a:cubicBezTo>
                  <a:cubicBezTo>
                    <a:pt x="85199" y="71023"/>
                    <a:pt x="81100" y="68095"/>
                    <a:pt x="78172" y="63899"/>
                  </a:cubicBezTo>
                  <a:cubicBezTo>
                    <a:pt x="77680" y="63169"/>
                    <a:pt x="77211" y="62425"/>
                    <a:pt x="76766" y="61670"/>
                  </a:cubicBezTo>
                  <a:lnTo>
                    <a:pt x="76766" y="61670"/>
                  </a:lnTo>
                  <a:cubicBezTo>
                    <a:pt x="78821" y="57996"/>
                    <a:pt x="80569" y="54140"/>
                    <a:pt x="82076" y="50236"/>
                  </a:cubicBezTo>
                  <a:cubicBezTo>
                    <a:pt x="85285" y="41235"/>
                    <a:pt x="85920" y="31481"/>
                    <a:pt x="82673" y="22685"/>
                  </a:cubicBezTo>
                  <a:lnTo>
                    <a:pt x="82673" y="22685"/>
                  </a:lnTo>
                  <a:cubicBezTo>
                    <a:pt x="83574" y="21616"/>
                    <a:pt x="84445" y="20517"/>
                    <a:pt x="85296" y="19397"/>
                  </a:cubicBezTo>
                  <a:cubicBezTo>
                    <a:pt x="87638" y="15786"/>
                    <a:pt x="89200" y="9931"/>
                    <a:pt x="93787" y="8467"/>
                  </a:cubicBezTo>
                  <a:cubicBezTo>
                    <a:pt x="94742" y="8148"/>
                    <a:pt x="95714" y="8004"/>
                    <a:pt x="96682" y="8004"/>
                  </a:cubicBezTo>
                  <a:close/>
                  <a:moveTo>
                    <a:pt x="174182" y="65077"/>
                  </a:moveTo>
                  <a:cubicBezTo>
                    <a:pt x="175501" y="65359"/>
                    <a:pt x="176812" y="65674"/>
                    <a:pt x="178106" y="66046"/>
                  </a:cubicBezTo>
                  <a:cubicBezTo>
                    <a:pt x="181620" y="67022"/>
                    <a:pt x="185719" y="68681"/>
                    <a:pt x="187085" y="72292"/>
                  </a:cubicBezTo>
                  <a:cubicBezTo>
                    <a:pt x="187432" y="73211"/>
                    <a:pt x="187608" y="74151"/>
                    <a:pt x="187649" y="75097"/>
                  </a:cubicBezTo>
                  <a:lnTo>
                    <a:pt x="187649" y="75097"/>
                  </a:lnTo>
                  <a:cubicBezTo>
                    <a:pt x="184048" y="74446"/>
                    <a:pt x="180607" y="73361"/>
                    <a:pt x="177814" y="70633"/>
                  </a:cubicBezTo>
                  <a:cubicBezTo>
                    <a:pt x="175987" y="68889"/>
                    <a:pt x="174832" y="67040"/>
                    <a:pt x="174182" y="65077"/>
                  </a:cubicBezTo>
                  <a:close/>
                  <a:moveTo>
                    <a:pt x="57811" y="4936"/>
                  </a:moveTo>
                  <a:cubicBezTo>
                    <a:pt x="59095" y="4936"/>
                    <a:pt x="60394" y="5101"/>
                    <a:pt x="61679" y="5441"/>
                  </a:cubicBezTo>
                  <a:cubicBezTo>
                    <a:pt x="66754" y="6808"/>
                    <a:pt x="71048" y="10321"/>
                    <a:pt x="74366" y="14322"/>
                  </a:cubicBezTo>
                  <a:cubicBezTo>
                    <a:pt x="76352" y="16622"/>
                    <a:pt x="77974" y="19146"/>
                    <a:pt x="79203" y="21849"/>
                  </a:cubicBezTo>
                  <a:lnTo>
                    <a:pt x="79203" y="21849"/>
                  </a:lnTo>
                  <a:cubicBezTo>
                    <a:pt x="75799" y="25583"/>
                    <a:pt x="72220" y="29378"/>
                    <a:pt x="70267" y="34133"/>
                  </a:cubicBezTo>
                  <a:cubicBezTo>
                    <a:pt x="66560" y="42926"/>
                    <a:pt x="68716" y="53469"/>
                    <a:pt x="73305" y="61796"/>
                  </a:cubicBezTo>
                  <a:lnTo>
                    <a:pt x="73305" y="61796"/>
                  </a:lnTo>
                  <a:cubicBezTo>
                    <a:pt x="72919" y="62439"/>
                    <a:pt x="72525" y="63075"/>
                    <a:pt x="72121" y="63704"/>
                  </a:cubicBezTo>
                  <a:cubicBezTo>
                    <a:pt x="69714" y="67555"/>
                    <a:pt x="67241" y="71472"/>
                    <a:pt x="65461" y="75727"/>
                  </a:cubicBezTo>
                  <a:lnTo>
                    <a:pt x="65461" y="75727"/>
                  </a:lnTo>
                  <a:cubicBezTo>
                    <a:pt x="64689" y="75165"/>
                    <a:pt x="63893" y="74629"/>
                    <a:pt x="63079" y="74118"/>
                  </a:cubicBezTo>
                  <a:lnTo>
                    <a:pt x="63079" y="74118"/>
                  </a:lnTo>
                  <a:cubicBezTo>
                    <a:pt x="64069" y="72618"/>
                    <a:pt x="64838" y="70977"/>
                    <a:pt x="65290" y="69169"/>
                  </a:cubicBezTo>
                  <a:cubicBezTo>
                    <a:pt x="66949" y="61849"/>
                    <a:pt x="64607" y="54237"/>
                    <a:pt x="59141" y="49065"/>
                  </a:cubicBezTo>
                  <a:cubicBezTo>
                    <a:pt x="53384" y="43795"/>
                    <a:pt x="45186" y="42038"/>
                    <a:pt x="37769" y="40574"/>
                  </a:cubicBezTo>
                  <a:cubicBezTo>
                    <a:pt x="36700" y="40344"/>
                    <a:pt x="35623" y="40116"/>
                    <a:pt x="34546" y="39880"/>
                  </a:cubicBezTo>
                  <a:lnTo>
                    <a:pt x="34546" y="39880"/>
                  </a:lnTo>
                  <a:cubicBezTo>
                    <a:pt x="34621" y="37466"/>
                    <a:pt x="34902" y="35046"/>
                    <a:pt x="35329" y="32670"/>
                  </a:cubicBezTo>
                  <a:cubicBezTo>
                    <a:pt x="36890" y="23984"/>
                    <a:pt x="41087" y="14030"/>
                    <a:pt x="48211" y="8369"/>
                  </a:cubicBezTo>
                  <a:cubicBezTo>
                    <a:pt x="50923" y="6157"/>
                    <a:pt x="54314" y="4936"/>
                    <a:pt x="57811" y="4936"/>
                  </a:cubicBezTo>
                  <a:close/>
                  <a:moveTo>
                    <a:pt x="156556" y="73128"/>
                  </a:moveTo>
                  <a:cubicBezTo>
                    <a:pt x="157071" y="73128"/>
                    <a:pt x="157586" y="73141"/>
                    <a:pt x="158100" y="73170"/>
                  </a:cubicBezTo>
                  <a:cubicBezTo>
                    <a:pt x="160442" y="73170"/>
                    <a:pt x="162687" y="73951"/>
                    <a:pt x="164443" y="75512"/>
                  </a:cubicBezTo>
                  <a:cubicBezTo>
                    <a:pt x="166493" y="77562"/>
                    <a:pt x="166883" y="80685"/>
                    <a:pt x="166883" y="83515"/>
                  </a:cubicBezTo>
                  <a:cubicBezTo>
                    <a:pt x="166836" y="85125"/>
                    <a:pt x="166605" y="86735"/>
                    <a:pt x="166167" y="88290"/>
                  </a:cubicBezTo>
                  <a:lnTo>
                    <a:pt x="166167" y="88290"/>
                  </a:lnTo>
                  <a:cubicBezTo>
                    <a:pt x="164989" y="87931"/>
                    <a:pt x="163824" y="87552"/>
                    <a:pt x="162687" y="87126"/>
                  </a:cubicBezTo>
                  <a:cubicBezTo>
                    <a:pt x="158978" y="85759"/>
                    <a:pt x="155758" y="83612"/>
                    <a:pt x="154099" y="79806"/>
                  </a:cubicBezTo>
                  <a:cubicBezTo>
                    <a:pt x="153200" y="77650"/>
                    <a:pt x="152984" y="75472"/>
                    <a:pt x="153175" y="73303"/>
                  </a:cubicBezTo>
                  <a:lnTo>
                    <a:pt x="153175" y="73303"/>
                  </a:lnTo>
                  <a:cubicBezTo>
                    <a:pt x="154304" y="73192"/>
                    <a:pt x="155432" y="73128"/>
                    <a:pt x="156556" y="73128"/>
                  </a:cubicBezTo>
                  <a:close/>
                  <a:moveTo>
                    <a:pt x="193432" y="78868"/>
                  </a:moveTo>
                  <a:cubicBezTo>
                    <a:pt x="196066" y="79246"/>
                    <a:pt x="198651" y="79807"/>
                    <a:pt x="201041" y="81075"/>
                  </a:cubicBezTo>
                  <a:cubicBezTo>
                    <a:pt x="204956" y="83176"/>
                    <a:pt x="207469" y="87146"/>
                    <a:pt x="207759" y="91613"/>
                  </a:cubicBezTo>
                  <a:lnTo>
                    <a:pt x="207759" y="91613"/>
                  </a:lnTo>
                  <a:cubicBezTo>
                    <a:pt x="206273" y="90942"/>
                    <a:pt x="204802" y="90239"/>
                    <a:pt x="203383" y="89468"/>
                  </a:cubicBezTo>
                  <a:cubicBezTo>
                    <a:pt x="200162" y="88004"/>
                    <a:pt x="197332" y="85759"/>
                    <a:pt x="195185" y="82929"/>
                  </a:cubicBezTo>
                  <a:cubicBezTo>
                    <a:pt x="194375" y="81674"/>
                    <a:pt x="193784" y="80302"/>
                    <a:pt x="193432" y="78868"/>
                  </a:cubicBezTo>
                  <a:close/>
                  <a:moveTo>
                    <a:pt x="156912" y="61062"/>
                  </a:moveTo>
                  <a:cubicBezTo>
                    <a:pt x="161379" y="62806"/>
                    <a:pt x="166115" y="63545"/>
                    <a:pt x="170813" y="64414"/>
                  </a:cubicBezTo>
                  <a:lnTo>
                    <a:pt x="170813" y="64414"/>
                  </a:lnTo>
                  <a:cubicBezTo>
                    <a:pt x="171090" y="65768"/>
                    <a:pt x="171550" y="67098"/>
                    <a:pt x="172251" y="68388"/>
                  </a:cubicBezTo>
                  <a:cubicBezTo>
                    <a:pt x="175081" y="73268"/>
                    <a:pt x="179961" y="76781"/>
                    <a:pt x="185523" y="77757"/>
                  </a:cubicBezTo>
                  <a:cubicBezTo>
                    <a:pt x="186134" y="77884"/>
                    <a:pt x="186750" y="77991"/>
                    <a:pt x="187370" y="78087"/>
                  </a:cubicBezTo>
                  <a:lnTo>
                    <a:pt x="187370" y="78087"/>
                  </a:lnTo>
                  <a:cubicBezTo>
                    <a:pt x="186814" y="80645"/>
                    <a:pt x="185534" y="83115"/>
                    <a:pt x="184255" y="85174"/>
                  </a:cubicBezTo>
                  <a:cubicBezTo>
                    <a:pt x="182558" y="87860"/>
                    <a:pt x="180605" y="90342"/>
                    <a:pt x="179176" y="93063"/>
                  </a:cubicBezTo>
                  <a:lnTo>
                    <a:pt x="179176" y="93063"/>
                  </a:lnTo>
                  <a:cubicBezTo>
                    <a:pt x="176108" y="91228"/>
                    <a:pt x="172576" y="90168"/>
                    <a:pt x="169030" y="89135"/>
                  </a:cubicBezTo>
                  <a:lnTo>
                    <a:pt x="169030" y="89135"/>
                  </a:lnTo>
                  <a:cubicBezTo>
                    <a:pt x="169331" y="88123"/>
                    <a:pt x="169560" y="87092"/>
                    <a:pt x="169713" y="86052"/>
                  </a:cubicBezTo>
                  <a:cubicBezTo>
                    <a:pt x="170006" y="82539"/>
                    <a:pt x="169909" y="78733"/>
                    <a:pt x="168250" y="75610"/>
                  </a:cubicBezTo>
                  <a:cubicBezTo>
                    <a:pt x="165916" y="71265"/>
                    <a:pt x="161194" y="70104"/>
                    <a:pt x="156655" y="70104"/>
                  </a:cubicBezTo>
                  <a:cubicBezTo>
                    <a:pt x="155689" y="70104"/>
                    <a:pt x="154731" y="70157"/>
                    <a:pt x="153806" y="70242"/>
                  </a:cubicBezTo>
                  <a:cubicBezTo>
                    <a:pt x="153765" y="70246"/>
                    <a:pt x="153724" y="70250"/>
                    <a:pt x="153683" y="70253"/>
                  </a:cubicBezTo>
                  <a:lnTo>
                    <a:pt x="153683" y="70253"/>
                  </a:lnTo>
                  <a:cubicBezTo>
                    <a:pt x="154043" y="68740"/>
                    <a:pt x="154538" y="67236"/>
                    <a:pt x="155075" y="65753"/>
                  </a:cubicBezTo>
                  <a:cubicBezTo>
                    <a:pt x="155617" y="64276"/>
                    <a:pt x="156267" y="62698"/>
                    <a:pt x="156912" y="61062"/>
                  </a:cubicBezTo>
                  <a:close/>
                  <a:moveTo>
                    <a:pt x="109005" y="52932"/>
                  </a:moveTo>
                  <a:cubicBezTo>
                    <a:pt x="111084" y="53915"/>
                    <a:pt x="113183" y="54793"/>
                    <a:pt x="115062" y="55701"/>
                  </a:cubicBezTo>
                  <a:cubicBezTo>
                    <a:pt x="116790" y="56491"/>
                    <a:pt x="118518" y="57331"/>
                    <a:pt x="120120" y="58360"/>
                  </a:cubicBezTo>
                  <a:lnTo>
                    <a:pt x="120120" y="58360"/>
                  </a:lnTo>
                  <a:cubicBezTo>
                    <a:pt x="119302" y="59374"/>
                    <a:pt x="118552" y="60437"/>
                    <a:pt x="117892" y="61557"/>
                  </a:cubicBezTo>
                  <a:cubicBezTo>
                    <a:pt x="116623" y="63509"/>
                    <a:pt x="116135" y="65948"/>
                    <a:pt x="116526" y="68388"/>
                  </a:cubicBezTo>
                  <a:cubicBezTo>
                    <a:pt x="117306" y="70926"/>
                    <a:pt x="119063" y="72975"/>
                    <a:pt x="121503" y="74048"/>
                  </a:cubicBezTo>
                  <a:cubicBezTo>
                    <a:pt x="123184" y="74959"/>
                    <a:pt x="124884" y="75576"/>
                    <a:pt x="126601" y="75967"/>
                  </a:cubicBezTo>
                  <a:lnTo>
                    <a:pt x="126601" y="75967"/>
                  </a:lnTo>
                  <a:cubicBezTo>
                    <a:pt x="125308" y="82014"/>
                    <a:pt x="122584" y="87873"/>
                    <a:pt x="121252" y="93941"/>
                  </a:cubicBezTo>
                  <a:lnTo>
                    <a:pt x="121252" y="93941"/>
                  </a:lnTo>
                  <a:cubicBezTo>
                    <a:pt x="120957" y="93937"/>
                    <a:pt x="120662" y="93935"/>
                    <a:pt x="120367" y="93935"/>
                  </a:cubicBezTo>
                  <a:cubicBezTo>
                    <a:pt x="117735" y="93935"/>
                    <a:pt x="115089" y="94067"/>
                    <a:pt x="112452" y="94116"/>
                  </a:cubicBezTo>
                  <a:lnTo>
                    <a:pt x="112452" y="94116"/>
                  </a:lnTo>
                  <a:cubicBezTo>
                    <a:pt x="112153" y="93399"/>
                    <a:pt x="111819" y="92694"/>
                    <a:pt x="111451" y="92005"/>
                  </a:cubicBezTo>
                  <a:cubicBezTo>
                    <a:pt x="107685" y="84713"/>
                    <a:pt x="100760" y="80448"/>
                    <a:pt x="93918" y="76345"/>
                  </a:cubicBezTo>
                  <a:lnTo>
                    <a:pt x="93918" y="76345"/>
                  </a:lnTo>
                  <a:cubicBezTo>
                    <a:pt x="94826" y="74358"/>
                    <a:pt x="96014" y="72470"/>
                    <a:pt x="97202" y="70730"/>
                  </a:cubicBezTo>
                  <a:cubicBezTo>
                    <a:pt x="99935" y="66729"/>
                    <a:pt x="103448" y="62923"/>
                    <a:pt x="106083" y="58629"/>
                  </a:cubicBezTo>
                  <a:cubicBezTo>
                    <a:pt x="107160" y="56789"/>
                    <a:pt x="108134" y="54887"/>
                    <a:pt x="109005" y="52932"/>
                  </a:cubicBezTo>
                  <a:close/>
                  <a:moveTo>
                    <a:pt x="92849" y="79228"/>
                  </a:moveTo>
                  <a:cubicBezTo>
                    <a:pt x="94781" y="80391"/>
                    <a:pt x="96708" y="81569"/>
                    <a:pt x="98569" y="82832"/>
                  </a:cubicBezTo>
                  <a:cubicBezTo>
                    <a:pt x="102668" y="85369"/>
                    <a:pt x="106083" y="88882"/>
                    <a:pt x="108523" y="93079"/>
                  </a:cubicBezTo>
                  <a:cubicBezTo>
                    <a:pt x="108701" y="93418"/>
                    <a:pt x="108874" y="93765"/>
                    <a:pt x="109041" y="94117"/>
                  </a:cubicBezTo>
                  <a:lnTo>
                    <a:pt x="109041" y="94117"/>
                  </a:lnTo>
                  <a:cubicBezTo>
                    <a:pt x="106264" y="94051"/>
                    <a:pt x="103511" y="93790"/>
                    <a:pt x="100813" y="93079"/>
                  </a:cubicBezTo>
                  <a:cubicBezTo>
                    <a:pt x="96422" y="91908"/>
                    <a:pt x="93006" y="89273"/>
                    <a:pt x="92420" y="84491"/>
                  </a:cubicBezTo>
                  <a:cubicBezTo>
                    <a:pt x="92175" y="82702"/>
                    <a:pt x="92371" y="80939"/>
                    <a:pt x="92849" y="79228"/>
                  </a:cubicBezTo>
                  <a:close/>
                  <a:moveTo>
                    <a:pt x="66821" y="80796"/>
                  </a:moveTo>
                  <a:cubicBezTo>
                    <a:pt x="68195" y="82097"/>
                    <a:pt x="69450" y="83530"/>
                    <a:pt x="70560" y="85076"/>
                  </a:cubicBezTo>
                  <a:cubicBezTo>
                    <a:pt x="73279" y="89180"/>
                    <a:pt x="74245" y="94135"/>
                    <a:pt x="73661" y="98914"/>
                  </a:cubicBezTo>
                  <a:lnTo>
                    <a:pt x="73661" y="98914"/>
                  </a:lnTo>
                  <a:cubicBezTo>
                    <a:pt x="72878" y="98317"/>
                    <a:pt x="72133" y="97677"/>
                    <a:pt x="71438" y="96982"/>
                  </a:cubicBezTo>
                  <a:cubicBezTo>
                    <a:pt x="67242" y="92688"/>
                    <a:pt x="65290" y="87321"/>
                    <a:pt x="66656" y="81465"/>
                  </a:cubicBezTo>
                  <a:cubicBezTo>
                    <a:pt x="66708" y="81241"/>
                    <a:pt x="66763" y="81018"/>
                    <a:pt x="66821" y="80796"/>
                  </a:cubicBezTo>
                  <a:close/>
                  <a:moveTo>
                    <a:pt x="195514" y="65483"/>
                  </a:moveTo>
                  <a:cubicBezTo>
                    <a:pt x="201348" y="69773"/>
                    <a:pt x="208989" y="71293"/>
                    <a:pt x="216265" y="72292"/>
                  </a:cubicBezTo>
                  <a:cubicBezTo>
                    <a:pt x="225829" y="73658"/>
                    <a:pt x="238126" y="75708"/>
                    <a:pt x="241541" y="86540"/>
                  </a:cubicBezTo>
                  <a:cubicBezTo>
                    <a:pt x="243103" y="91517"/>
                    <a:pt x="241639" y="97080"/>
                    <a:pt x="237833" y="100789"/>
                  </a:cubicBezTo>
                  <a:cubicBezTo>
                    <a:pt x="236295" y="102169"/>
                    <a:pt x="234501" y="102705"/>
                    <a:pt x="232646" y="102705"/>
                  </a:cubicBezTo>
                  <a:cubicBezTo>
                    <a:pt x="229911" y="102705"/>
                    <a:pt x="227042" y="101540"/>
                    <a:pt x="224658" y="100203"/>
                  </a:cubicBezTo>
                  <a:cubicBezTo>
                    <a:pt x="222706" y="99227"/>
                    <a:pt x="220949" y="97861"/>
                    <a:pt x="218998" y="96787"/>
                  </a:cubicBezTo>
                  <a:cubicBezTo>
                    <a:pt x="217436" y="95909"/>
                    <a:pt x="215777" y="95226"/>
                    <a:pt x="214020" y="94348"/>
                  </a:cubicBezTo>
                  <a:cubicBezTo>
                    <a:pt x="213020" y="93903"/>
                    <a:pt x="212004" y="93467"/>
                    <a:pt x="210984" y="93027"/>
                  </a:cubicBezTo>
                  <a:lnTo>
                    <a:pt x="210984" y="93027"/>
                  </a:lnTo>
                  <a:cubicBezTo>
                    <a:pt x="210841" y="88850"/>
                    <a:pt x="209296" y="84716"/>
                    <a:pt x="206603" y="81465"/>
                  </a:cubicBezTo>
                  <a:cubicBezTo>
                    <a:pt x="203090" y="77757"/>
                    <a:pt x="198015" y="76488"/>
                    <a:pt x="193136" y="75903"/>
                  </a:cubicBezTo>
                  <a:cubicBezTo>
                    <a:pt x="193108" y="75899"/>
                    <a:pt x="193080" y="75895"/>
                    <a:pt x="193052" y="75891"/>
                  </a:cubicBezTo>
                  <a:lnTo>
                    <a:pt x="193052" y="75891"/>
                  </a:lnTo>
                  <a:cubicBezTo>
                    <a:pt x="193038" y="74794"/>
                    <a:pt x="193161" y="73685"/>
                    <a:pt x="193428" y="72585"/>
                  </a:cubicBezTo>
                  <a:cubicBezTo>
                    <a:pt x="194040" y="70206"/>
                    <a:pt x="194746" y="67828"/>
                    <a:pt x="195514" y="65483"/>
                  </a:cubicBezTo>
                  <a:close/>
                  <a:moveTo>
                    <a:pt x="180619" y="98031"/>
                  </a:moveTo>
                  <a:lnTo>
                    <a:pt x="180619" y="98031"/>
                  </a:lnTo>
                  <a:cubicBezTo>
                    <a:pt x="180969" y="98405"/>
                    <a:pt x="181303" y="98803"/>
                    <a:pt x="181620" y="99227"/>
                  </a:cubicBezTo>
                  <a:cubicBezTo>
                    <a:pt x="183891" y="102190"/>
                    <a:pt x="184339" y="105727"/>
                    <a:pt x="183430" y="108955"/>
                  </a:cubicBezTo>
                  <a:lnTo>
                    <a:pt x="183430" y="108955"/>
                  </a:lnTo>
                  <a:cubicBezTo>
                    <a:pt x="181855" y="106731"/>
                    <a:pt x="180794" y="104048"/>
                    <a:pt x="180449" y="101569"/>
                  </a:cubicBezTo>
                  <a:cubicBezTo>
                    <a:pt x="180280" y="100364"/>
                    <a:pt x="180362" y="99183"/>
                    <a:pt x="180619" y="98031"/>
                  </a:cubicBezTo>
                  <a:close/>
                  <a:moveTo>
                    <a:pt x="75016" y="64630"/>
                  </a:moveTo>
                  <a:cubicBezTo>
                    <a:pt x="75091" y="64745"/>
                    <a:pt x="75168" y="64859"/>
                    <a:pt x="75244" y="64972"/>
                  </a:cubicBezTo>
                  <a:cubicBezTo>
                    <a:pt x="79026" y="70580"/>
                    <a:pt x="84507" y="74183"/>
                    <a:pt x="90173" y="77617"/>
                  </a:cubicBezTo>
                  <a:lnTo>
                    <a:pt x="90173" y="77617"/>
                  </a:lnTo>
                  <a:cubicBezTo>
                    <a:pt x="89935" y="78337"/>
                    <a:pt x="89738" y="79067"/>
                    <a:pt x="89590" y="79806"/>
                  </a:cubicBezTo>
                  <a:cubicBezTo>
                    <a:pt x="88712" y="84296"/>
                    <a:pt x="89590" y="89468"/>
                    <a:pt x="93201" y="92591"/>
                  </a:cubicBezTo>
                  <a:cubicBezTo>
                    <a:pt x="96422" y="95519"/>
                    <a:pt x="100911" y="96495"/>
                    <a:pt x="105107" y="96982"/>
                  </a:cubicBezTo>
                  <a:cubicBezTo>
                    <a:pt x="106830" y="97131"/>
                    <a:pt x="108552" y="97180"/>
                    <a:pt x="110275" y="97182"/>
                  </a:cubicBezTo>
                  <a:lnTo>
                    <a:pt x="110275" y="97182"/>
                  </a:lnTo>
                  <a:cubicBezTo>
                    <a:pt x="111301" y="100308"/>
                    <a:pt x="111674" y="103663"/>
                    <a:pt x="110670" y="106742"/>
                  </a:cubicBezTo>
                  <a:cubicBezTo>
                    <a:pt x="109889" y="109279"/>
                    <a:pt x="108035" y="111231"/>
                    <a:pt x="105693" y="112304"/>
                  </a:cubicBezTo>
                  <a:cubicBezTo>
                    <a:pt x="104609" y="112651"/>
                    <a:pt x="103505" y="112825"/>
                    <a:pt x="102408" y="112825"/>
                  </a:cubicBezTo>
                  <a:cubicBezTo>
                    <a:pt x="101036" y="112825"/>
                    <a:pt x="99675" y="112554"/>
                    <a:pt x="98374" y="112012"/>
                  </a:cubicBezTo>
                  <a:cubicBezTo>
                    <a:pt x="96031" y="111036"/>
                    <a:pt x="93884" y="109865"/>
                    <a:pt x="91737" y="108498"/>
                  </a:cubicBezTo>
                  <a:cubicBezTo>
                    <a:pt x="89395" y="107132"/>
                    <a:pt x="86955" y="106059"/>
                    <a:pt x="84613" y="104887"/>
                  </a:cubicBezTo>
                  <a:cubicBezTo>
                    <a:pt x="81948" y="103640"/>
                    <a:pt x="79150" y="102392"/>
                    <a:pt x="76566" y="100857"/>
                  </a:cubicBezTo>
                  <a:lnTo>
                    <a:pt x="76566" y="100857"/>
                  </a:lnTo>
                  <a:cubicBezTo>
                    <a:pt x="76869" y="99246"/>
                    <a:pt x="77018" y="97590"/>
                    <a:pt x="77001" y="95909"/>
                  </a:cubicBezTo>
                  <a:cubicBezTo>
                    <a:pt x="76927" y="88262"/>
                    <a:pt x="73198" y="82222"/>
                    <a:pt x="67857" y="77622"/>
                  </a:cubicBezTo>
                  <a:lnTo>
                    <a:pt x="67857" y="77622"/>
                  </a:lnTo>
                  <a:cubicBezTo>
                    <a:pt x="69408" y="73629"/>
                    <a:pt x="71748" y="69879"/>
                    <a:pt x="73975" y="66241"/>
                  </a:cubicBezTo>
                  <a:cubicBezTo>
                    <a:pt x="74330" y="65709"/>
                    <a:pt x="74677" y="65172"/>
                    <a:pt x="75016" y="64630"/>
                  </a:cubicBezTo>
                  <a:close/>
                  <a:moveTo>
                    <a:pt x="123773" y="97143"/>
                  </a:moveTo>
                  <a:cubicBezTo>
                    <a:pt x="128503" y="97417"/>
                    <a:pt x="133249" y="98558"/>
                    <a:pt x="136825" y="101960"/>
                  </a:cubicBezTo>
                  <a:cubicBezTo>
                    <a:pt x="139167" y="104107"/>
                    <a:pt x="143461" y="109377"/>
                    <a:pt x="140143" y="112597"/>
                  </a:cubicBezTo>
                  <a:cubicBezTo>
                    <a:pt x="139354" y="113326"/>
                    <a:pt x="138074" y="113525"/>
                    <a:pt x="136820" y="113525"/>
                  </a:cubicBezTo>
                  <a:cubicBezTo>
                    <a:pt x="136057" y="113525"/>
                    <a:pt x="135305" y="113452"/>
                    <a:pt x="134678" y="113378"/>
                  </a:cubicBezTo>
                  <a:cubicBezTo>
                    <a:pt x="132726" y="113280"/>
                    <a:pt x="130872" y="112792"/>
                    <a:pt x="129115" y="112012"/>
                  </a:cubicBezTo>
                  <a:cubicBezTo>
                    <a:pt x="124723" y="109767"/>
                    <a:pt x="123455" y="104692"/>
                    <a:pt x="123552" y="100008"/>
                  </a:cubicBezTo>
                  <a:cubicBezTo>
                    <a:pt x="123571" y="99042"/>
                    <a:pt x="123649" y="98088"/>
                    <a:pt x="123773" y="97143"/>
                  </a:cubicBezTo>
                  <a:close/>
                  <a:moveTo>
                    <a:pt x="190175" y="79122"/>
                  </a:moveTo>
                  <a:lnTo>
                    <a:pt x="190175" y="79122"/>
                  </a:lnTo>
                  <a:cubicBezTo>
                    <a:pt x="191509" y="86181"/>
                    <a:pt x="197739" y="90401"/>
                    <a:pt x="203968" y="93469"/>
                  </a:cubicBezTo>
                  <a:cubicBezTo>
                    <a:pt x="205249" y="94091"/>
                    <a:pt x="206557" y="94672"/>
                    <a:pt x="207877" y="95243"/>
                  </a:cubicBezTo>
                  <a:lnTo>
                    <a:pt x="207877" y="95243"/>
                  </a:lnTo>
                  <a:cubicBezTo>
                    <a:pt x="207563" y="102549"/>
                    <a:pt x="203779" y="110138"/>
                    <a:pt x="196844" y="113183"/>
                  </a:cubicBezTo>
                  <a:cubicBezTo>
                    <a:pt x="195502" y="113789"/>
                    <a:pt x="194064" y="114088"/>
                    <a:pt x="192623" y="114088"/>
                  </a:cubicBezTo>
                  <a:cubicBezTo>
                    <a:pt x="190817" y="114088"/>
                    <a:pt x="189006" y="113618"/>
                    <a:pt x="187378" y="112695"/>
                  </a:cubicBezTo>
                  <a:cubicBezTo>
                    <a:pt x="186842" y="112385"/>
                    <a:pt x="186329" y="112020"/>
                    <a:pt x="185841" y="111609"/>
                  </a:cubicBezTo>
                  <a:lnTo>
                    <a:pt x="185841" y="111609"/>
                  </a:lnTo>
                  <a:cubicBezTo>
                    <a:pt x="187604" y="107320"/>
                    <a:pt x="187399" y="102334"/>
                    <a:pt x="184743" y="98251"/>
                  </a:cubicBezTo>
                  <a:cubicBezTo>
                    <a:pt x="183855" y="96938"/>
                    <a:pt x="182843" y="95833"/>
                    <a:pt x="181735" y="94888"/>
                  </a:cubicBezTo>
                  <a:lnTo>
                    <a:pt x="181735" y="94888"/>
                  </a:lnTo>
                  <a:cubicBezTo>
                    <a:pt x="182540" y="93191"/>
                    <a:pt x="183602" y="91574"/>
                    <a:pt x="184645" y="90053"/>
                  </a:cubicBezTo>
                  <a:cubicBezTo>
                    <a:pt x="186939" y="86655"/>
                    <a:pt x="189233" y="83183"/>
                    <a:pt x="190175" y="79122"/>
                  </a:cubicBezTo>
                  <a:close/>
                  <a:moveTo>
                    <a:pt x="168036" y="91852"/>
                  </a:moveTo>
                  <a:lnTo>
                    <a:pt x="168036" y="91852"/>
                  </a:lnTo>
                  <a:cubicBezTo>
                    <a:pt x="171563" y="92822"/>
                    <a:pt x="175067" y="93861"/>
                    <a:pt x="177976" y="95804"/>
                  </a:cubicBezTo>
                  <a:lnTo>
                    <a:pt x="177976" y="95804"/>
                  </a:lnTo>
                  <a:cubicBezTo>
                    <a:pt x="177919" y="95968"/>
                    <a:pt x="177865" y="96133"/>
                    <a:pt x="177814" y="96299"/>
                  </a:cubicBezTo>
                  <a:cubicBezTo>
                    <a:pt x="176545" y="100984"/>
                    <a:pt x="178009" y="105863"/>
                    <a:pt x="180449" y="109865"/>
                  </a:cubicBezTo>
                  <a:cubicBezTo>
                    <a:pt x="180912" y="110675"/>
                    <a:pt x="181441" y="111436"/>
                    <a:pt x="182030" y="112139"/>
                  </a:cubicBezTo>
                  <a:lnTo>
                    <a:pt x="182030" y="112139"/>
                  </a:lnTo>
                  <a:cubicBezTo>
                    <a:pt x="180900" y="113978"/>
                    <a:pt x="179293" y="115572"/>
                    <a:pt x="177326" y="116696"/>
                  </a:cubicBezTo>
                  <a:cubicBezTo>
                    <a:pt x="174984" y="117899"/>
                    <a:pt x="172396" y="118526"/>
                    <a:pt x="169801" y="118526"/>
                  </a:cubicBezTo>
                  <a:cubicBezTo>
                    <a:pt x="168395" y="118526"/>
                    <a:pt x="166987" y="118342"/>
                    <a:pt x="165615" y="117965"/>
                  </a:cubicBezTo>
                  <a:cubicBezTo>
                    <a:pt x="162784" y="117282"/>
                    <a:pt x="158002" y="116208"/>
                    <a:pt x="157319" y="112695"/>
                  </a:cubicBezTo>
                  <a:cubicBezTo>
                    <a:pt x="156734" y="109962"/>
                    <a:pt x="158588" y="107034"/>
                    <a:pt x="159954" y="104790"/>
                  </a:cubicBezTo>
                  <a:cubicBezTo>
                    <a:pt x="161808" y="101569"/>
                    <a:pt x="164053" y="98642"/>
                    <a:pt x="166103" y="95421"/>
                  </a:cubicBezTo>
                  <a:cubicBezTo>
                    <a:pt x="166845" y="94288"/>
                    <a:pt x="167494" y="93092"/>
                    <a:pt x="168036" y="91852"/>
                  </a:cubicBezTo>
                  <a:close/>
                  <a:moveTo>
                    <a:pt x="61162" y="76575"/>
                  </a:moveTo>
                  <a:cubicBezTo>
                    <a:pt x="62269" y="77213"/>
                    <a:pt x="63336" y="77923"/>
                    <a:pt x="64355" y="78699"/>
                  </a:cubicBezTo>
                  <a:lnTo>
                    <a:pt x="64355" y="78699"/>
                  </a:lnTo>
                  <a:cubicBezTo>
                    <a:pt x="62661" y="83635"/>
                    <a:pt x="62974" y="89129"/>
                    <a:pt x="65387" y="93860"/>
                  </a:cubicBezTo>
                  <a:cubicBezTo>
                    <a:pt x="67252" y="97244"/>
                    <a:pt x="69948" y="99944"/>
                    <a:pt x="73025" y="102132"/>
                  </a:cubicBezTo>
                  <a:lnTo>
                    <a:pt x="73025" y="102132"/>
                  </a:lnTo>
                  <a:cubicBezTo>
                    <a:pt x="72070" y="105601"/>
                    <a:pt x="70277" y="108842"/>
                    <a:pt x="67730" y="111426"/>
                  </a:cubicBezTo>
                  <a:cubicBezTo>
                    <a:pt x="62085" y="117244"/>
                    <a:pt x="54200" y="118813"/>
                    <a:pt x="46480" y="118813"/>
                  </a:cubicBezTo>
                  <a:cubicBezTo>
                    <a:pt x="45524" y="118813"/>
                    <a:pt x="44571" y="118788"/>
                    <a:pt x="43624" y="118745"/>
                  </a:cubicBezTo>
                  <a:cubicBezTo>
                    <a:pt x="39916" y="118648"/>
                    <a:pt x="35915" y="118062"/>
                    <a:pt x="32792" y="116013"/>
                  </a:cubicBezTo>
                  <a:cubicBezTo>
                    <a:pt x="29669" y="113963"/>
                    <a:pt x="28693" y="110353"/>
                    <a:pt x="28790" y="106644"/>
                  </a:cubicBezTo>
                  <a:cubicBezTo>
                    <a:pt x="28985" y="100593"/>
                    <a:pt x="32792" y="95909"/>
                    <a:pt x="37574" y="92493"/>
                  </a:cubicBezTo>
                  <a:cubicBezTo>
                    <a:pt x="42746" y="88687"/>
                    <a:pt x="48699" y="85955"/>
                    <a:pt x="54164" y="82344"/>
                  </a:cubicBezTo>
                  <a:cubicBezTo>
                    <a:pt x="56668" y="80692"/>
                    <a:pt x="59145" y="78808"/>
                    <a:pt x="61162" y="76575"/>
                  </a:cubicBezTo>
                  <a:close/>
                  <a:moveTo>
                    <a:pt x="217016" y="1"/>
                  </a:moveTo>
                  <a:cubicBezTo>
                    <a:pt x="215530" y="1"/>
                    <a:pt x="214075" y="271"/>
                    <a:pt x="212752" y="952"/>
                  </a:cubicBezTo>
                  <a:cubicBezTo>
                    <a:pt x="208750" y="2807"/>
                    <a:pt x="207970" y="7393"/>
                    <a:pt x="208067" y="11395"/>
                  </a:cubicBezTo>
                  <a:cubicBezTo>
                    <a:pt x="208165" y="16860"/>
                    <a:pt x="209629" y="22520"/>
                    <a:pt x="205627" y="27009"/>
                  </a:cubicBezTo>
                  <a:cubicBezTo>
                    <a:pt x="205304" y="27367"/>
                    <a:pt x="204964" y="27688"/>
                    <a:pt x="204607" y="27976"/>
                  </a:cubicBezTo>
                  <a:lnTo>
                    <a:pt x="204607" y="27976"/>
                  </a:lnTo>
                  <a:cubicBezTo>
                    <a:pt x="204858" y="19351"/>
                    <a:pt x="202854" y="11051"/>
                    <a:pt x="195868" y="5441"/>
                  </a:cubicBezTo>
                  <a:cubicBezTo>
                    <a:pt x="191877" y="2270"/>
                    <a:pt x="186844" y="539"/>
                    <a:pt x="181834" y="539"/>
                  </a:cubicBezTo>
                  <a:cubicBezTo>
                    <a:pt x="177901" y="539"/>
                    <a:pt x="173982" y="1606"/>
                    <a:pt x="170592" y="3880"/>
                  </a:cubicBezTo>
                  <a:cubicBezTo>
                    <a:pt x="168977" y="5022"/>
                    <a:pt x="167569" y="6402"/>
                    <a:pt x="166413" y="7957"/>
                  </a:cubicBezTo>
                  <a:lnTo>
                    <a:pt x="166413" y="7957"/>
                  </a:lnTo>
                  <a:cubicBezTo>
                    <a:pt x="164800" y="5734"/>
                    <a:pt x="162627" y="3951"/>
                    <a:pt x="160052" y="2807"/>
                  </a:cubicBezTo>
                  <a:cubicBezTo>
                    <a:pt x="158082" y="1983"/>
                    <a:pt x="156111" y="1619"/>
                    <a:pt x="154155" y="1619"/>
                  </a:cubicBezTo>
                  <a:cubicBezTo>
                    <a:pt x="150783" y="1619"/>
                    <a:pt x="147454" y="2700"/>
                    <a:pt x="144242" y="4368"/>
                  </a:cubicBezTo>
                  <a:cubicBezTo>
                    <a:pt x="142783" y="5115"/>
                    <a:pt x="141337" y="5902"/>
                    <a:pt x="139903" y="6722"/>
                  </a:cubicBezTo>
                  <a:lnTo>
                    <a:pt x="139903" y="6722"/>
                  </a:lnTo>
                  <a:cubicBezTo>
                    <a:pt x="137388" y="3888"/>
                    <a:pt x="134059" y="1525"/>
                    <a:pt x="130402" y="1525"/>
                  </a:cubicBezTo>
                  <a:cubicBezTo>
                    <a:pt x="129377" y="1525"/>
                    <a:pt x="128327" y="1711"/>
                    <a:pt x="127261" y="2123"/>
                  </a:cubicBezTo>
                  <a:cubicBezTo>
                    <a:pt x="123650" y="3587"/>
                    <a:pt x="121698" y="6905"/>
                    <a:pt x="119258" y="9833"/>
                  </a:cubicBezTo>
                  <a:cubicBezTo>
                    <a:pt x="117217" y="12225"/>
                    <a:pt x="114931" y="14407"/>
                    <a:pt x="112631" y="16568"/>
                  </a:cubicBezTo>
                  <a:lnTo>
                    <a:pt x="112631" y="16568"/>
                  </a:lnTo>
                  <a:cubicBezTo>
                    <a:pt x="112534" y="16339"/>
                    <a:pt x="112433" y="16111"/>
                    <a:pt x="112329" y="15884"/>
                  </a:cubicBezTo>
                  <a:cubicBezTo>
                    <a:pt x="110280" y="11492"/>
                    <a:pt x="106766" y="8076"/>
                    <a:pt x="102375" y="6320"/>
                  </a:cubicBezTo>
                  <a:cubicBezTo>
                    <a:pt x="100471" y="5498"/>
                    <a:pt x="98357" y="5002"/>
                    <a:pt x="96278" y="5002"/>
                  </a:cubicBezTo>
                  <a:cubicBezTo>
                    <a:pt x="93668" y="5002"/>
                    <a:pt x="91113" y="5784"/>
                    <a:pt x="89102" y="7686"/>
                  </a:cubicBezTo>
                  <a:cubicBezTo>
                    <a:pt x="85709" y="10896"/>
                    <a:pt x="84212" y="15743"/>
                    <a:pt x="81290" y="19474"/>
                  </a:cubicBezTo>
                  <a:lnTo>
                    <a:pt x="81290" y="19474"/>
                  </a:lnTo>
                  <a:cubicBezTo>
                    <a:pt x="80769" y="18421"/>
                    <a:pt x="80185" y="17386"/>
                    <a:pt x="79538" y="16372"/>
                  </a:cubicBezTo>
                  <a:cubicBezTo>
                    <a:pt x="74869" y="9108"/>
                    <a:pt x="66675" y="1845"/>
                    <a:pt x="57605" y="1845"/>
                  </a:cubicBezTo>
                  <a:cubicBezTo>
                    <a:pt x="56438" y="1845"/>
                    <a:pt x="55257" y="1965"/>
                    <a:pt x="54067" y="2221"/>
                  </a:cubicBezTo>
                  <a:cubicBezTo>
                    <a:pt x="44600" y="4270"/>
                    <a:pt x="38647" y="13542"/>
                    <a:pt x="35231" y="21934"/>
                  </a:cubicBezTo>
                  <a:cubicBezTo>
                    <a:pt x="33064" y="27198"/>
                    <a:pt x="31604" y="33169"/>
                    <a:pt x="31350" y="39149"/>
                  </a:cubicBezTo>
                  <a:lnTo>
                    <a:pt x="31350" y="39149"/>
                  </a:lnTo>
                  <a:cubicBezTo>
                    <a:pt x="25733" y="37787"/>
                    <a:pt x="20237" y="35955"/>
                    <a:pt x="15713" y="32279"/>
                  </a:cubicBezTo>
                  <a:cubicBezTo>
                    <a:pt x="7808" y="25936"/>
                    <a:pt x="2733" y="15201"/>
                    <a:pt x="6832" y="5344"/>
                  </a:cubicBezTo>
                  <a:cubicBezTo>
                    <a:pt x="7365" y="4077"/>
                    <a:pt x="6305" y="2993"/>
                    <a:pt x="5330" y="2993"/>
                  </a:cubicBezTo>
                  <a:cubicBezTo>
                    <a:pt x="4878" y="2993"/>
                    <a:pt x="4444" y="3226"/>
                    <a:pt x="4197" y="3782"/>
                  </a:cubicBezTo>
                  <a:lnTo>
                    <a:pt x="4197" y="3685"/>
                  </a:lnTo>
                  <a:lnTo>
                    <a:pt x="4197" y="3685"/>
                  </a:lnTo>
                  <a:cubicBezTo>
                    <a:pt x="1" y="13737"/>
                    <a:pt x="3514" y="24569"/>
                    <a:pt x="10931" y="31986"/>
                  </a:cubicBezTo>
                  <a:cubicBezTo>
                    <a:pt x="16505" y="37738"/>
                    <a:pt x="23765" y="40361"/>
                    <a:pt x="31327" y="42182"/>
                  </a:cubicBezTo>
                  <a:lnTo>
                    <a:pt x="31327" y="42182"/>
                  </a:lnTo>
                  <a:cubicBezTo>
                    <a:pt x="31395" y="44608"/>
                    <a:pt x="31677" y="47015"/>
                    <a:pt x="32206" y="49358"/>
                  </a:cubicBezTo>
                  <a:cubicBezTo>
                    <a:pt x="34060" y="57848"/>
                    <a:pt x="39721" y="64680"/>
                    <a:pt x="47040" y="69169"/>
                  </a:cubicBezTo>
                  <a:cubicBezTo>
                    <a:pt x="50712" y="71389"/>
                    <a:pt x="54757" y="73011"/>
                    <a:pt x="58522" y="75082"/>
                  </a:cubicBezTo>
                  <a:lnTo>
                    <a:pt x="58522" y="75082"/>
                  </a:lnTo>
                  <a:cubicBezTo>
                    <a:pt x="56363" y="77334"/>
                    <a:pt x="53676" y="79163"/>
                    <a:pt x="51139" y="80782"/>
                  </a:cubicBezTo>
                  <a:cubicBezTo>
                    <a:pt x="45576" y="84100"/>
                    <a:pt x="39721" y="86931"/>
                    <a:pt x="34646" y="90932"/>
                  </a:cubicBezTo>
                  <a:cubicBezTo>
                    <a:pt x="29766" y="94738"/>
                    <a:pt x="26253" y="99813"/>
                    <a:pt x="25863" y="106059"/>
                  </a:cubicBezTo>
                  <a:cubicBezTo>
                    <a:pt x="25472" y="109865"/>
                    <a:pt x="26643" y="113671"/>
                    <a:pt x="29083" y="116598"/>
                  </a:cubicBezTo>
                  <a:cubicBezTo>
                    <a:pt x="31523" y="119429"/>
                    <a:pt x="35329" y="120697"/>
                    <a:pt x="38940" y="121283"/>
                  </a:cubicBezTo>
                  <a:cubicBezTo>
                    <a:pt x="41398" y="121661"/>
                    <a:pt x="43937" y="121876"/>
                    <a:pt x="46479" y="121876"/>
                  </a:cubicBezTo>
                  <a:cubicBezTo>
                    <a:pt x="47873" y="121876"/>
                    <a:pt x="49268" y="121811"/>
                    <a:pt x="50651" y="121673"/>
                  </a:cubicBezTo>
                  <a:cubicBezTo>
                    <a:pt x="55140" y="121478"/>
                    <a:pt x="59532" y="120404"/>
                    <a:pt x="63533" y="118355"/>
                  </a:cubicBezTo>
                  <a:cubicBezTo>
                    <a:pt x="69475" y="115315"/>
                    <a:pt x="73803" y="110074"/>
                    <a:pt x="75789" y="103913"/>
                  </a:cubicBezTo>
                  <a:lnTo>
                    <a:pt x="75789" y="103913"/>
                  </a:lnTo>
                  <a:cubicBezTo>
                    <a:pt x="76189" y="104147"/>
                    <a:pt x="76594" y="104374"/>
                    <a:pt x="77001" y="104595"/>
                  </a:cubicBezTo>
                  <a:cubicBezTo>
                    <a:pt x="81685" y="107132"/>
                    <a:pt x="86467" y="108889"/>
                    <a:pt x="91054" y="111524"/>
                  </a:cubicBezTo>
                  <a:cubicBezTo>
                    <a:pt x="94736" y="113616"/>
                    <a:pt x="98490" y="115923"/>
                    <a:pt x="102746" y="115923"/>
                  </a:cubicBezTo>
                  <a:cubicBezTo>
                    <a:pt x="103454" y="115923"/>
                    <a:pt x="104175" y="115859"/>
                    <a:pt x="104912" y="115720"/>
                  </a:cubicBezTo>
                  <a:cubicBezTo>
                    <a:pt x="109694" y="114647"/>
                    <a:pt x="113403" y="110645"/>
                    <a:pt x="114086" y="105766"/>
                  </a:cubicBezTo>
                  <a:cubicBezTo>
                    <a:pt x="114443" y="102847"/>
                    <a:pt x="114219" y="99929"/>
                    <a:pt x="113480" y="97144"/>
                  </a:cubicBezTo>
                  <a:lnTo>
                    <a:pt x="113480" y="97144"/>
                  </a:lnTo>
                  <a:cubicBezTo>
                    <a:pt x="115485" y="97101"/>
                    <a:pt x="117490" y="97039"/>
                    <a:pt x="119496" y="97039"/>
                  </a:cubicBezTo>
                  <a:cubicBezTo>
                    <a:pt x="119900" y="97039"/>
                    <a:pt x="120304" y="97041"/>
                    <a:pt x="120708" y="97047"/>
                  </a:cubicBezTo>
                  <a:lnTo>
                    <a:pt x="120708" y="97047"/>
                  </a:lnTo>
                  <a:cubicBezTo>
                    <a:pt x="120404" y="99448"/>
                    <a:pt x="120386" y="101891"/>
                    <a:pt x="120820" y="104399"/>
                  </a:cubicBezTo>
                  <a:cubicBezTo>
                    <a:pt x="121308" y="108986"/>
                    <a:pt x="124235" y="112890"/>
                    <a:pt x="128334" y="114939"/>
                  </a:cubicBezTo>
                  <a:cubicBezTo>
                    <a:pt x="130538" y="115857"/>
                    <a:pt x="133394" y="116545"/>
                    <a:pt x="136084" y="116545"/>
                  </a:cubicBezTo>
                  <a:cubicBezTo>
                    <a:pt x="137683" y="116545"/>
                    <a:pt x="139224" y="116302"/>
                    <a:pt x="140533" y="115720"/>
                  </a:cubicBezTo>
                  <a:cubicBezTo>
                    <a:pt x="144925" y="113963"/>
                    <a:pt x="144827" y="108596"/>
                    <a:pt x="142973" y="105083"/>
                  </a:cubicBezTo>
                  <a:cubicBezTo>
                    <a:pt x="141021" y="101081"/>
                    <a:pt x="137703" y="97958"/>
                    <a:pt x="133702" y="96202"/>
                  </a:cubicBezTo>
                  <a:cubicBezTo>
                    <a:pt x="130654" y="94875"/>
                    <a:pt x="127516" y="94291"/>
                    <a:pt x="124335" y="94063"/>
                  </a:cubicBezTo>
                  <a:lnTo>
                    <a:pt x="124335" y="94063"/>
                  </a:lnTo>
                  <a:cubicBezTo>
                    <a:pt x="125703" y="88112"/>
                    <a:pt x="128494" y="82433"/>
                    <a:pt x="129757" y="76445"/>
                  </a:cubicBezTo>
                  <a:lnTo>
                    <a:pt x="129757" y="76445"/>
                  </a:lnTo>
                  <a:cubicBezTo>
                    <a:pt x="130470" y="76503"/>
                    <a:pt x="131185" y="76529"/>
                    <a:pt x="131902" y="76529"/>
                  </a:cubicBezTo>
                  <a:cubicBezTo>
                    <a:pt x="137878" y="76529"/>
                    <a:pt x="143988" y="74685"/>
                    <a:pt x="150057" y="73713"/>
                  </a:cubicBezTo>
                  <a:lnTo>
                    <a:pt x="150057" y="73713"/>
                  </a:lnTo>
                  <a:cubicBezTo>
                    <a:pt x="149950" y="75948"/>
                    <a:pt x="150231" y="78192"/>
                    <a:pt x="151073" y="80392"/>
                  </a:cubicBezTo>
                  <a:cubicBezTo>
                    <a:pt x="152537" y="84198"/>
                    <a:pt x="155465" y="87321"/>
                    <a:pt x="159271" y="88980"/>
                  </a:cubicBezTo>
                  <a:cubicBezTo>
                    <a:pt x="161105" y="89836"/>
                    <a:pt x="163097" y="90471"/>
                    <a:pt x="165136" y="91051"/>
                  </a:cubicBezTo>
                  <a:lnTo>
                    <a:pt x="165136" y="91051"/>
                  </a:lnTo>
                  <a:cubicBezTo>
                    <a:pt x="164820" y="91715"/>
                    <a:pt x="164460" y="92360"/>
                    <a:pt x="164053" y="92981"/>
                  </a:cubicBezTo>
                  <a:cubicBezTo>
                    <a:pt x="162101" y="96202"/>
                    <a:pt x="159857" y="99227"/>
                    <a:pt x="157905" y="102448"/>
                  </a:cubicBezTo>
                  <a:cubicBezTo>
                    <a:pt x="156246" y="105083"/>
                    <a:pt x="154489" y="108108"/>
                    <a:pt x="154294" y="111328"/>
                  </a:cubicBezTo>
                  <a:cubicBezTo>
                    <a:pt x="154196" y="114354"/>
                    <a:pt x="155758" y="117184"/>
                    <a:pt x="158490" y="118648"/>
                  </a:cubicBezTo>
                  <a:cubicBezTo>
                    <a:pt x="161944" y="120633"/>
                    <a:pt x="165779" y="121626"/>
                    <a:pt x="169725" y="121626"/>
                  </a:cubicBezTo>
                  <a:cubicBezTo>
                    <a:pt x="170240" y="121626"/>
                    <a:pt x="170757" y="121609"/>
                    <a:pt x="171275" y="121576"/>
                  </a:cubicBezTo>
                  <a:cubicBezTo>
                    <a:pt x="175179" y="121380"/>
                    <a:pt x="178790" y="119917"/>
                    <a:pt x="181717" y="117379"/>
                  </a:cubicBezTo>
                  <a:cubicBezTo>
                    <a:pt x="182739" y="116485"/>
                    <a:pt x="183624" y="115472"/>
                    <a:pt x="184362" y="114375"/>
                  </a:cubicBezTo>
                  <a:lnTo>
                    <a:pt x="184362" y="114375"/>
                  </a:lnTo>
                  <a:cubicBezTo>
                    <a:pt x="185823" y="115492"/>
                    <a:pt x="187497" y="116324"/>
                    <a:pt x="189329" y="116794"/>
                  </a:cubicBezTo>
                  <a:cubicBezTo>
                    <a:pt x="190326" y="117021"/>
                    <a:pt x="191339" y="117133"/>
                    <a:pt x="192352" y="117133"/>
                  </a:cubicBezTo>
                  <a:cubicBezTo>
                    <a:pt x="194811" y="117133"/>
                    <a:pt x="197267" y="116476"/>
                    <a:pt x="199479" y="115232"/>
                  </a:cubicBezTo>
                  <a:cubicBezTo>
                    <a:pt x="206231" y="111596"/>
                    <a:pt x="210142" y="104044"/>
                    <a:pt x="210872" y="96527"/>
                  </a:cubicBezTo>
                  <a:lnTo>
                    <a:pt x="210872" y="96527"/>
                  </a:lnTo>
                  <a:cubicBezTo>
                    <a:pt x="212088" y="97050"/>
                    <a:pt x="213304" y="97585"/>
                    <a:pt x="214508" y="98154"/>
                  </a:cubicBezTo>
                  <a:cubicBezTo>
                    <a:pt x="218314" y="100008"/>
                    <a:pt x="221828" y="102643"/>
                    <a:pt x="225634" y="104204"/>
                  </a:cubicBezTo>
                  <a:cubicBezTo>
                    <a:pt x="227849" y="105161"/>
                    <a:pt x="230220" y="105780"/>
                    <a:pt x="232545" y="105780"/>
                  </a:cubicBezTo>
                  <a:cubicBezTo>
                    <a:pt x="234728" y="105780"/>
                    <a:pt x="236871" y="105234"/>
                    <a:pt x="238809" y="103911"/>
                  </a:cubicBezTo>
                  <a:cubicBezTo>
                    <a:pt x="242908" y="100691"/>
                    <a:pt x="245250" y="95714"/>
                    <a:pt x="245152" y="90444"/>
                  </a:cubicBezTo>
                  <a:cubicBezTo>
                    <a:pt x="244957" y="85759"/>
                    <a:pt x="242908" y="81173"/>
                    <a:pt x="239492" y="77855"/>
                  </a:cubicBezTo>
                  <a:cubicBezTo>
                    <a:pt x="235686" y="74341"/>
                    <a:pt x="231001" y="71901"/>
                    <a:pt x="225927" y="70926"/>
                  </a:cubicBezTo>
                  <a:cubicBezTo>
                    <a:pt x="216100" y="68688"/>
                    <a:pt x="204721" y="69360"/>
                    <a:pt x="196529" y="62498"/>
                  </a:cubicBezTo>
                  <a:lnTo>
                    <a:pt x="196529" y="62498"/>
                  </a:lnTo>
                  <a:cubicBezTo>
                    <a:pt x="196536" y="62477"/>
                    <a:pt x="196544" y="62456"/>
                    <a:pt x="196551" y="62435"/>
                  </a:cubicBezTo>
                  <a:cubicBezTo>
                    <a:pt x="197918" y="58531"/>
                    <a:pt x="199186" y="54530"/>
                    <a:pt x="200357" y="50626"/>
                  </a:cubicBezTo>
                  <a:cubicBezTo>
                    <a:pt x="201957" y="45085"/>
                    <a:pt x="203698" y="38467"/>
                    <a:pt x="204356" y="31833"/>
                  </a:cubicBezTo>
                  <a:lnTo>
                    <a:pt x="204356" y="31833"/>
                  </a:lnTo>
                  <a:cubicBezTo>
                    <a:pt x="204864" y="31569"/>
                    <a:pt x="205355" y="31266"/>
                    <a:pt x="205823" y="30913"/>
                  </a:cubicBezTo>
                  <a:cubicBezTo>
                    <a:pt x="210409" y="27595"/>
                    <a:pt x="211678" y="22227"/>
                    <a:pt x="211385" y="16860"/>
                  </a:cubicBezTo>
                  <a:cubicBezTo>
                    <a:pt x="211093" y="13054"/>
                    <a:pt x="209726" y="6808"/>
                    <a:pt x="213337" y="4075"/>
                  </a:cubicBezTo>
                  <a:cubicBezTo>
                    <a:pt x="214337" y="3335"/>
                    <a:pt x="215547" y="3058"/>
                    <a:pt x="216819" y="3058"/>
                  </a:cubicBezTo>
                  <a:cubicBezTo>
                    <a:pt x="218899" y="3058"/>
                    <a:pt x="221145" y="3799"/>
                    <a:pt x="222901" y="4466"/>
                  </a:cubicBezTo>
                  <a:cubicBezTo>
                    <a:pt x="226512" y="5929"/>
                    <a:pt x="229830" y="8174"/>
                    <a:pt x="232465" y="11004"/>
                  </a:cubicBezTo>
                  <a:cubicBezTo>
                    <a:pt x="235003" y="13737"/>
                    <a:pt x="236174" y="17640"/>
                    <a:pt x="236954" y="21154"/>
                  </a:cubicBezTo>
                  <a:cubicBezTo>
                    <a:pt x="238321" y="28278"/>
                    <a:pt x="237247" y="39111"/>
                    <a:pt x="228074" y="39501"/>
                  </a:cubicBezTo>
                  <a:cubicBezTo>
                    <a:pt x="227782" y="39514"/>
                    <a:pt x="227480" y="39519"/>
                    <a:pt x="227170" y="39519"/>
                  </a:cubicBezTo>
                  <a:cubicBezTo>
                    <a:pt x="224304" y="39519"/>
                    <a:pt x="220702" y="39030"/>
                    <a:pt x="217236" y="39030"/>
                  </a:cubicBezTo>
                  <a:cubicBezTo>
                    <a:pt x="212424" y="39030"/>
                    <a:pt x="207874" y="39973"/>
                    <a:pt x="205920" y="44478"/>
                  </a:cubicBezTo>
                  <a:cubicBezTo>
                    <a:pt x="204163" y="48479"/>
                    <a:pt x="206408" y="52578"/>
                    <a:pt x="209433" y="55311"/>
                  </a:cubicBezTo>
                  <a:cubicBezTo>
                    <a:pt x="212947" y="58336"/>
                    <a:pt x="217338" y="60093"/>
                    <a:pt x="221925" y="60093"/>
                  </a:cubicBezTo>
                  <a:cubicBezTo>
                    <a:pt x="222332" y="60108"/>
                    <a:pt x="222746" y="60115"/>
                    <a:pt x="223167" y="60115"/>
                  </a:cubicBezTo>
                  <a:cubicBezTo>
                    <a:pt x="224823" y="60115"/>
                    <a:pt x="226572" y="60018"/>
                    <a:pt x="228318" y="60018"/>
                  </a:cubicBezTo>
                  <a:cubicBezTo>
                    <a:pt x="231656" y="60018"/>
                    <a:pt x="234985" y="60372"/>
                    <a:pt x="237638" y="62435"/>
                  </a:cubicBezTo>
                  <a:cubicBezTo>
                    <a:pt x="240761" y="64875"/>
                    <a:pt x="242127" y="69169"/>
                    <a:pt x="243688" y="72585"/>
                  </a:cubicBezTo>
                  <a:cubicBezTo>
                    <a:pt x="243969" y="73177"/>
                    <a:pt x="244429" y="73421"/>
                    <a:pt x="244897" y="73421"/>
                  </a:cubicBezTo>
                  <a:cubicBezTo>
                    <a:pt x="245892" y="73421"/>
                    <a:pt x="246921" y="72316"/>
                    <a:pt x="246323" y="71121"/>
                  </a:cubicBezTo>
                  <a:cubicBezTo>
                    <a:pt x="244567" y="67315"/>
                    <a:pt x="243200" y="63021"/>
                    <a:pt x="239882" y="60288"/>
                  </a:cubicBezTo>
                  <a:cubicBezTo>
                    <a:pt x="236474" y="57435"/>
                    <a:pt x="232036" y="57027"/>
                    <a:pt x="227717" y="57027"/>
                  </a:cubicBezTo>
                  <a:cubicBezTo>
                    <a:pt x="226719" y="57027"/>
                    <a:pt x="225727" y="57049"/>
                    <a:pt x="224755" y="57067"/>
                  </a:cubicBezTo>
                  <a:cubicBezTo>
                    <a:pt x="224200" y="57106"/>
                    <a:pt x="223641" y="57125"/>
                    <a:pt x="223081" y="57125"/>
                  </a:cubicBezTo>
                  <a:cubicBezTo>
                    <a:pt x="220784" y="57125"/>
                    <a:pt x="218462" y="56798"/>
                    <a:pt x="216265" y="56092"/>
                  </a:cubicBezTo>
                  <a:cubicBezTo>
                    <a:pt x="214215" y="55213"/>
                    <a:pt x="212459" y="54042"/>
                    <a:pt x="210897" y="52481"/>
                  </a:cubicBezTo>
                  <a:cubicBezTo>
                    <a:pt x="209433" y="51114"/>
                    <a:pt x="208067" y="49065"/>
                    <a:pt x="208360" y="46918"/>
                  </a:cubicBezTo>
                  <a:cubicBezTo>
                    <a:pt x="208555" y="45161"/>
                    <a:pt x="209726" y="43697"/>
                    <a:pt x="211385" y="43014"/>
                  </a:cubicBezTo>
                  <a:cubicBezTo>
                    <a:pt x="213094" y="42313"/>
                    <a:pt x="214981" y="42104"/>
                    <a:pt x="216885" y="42104"/>
                  </a:cubicBezTo>
                  <a:cubicBezTo>
                    <a:pt x="219221" y="42104"/>
                    <a:pt x="221585" y="42419"/>
                    <a:pt x="223682" y="42526"/>
                  </a:cubicBezTo>
                  <a:cubicBezTo>
                    <a:pt x="224676" y="42576"/>
                    <a:pt x="225670" y="42619"/>
                    <a:pt x="226652" y="42619"/>
                  </a:cubicBezTo>
                  <a:cubicBezTo>
                    <a:pt x="229529" y="42619"/>
                    <a:pt x="232309" y="42248"/>
                    <a:pt x="234710" y="40574"/>
                  </a:cubicBezTo>
                  <a:cubicBezTo>
                    <a:pt x="241834" y="35305"/>
                    <a:pt x="241444" y="24667"/>
                    <a:pt x="239102" y="17152"/>
                  </a:cubicBezTo>
                  <a:cubicBezTo>
                    <a:pt x="238126" y="13542"/>
                    <a:pt x="236271" y="10321"/>
                    <a:pt x="233636" y="7686"/>
                  </a:cubicBezTo>
                  <a:cubicBezTo>
                    <a:pt x="230611" y="4856"/>
                    <a:pt x="227098" y="2709"/>
                    <a:pt x="223292" y="1245"/>
                  </a:cubicBezTo>
                  <a:cubicBezTo>
                    <a:pt x="221337" y="555"/>
                    <a:pt x="219145" y="1"/>
                    <a:pt x="217016"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3" name="Google Shape;911;p34">
              <a:extLst>
                <a:ext uri="{FF2B5EF4-FFF2-40B4-BE49-F238E27FC236}">
                  <a16:creationId xmlns:a16="http://schemas.microsoft.com/office/drawing/2014/main" id="{731C3A63-B179-6D3C-9512-382E11785D2E}"/>
                </a:ext>
              </a:extLst>
            </p:cNvPr>
            <p:cNvSpPr/>
            <p:nvPr/>
          </p:nvSpPr>
          <p:spPr>
            <a:xfrm>
              <a:off x="467450" y="1343100"/>
              <a:ext cx="1917725" cy="2959500"/>
            </a:xfrm>
            <a:custGeom>
              <a:avLst/>
              <a:gdLst/>
              <a:ahLst/>
              <a:cxnLst/>
              <a:rect l="l" t="t" r="r" b="b"/>
              <a:pathLst>
                <a:path w="76709" h="118380" extrusionOk="0">
                  <a:moveTo>
                    <a:pt x="11737" y="2985"/>
                  </a:moveTo>
                  <a:cubicBezTo>
                    <a:pt x="12087" y="2985"/>
                    <a:pt x="12437" y="3005"/>
                    <a:pt x="12785" y="3045"/>
                  </a:cubicBezTo>
                  <a:cubicBezTo>
                    <a:pt x="15420" y="3338"/>
                    <a:pt x="17665" y="4997"/>
                    <a:pt x="18738" y="7437"/>
                  </a:cubicBezTo>
                  <a:cubicBezTo>
                    <a:pt x="20300" y="11145"/>
                    <a:pt x="18641" y="15439"/>
                    <a:pt x="16884" y="18757"/>
                  </a:cubicBezTo>
                  <a:cubicBezTo>
                    <a:pt x="15917" y="20615"/>
                    <a:pt x="14842" y="22442"/>
                    <a:pt x="13836" y="24293"/>
                  </a:cubicBezTo>
                  <a:lnTo>
                    <a:pt x="13836" y="24293"/>
                  </a:lnTo>
                  <a:cubicBezTo>
                    <a:pt x="13583" y="24139"/>
                    <a:pt x="13330" y="23986"/>
                    <a:pt x="13078" y="23832"/>
                  </a:cubicBezTo>
                  <a:cubicBezTo>
                    <a:pt x="9370" y="21588"/>
                    <a:pt x="5368" y="18953"/>
                    <a:pt x="4002" y="14561"/>
                  </a:cubicBezTo>
                  <a:cubicBezTo>
                    <a:pt x="3026" y="11438"/>
                    <a:pt x="3319" y="7632"/>
                    <a:pt x="5759" y="5290"/>
                  </a:cubicBezTo>
                  <a:cubicBezTo>
                    <a:pt x="7358" y="3774"/>
                    <a:pt x="9539" y="2985"/>
                    <a:pt x="11737" y="2985"/>
                  </a:cubicBezTo>
                  <a:close/>
                  <a:moveTo>
                    <a:pt x="15147" y="28681"/>
                  </a:moveTo>
                  <a:lnTo>
                    <a:pt x="15147" y="28681"/>
                  </a:lnTo>
                  <a:cubicBezTo>
                    <a:pt x="17249" y="30042"/>
                    <a:pt x="19275" y="31526"/>
                    <a:pt x="20885" y="33396"/>
                  </a:cubicBezTo>
                  <a:cubicBezTo>
                    <a:pt x="23799" y="36616"/>
                    <a:pt x="24966" y="41282"/>
                    <a:pt x="24764" y="45690"/>
                  </a:cubicBezTo>
                  <a:lnTo>
                    <a:pt x="24764" y="45690"/>
                  </a:lnTo>
                  <a:cubicBezTo>
                    <a:pt x="23668" y="45636"/>
                    <a:pt x="22598" y="45549"/>
                    <a:pt x="21569" y="45400"/>
                  </a:cubicBezTo>
                  <a:cubicBezTo>
                    <a:pt x="19617" y="45205"/>
                    <a:pt x="17762" y="44522"/>
                    <a:pt x="16103" y="43351"/>
                  </a:cubicBezTo>
                  <a:cubicBezTo>
                    <a:pt x="14347" y="41789"/>
                    <a:pt x="13371" y="39544"/>
                    <a:pt x="13273" y="37202"/>
                  </a:cubicBezTo>
                  <a:cubicBezTo>
                    <a:pt x="13055" y="34195"/>
                    <a:pt x="13908" y="31372"/>
                    <a:pt x="15147" y="28681"/>
                  </a:cubicBezTo>
                  <a:close/>
                  <a:moveTo>
                    <a:pt x="36882" y="49413"/>
                  </a:moveTo>
                  <a:lnTo>
                    <a:pt x="36882" y="49413"/>
                  </a:lnTo>
                  <a:cubicBezTo>
                    <a:pt x="38229" y="49688"/>
                    <a:pt x="39542" y="50088"/>
                    <a:pt x="40794" y="50670"/>
                  </a:cubicBezTo>
                  <a:cubicBezTo>
                    <a:pt x="47023" y="53611"/>
                    <a:pt x="46657" y="60311"/>
                    <a:pt x="44997" y="66009"/>
                  </a:cubicBezTo>
                  <a:lnTo>
                    <a:pt x="44997" y="66009"/>
                  </a:lnTo>
                  <a:cubicBezTo>
                    <a:pt x="43911" y="65147"/>
                    <a:pt x="42863" y="64236"/>
                    <a:pt x="41868" y="63259"/>
                  </a:cubicBezTo>
                  <a:cubicBezTo>
                    <a:pt x="39623" y="61210"/>
                    <a:pt x="37964" y="58477"/>
                    <a:pt x="36988" y="55550"/>
                  </a:cubicBezTo>
                  <a:cubicBezTo>
                    <a:pt x="36546" y="53506"/>
                    <a:pt x="36511" y="51431"/>
                    <a:pt x="36882" y="49413"/>
                  </a:cubicBezTo>
                  <a:close/>
                  <a:moveTo>
                    <a:pt x="28389" y="48815"/>
                  </a:moveTo>
                  <a:cubicBezTo>
                    <a:pt x="30289" y="48815"/>
                    <a:pt x="32224" y="48831"/>
                    <a:pt x="34126" y="49012"/>
                  </a:cubicBezTo>
                  <a:lnTo>
                    <a:pt x="34126" y="49012"/>
                  </a:lnTo>
                  <a:cubicBezTo>
                    <a:pt x="33602" y="51796"/>
                    <a:pt x="33743" y="54666"/>
                    <a:pt x="34548" y="57404"/>
                  </a:cubicBezTo>
                  <a:cubicBezTo>
                    <a:pt x="36200" y="62214"/>
                    <a:pt x="39911" y="65863"/>
                    <a:pt x="44011" y="68932"/>
                  </a:cubicBezTo>
                  <a:lnTo>
                    <a:pt x="44011" y="68932"/>
                  </a:lnTo>
                  <a:cubicBezTo>
                    <a:pt x="42597" y="72644"/>
                    <a:pt x="40847" y="76192"/>
                    <a:pt x="38842" y="79655"/>
                  </a:cubicBezTo>
                  <a:cubicBezTo>
                    <a:pt x="37574" y="81861"/>
                    <a:pt x="36180" y="83975"/>
                    <a:pt x="34820" y="86100"/>
                  </a:cubicBezTo>
                  <a:lnTo>
                    <a:pt x="34820" y="86100"/>
                  </a:lnTo>
                  <a:cubicBezTo>
                    <a:pt x="31670" y="85002"/>
                    <a:pt x="28248" y="84896"/>
                    <a:pt x="24984" y="84632"/>
                  </a:cubicBezTo>
                  <a:cubicBezTo>
                    <a:pt x="19812" y="84339"/>
                    <a:pt x="9760" y="84534"/>
                    <a:pt x="8394" y="77898"/>
                  </a:cubicBezTo>
                  <a:cubicBezTo>
                    <a:pt x="7808" y="73897"/>
                    <a:pt x="9174" y="69798"/>
                    <a:pt x="12102" y="66870"/>
                  </a:cubicBezTo>
                  <a:cubicBezTo>
                    <a:pt x="14737" y="64040"/>
                    <a:pt x="18250" y="62088"/>
                    <a:pt x="21178" y="59551"/>
                  </a:cubicBezTo>
                  <a:cubicBezTo>
                    <a:pt x="24542" y="56860"/>
                    <a:pt x="26676" y="53033"/>
                    <a:pt x="27392" y="48816"/>
                  </a:cubicBezTo>
                  <a:lnTo>
                    <a:pt x="27392" y="48816"/>
                  </a:lnTo>
                  <a:cubicBezTo>
                    <a:pt x="27723" y="48815"/>
                    <a:pt x="28055" y="48815"/>
                    <a:pt x="28389" y="48815"/>
                  </a:cubicBezTo>
                  <a:close/>
                  <a:moveTo>
                    <a:pt x="36077" y="90022"/>
                  </a:moveTo>
                  <a:cubicBezTo>
                    <a:pt x="38838" y="91452"/>
                    <a:pt x="41153" y="93653"/>
                    <a:pt x="42746" y="96440"/>
                  </a:cubicBezTo>
                  <a:cubicBezTo>
                    <a:pt x="44991" y="100344"/>
                    <a:pt x="44112" y="105126"/>
                    <a:pt x="39818" y="107273"/>
                  </a:cubicBezTo>
                  <a:cubicBezTo>
                    <a:pt x="37502" y="108319"/>
                    <a:pt x="34729" y="108450"/>
                    <a:pt x="32155" y="108454"/>
                  </a:cubicBezTo>
                  <a:lnTo>
                    <a:pt x="32155" y="108454"/>
                  </a:lnTo>
                  <a:cubicBezTo>
                    <a:pt x="31998" y="108205"/>
                    <a:pt x="31852" y="107942"/>
                    <a:pt x="31718" y="107663"/>
                  </a:cubicBezTo>
                  <a:cubicBezTo>
                    <a:pt x="29766" y="103467"/>
                    <a:pt x="31718" y="98197"/>
                    <a:pt x="33670" y="94293"/>
                  </a:cubicBezTo>
                  <a:cubicBezTo>
                    <a:pt x="34402" y="92830"/>
                    <a:pt x="35220" y="91417"/>
                    <a:pt x="36077" y="90022"/>
                  </a:cubicBezTo>
                  <a:close/>
                  <a:moveTo>
                    <a:pt x="46611" y="70781"/>
                  </a:moveTo>
                  <a:lnTo>
                    <a:pt x="46611" y="70781"/>
                  </a:lnTo>
                  <a:cubicBezTo>
                    <a:pt x="47243" y="71211"/>
                    <a:pt x="47876" y="71631"/>
                    <a:pt x="48504" y="72043"/>
                  </a:cubicBezTo>
                  <a:cubicBezTo>
                    <a:pt x="54555" y="75946"/>
                    <a:pt x="61289" y="79362"/>
                    <a:pt x="66461" y="84534"/>
                  </a:cubicBezTo>
                  <a:cubicBezTo>
                    <a:pt x="68901" y="86681"/>
                    <a:pt x="70657" y="89609"/>
                    <a:pt x="71438" y="92732"/>
                  </a:cubicBezTo>
                  <a:cubicBezTo>
                    <a:pt x="72219" y="96831"/>
                    <a:pt x="70853" y="101027"/>
                    <a:pt x="67827" y="103857"/>
                  </a:cubicBezTo>
                  <a:cubicBezTo>
                    <a:pt x="61679" y="110298"/>
                    <a:pt x="52700" y="112055"/>
                    <a:pt x="44210" y="112445"/>
                  </a:cubicBezTo>
                  <a:cubicBezTo>
                    <a:pt x="43621" y="112471"/>
                    <a:pt x="43010" y="112488"/>
                    <a:pt x="42389" y="112488"/>
                  </a:cubicBezTo>
                  <a:cubicBezTo>
                    <a:pt x="40008" y="112488"/>
                    <a:pt x="37466" y="112236"/>
                    <a:pt x="35368" y="111237"/>
                  </a:cubicBezTo>
                  <a:lnTo>
                    <a:pt x="35368" y="111237"/>
                  </a:lnTo>
                  <a:cubicBezTo>
                    <a:pt x="38228" y="110973"/>
                    <a:pt x="40993" y="110365"/>
                    <a:pt x="43234" y="108444"/>
                  </a:cubicBezTo>
                  <a:cubicBezTo>
                    <a:pt x="46943" y="105516"/>
                    <a:pt x="48114" y="100344"/>
                    <a:pt x="46064" y="96148"/>
                  </a:cubicBezTo>
                  <a:cubicBezTo>
                    <a:pt x="44232" y="92399"/>
                    <a:pt x="41332" y="89362"/>
                    <a:pt x="37731" y="87399"/>
                  </a:cubicBezTo>
                  <a:lnTo>
                    <a:pt x="37731" y="87399"/>
                  </a:lnTo>
                  <a:cubicBezTo>
                    <a:pt x="38768" y="85779"/>
                    <a:pt x="39815" y="84157"/>
                    <a:pt x="40794" y="82485"/>
                  </a:cubicBezTo>
                  <a:cubicBezTo>
                    <a:pt x="42941" y="78874"/>
                    <a:pt x="44893" y="75068"/>
                    <a:pt x="46455" y="71164"/>
                  </a:cubicBezTo>
                  <a:cubicBezTo>
                    <a:pt x="46507" y="71037"/>
                    <a:pt x="46559" y="70910"/>
                    <a:pt x="46611" y="70781"/>
                  </a:cubicBezTo>
                  <a:close/>
                  <a:moveTo>
                    <a:pt x="11774" y="1"/>
                  </a:moveTo>
                  <a:cubicBezTo>
                    <a:pt x="8205" y="1"/>
                    <a:pt x="4707" y="1641"/>
                    <a:pt x="2440" y="4704"/>
                  </a:cubicBezTo>
                  <a:cubicBezTo>
                    <a:pt x="489" y="7827"/>
                    <a:pt x="1" y="11828"/>
                    <a:pt x="1172" y="15439"/>
                  </a:cubicBezTo>
                  <a:cubicBezTo>
                    <a:pt x="2538" y="19733"/>
                    <a:pt x="6051" y="22759"/>
                    <a:pt x="9662" y="25199"/>
                  </a:cubicBezTo>
                  <a:cubicBezTo>
                    <a:pt x="10557" y="25810"/>
                    <a:pt x="11496" y="26400"/>
                    <a:pt x="12450" y="26991"/>
                  </a:cubicBezTo>
                  <a:lnTo>
                    <a:pt x="12450" y="26991"/>
                  </a:lnTo>
                  <a:cubicBezTo>
                    <a:pt x="11516" y="28953"/>
                    <a:pt x="10748" y="30970"/>
                    <a:pt x="10345" y="33103"/>
                  </a:cubicBezTo>
                  <a:cubicBezTo>
                    <a:pt x="9565" y="37788"/>
                    <a:pt x="10541" y="43155"/>
                    <a:pt x="14542" y="46083"/>
                  </a:cubicBezTo>
                  <a:cubicBezTo>
                    <a:pt x="17313" y="48085"/>
                    <a:pt x="20935" y="48568"/>
                    <a:pt x="24401" y="48731"/>
                  </a:cubicBezTo>
                  <a:lnTo>
                    <a:pt x="24401" y="48731"/>
                  </a:lnTo>
                  <a:cubicBezTo>
                    <a:pt x="24369" y="48890"/>
                    <a:pt x="24336" y="49049"/>
                    <a:pt x="24301" y="49206"/>
                  </a:cubicBezTo>
                  <a:cubicBezTo>
                    <a:pt x="22349" y="57794"/>
                    <a:pt x="13273" y="60234"/>
                    <a:pt x="8394" y="66577"/>
                  </a:cubicBezTo>
                  <a:cubicBezTo>
                    <a:pt x="4002" y="72433"/>
                    <a:pt x="3612" y="81997"/>
                    <a:pt x="11029" y="85315"/>
                  </a:cubicBezTo>
                  <a:cubicBezTo>
                    <a:pt x="17567" y="88340"/>
                    <a:pt x="25082" y="87169"/>
                    <a:pt x="31913" y="88536"/>
                  </a:cubicBezTo>
                  <a:cubicBezTo>
                    <a:pt x="32318" y="88622"/>
                    <a:pt x="32717" y="88722"/>
                    <a:pt x="33110" y="88836"/>
                  </a:cubicBezTo>
                  <a:lnTo>
                    <a:pt x="33110" y="88836"/>
                  </a:lnTo>
                  <a:cubicBezTo>
                    <a:pt x="32665" y="89574"/>
                    <a:pt x="32231" y="90318"/>
                    <a:pt x="31816" y="91073"/>
                  </a:cubicBezTo>
                  <a:cubicBezTo>
                    <a:pt x="29571" y="95172"/>
                    <a:pt x="27424" y="100051"/>
                    <a:pt x="27814" y="104833"/>
                  </a:cubicBezTo>
                  <a:cubicBezTo>
                    <a:pt x="27919" y="106115"/>
                    <a:pt x="28234" y="107341"/>
                    <a:pt x="28728" y="108472"/>
                  </a:cubicBezTo>
                  <a:lnTo>
                    <a:pt x="28728" y="108472"/>
                  </a:lnTo>
                  <a:cubicBezTo>
                    <a:pt x="25269" y="108554"/>
                    <a:pt x="21699" y="108667"/>
                    <a:pt x="18446" y="109811"/>
                  </a:cubicBezTo>
                  <a:cubicBezTo>
                    <a:pt x="15225" y="110591"/>
                    <a:pt x="12688" y="113226"/>
                    <a:pt x="11907" y="116447"/>
                  </a:cubicBezTo>
                  <a:cubicBezTo>
                    <a:pt x="11671" y="117627"/>
                    <a:pt x="12648" y="118379"/>
                    <a:pt x="13544" y="118379"/>
                  </a:cubicBezTo>
                  <a:cubicBezTo>
                    <a:pt x="14130" y="118379"/>
                    <a:pt x="14680" y="118058"/>
                    <a:pt x="14835" y="117325"/>
                  </a:cubicBezTo>
                  <a:cubicBezTo>
                    <a:pt x="15615" y="113909"/>
                    <a:pt x="18641" y="112641"/>
                    <a:pt x="21764" y="112055"/>
                  </a:cubicBezTo>
                  <a:cubicBezTo>
                    <a:pt x="24724" y="111537"/>
                    <a:pt x="27685" y="111524"/>
                    <a:pt x="30646" y="111463"/>
                  </a:cubicBezTo>
                  <a:lnTo>
                    <a:pt x="30646" y="111463"/>
                  </a:lnTo>
                  <a:cubicBezTo>
                    <a:pt x="32070" y="113056"/>
                    <a:pt x="33949" y="114236"/>
                    <a:pt x="36110" y="114788"/>
                  </a:cubicBezTo>
                  <a:cubicBezTo>
                    <a:pt x="38173" y="115338"/>
                    <a:pt x="40344" y="115522"/>
                    <a:pt x="42531" y="115522"/>
                  </a:cubicBezTo>
                  <a:cubicBezTo>
                    <a:pt x="45000" y="115522"/>
                    <a:pt x="47490" y="115287"/>
                    <a:pt x="49870" y="115080"/>
                  </a:cubicBezTo>
                  <a:cubicBezTo>
                    <a:pt x="54262" y="114592"/>
                    <a:pt x="58458" y="113421"/>
                    <a:pt x="62362" y="111372"/>
                  </a:cubicBezTo>
                  <a:cubicBezTo>
                    <a:pt x="70072" y="107566"/>
                    <a:pt x="76708" y="99954"/>
                    <a:pt x="73976" y="90878"/>
                  </a:cubicBezTo>
                  <a:cubicBezTo>
                    <a:pt x="71926" y="84046"/>
                    <a:pt x="65583" y="79459"/>
                    <a:pt x="60020" y="75751"/>
                  </a:cubicBezTo>
                  <a:cubicBezTo>
                    <a:pt x="55957" y="73107"/>
                    <a:pt x="51638" y="70761"/>
                    <a:pt x="47655" y="67981"/>
                  </a:cubicBezTo>
                  <a:lnTo>
                    <a:pt x="47655" y="67981"/>
                  </a:lnTo>
                  <a:cubicBezTo>
                    <a:pt x="49563" y="62338"/>
                    <a:pt x="50518" y="55695"/>
                    <a:pt x="46357" y="50963"/>
                  </a:cubicBezTo>
                  <a:cubicBezTo>
                    <a:pt x="44035" y="48266"/>
                    <a:pt x="41037" y="46993"/>
                    <a:pt x="37767" y="46381"/>
                  </a:cubicBezTo>
                  <a:lnTo>
                    <a:pt x="37767" y="46381"/>
                  </a:lnTo>
                  <a:cubicBezTo>
                    <a:pt x="37969" y="45884"/>
                    <a:pt x="38197" y="45394"/>
                    <a:pt x="38452" y="44912"/>
                  </a:cubicBezTo>
                  <a:cubicBezTo>
                    <a:pt x="40892" y="40228"/>
                    <a:pt x="45381" y="36812"/>
                    <a:pt x="48406" y="32420"/>
                  </a:cubicBezTo>
                  <a:cubicBezTo>
                    <a:pt x="51529" y="27638"/>
                    <a:pt x="52896" y="21783"/>
                    <a:pt x="52213" y="16122"/>
                  </a:cubicBezTo>
                  <a:cubicBezTo>
                    <a:pt x="51529" y="10560"/>
                    <a:pt x="49187" y="5290"/>
                    <a:pt x="45381" y="1093"/>
                  </a:cubicBezTo>
                  <a:cubicBezTo>
                    <a:pt x="45074" y="787"/>
                    <a:pt x="44728" y="657"/>
                    <a:pt x="44391" y="657"/>
                  </a:cubicBezTo>
                  <a:cubicBezTo>
                    <a:pt x="43228" y="657"/>
                    <a:pt x="42175" y="2203"/>
                    <a:pt x="43234" y="3338"/>
                  </a:cubicBezTo>
                  <a:lnTo>
                    <a:pt x="43429" y="3338"/>
                  </a:lnTo>
                  <a:cubicBezTo>
                    <a:pt x="47430" y="7730"/>
                    <a:pt x="49675" y="13488"/>
                    <a:pt x="49480" y="19441"/>
                  </a:cubicBezTo>
                  <a:cubicBezTo>
                    <a:pt x="49480" y="22368"/>
                    <a:pt x="48797" y="25394"/>
                    <a:pt x="47626" y="28126"/>
                  </a:cubicBezTo>
                  <a:cubicBezTo>
                    <a:pt x="46455" y="30566"/>
                    <a:pt x="44893" y="32713"/>
                    <a:pt x="42941" y="34665"/>
                  </a:cubicBezTo>
                  <a:cubicBezTo>
                    <a:pt x="39812" y="38152"/>
                    <a:pt x="36601" y="41557"/>
                    <a:pt x="34959" y="46005"/>
                  </a:cubicBezTo>
                  <a:lnTo>
                    <a:pt x="34959" y="46005"/>
                  </a:lnTo>
                  <a:cubicBezTo>
                    <a:pt x="32566" y="45793"/>
                    <a:pt x="30094" y="45804"/>
                    <a:pt x="27683" y="45771"/>
                  </a:cubicBezTo>
                  <a:lnTo>
                    <a:pt x="27683" y="45771"/>
                  </a:lnTo>
                  <a:cubicBezTo>
                    <a:pt x="27863" y="41128"/>
                    <a:pt x="26856" y="36336"/>
                    <a:pt x="24106" y="32615"/>
                  </a:cubicBezTo>
                  <a:cubicBezTo>
                    <a:pt x="22086" y="29830"/>
                    <a:pt x="19371" y="27789"/>
                    <a:pt x="16527" y="25963"/>
                  </a:cubicBezTo>
                  <a:lnTo>
                    <a:pt x="16527" y="25963"/>
                  </a:lnTo>
                  <a:cubicBezTo>
                    <a:pt x="17157" y="24809"/>
                    <a:pt x="17816" y="23677"/>
                    <a:pt x="18446" y="22564"/>
                  </a:cubicBezTo>
                  <a:cubicBezTo>
                    <a:pt x="20593" y="18660"/>
                    <a:pt x="22837" y="14171"/>
                    <a:pt x="22447" y="9584"/>
                  </a:cubicBezTo>
                  <a:cubicBezTo>
                    <a:pt x="22252" y="6363"/>
                    <a:pt x="20593" y="3533"/>
                    <a:pt x="17958" y="1777"/>
                  </a:cubicBezTo>
                  <a:cubicBezTo>
                    <a:pt x="16032" y="578"/>
                    <a:pt x="13890" y="1"/>
                    <a:pt x="11774"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4" name="Google Shape;912;p34">
              <a:extLst>
                <a:ext uri="{FF2B5EF4-FFF2-40B4-BE49-F238E27FC236}">
                  <a16:creationId xmlns:a16="http://schemas.microsoft.com/office/drawing/2014/main" id="{CD1C5CCA-B145-7C7D-70F0-EDFA2A227650}"/>
                </a:ext>
              </a:extLst>
            </p:cNvPr>
            <p:cNvSpPr/>
            <p:nvPr/>
          </p:nvSpPr>
          <p:spPr>
            <a:xfrm>
              <a:off x="1916950" y="1186625"/>
              <a:ext cx="1327025" cy="817800"/>
            </a:xfrm>
            <a:custGeom>
              <a:avLst/>
              <a:gdLst/>
              <a:ahLst/>
              <a:cxnLst/>
              <a:rect l="l" t="t" r="r" b="b"/>
              <a:pathLst>
                <a:path w="53081" h="32712" extrusionOk="0">
                  <a:moveTo>
                    <a:pt x="50177" y="0"/>
                  </a:moveTo>
                  <a:cubicBezTo>
                    <a:pt x="39516" y="0"/>
                    <a:pt x="36170" y="12749"/>
                    <a:pt x="31903" y="20430"/>
                  </a:cubicBezTo>
                  <a:cubicBezTo>
                    <a:pt x="29463" y="25016"/>
                    <a:pt x="25755" y="28823"/>
                    <a:pt x="20387" y="29603"/>
                  </a:cubicBezTo>
                  <a:cubicBezTo>
                    <a:pt x="19999" y="29660"/>
                    <a:pt x="19622" y="29687"/>
                    <a:pt x="19256" y="29687"/>
                  </a:cubicBezTo>
                  <a:cubicBezTo>
                    <a:pt x="15208" y="29687"/>
                    <a:pt x="12508" y="26368"/>
                    <a:pt x="10628" y="22967"/>
                  </a:cubicBezTo>
                  <a:cubicBezTo>
                    <a:pt x="7700" y="17990"/>
                    <a:pt x="6041" y="12427"/>
                    <a:pt x="3309" y="7352"/>
                  </a:cubicBezTo>
                  <a:cubicBezTo>
                    <a:pt x="3006" y="6808"/>
                    <a:pt x="2544" y="6582"/>
                    <a:pt x="2080" y="6582"/>
                  </a:cubicBezTo>
                  <a:cubicBezTo>
                    <a:pt x="1046" y="6582"/>
                    <a:pt x="0" y="7702"/>
                    <a:pt x="674" y="8914"/>
                  </a:cubicBezTo>
                  <a:lnTo>
                    <a:pt x="576" y="8914"/>
                  </a:lnTo>
                  <a:cubicBezTo>
                    <a:pt x="3113" y="13501"/>
                    <a:pt x="4772" y="18575"/>
                    <a:pt x="7212" y="23162"/>
                  </a:cubicBezTo>
                  <a:cubicBezTo>
                    <a:pt x="9262" y="27261"/>
                    <a:pt x="12385" y="31750"/>
                    <a:pt x="17264" y="32531"/>
                  </a:cubicBezTo>
                  <a:cubicBezTo>
                    <a:pt x="17925" y="32653"/>
                    <a:pt x="18594" y="32711"/>
                    <a:pt x="19264" y="32711"/>
                  </a:cubicBezTo>
                  <a:cubicBezTo>
                    <a:pt x="23940" y="32711"/>
                    <a:pt x="28708" y="29894"/>
                    <a:pt x="31610" y="26480"/>
                  </a:cubicBezTo>
                  <a:cubicBezTo>
                    <a:pt x="35026" y="22284"/>
                    <a:pt x="36880" y="17112"/>
                    <a:pt x="39320" y="12330"/>
                  </a:cubicBezTo>
                  <a:cubicBezTo>
                    <a:pt x="41646" y="7770"/>
                    <a:pt x="44771" y="3122"/>
                    <a:pt x="50301" y="3122"/>
                  </a:cubicBezTo>
                  <a:cubicBezTo>
                    <a:pt x="50571" y="3122"/>
                    <a:pt x="50847" y="3133"/>
                    <a:pt x="51129" y="3156"/>
                  </a:cubicBezTo>
                  <a:cubicBezTo>
                    <a:pt x="51160" y="3157"/>
                    <a:pt x="51190" y="3158"/>
                    <a:pt x="51220" y="3158"/>
                  </a:cubicBezTo>
                  <a:cubicBezTo>
                    <a:pt x="53080" y="3158"/>
                    <a:pt x="53050" y="225"/>
                    <a:pt x="51129" y="33"/>
                  </a:cubicBezTo>
                  <a:cubicBezTo>
                    <a:pt x="50805" y="11"/>
                    <a:pt x="50488" y="0"/>
                    <a:pt x="50177"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5" name="Google Shape;913;p34">
              <a:extLst>
                <a:ext uri="{FF2B5EF4-FFF2-40B4-BE49-F238E27FC236}">
                  <a16:creationId xmlns:a16="http://schemas.microsoft.com/office/drawing/2014/main" id="{4AB5C943-B6D9-EE90-EA13-43622315DEC7}"/>
                </a:ext>
              </a:extLst>
            </p:cNvPr>
            <p:cNvSpPr/>
            <p:nvPr/>
          </p:nvSpPr>
          <p:spPr>
            <a:xfrm>
              <a:off x="5588250" y="1228675"/>
              <a:ext cx="1478900" cy="818850"/>
            </a:xfrm>
            <a:custGeom>
              <a:avLst/>
              <a:gdLst/>
              <a:ahLst/>
              <a:cxnLst/>
              <a:rect l="l" t="t" r="r" b="b"/>
              <a:pathLst>
                <a:path w="59156" h="32754" extrusionOk="0">
                  <a:moveTo>
                    <a:pt x="2008" y="1"/>
                  </a:moveTo>
                  <a:cubicBezTo>
                    <a:pt x="1040" y="1"/>
                    <a:pt x="0" y="1086"/>
                    <a:pt x="600" y="2352"/>
                  </a:cubicBezTo>
                  <a:cubicBezTo>
                    <a:pt x="4211" y="9769"/>
                    <a:pt x="5773" y="18552"/>
                    <a:pt x="10945" y="25286"/>
                  </a:cubicBezTo>
                  <a:cubicBezTo>
                    <a:pt x="15189" y="30810"/>
                    <a:pt x="21432" y="32754"/>
                    <a:pt x="27910" y="32754"/>
                  </a:cubicBezTo>
                  <a:cubicBezTo>
                    <a:pt x="30816" y="32754"/>
                    <a:pt x="33770" y="32362"/>
                    <a:pt x="36612" y="31727"/>
                  </a:cubicBezTo>
                  <a:cubicBezTo>
                    <a:pt x="43443" y="30166"/>
                    <a:pt x="49982" y="27531"/>
                    <a:pt x="57204" y="27433"/>
                  </a:cubicBezTo>
                  <a:cubicBezTo>
                    <a:pt x="59156" y="27433"/>
                    <a:pt x="59156" y="24408"/>
                    <a:pt x="57204" y="24408"/>
                  </a:cubicBezTo>
                  <a:cubicBezTo>
                    <a:pt x="51153" y="24506"/>
                    <a:pt x="45395" y="26165"/>
                    <a:pt x="39637" y="27824"/>
                  </a:cubicBezTo>
                  <a:cubicBezTo>
                    <a:pt x="35724" y="28838"/>
                    <a:pt x="31595" y="29745"/>
                    <a:pt x="27490" y="29745"/>
                  </a:cubicBezTo>
                  <a:cubicBezTo>
                    <a:pt x="26068" y="29745"/>
                    <a:pt x="24648" y="29636"/>
                    <a:pt x="23242" y="29385"/>
                  </a:cubicBezTo>
                  <a:cubicBezTo>
                    <a:pt x="19533" y="28702"/>
                    <a:pt x="16117" y="26750"/>
                    <a:pt x="13775" y="23822"/>
                  </a:cubicBezTo>
                  <a:cubicBezTo>
                    <a:pt x="11531" y="20895"/>
                    <a:pt x="9774" y="17577"/>
                    <a:pt x="8505" y="14063"/>
                  </a:cubicBezTo>
                  <a:cubicBezTo>
                    <a:pt x="6846" y="9672"/>
                    <a:pt x="5285" y="5085"/>
                    <a:pt x="3138" y="791"/>
                  </a:cubicBezTo>
                  <a:cubicBezTo>
                    <a:pt x="2890" y="234"/>
                    <a:pt x="2457" y="1"/>
                    <a:pt x="2008"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6" name="Google Shape;914;p34">
              <a:extLst>
                <a:ext uri="{FF2B5EF4-FFF2-40B4-BE49-F238E27FC236}">
                  <a16:creationId xmlns:a16="http://schemas.microsoft.com/office/drawing/2014/main" id="{DF2EDFAE-54B5-7D6B-F7FB-4F8C45B7EC27}"/>
                </a:ext>
              </a:extLst>
            </p:cNvPr>
            <p:cNvSpPr/>
            <p:nvPr/>
          </p:nvSpPr>
          <p:spPr>
            <a:xfrm>
              <a:off x="4323350" y="3637525"/>
              <a:ext cx="1304325" cy="789725"/>
            </a:xfrm>
            <a:custGeom>
              <a:avLst/>
              <a:gdLst/>
              <a:ahLst/>
              <a:cxnLst/>
              <a:rect l="l" t="t" r="r" b="b"/>
              <a:pathLst>
                <a:path w="52173" h="31589" extrusionOk="0">
                  <a:moveTo>
                    <a:pt x="21564" y="0"/>
                  </a:moveTo>
                  <a:cubicBezTo>
                    <a:pt x="18221" y="0"/>
                    <a:pt x="14911" y="713"/>
                    <a:pt x="12159" y="2419"/>
                  </a:cubicBezTo>
                  <a:cubicBezTo>
                    <a:pt x="8158" y="4859"/>
                    <a:pt x="6401" y="9153"/>
                    <a:pt x="5328" y="13447"/>
                  </a:cubicBezTo>
                  <a:cubicBezTo>
                    <a:pt x="3962" y="18717"/>
                    <a:pt x="3474" y="24377"/>
                    <a:pt x="741" y="29257"/>
                  </a:cubicBezTo>
                  <a:cubicBezTo>
                    <a:pt x="0" y="30469"/>
                    <a:pt x="1026" y="31588"/>
                    <a:pt x="2085" y="31588"/>
                  </a:cubicBezTo>
                  <a:cubicBezTo>
                    <a:pt x="2561" y="31588"/>
                    <a:pt x="3043" y="31362"/>
                    <a:pt x="3376" y="30818"/>
                  </a:cubicBezTo>
                  <a:cubicBezTo>
                    <a:pt x="5621" y="26817"/>
                    <a:pt x="6597" y="22328"/>
                    <a:pt x="7475" y="17741"/>
                  </a:cubicBezTo>
                  <a:cubicBezTo>
                    <a:pt x="8256" y="13935"/>
                    <a:pt x="9036" y="9641"/>
                    <a:pt x="11769" y="6713"/>
                  </a:cubicBezTo>
                  <a:cubicBezTo>
                    <a:pt x="14258" y="4078"/>
                    <a:pt x="18064" y="3090"/>
                    <a:pt x="21664" y="3090"/>
                  </a:cubicBezTo>
                  <a:cubicBezTo>
                    <a:pt x="22864" y="3090"/>
                    <a:pt x="24041" y="3200"/>
                    <a:pt x="25139" y="3395"/>
                  </a:cubicBezTo>
                  <a:cubicBezTo>
                    <a:pt x="31190" y="4566"/>
                    <a:pt x="36753" y="7591"/>
                    <a:pt x="40949" y="12080"/>
                  </a:cubicBezTo>
                  <a:cubicBezTo>
                    <a:pt x="45634" y="16862"/>
                    <a:pt x="48952" y="23206"/>
                    <a:pt x="48854" y="30037"/>
                  </a:cubicBezTo>
                  <a:cubicBezTo>
                    <a:pt x="48854" y="31062"/>
                    <a:pt x="49610" y="31574"/>
                    <a:pt x="50367" y="31574"/>
                  </a:cubicBezTo>
                  <a:cubicBezTo>
                    <a:pt x="51123" y="31574"/>
                    <a:pt x="51879" y="31062"/>
                    <a:pt x="51879" y="30037"/>
                  </a:cubicBezTo>
                  <a:lnTo>
                    <a:pt x="51977" y="30037"/>
                  </a:lnTo>
                  <a:cubicBezTo>
                    <a:pt x="52172" y="16862"/>
                    <a:pt x="41339" y="4859"/>
                    <a:pt x="29140" y="1150"/>
                  </a:cubicBezTo>
                  <a:cubicBezTo>
                    <a:pt x="26757" y="427"/>
                    <a:pt x="24151" y="0"/>
                    <a:pt x="21564"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7" name="Google Shape;915;p34">
              <a:extLst>
                <a:ext uri="{FF2B5EF4-FFF2-40B4-BE49-F238E27FC236}">
                  <a16:creationId xmlns:a16="http://schemas.microsoft.com/office/drawing/2014/main" id="{009A9737-C457-82BB-7C41-5FCC02097713}"/>
                </a:ext>
              </a:extLst>
            </p:cNvPr>
            <p:cNvSpPr/>
            <p:nvPr/>
          </p:nvSpPr>
          <p:spPr>
            <a:xfrm>
              <a:off x="1065200" y="1317350"/>
              <a:ext cx="6173050" cy="3046925"/>
            </a:xfrm>
            <a:custGeom>
              <a:avLst/>
              <a:gdLst/>
              <a:ahLst/>
              <a:cxnLst/>
              <a:rect l="l" t="t" r="r" b="b"/>
              <a:pathLst>
                <a:path w="246922" h="121877" extrusionOk="0">
                  <a:moveTo>
                    <a:pt x="166297" y="15268"/>
                  </a:moveTo>
                  <a:cubicBezTo>
                    <a:pt x="166783" y="17517"/>
                    <a:pt x="166841" y="19875"/>
                    <a:pt x="166591" y="22130"/>
                  </a:cubicBezTo>
                  <a:cubicBezTo>
                    <a:pt x="166586" y="22174"/>
                    <a:pt x="166581" y="22218"/>
                    <a:pt x="166576" y="22262"/>
                  </a:cubicBezTo>
                  <a:lnTo>
                    <a:pt x="166576" y="22262"/>
                  </a:lnTo>
                  <a:cubicBezTo>
                    <a:pt x="166134" y="20956"/>
                    <a:pt x="165874" y="19587"/>
                    <a:pt x="165908" y="18128"/>
                  </a:cubicBezTo>
                  <a:cubicBezTo>
                    <a:pt x="165946" y="17156"/>
                    <a:pt x="166078" y="16198"/>
                    <a:pt x="166297" y="15268"/>
                  </a:cubicBezTo>
                  <a:close/>
                  <a:moveTo>
                    <a:pt x="139164" y="10754"/>
                  </a:moveTo>
                  <a:cubicBezTo>
                    <a:pt x="140844" y="13158"/>
                    <a:pt x="142166" y="15818"/>
                    <a:pt x="143071" y="18616"/>
                  </a:cubicBezTo>
                  <a:cubicBezTo>
                    <a:pt x="144340" y="22130"/>
                    <a:pt x="145023" y="25741"/>
                    <a:pt x="145120" y="29449"/>
                  </a:cubicBezTo>
                  <a:cubicBezTo>
                    <a:pt x="145120" y="31365"/>
                    <a:pt x="145003" y="33478"/>
                    <a:pt x="144495" y="35413"/>
                  </a:cubicBezTo>
                  <a:lnTo>
                    <a:pt x="144495" y="35413"/>
                  </a:lnTo>
                  <a:cubicBezTo>
                    <a:pt x="141072" y="34873"/>
                    <a:pt x="137575" y="34629"/>
                    <a:pt x="134483" y="34036"/>
                  </a:cubicBezTo>
                  <a:cubicBezTo>
                    <a:pt x="131067" y="33353"/>
                    <a:pt x="127163" y="32377"/>
                    <a:pt x="124919" y="29449"/>
                  </a:cubicBezTo>
                  <a:cubicBezTo>
                    <a:pt x="122479" y="26229"/>
                    <a:pt x="123748" y="22813"/>
                    <a:pt x="126285" y="20080"/>
                  </a:cubicBezTo>
                  <a:cubicBezTo>
                    <a:pt x="129213" y="17152"/>
                    <a:pt x="132531" y="14615"/>
                    <a:pt x="136142" y="12566"/>
                  </a:cubicBezTo>
                  <a:cubicBezTo>
                    <a:pt x="137147" y="11981"/>
                    <a:pt x="138152" y="11369"/>
                    <a:pt x="139164" y="10754"/>
                  </a:cubicBezTo>
                  <a:close/>
                  <a:moveTo>
                    <a:pt x="154051" y="4771"/>
                  </a:moveTo>
                  <a:cubicBezTo>
                    <a:pt x="157686" y="4771"/>
                    <a:pt x="161234" y="6242"/>
                    <a:pt x="163663" y="9345"/>
                  </a:cubicBezTo>
                  <a:cubicBezTo>
                    <a:pt x="164028" y="9828"/>
                    <a:pt x="164356" y="10331"/>
                    <a:pt x="164650" y="10851"/>
                  </a:cubicBezTo>
                  <a:lnTo>
                    <a:pt x="164650" y="10851"/>
                  </a:lnTo>
                  <a:cubicBezTo>
                    <a:pt x="163894" y="12402"/>
                    <a:pt x="163359" y="14063"/>
                    <a:pt x="163077" y="15786"/>
                  </a:cubicBezTo>
                  <a:cubicBezTo>
                    <a:pt x="162443" y="19867"/>
                    <a:pt x="163493" y="23526"/>
                    <a:pt x="165367" y="27077"/>
                  </a:cubicBezTo>
                  <a:lnTo>
                    <a:pt x="165367" y="27077"/>
                  </a:lnTo>
                  <a:cubicBezTo>
                    <a:pt x="164364" y="29612"/>
                    <a:pt x="162821" y="31912"/>
                    <a:pt x="160833" y="33841"/>
                  </a:cubicBezTo>
                  <a:cubicBezTo>
                    <a:pt x="158912" y="35648"/>
                    <a:pt x="156796" y="37292"/>
                    <a:pt x="154823" y="39094"/>
                  </a:cubicBezTo>
                  <a:lnTo>
                    <a:pt x="154823" y="39094"/>
                  </a:lnTo>
                  <a:cubicBezTo>
                    <a:pt x="152662" y="37517"/>
                    <a:pt x="150114" y="36588"/>
                    <a:pt x="147428" y="35972"/>
                  </a:cubicBezTo>
                  <a:lnTo>
                    <a:pt x="147428" y="35972"/>
                  </a:lnTo>
                  <a:cubicBezTo>
                    <a:pt x="147891" y="34203"/>
                    <a:pt x="148092" y="32338"/>
                    <a:pt x="148146" y="30620"/>
                  </a:cubicBezTo>
                  <a:cubicBezTo>
                    <a:pt x="148341" y="23106"/>
                    <a:pt x="146096" y="15689"/>
                    <a:pt x="141997" y="9443"/>
                  </a:cubicBezTo>
                  <a:cubicBezTo>
                    <a:pt x="141936" y="9351"/>
                    <a:pt x="141874" y="9260"/>
                    <a:pt x="141812" y="9168"/>
                  </a:cubicBezTo>
                  <a:lnTo>
                    <a:pt x="141812" y="9168"/>
                  </a:lnTo>
                  <a:cubicBezTo>
                    <a:pt x="144187" y="7782"/>
                    <a:pt x="146628" y="6500"/>
                    <a:pt x="149219" y="5637"/>
                  </a:cubicBezTo>
                  <a:cubicBezTo>
                    <a:pt x="150786" y="5064"/>
                    <a:pt x="152427" y="4771"/>
                    <a:pt x="154051" y="4771"/>
                  </a:cubicBezTo>
                  <a:close/>
                  <a:moveTo>
                    <a:pt x="111361" y="22094"/>
                  </a:moveTo>
                  <a:cubicBezTo>
                    <a:pt x="112639" y="28404"/>
                    <a:pt x="111495" y="35539"/>
                    <a:pt x="109987" y="41258"/>
                  </a:cubicBezTo>
                  <a:cubicBezTo>
                    <a:pt x="109265" y="43733"/>
                    <a:pt x="108434" y="46209"/>
                    <a:pt x="107494" y="48642"/>
                  </a:cubicBezTo>
                  <a:lnTo>
                    <a:pt x="107494" y="48642"/>
                  </a:lnTo>
                  <a:cubicBezTo>
                    <a:pt x="107154" y="48459"/>
                    <a:pt x="106814" y="48274"/>
                    <a:pt x="106474" y="48089"/>
                  </a:cubicBezTo>
                  <a:cubicBezTo>
                    <a:pt x="103936" y="46528"/>
                    <a:pt x="101497" y="44381"/>
                    <a:pt x="100716" y="41355"/>
                  </a:cubicBezTo>
                  <a:cubicBezTo>
                    <a:pt x="99642" y="37256"/>
                    <a:pt x="101985" y="33060"/>
                    <a:pt x="104327" y="29839"/>
                  </a:cubicBezTo>
                  <a:cubicBezTo>
                    <a:pt x="106391" y="27001"/>
                    <a:pt x="108839" y="24504"/>
                    <a:pt x="111361" y="22094"/>
                  </a:cubicBezTo>
                  <a:close/>
                  <a:moveTo>
                    <a:pt x="130643" y="4668"/>
                  </a:moveTo>
                  <a:cubicBezTo>
                    <a:pt x="130973" y="4668"/>
                    <a:pt x="131310" y="4697"/>
                    <a:pt x="131653" y="4758"/>
                  </a:cubicBezTo>
                  <a:cubicBezTo>
                    <a:pt x="133880" y="5156"/>
                    <a:pt x="135718" y="6656"/>
                    <a:pt x="137220" y="8307"/>
                  </a:cubicBezTo>
                  <a:lnTo>
                    <a:pt x="137220" y="8307"/>
                  </a:lnTo>
                  <a:cubicBezTo>
                    <a:pt x="135641" y="9267"/>
                    <a:pt x="134078" y="10266"/>
                    <a:pt x="132531" y="11297"/>
                  </a:cubicBezTo>
                  <a:cubicBezTo>
                    <a:pt x="128822" y="13346"/>
                    <a:pt x="125504" y="16177"/>
                    <a:pt x="122772" y="19495"/>
                  </a:cubicBezTo>
                  <a:cubicBezTo>
                    <a:pt x="120527" y="22520"/>
                    <a:pt x="119649" y="26229"/>
                    <a:pt x="121503" y="29742"/>
                  </a:cubicBezTo>
                  <a:cubicBezTo>
                    <a:pt x="123357" y="33158"/>
                    <a:pt x="126871" y="35109"/>
                    <a:pt x="130579" y="36183"/>
                  </a:cubicBezTo>
                  <a:cubicBezTo>
                    <a:pt x="134580" y="37159"/>
                    <a:pt x="138582" y="37842"/>
                    <a:pt x="142583" y="38232"/>
                  </a:cubicBezTo>
                  <a:cubicBezTo>
                    <a:pt x="142816" y="38269"/>
                    <a:pt x="143049" y="38306"/>
                    <a:pt x="143284" y="38344"/>
                  </a:cubicBezTo>
                  <a:lnTo>
                    <a:pt x="143284" y="38344"/>
                  </a:lnTo>
                  <a:cubicBezTo>
                    <a:pt x="143246" y="38405"/>
                    <a:pt x="143208" y="38465"/>
                    <a:pt x="143169" y="38525"/>
                  </a:cubicBezTo>
                  <a:cubicBezTo>
                    <a:pt x="143169" y="38499"/>
                    <a:pt x="143169" y="38487"/>
                    <a:pt x="143165" y="38487"/>
                  </a:cubicBezTo>
                  <a:cubicBezTo>
                    <a:pt x="143155" y="38487"/>
                    <a:pt x="143116" y="38577"/>
                    <a:pt x="142973" y="38720"/>
                  </a:cubicBezTo>
                  <a:lnTo>
                    <a:pt x="142583" y="39111"/>
                  </a:lnTo>
                  <a:cubicBezTo>
                    <a:pt x="142193" y="39501"/>
                    <a:pt x="141802" y="39891"/>
                    <a:pt x="141509" y="40184"/>
                  </a:cubicBezTo>
                  <a:cubicBezTo>
                    <a:pt x="140534" y="40965"/>
                    <a:pt x="139655" y="41746"/>
                    <a:pt x="138679" y="42526"/>
                  </a:cubicBezTo>
                  <a:cubicBezTo>
                    <a:pt x="136239" y="44478"/>
                    <a:pt x="133800" y="46332"/>
                    <a:pt x="131360" y="48187"/>
                  </a:cubicBezTo>
                  <a:cubicBezTo>
                    <a:pt x="128243" y="50618"/>
                    <a:pt x="124927" y="53168"/>
                    <a:pt x="122099" y="56118"/>
                  </a:cubicBezTo>
                  <a:lnTo>
                    <a:pt x="122099" y="56118"/>
                  </a:lnTo>
                  <a:cubicBezTo>
                    <a:pt x="120258" y="54862"/>
                    <a:pt x="118302" y="53821"/>
                    <a:pt x="116233" y="52969"/>
                  </a:cubicBezTo>
                  <a:cubicBezTo>
                    <a:pt x="114191" y="52068"/>
                    <a:pt x="112185" y="51093"/>
                    <a:pt x="110194" y="50066"/>
                  </a:cubicBezTo>
                  <a:lnTo>
                    <a:pt x="110194" y="50066"/>
                  </a:lnTo>
                  <a:cubicBezTo>
                    <a:pt x="110728" y="48681"/>
                    <a:pt x="111212" y="47273"/>
                    <a:pt x="111646" y="45844"/>
                  </a:cubicBezTo>
                  <a:cubicBezTo>
                    <a:pt x="114341" y="37677"/>
                    <a:pt x="116091" y="28274"/>
                    <a:pt x="113762" y="19829"/>
                  </a:cubicBezTo>
                  <a:lnTo>
                    <a:pt x="113762" y="19829"/>
                  </a:lnTo>
                  <a:cubicBezTo>
                    <a:pt x="114262" y="19360"/>
                    <a:pt x="114761" y="18892"/>
                    <a:pt x="115257" y="18421"/>
                  </a:cubicBezTo>
                  <a:cubicBezTo>
                    <a:pt x="117014" y="16665"/>
                    <a:pt x="118868" y="15005"/>
                    <a:pt x="120527" y="13151"/>
                  </a:cubicBezTo>
                  <a:cubicBezTo>
                    <a:pt x="122186" y="11297"/>
                    <a:pt x="123260" y="9443"/>
                    <a:pt x="124821" y="7784"/>
                  </a:cubicBezTo>
                  <a:cubicBezTo>
                    <a:pt x="126358" y="6077"/>
                    <a:pt x="128342" y="4668"/>
                    <a:pt x="130643" y="4668"/>
                  </a:cubicBezTo>
                  <a:close/>
                  <a:moveTo>
                    <a:pt x="154828" y="43127"/>
                  </a:moveTo>
                  <a:lnTo>
                    <a:pt x="154828" y="43127"/>
                  </a:lnTo>
                  <a:cubicBezTo>
                    <a:pt x="157969" y="46796"/>
                    <a:pt x="157064" y="51952"/>
                    <a:pt x="155337" y="56897"/>
                  </a:cubicBezTo>
                  <a:lnTo>
                    <a:pt x="155337" y="56897"/>
                  </a:lnTo>
                  <a:cubicBezTo>
                    <a:pt x="154970" y="56675"/>
                    <a:pt x="154622" y="56439"/>
                    <a:pt x="154294" y="56189"/>
                  </a:cubicBezTo>
                  <a:cubicBezTo>
                    <a:pt x="151464" y="54140"/>
                    <a:pt x="150976" y="51017"/>
                    <a:pt x="152049" y="47699"/>
                  </a:cubicBezTo>
                  <a:cubicBezTo>
                    <a:pt x="152589" y="45963"/>
                    <a:pt x="153602" y="44471"/>
                    <a:pt x="154828" y="43127"/>
                  </a:cubicBezTo>
                  <a:close/>
                  <a:moveTo>
                    <a:pt x="80479" y="25154"/>
                  </a:moveTo>
                  <a:cubicBezTo>
                    <a:pt x="80907" y="26486"/>
                    <a:pt x="81245" y="27855"/>
                    <a:pt x="81490" y="29254"/>
                  </a:cubicBezTo>
                  <a:cubicBezTo>
                    <a:pt x="82369" y="35207"/>
                    <a:pt x="81881" y="41258"/>
                    <a:pt x="80026" y="46918"/>
                  </a:cubicBezTo>
                  <a:cubicBezTo>
                    <a:pt x="78767" y="50962"/>
                    <a:pt x="77102" y="54871"/>
                    <a:pt x="75124" y="58583"/>
                  </a:cubicBezTo>
                  <a:lnTo>
                    <a:pt x="75124" y="58583"/>
                  </a:lnTo>
                  <a:cubicBezTo>
                    <a:pt x="73686" y="55576"/>
                    <a:pt x="72629" y="52396"/>
                    <a:pt x="72024" y="49065"/>
                  </a:cubicBezTo>
                  <a:cubicBezTo>
                    <a:pt x="70853" y="43795"/>
                    <a:pt x="71536" y="38232"/>
                    <a:pt x="73976" y="33450"/>
                  </a:cubicBezTo>
                  <a:cubicBezTo>
                    <a:pt x="75537" y="30913"/>
                    <a:pt x="77294" y="28473"/>
                    <a:pt x="79343" y="26326"/>
                  </a:cubicBezTo>
                  <a:cubicBezTo>
                    <a:pt x="79728" y="25941"/>
                    <a:pt x="80106" y="25550"/>
                    <a:pt x="80479" y="25154"/>
                  </a:cubicBezTo>
                  <a:close/>
                  <a:moveTo>
                    <a:pt x="201061" y="33093"/>
                  </a:moveTo>
                  <a:lnTo>
                    <a:pt x="201061" y="33093"/>
                  </a:lnTo>
                  <a:cubicBezTo>
                    <a:pt x="200133" y="41080"/>
                    <a:pt x="197842" y="48817"/>
                    <a:pt x="195380" y="56384"/>
                  </a:cubicBezTo>
                  <a:cubicBezTo>
                    <a:pt x="194970" y="57617"/>
                    <a:pt x="194547" y="58861"/>
                    <a:pt x="194125" y="60113"/>
                  </a:cubicBezTo>
                  <a:lnTo>
                    <a:pt x="194125" y="60113"/>
                  </a:lnTo>
                  <a:cubicBezTo>
                    <a:pt x="188804" y="53818"/>
                    <a:pt x="186093" y="43042"/>
                    <a:pt x="192355" y="36866"/>
                  </a:cubicBezTo>
                  <a:cubicBezTo>
                    <a:pt x="194745" y="34539"/>
                    <a:pt x="197987" y="33995"/>
                    <a:pt x="201061" y="33093"/>
                  </a:cubicBezTo>
                  <a:close/>
                  <a:moveTo>
                    <a:pt x="167229" y="30106"/>
                  </a:moveTo>
                  <a:cubicBezTo>
                    <a:pt x="169190" y="33067"/>
                    <a:pt x="171314" y="36065"/>
                    <a:pt x="172251" y="39501"/>
                  </a:cubicBezTo>
                  <a:cubicBezTo>
                    <a:pt x="173617" y="44381"/>
                    <a:pt x="172153" y="49358"/>
                    <a:pt x="171178" y="54140"/>
                  </a:cubicBezTo>
                  <a:cubicBezTo>
                    <a:pt x="170752" y="56457"/>
                    <a:pt x="170418" y="58821"/>
                    <a:pt x="170464" y="61152"/>
                  </a:cubicBezTo>
                  <a:lnTo>
                    <a:pt x="170464" y="61152"/>
                  </a:lnTo>
                  <a:cubicBezTo>
                    <a:pt x="165977" y="60331"/>
                    <a:pt x="161515" y="59571"/>
                    <a:pt x="158001" y="58190"/>
                  </a:cubicBezTo>
                  <a:lnTo>
                    <a:pt x="158001" y="58190"/>
                  </a:lnTo>
                  <a:cubicBezTo>
                    <a:pt x="160116" y="52272"/>
                    <a:pt x="161385" y="45945"/>
                    <a:pt x="156982" y="41044"/>
                  </a:cubicBezTo>
                  <a:lnTo>
                    <a:pt x="156982" y="41044"/>
                  </a:lnTo>
                  <a:cubicBezTo>
                    <a:pt x="158343" y="39850"/>
                    <a:pt x="159774" y="38748"/>
                    <a:pt x="161028" y="37647"/>
                  </a:cubicBezTo>
                  <a:cubicBezTo>
                    <a:pt x="163644" y="35596"/>
                    <a:pt x="165748" y="33033"/>
                    <a:pt x="167229" y="30106"/>
                  </a:cubicBezTo>
                  <a:close/>
                  <a:moveTo>
                    <a:pt x="181887" y="3582"/>
                  </a:moveTo>
                  <a:cubicBezTo>
                    <a:pt x="187247" y="3582"/>
                    <a:pt x="192567" y="5942"/>
                    <a:pt x="196259" y="10126"/>
                  </a:cubicBezTo>
                  <a:cubicBezTo>
                    <a:pt x="200961" y="15461"/>
                    <a:pt x="201809" y="22890"/>
                    <a:pt x="201365" y="29775"/>
                  </a:cubicBezTo>
                  <a:lnTo>
                    <a:pt x="201365" y="29775"/>
                  </a:lnTo>
                  <a:cubicBezTo>
                    <a:pt x="198261" y="30960"/>
                    <a:pt x="194748" y="31313"/>
                    <a:pt x="191965" y="33255"/>
                  </a:cubicBezTo>
                  <a:cubicBezTo>
                    <a:pt x="183474" y="39111"/>
                    <a:pt x="185036" y="51798"/>
                    <a:pt x="189915" y="59507"/>
                  </a:cubicBezTo>
                  <a:cubicBezTo>
                    <a:pt x="190839" y="60963"/>
                    <a:pt x="191887" y="62245"/>
                    <a:pt x="193039" y="63378"/>
                  </a:cubicBezTo>
                  <a:lnTo>
                    <a:pt x="193039" y="63378"/>
                  </a:lnTo>
                  <a:cubicBezTo>
                    <a:pt x="192633" y="64622"/>
                    <a:pt x="192238" y="65871"/>
                    <a:pt x="191867" y="67119"/>
                  </a:cubicBezTo>
                  <a:cubicBezTo>
                    <a:pt x="191285" y="68865"/>
                    <a:pt x="190727" y="70659"/>
                    <a:pt x="190361" y="72477"/>
                  </a:cubicBezTo>
                  <a:lnTo>
                    <a:pt x="190361" y="72477"/>
                  </a:lnTo>
                  <a:cubicBezTo>
                    <a:pt x="188868" y="65597"/>
                    <a:pt x="181502" y="63317"/>
                    <a:pt x="173541" y="61734"/>
                  </a:cubicBezTo>
                  <a:lnTo>
                    <a:pt x="173541" y="61734"/>
                  </a:lnTo>
                  <a:cubicBezTo>
                    <a:pt x="173426" y="60060"/>
                    <a:pt x="173578" y="58311"/>
                    <a:pt x="173910" y="56482"/>
                  </a:cubicBezTo>
                  <a:cubicBezTo>
                    <a:pt x="174691" y="51602"/>
                    <a:pt x="176350" y="46820"/>
                    <a:pt x="175764" y="41843"/>
                  </a:cubicBezTo>
                  <a:cubicBezTo>
                    <a:pt x="175276" y="37159"/>
                    <a:pt x="172934" y="33255"/>
                    <a:pt x="170397" y="29351"/>
                  </a:cubicBezTo>
                  <a:cubicBezTo>
                    <a:pt x="169820" y="28434"/>
                    <a:pt x="169222" y="27509"/>
                    <a:pt x="168658" y="26564"/>
                  </a:cubicBezTo>
                  <a:lnTo>
                    <a:pt x="168658" y="26564"/>
                  </a:lnTo>
                  <a:cubicBezTo>
                    <a:pt x="170007" y="22285"/>
                    <a:pt x="170099" y="17622"/>
                    <a:pt x="168933" y="13249"/>
                  </a:cubicBezTo>
                  <a:cubicBezTo>
                    <a:pt x="168712" y="12432"/>
                    <a:pt x="168431" y="11642"/>
                    <a:pt x="168095" y="10884"/>
                  </a:cubicBezTo>
                  <a:lnTo>
                    <a:pt x="168095" y="10884"/>
                  </a:lnTo>
                  <a:cubicBezTo>
                    <a:pt x="169249" y="8992"/>
                    <a:pt x="170824" y="7356"/>
                    <a:pt x="172739" y="6125"/>
                  </a:cubicBezTo>
                  <a:cubicBezTo>
                    <a:pt x="175589" y="4393"/>
                    <a:pt x="178745" y="3582"/>
                    <a:pt x="181887" y="3582"/>
                  </a:cubicBezTo>
                  <a:close/>
                  <a:moveTo>
                    <a:pt x="34565" y="42919"/>
                  </a:moveTo>
                  <a:cubicBezTo>
                    <a:pt x="41748" y="44480"/>
                    <a:pt x="49632" y="45735"/>
                    <a:pt x="55628" y="50138"/>
                  </a:cubicBezTo>
                  <a:cubicBezTo>
                    <a:pt x="61191" y="54140"/>
                    <a:pt x="64216" y="61947"/>
                    <a:pt x="62362" y="68681"/>
                  </a:cubicBezTo>
                  <a:cubicBezTo>
                    <a:pt x="61961" y="70111"/>
                    <a:pt x="61327" y="71413"/>
                    <a:pt x="60529" y="72606"/>
                  </a:cubicBezTo>
                  <a:lnTo>
                    <a:pt x="60529" y="72606"/>
                  </a:lnTo>
                  <a:cubicBezTo>
                    <a:pt x="56682" y="70472"/>
                    <a:pt x="52564" y="68850"/>
                    <a:pt x="48894" y="66631"/>
                  </a:cubicBezTo>
                  <a:cubicBezTo>
                    <a:pt x="45186" y="64484"/>
                    <a:pt x="41965" y="61557"/>
                    <a:pt x="39428" y="58043"/>
                  </a:cubicBezTo>
                  <a:cubicBezTo>
                    <a:pt x="36206" y="53509"/>
                    <a:pt x="34808" y="48282"/>
                    <a:pt x="34565" y="42919"/>
                  </a:cubicBezTo>
                  <a:close/>
                  <a:moveTo>
                    <a:pt x="122526" y="60163"/>
                  </a:moveTo>
                  <a:cubicBezTo>
                    <a:pt x="123172" y="60733"/>
                    <a:pt x="123778" y="61356"/>
                    <a:pt x="124333" y="62045"/>
                  </a:cubicBezTo>
                  <a:cubicBezTo>
                    <a:pt x="126985" y="65178"/>
                    <a:pt x="127585" y="69105"/>
                    <a:pt x="127116" y="73064"/>
                  </a:cubicBezTo>
                  <a:lnTo>
                    <a:pt x="127116" y="73064"/>
                  </a:lnTo>
                  <a:cubicBezTo>
                    <a:pt x="127002" y="73035"/>
                    <a:pt x="126887" y="73006"/>
                    <a:pt x="126773" y="72975"/>
                  </a:cubicBezTo>
                  <a:cubicBezTo>
                    <a:pt x="124236" y="72194"/>
                    <a:pt x="120918" y="71023"/>
                    <a:pt x="119649" y="68486"/>
                  </a:cubicBezTo>
                  <a:cubicBezTo>
                    <a:pt x="118868" y="66827"/>
                    <a:pt x="119356" y="64972"/>
                    <a:pt x="120332" y="63216"/>
                  </a:cubicBezTo>
                  <a:cubicBezTo>
                    <a:pt x="121008" y="62159"/>
                    <a:pt x="121740" y="61138"/>
                    <a:pt x="122526" y="60163"/>
                  </a:cubicBezTo>
                  <a:close/>
                  <a:moveTo>
                    <a:pt x="146338" y="38906"/>
                  </a:moveTo>
                  <a:cubicBezTo>
                    <a:pt x="148575" y="39389"/>
                    <a:pt x="150752" y="40074"/>
                    <a:pt x="152636" y="41258"/>
                  </a:cubicBezTo>
                  <a:lnTo>
                    <a:pt x="152636" y="41258"/>
                  </a:lnTo>
                  <a:cubicBezTo>
                    <a:pt x="152013" y="41936"/>
                    <a:pt x="151422" y="42647"/>
                    <a:pt x="150878" y="43405"/>
                  </a:cubicBezTo>
                  <a:cubicBezTo>
                    <a:pt x="148731" y="46430"/>
                    <a:pt x="147658" y="50724"/>
                    <a:pt x="149122" y="54335"/>
                  </a:cubicBezTo>
                  <a:cubicBezTo>
                    <a:pt x="150081" y="56771"/>
                    <a:pt x="152046" y="58481"/>
                    <a:pt x="154255" y="59761"/>
                  </a:cubicBezTo>
                  <a:lnTo>
                    <a:pt x="154255" y="59761"/>
                  </a:lnTo>
                  <a:cubicBezTo>
                    <a:pt x="153260" y="62241"/>
                    <a:pt x="152214" y="64577"/>
                    <a:pt x="151561" y="66534"/>
                  </a:cubicBezTo>
                  <a:cubicBezTo>
                    <a:pt x="151092" y="67883"/>
                    <a:pt x="150702" y="69258"/>
                    <a:pt x="150434" y="70647"/>
                  </a:cubicBezTo>
                  <a:lnTo>
                    <a:pt x="150434" y="70647"/>
                  </a:lnTo>
                  <a:cubicBezTo>
                    <a:pt x="145073" y="71433"/>
                    <a:pt x="139811" y="72800"/>
                    <a:pt x="134483" y="73365"/>
                  </a:cubicBezTo>
                  <a:cubicBezTo>
                    <a:pt x="133506" y="73516"/>
                    <a:pt x="132514" y="73594"/>
                    <a:pt x="131519" y="73594"/>
                  </a:cubicBezTo>
                  <a:cubicBezTo>
                    <a:pt x="131090" y="73594"/>
                    <a:pt x="130662" y="73579"/>
                    <a:pt x="130233" y="73550"/>
                  </a:cubicBezTo>
                  <a:lnTo>
                    <a:pt x="130233" y="73550"/>
                  </a:lnTo>
                  <a:cubicBezTo>
                    <a:pt x="130307" y="72907"/>
                    <a:pt x="130358" y="72261"/>
                    <a:pt x="130384" y="71609"/>
                  </a:cubicBezTo>
                  <a:cubicBezTo>
                    <a:pt x="130677" y="66729"/>
                    <a:pt x="128822" y="61947"/>
                    <a:pt x="125309" y="58629"/>
                  </a:cubicBezTo>
                  <a:cubicBezTo>
                    <a:pt x="125042" y="58391"/>
                    <a:pt x="124772" y="58158"/>
                    <a:pt x="124500" y="57930"/>
                  </a:cubicBezTo>
                  <a:lnTo>
                    <a:pt x="124500" y="57930"/>
                  </a:lnTo>
                  <a:cubicBezTo>
                    <a:pt x="124950" y="57466"/>
                    <a:pt x="125415" y="57016"/>
                    <a:pt x="125895" y="56580"/>
                  </a:cubicBezTo>
                  <a:cubicBezTo>
                    <a:pt x="130677" y="52188"/>
                    <a:pt x="135947" y="48479"/>
                    <a:pt x="141022" y="44381"/>
                  </a:cubicBezTo>
                  <a:cubicBezTo>
                    <a:pt x="142778" y="43209"/>
                    <a:pt x="144437" y="41648"/>
                    <a:pt x="145706" y="39989"/>
                  </a:cubicBezTo>
                  <a:cubicBezTo>
                    <a:pt x="145936" y="39643"/>
                    <a:pt x="146146" y="39281"/>
                    <a:pt x="146338" y="38906"/>
                  </a:cubicBezTo>
                  <a:close/>
                  <a:moveTo>
                    <a:pt x="96682" y="8004"/>
                  </a:moveTo>
                  <a:cubicBezTo>
                    <a:pt x="100460" y="8004"/>
                    <a:pt x="104183" y="10197"/>
                    <a:pt x="106669" y="12761"/>
                  </a:cubicBezTo>
                  <a:cubicBezTo>
                    <a:pt x="108354" y="14492"/>
                    <a:pt x="109559" y="16502"/>
                    <a:pt x="110385" y="18680"/>
                  </a:cubicBezTo>
                  <a:lnTo>
                    <a:pt x="110385" y="18680"/>
                  </a:lnTo>
                  <a:cubicBezTo>
                    <a:pt x="109591" y="19432"/>
                    <a:pt x="108805" y="20189"/>
                    <a:pt x="108035" y="20959"/>
                  </a:cubicBezTo>
                  <a:cubicBezTo>
                    <a:pt x="102375" y="26521"/>
                    <a:pt x="94470" y="35402"/>
                    <a:pt x="98374" y="43990"/>
                  </a:cubicBezTo>
                  <a:cubicBezTo>
                    <a:pt x="99898" y="47406"/>
                    <a:pt x="102921" y="49718"/>
                    <a:pt x="106301" y="51566"/>
                  </a:cubicBezTo>
                  <a:lnTo>
                    <a:pt x="106301" y="51566"/>
                  </a:lnTo>
                  <a:cubicBezTo>
                    <a:pt x="105799" y="52733"/>
                    <a:pt x="105271" y="53885"/>
                    <a:pt x="104717" y="55018"/>
                  </a:cubicBezTo>
                  <a:cubicBezTo>
                    <a:pt x="102570" y="59215"/>
                    <a:pt x="99447" y="62825"/>
                    <a:pt x="96519" y="66631"/>
                  </a:cubicBezTo>
                  <a:cubicBezTo>
                    <a:pt x="94691" y="69091"/>
                    <a:pt x="92740" y="71835"/>
                    <a:pt x="91325" y="74786"/>
                  </a:cubicBezTo>
                  <a:lnTo>
                    <a:pt x="91325" y="74786"/>
                  </a:lnTo>
                  <a:cubicBezTo>
                    <a:pt x="90709" y="74412"/>
                    <a:pt x="90098" y="74037"/>
                    <a:pt x="89493" y="73658"/>
                  </a:cubicBezTo>
                  <a:cubicBezTo>
                    <a:pt x="85199" y="71023"/>
                    <a:pt x="81100" y="68095"/>
                    <a:pt x="78172" y="63899"/>
                  </a:cubicBezTo>
                  <a:cubicBezTo>
                    <a:pt x="77680" y="63169"/>
                    <a:pt x="77211" y="62425"/>
                    <a:pt x="76767" y="61670"/>
                  </a:cubicBezTo>
                  <a:lnTo>
                    <a:pt x="76767" y="61670"/>
                  </a:lnTo>
                  <a:cubicBezTo>
                    <a:pt x="78822" y="57996"/>
                    <a:pt x="80569" y="54140"/>
                    <a:pt x="82076" y="50236"/>
                  </a:cubicBezTo>
                  <a:cubicBezTo>
                    <a:pt x="85285" y="41235"/>
                    <a:pt x="85920" y="31481"/>
                    <a:pt x="82673" y="22685"/>
                  </a:cubicBezTo>
                  <a:lnTo>
                    <a:pt x="82673" y="22685"/>
                  </a:lnTo>
                  <a:cubicBezTo>
                    <a:pt x="83574" y="21616"/>
                    <a:pt x="84446" y="20517"/>
                    <a:pt x="85296" y="19397"/>
                  </a:cubicBezTo>
                  <a:cubicBezTo>
                    <a:pt x="87639" y="15786"/>
                    <a:pt x="89200" y="9931"/>
                    <a:pt x="93787" y="8467"/>
                  </a:cubicBezTo>
                  <a:cubicBezTo>
                    <a:pt x="94742" y="8148"/>
                    <a:pt x="95714" y="8004"/>
                    <a:pt x="96682" y="8004"/>
                  </a:cubicBezTo>
                  <a:close/>
                  <a:moveTo>
                    <a:pt x="174182" y="65077"/>
                  </a:moveTo>
                  <a:cubicBezTo>
                    <a:pt x="175502" y="65359"/>
                    <a:pt x="176812" y="65674"/>
                    <a:pt x="178107" y="66046"/>
                  </a:cubicBezTo>
                  <a:cubicBezTo>
                    <a:pt x="181620" y="67022"/>
                    <a:pt x="185719" y="68681"/>
                    <a:pt x="187085" y="72292"/>
                  </a:cubicBezTo>
                  <a:cubicBezTo>
                    <a:pt x="187432" y="73211"/>
                    <a:pt x="187608" y="74151"/>
                    <a:pt x="187650" y="75097"/>
                  </a:cubicBezTo>
                  <a:lnTo>
                    <a:pt x="187650" y="75097"/>
                  </a:lnTo>
                  <a:cubicBezTo>
                    <a:pt x="184049" y="74446"/>
                    <a:pt x="180607" y="73361"/>
                    <a:pt x="177814" y="70633"/>
                  </a:cubicBezTo>
                  <a:cubicBezTo>
                    <a:pt x="175987" y="68889"/>
                    <a:pt x="174832" y="67040"/>
                    <a:pt x="174182" y="65077"/>
                  </a:cubicBezTo>
                  <a:close/>
                  <a:moveTo>
                    <a:pt x="57811" y="4936"/>
                  </a:moveTo>
                  <a:cubicBezTo>
                    <a:pt x="59095" y="4936"/>
                    <a:pt x="60394" y="5101"/>
                    <a:pt x="61679" y="5441"/>
                  </a:cubicBezTo>
                  <a:cubicBezTo>
                    <a:pt x="66754" y="6808"/>
                    <a:pt x="71048" y="10321"/>
                    <a:pt x="74366" y="14322"/>
                  </a:cubicBezTo>
                  <a:cubicBezTo>
                    <a:pt x="76352" y="16622"/>
                    <a:pt x="77975" y="19146"/>
                    <a:pt x="79203" y="21849"/>
                  </a:cubicBezTo>
                  <a:lnTo>
                    <a:pt x="79203" y="21849"/>
                  </a:lnTo>
                  <a:cubicBezTo>
                    <a:pt x="75799" y="25583"/>
                    <a:pt x="72220" y="29378"/>
                    <a:pt x="70267" y="34133"/>
                  </a:cubicBezTo>
                  <a:cubicBezTo>
                    <a:pt x="66561" y="42926"/>
                    <a:pt x="68716" y="53469"/>
                    <a:pt x="73305" y="61796"/>
                  </a:cubicBezTo>
                  <a:lnTo>
                    <a:pt x="73305" y="61796"/>
                  </a:lnTo>
                  <a:cubicBezTo>
                    <a:pt x="72920" y="62439"/>
                    <a:pt x="72525" y="63075"/>
                    <a:pt x="72121" y="63704"/>
                  </a:cubicBezTo>
                  <a:cubicBezTo>
                    <a:pt x="69714" y="67555"/>
                    <a:pt x="67241" y="71472"/>
                    <a:pt x="65461" y="75727"/>
                  </a:cubicBezTo>
                  <a:lnTo>
                    <a:pt x="65461" y="75727"/>
                  </a:lnTo>
                  <a:cubicBezTo>
                    <a:pt x="64689" y="75165"/>
                    <a:pt x="63893" y="74629"/>
                    <a:pt x="63079" y="74118"/>
                  </a:cubicBezTo>
                  <a:lnTo>
                    <a:pt x="63079" y="74118"/>
                  </a:lnTo>
                  <a:cubicBezTo>
                    <a:pt x="64069" y="72618"/>
                    <a:pt x="64838" y="70977"/>
                    <a:pt x="65290" y="69169"/>
                  </a:cubicBezTo>
                  <a:cubicBezTo>
                    <a:pt x="66949" y="61849"/>
                    <a:pt x="64607" y="54237"/>
                    <a:pt x="59142" y="49065"/>
                  </a:cubicBezTo>
                  <a:cubicBezTo>
                    <a:pt x="53384" y="43795"/>
                    <a:pt x="45186" y="42038"/>
                    <a:pt x="37769" y="40574"/>
                  </a:cubicBezTo>
                  <a:cubicBezTo>
                    <a:pt x="36700" y="40344"/>
                    <a:pt x="35624" y="40116"/>
                    <a:pt x="34546" y="39880"/>
                  </a:cubicBezTo>
                  <a:lnTo>
                    <a:pt x="34546" y="39880"/>
                  </a:lnTo>
                  <a:cubicBezTo>
                    <a:pt x="34621" y="37466"/>
                    <a:pt x="34902" y="35046"/>
                    <a:pt x="35329" y="32670"/>
                  </a:cubicBezTo>
                  <a:cubicBezTo>
                    <a:pt x="36891" y="23984"/>
                    <a:pt x="41087" y="14030"/>
                    <a:pt x="48211" y="8369"/>
                  </a:cubicBezTo>
                  <a:cubicBezTo>
                    <a:pt x="50923" y="6157"/>
                    <a:pt x="54314" y="4936"/>
                    <a:pt x="57811" y="4936"/>
                  </a:cubicBezTo>
                  <a:close/>
                  <a:moveTo>
                    <a:pt x="156556" y="73128"/>
                  </a:moveTo>
                  <a:cubicBezTo>
                    <a:pt x="157071" y="73128"/>
                    <a:pt x="157586" y="73141"/>
                    <a:pt x="158100" y="73170"/>
                  </a:cubicBezTo>
                  <a:cubicBezTo>
                    <a:pt x="160442" y="73170"/>
                    <a:pt x="162687" y="73951"/>
                    <a:pt x="164444" y="75512"/>
                  </a:cubicBezTo>
                  <a:cubicBezTo>
                    <a:pt x="166493" y="77562"/>
                    <a:pt x="166883" y="80685"/>
                    <a:pt x="166883" y="83515"/>
                  </a:cubicBezTo>
                  <a:cubicBezTo>
                    <a:pt x="166836" y="85125"/>
                    <a:pt x="166605" y="86735"/>
                    <a:pt x="166167" y="88290"/>
                  </a:cubicBezTo>
                  <a:lnTo>
                    <a:pt x="166167" y="88290"/>
                  </a:lnTo>
                  <a:cubicBezTo>
                    <a:pt x="164990" y="87931"/>
                    <a:pt x="163824" y="87552"/>
                    <a:pt x="162687" y="87126"/>
                  </a:cubicBezTo>
                  <a:cubicBezTo>
                    <a:pt x="158978" y="85759"/>
                    <a:pt x="155758" y="83612"/>
                    <a:pt x="154099" y="79806"/>
                  </a:cubicBezTo>
                  <a:cubicBezTo>
                    <a:pt x="153200" y="77650"/>
                    <a:pt x="152984" y="75472"/>
                    <a:pt x="153175" y="73303"/>
                  </a:cubicBezTo>
                  <a:lnTo>
                    <a:pt x="153175" y="73303"/>
                  </a:lnTo>
                  <a:cubicBezTo>
                    <a:pt x="154305" y="73192"/>
                    <a:pt x="155432" y="73128"/>
                    <a:pt x="156556" y="73128"/>
                  </a:cubicBezTo>
                  <a:close/>
                  <a:moveTo>
                    <a:pt x="193432" y="78868"/>
                  </a:moveTo>
                  <a:cubicBezTo>
                    <a:pt x="196066" y="79246"/>
                    <a:pt x="198651" y="79807"/>
                    <a:pt x="201041" y="81075"/>
                  </a:cubicBezTo>
                  <a:cubicBezTo>
                    <a:pt x="204956" y="83176"/>
                    <a:pt x="207470" y="87146"/>
                    <a:pt x="207759" y="91613"/>
                  </a:cubicBezTo>
                  <a:lnTo>
                    <a:pt x="207759" y="91613"/>
                  </a:lnTo>
                  <a:cubicBezTo>
                    <a:pt x="206273" y="90942"/>
                    <a:pt x="204803" y="90239"/>
                    <a:pt x="203383" y="89468"/>
                  </a:cubicBezTo>
                  <a:cubicBezTo>
                    <a:pt x="200162" y="88004"/>
                    <a:pt x="197332" y="85759"/>
                    <a:pt x="195185" y="82929"/>
                  </a:cubicBezTo>
                  <a:cubicBezTo>
                    <a:pt x="194376" y="81674"/>
                    <a:pt x="193784" y="80302"/>
                    <a:pt x="193432" y="78868"/>
                  </a:cubicBezTo>
                  <a:close/>
                  <a:moveTo>
                    <a:pt x="156913" y="61062"/>
                  </a:moveTo>
                  <a:cubicBezTo>
                    <a:pt x="161379" y="62806"/>
                    <a:pt x="166115" y="63545"/>
                    <a:pt x="170813" y="64414"/>
                  </a:cubicBezTo>
                  <a:lnTo>
                    <a:pt x="170813" y="64414"/>
                  </a:lnTo>
                  <a:cubicBezTo>
                    <a:pt x="171091" y="65768"/>
                    <a:pt x="171550" y="67098"/>
                    <a:pt x="172251" y="68388"/>
                  </a:cubicBezTo>
                  <a:cubicBezTo>
                    <a:pt x="175081" y="73268"/>
                    <a:pt x="179961" y="76781"/>
                    <a:pt x="185524" y="77757"/>
                  </a:cubicBezTo>
                  <a:cubicBezTo>
                    <a:pt x="186134" y="77884"/>
                    <a:pt x="186751" y="77991"/>
                    <a:pt x="187370" y="78087"/>
                  </a:cubicBezTo>
                  <a:lnTo>
                    <a:pt x="187370" y="78087"/>
                  </a:lnTo>
                  <a:cubicBezTo>
                    <a:pt x="186814" y="80645"/>
                    <a:pt x="185534" y="83115"/>
                    <a:pt x="184255" y="85174"/>
                  </a:cubicBezTo>
                  <a:cubicBezTo>
                    <a:pt x="182558" y="87860"/>
                    <a:pt x="180606" y="90342"/>
                    <a:pt x="179176" y="93063"/>
                  </a:cubicBezTo>
                  <a:lnTo>
                    <a:pt x="179176" y="93063"/>
                  </a:lnTo>
                  <a:cubicBezTo>
                    <a:pt x="176108" y="91228"/>
                    <a:pt x="172576" y="90168"/>
                    <a:pt x="169031" y="89135"/>
                  </a:cubicBezTo>
                  <a:lnTo>
                    <a:pt x="169031" y="89135"/>
                  </a:lnTo>
                  <a:cubicBezTo>
                    <a:pt x="169331" y="88123"/>
                    <a:pt x="169561" y="87092"/>
                    <a:pt x="169714" y="86052"/>
                  </a:cubicBezTo>
                  <a:cubicBezTo>
                    <a:pt x="170006" y="82539"/>
                    <a:pt x="169909" y="78733"/>
                    <a:pt x="168250" y="75610"/>
                  </a:cubicBezTo>
                  <a:cubicBezTo>
                    <a:pt x="165916" y="71265"/>
                    <a:pt x="161194" y="70104"/>
                    <a:pt x="156655" y="70104"/>
                  </a:cubicBezTo>
                  <a:cubicBezTo>
                    <a:pt x="155689" y="70104"/>
                    <a:pt x="154731" y="70157"/>
                    <a:pt x="153806" y="70242"/>
                  </a:cubicBezTo>
                  <a:cubicBezTo>
                    <a:pt x="153765" y="70246"/>
                    <a:pt x="153724" y="70250"/>
                    <a:pt x="153684" y="70253"/>
                  </a:cubicBezTo>
                  <a:lnTo>
                    <a:pt x="153684" y="70253"/>
                  </a:lnTo>
                  <a:cubicBezTo>
                    <a:pt x="154043" y="68740"/>
                    <a:pt x="154538" y="67236"/>
                    <a:pt x="155075" y="65753"/>
                  </a:cubicBezTo>
                  <a:cubicBezTo>
                    <a:pt x="155617" y="64276"/>
                    <a:pt x="156267" y="62698"/>
                    <a:pt x="156913" y="61062"/>
                  </a:cubicBezTo>
                  <a:close/>
                  <a:moveTo>
                    <a:pt x="109005" y="52932"/>
                  </a:moveTo>
                  <a:cubicBezTo>
                    <a:pt x="111084" y="53915"/>
                    <a:pt x="113183" y="54793"/>
                    <a:pt x="115062" y="55701"/>
                  </a:cubicBezTo>
                  <a:cubicBezTo>
                    <a:pt x="116790" y="56491"/>
                    <a:pt x="118518" y="57331"/>
                    <a:pt x="120120" y="58360"/>
                  </a:cubicBezTo>
                  <a:lnTo>
                    <a:pt x="120120" y="58360"/>
                  </a:lnTo>
                  <a:cubicBezTo>
                    <a:pt x="119302" y="59374"/>
                    <a:pt x="118552" y="60437"/>
                    <a:pt x="117892" y="61557"/>
                  </a:cubicBezTo>
                  <a:cubicBezTo>
                    <a:pt x="116623" y="63509"/>
                    <a:pt x="116136" y="65948"/>
                    <a:pt x="116526" y="68388"/>
                  </a:cubicBezTo>
                  <a:cubicBezTo>
                    <a:pt x="117307" y="70926"/>
                    <a:pt x="119063" y="72975"/>
                    <a:pt x="121503" y="74048"/>
                  </a:cubicBezTo>
                  <a:cubicBezTo>
                    <a:pt x="123184" y="74959"/>
                    <a:pt x="124884" y="75576"/>
                    <a:pt x="126601" y="75967"/>
                  </a:cubicBezTo>
                  <a:lnTo>
                    <a:pt x="126601" y="75967"/>
                  </a:lnTo>
                  <a:cubicBezTo>
                    <a:pt x="125308" y="82014"/>
                    <a:pt x="122584" y="87873"/>
                    <a:pt x="121252" y="93941"/>
                  </a:cubicBezTo>
                  <a:lnTo>
                    <a:pt x="121252" y="93941"/>
                  </a:lnTo>
                  <a:cubicBezTo>
                    <a:pt x="120957" y="93937"/>
                    <a:pt x="120662" y="93935"/>
                    <a:pt x="120367" y="93935"/>
                  </a:cubicBezTo>
                  <a:cubicBezTo>
                    <a:pt x="117736" y="93935"/>
                    <a:pt x="115089" y="94067"/>
                    <a:pt x="112452" y="94116"/>
                  </a:cubicBezTo>
                  <a:lnTo>
                    <a:pt x="112452" y="94116"/>
                  </a:lnTo>
                  <a:cubicBezTo>
                    <a:pt x="112154" y="93399"/>
                    <a:pt x="111819" y="92694"/>
                    <a:pt x="111451" y="92005"/>
                  </a:cubicBezTo>
                  <a:cubicBezTo>
                    <a:pt x="107685" y="84713"/>
                    <a:pt x="100760" y="80448"/>
                    <a:pt x="93918" y="76345"/>
                  </a:cubicBezTo>
                  <a:lnTo>
                    <a:pt x="93918" y="76345"/>
                  </a:lnTo>
                  <a:cubicBezTo>
                    <a:pt x="94826" y="74358"/>
                    <a:pt x="96014" y="72470"/>
                    <a:pt x="97203" y="70730"/>
                  </a:cubicBezTo>
                  <a:cubicBezTo>
                    <a:pt x="99935" y="66729"/>
                    <a:pt x="103449" y="62923"/>
                    <a:pt x="106084" y="58629"/>
                  </a:cubicBezTo>
                  <a:cubicBezTo>
                    <a:pt x="107161" y="56789"/>
                    <a:pt x="108135" y="54887"/>
                    <a:pt x="109005" y="52932"/>
                  </a:cubicBezTo>
                  <a:close/>
                  <a:moveTo>
                    <a:pt x="92849" y="79228"/>
                  </a:moveTo>
                  <a:lnTo>
                    <a:pt x="92849" y="79228"/>
                  </a:lnTo>
                  <a:cubicBezTo>
                    <a:pt x="94781" y="80391"/>
                    <a:pt x="96708" y="81569"/>
                    <a:pt x="98569" y="82832"/>
                  </a:cubicBezTo>
                  <a:cubicBezTo>
                    <a:pt x="102668" y="85369"/>
                    <a:pt x="106084" y="88882"/>
                    <a:pt x="108523" y="93079"/>
                  </a:cubicBezTo>
                  <a:cubicBezTo>
                    <a:pt x="108701" y="93418"/>
                    <a:pt x="108874" y="93765"/>
                    <a:pt x="109042" y="94117"/>
                  </a:cubicBezTo>
                  <a:lnTo>
                    <a:pt x="109042" y="94117"/>
                  </a:lnTo>
                  <a:cubicBezTo>
                    <a:pt x="106264" y="94051"/>
                    <a:pt x="103511" y="93790"/>
                    <a:pt x="100814" y="93079"/>
                  </a:cubicBezTo>
                  <a:cubicBezTo>
                    <a:pt x="96422" y="91908"/>
                    <a:pt x="93006" y="89273"/>
                    <a:pt x="92421" y="84491"/>
                  </a:cubicBezTo>
                  <a:cubicBezTo>
                    <a:pt x="92175" y="82702"/>
                    <a:pt x="92371" y="80939"/>
                    <a:pt x="92849" y="79228"/>
                  </a:cubicBezTo>
                  <a:close/>
                  <a:moveTo>
                    <a:pt x="66821" y="80796"/>
                  </a:moveTo>
                  <a:cubicBezTo>
                    <a:pt x="68195" y="82097"/>
                    <a:pt x="69450" y="83530"/>
                    <a:pt x="70560" y="85076"/>
                  </a:cubicBezTo>
                  <a:cubicBezTo>
                    <a:pt x="73279" y="89180"/>
                    <a:pt x="74245" y="94135"/>
                    <a:pt x="73661" y="98914"/>
                  </a:cubicBezTo>
                  <a:lnTo>
                    <a:pt x="73661" y="98914"/>
                  </a:lnTo>
                  <a:cubicBezTo>
                    <a:pt x="72878" y="98317"/>
                    <a:pt x="72133" y="97677"/>
                    <a:pt x="71438" y="96982"/>
                  </a:cubicBezTo>
                  <a:cubicBezTo>
                    <a:pt x="67242" y="92688"/>
                    <a:pt x="65290" y="87321"/>
                    <a:pt x="66656" y="81465"/>
                  </a:cubicBezTo>
                  <a:cubicBezTo>
                    <a:pt x="66708" y="81241"/>
                    <a:pt x="66763" y="81018"/>
                    <a:pt x="66821" y="80796"/>
                  </a:cubicBezTo>
                  <a:close/>
                  <a:moveTo>
                    <a:pt x="195514" y="65483"/>
                  </a:moveTo>
                  <a:cubicBezTo>
                    <a:pt x="201348" y="69773"/>
                    <a:pt x="208989" y="71293"/>
                    <a:pt x="216265" y="72292"/>
                  </a:cubicBezTo>
                  <a:cubicBezTo>
                    <a:pt x="225829" y="73658"/>
                    <a:pt x="238126" y="75708"/>
                    <a:pt x="241542" y="86540"/>
                  </a:cubicBezTo>
                  <a:cubicBezTo>
                    <a:pt x="243103" y="91517"/>
                    <a:pt x="241639" y="97080"/>
                    <a:pt x="237833" y="100789"/>
                  </a:cubicBezTo>
                  <a:cubicBezTo>
                    <a:pt x="236295" y="102169"/>
                    <a:pt x="234501" y="102705"/>
                    <a:pt x="232646" y="102705"/>
                  </a:cubicBezTo>
                  <a:cubicBezTo>
                    <a:pt x="229911" y="102705"/>
                    <a:pt x="227042" y="101540"/>
                    <a:pt x="224658" y="100203"/>
                  </a:cubicBezTo>
                  <a:cubicBezTo>
                    <a:pt x="222706" y="99227"/>
                    <a:pt x="220950" y="97861"/>
                    <a:pt x="218998" y="96787"/>
                  </a:cubicBezTo>
                  <a:cubicBezTo>
                    <a:pt x="217436" y="95909"/>
                    <a:pt x="215777" y="95226"/>
                    <a:pt x="214020" y="94348"/>
                  </a:cubicBezTo>
                  <a:cubicBezTo>
                    <a:pt x="213020" y="93903"/>
                    <a:pt x="212005" y="93467"/>
                    <a:pt x="210984" y="93027"/>
                  </a:cubicBezTo>
                  <a:lnTo>
                    <a:pt x="210984" y="93027"/>
                  </a:lnTo>
                  <a:cubicBezTo>
                    <a:pt x="210841" y="88850"/>
                    <a:pt x="209297" y="84716"/>
                    <a:pt x="206603" y="81465"/>
                  </a:cubicBezTo>
                  <a:cubicBezTo>
                    <a:pt x="203090" y="77757"/>
                    <a:pt x="198015" y="76488"/>
                    <a:pt x="193136" y="75903"/>
                  </a:cubicBezTo>
                  <a:cubicBezTo>
                    <a:pt x="193108" y="75899"/>
                    <a:pt x="193080" y="75895"/>
                    <a:pt x="193052" y="75891"/>
                  </a:cubicBezTo>
                  <a:lnTo>
                    <a:pt x="193052" y="75891"/>
                  </a:lnTo>
                  <a:cubicBezTo>
                    <a:pt x="193038" y="74794"/>
                    <a:pt x="193161" y="73685"/>
                    <a:pt x="193429" y="72585"/>
                  </a:cubicBezTo>
                  <a:cubicBezTo>
                    <a:pt x="194040" y="70206"/>
                    <a:pt x="194746" y="67828"/>
                    <a:pt x="195514" y="65483"/>
                  </a:cubicBezTo>
                  <a:close/>
                  <a:moveTo>
                    <a:pt x="180619" y="98031"/>
                  </a:moveTo>
                  <a:cubicBezTo>
                    <a:pt x="180969" y="98405"/>
                    <a:pt x="181303" y="98803"/>
                    <a:pt x="181620" y="99227"/>
                  </a:cubicBezTo>
                  <a:cubicBezTo>
                    <a:pt x="183891" y="102190"/>
                    <a:pt x="184339" y="105727"/>
                    <a:pt x="183430" y="108955"/>
                  </a:cubicBezTo>
                  <a:lnTo>
                    <a:pt x="183430" y="108955"/>
                  </a:lnTo>
                  <a:cubicBezTo>
                    <a:pt x="181855" y="106731"/>
                    <a:pt x="180795" y="104048"/>
                    <a:pt x="180449" y="101569"/>
                  </a:cubicBezTo>
                  <a:cubicBezTo>
                    <a:pt x="180281" y="100364"/>
                    <a:pt x="180362" y="99183"/>
                    <a:pt x="180619" y="98031"/>
                  </a:cubicBezTo>
                  <a:close/>
                  <a:moveTo>
                    <a:pt x="75016" y="64630"/>
                  </a:moveTo>
                  <a:cubicBezTo>
                    <a:pt x="75092" y="64745"/>
                    <a:pt x="75168" y="64859"/>
                    <a:pt x="75244" y="64972"/>
                  </a:cubicBezTo>
                  <a:cubicBezTo>
                    <a:pt x="79026" y="70580"/>
                    <a:pt x="84507" y="74183"/>
                    <a:pt x="90173" y="77617"/>
                  </a:cubicBezTo>
                  <a:lnTo>
                    <a:pt x="90173" y="77617"/>
                  </a:lnTo>
                  <a:cubicBezTo>
                    <a:pt x="89935" y="78337"/>
                    <a:pt x="89738" y="79067"/>
                    <a:pt x="89590" y="79806"/>
                  </a:cubicBezTo>
                  <a:cubicBezTo>
                    <a:pt x="88712" y="84296"/>
                    <a:pt x="89590" y="89468"/>
                    <a:pt x="93201" y="92591"/>
                  </a:cubicBezTo>
                  <a:cubicBezTo>
                    <a:pt x="96422" y="95519"/>
                    <a:pt x="100911" y="96495"/>
                    <a:pt x="105108" y="96982"/>
                  </a:cubicBezTo>
                  <a:cubicBezTo>
                    <a:pt x="106830" y="97131"/>
                    <a:pt x="108552" y="97180"/>
                    <a:pt x="110275" y="97182"/>
                  </a:cubicBezTo>
                  <a:lnTo>
                    <a:pt x="110275" y="97182"/>
                  </a:lnTo>
                  <a:cubicBezTo>
                    <a:pt x="111301" y="100308"/>
                    <a:pt x="111674" y="103663"/>
                    <a:pt x="110670" y="106742"/>
                  </a:cubicBezTo>
                  <a:cubicBezTo>
                    <a:pt x="109890" y="109279"/>
                    <a:pt x="108035" y="111231"/>
                    <a:pt x="105693" y="112304"/>
                  </a:cubicBezTo>
                  <a:cubicBezTo>
                    <a:pt x="104609" y="112651"/>
                    <a:pt x="103505" y="112825"/>
                    <a:pt x="102408" y="112825"/>
                  </a:cubicBezTo>
                  <a:cubicBezTo>
                    <a:pt x="101036" y="112825"/>
                    <a:pt x="99675" y="112554"/>
                    <a:pt x="98374" y="112012"/>
                  </a:cubicBezTo>
                  <a:cubicBezTo>
                    <a:pt x="96032" y="111036"/>
                    <a:pt x="93884" y="109865"/>
                    <a:pt x="91737" y="108498"/>
                  </a:cubicBezTo>
                  <a:cubicBezTo>
                    <a:pt x="89395" y="107132"/>
                    <a:pt x="86955" y="106059"/>
                    <a:pt x="84613" y="104887"/>
                  </a:cubicBezTo>
                  <a:cubicBezTo>
                    <a:pt x="81948" y="103640"/>
                    <a:pt x="79150" y="102392"/>
                    <a:pt x="76566" y="100857"/>
                  </a:cubicBezTo>
                  <a:lnTo>
                    <a:pt x="76566" y="100857"/>
                  </a:lnTo>
                  <a:cubicBezTo>
                    <a:pt x="76870" y="99246"/>
                    <a:pt x="77018" y="97590"/>
                    <a:pt x="77001" y="95909"/>
                  </a:cubicBezTo>
                  <a:cubicBezTo>
                    <a:pt x="76927" y="88262"/>
                    <a:pt x="73198" y="82222"/>
                    <a:pt x="67858" y="77622"/>
                  </a:cubicBezTo>
                  <a:lnTo>
                    <a:pt x="67858" y="77622"/>
                  </a:lnTo>
                  <a:cubicBezTo>
                    <a:pt x="69408" y="73629"/>
                    <a:pt x="71749" y="69879"/>
                    <a:pt x="73976" y="66241"/>
                  </a:cubicBezTo>
                  <a:cubicBezTo>
                    <a:pt x="74330" y="65709"/>
                    <a:pt x="74677" y="65172"/>
                    <a:pt x="75016" y="64630"/>
                  </a:cubicBezTo>
                  <a:close/>
                  <a:moveTo>
                    <a:pt x="123773" y="97143"/>
                  </a:moveTo>
                  <a:cubicBezTo>
                    <a:pt x="128503" y="97417"/>
                    <a:pt x="133249" y="98558"/>
                    <a:pt x="136825" y="101960"/>
                  </a:cubicBezTo>
                  <a:cubicBezTo>
                    <a:pt x="139167" y="104107"/>
                    <a:pt x="143461" y="109377"/>
                    <a:pt x="140143" y="112597"/>
                  </a:cubicBezTo>
                  <a:cubicBezTo>
                    <a:pt x="139354" y="113326"/>
                    <a:pt x="138074" y="113525"/>
                    <a:pt x="136820" y="113525"/>
                  </a:cubicBezTo>
                  <a:cubicBezTo>
                    <a:pt x="136058" y="113525"/>
                    <a:pt x="135305" y="113452"/>
                    <a:pt x="134678" y="113378"/>
                  </a:cubicBezTo>
                  <a:cubicBezTo>
                    <a:pt x="132726" y="113280"/>
                    <a:pt x="130872" y="112792"/>
                    <a:pt x="129115" y="112012"/>
                  </a:cubicBezTo>
                  <a:cubicBezTo>
                    <a:pt x="124724" y="109767"/>
                    <a:pt x="123455" y="104692"/>
                    <a:pt x="123553" y="100008"/>
                  </a:cubicBezTo>
                  <a:cubicBezTo>
                    <a:pt x="123572" y="99042"/>
                    <a:pt x="123649" y="98088"/>
                    <a:pt x="123773" y="97143"/>
                  </a:cubicBezTo>
                  <a:close/>
                  <a:moveTo>
                    <a:pt x="190175" y="79122"/>
                  </a:moveTo>
                  <a:lnTo>
                    <a:pt x="190175" y="79122"/>
                  </a:lnTo>
                  <a:cubicBezTo>
                    <a:pt x="191509" y="86181"/>
                    <a:pt x="197739" y="90401"/>
                    <a:pt x="203968" y="93469"/>
                  </a:cubicBezTo>
                  <a:cubicBezTo>
                    <a:pt x="205249" y="94091"/>
                    <a:pt x="206557" y="94672"/>
                    <a:pt x="207877" y="95243"/>
                  </a:cubicBezTo>
                  <a:lnTo>
                    <a:pt x="207877" y="95243"/>
                  </a:lnTo>
                  <a:cubicBezTo>
                    <a:pt x="207563" y="102549"/>
                    <a:pt x="203780" y="110138"/>
                    <a:pt x="196844" y="113183"/>
                  </a:cubicBezTo>
                  <a:cubicBezTo>
                    <a:pt x="195502" y="113789"/>
                    <a:pt x="194064" y="114088"/>
                    <a:pt x="192623" y="114088"/>
                  </a:cubicBezTo>
                  <a:cubicBezTo>
                    <a:pt x="190817" y="114088"/>
                    <a:pt x="189007" y="113618"/>
                    <a:pt x="187378" y="112695"/>
                  </a:cubicBezTo>
                  <a:cubicBezTo>
                    <a:pt x="186842" y="112385"/>
                    <a:pt x="186329" y="112020"/>
                    <a:pt x="185841" y="111609"/>
                  </a:cubicBezTo>
                  <a:lnTo>
                    <a:pt x="185841" y="111609"/>
                  </a:lnTo>
                  <a:cubicBezTo>
                    <a:pt x="187604" y="107320"/>
                    <a:pt x="187400" y="102334"/>
                    <a:pt x="184743" y="98251"/>
                  </a:cubicBezTo>
                  <a:cubicBezTo>
                    <a:pt x="183856" y="96938"/>
                    <a:pt x="182843" y="95833"/>
                    <a:pt x="181735" y="94888"/>
                  </a:cubicBezTo>
                  <a:lnTo>
                    <a:pt x="181735" y="94888"/>
                  </a:lnTo>
                  <a:cubicBezTo>
                    <a:pt x="182541" y="93191"/>
                    <a:pt x="183603" y="91574"/>
                    <a:pt x="184645" y="90053"/>
                  </a:cubicBezTo>
                  <a:cubicBezTo>
                    <a:pt x="186939" y="86655"/>
                    <a:pt x="189233" y="83183"/>
                    <a:pt x="190175" y="79122"/>
                  </a:cubicBezTo>
                  <a:close/>
                  <a:moveTo>
                    <a:pt x="168036" y="91852"/>
                  </a:moveTo>
                  <a:cubicBezTo>
                    <a:pt x="171563" y="92822"/>
                    <a:pt x="175067" y="93861"/>
                    <a:pt x="177976" y="95804"/>
                  </a:cubicBezTo>
                  <a:lnTo>
                    <a:pt x="177976" y="95804"/>
                  </a:lnTo>
                  <a:cubicBezTo>
                    <a:pt x="177919" y="95968"/>
                    <a:pt x="177865" y="96133"/>
                    <a:pt x="177814" y="96299"/>
                  </a:cubicBezTo>
                  <a:cubicBezTo>
                    <a:pt x="176545" y="100984"/>
                    <a:pt x="178009" y="105863"/>
                    <a:pt x="180449" y="109865"/>
                  </a:cubicBezTo>
                  <a:cubicBezTo>
                    <a:pt x="180912" y="110675"/>
                    <a:pt x="181441" y="111436"/>
                    <a:pt x="182030" y="112139"/>
                  </a:cubicBezTo>
                  <a:lnTo>
                    <a:pt x="182030" y="112139"/>
                  </a:lnTo>
                  <a:cubicBezTo>
                    <a:pt x="180900" y="113978"/>
                    <a:pt x="179293" y="115572"/>
                    <a:pt x="177326" y="116696"/>
                  </a:cubicBezTo>
                  <a:cubicBezTo>
                    <a:pt x="174984" y="117899"/>
                    <a:pt x="172396" y="118526"/>
                    <a:pt x="169801" y="118526"/>
                  </a:cubicBezTo>
                  <a:cubicBezTo>
                    <a:pt x="168395" y="118526"/>
                    <a:pt x="166987" y="118342"/>
                    <a:pt x="165615" y="117965"/>
                  </a:cubicBezTo>
                  <a:cubicBezTo>
                    <a:pt x="162785" y="117282"/>
                    <a:pt x="158003" y="116208"/>
                    <a:pt x="157319" y="112695"/>
                  </a:cubicBezTo>
                  <a:cubicBezTo>
                    <a:pt x="156734" y="109962"/>
                    <a:pt x="158588" y="107034"/>
                    <a:pt x="159954" y="104790"/>
                  </a:cubicBezTo>
                  <a:cubicBezTo>
                    <a:pt x="161809" y="101569"/>
                    <a:pt x="164053" y="98642"/>
                    <a:pt x="166103" y="95421"/>
                  </a:cubicBezTo>
                  <a:cubicBezTo>
                    <a:pt x="166845" y="94288"/>
                    <a:pt x="167494" y="93092"/>
                    <a:pt x="168036" y="91852"/>
                  </a:cubicBezTo>
                  <a:close/>
                  <a:moveTo>
                    <a:pt x="61163" y="76575"/>
                  </a:moveTo>
                  <a:cubicBezTo>
                    <a:pt x="62269" y="77213"/>
                    <a:pt x="63336" y="77923"/>
                    <a:pt x="64355" y="78699"/>
                  </a:cubicBezTo>
                  <a:lnTo>
                    <a:pt x="64355" y="78699"/>
                  </a:lnTo>
                  <a:cubicBezTo>
                    <a:pt x="62662" y="83635"/>
                    <a:pt x="62974" y="89129"/>
                    <a:pt x="65388" y="93860"/>
                  </a:cubicBezTo>
                  <a:cubicBezTo>
                    <a:pt x="67252" y="97244"/>
                    <a:pt x="69948" y="99944"/>
                    <a:pt x="73025" y="102132"/>
                  </a:cubicBezTo>
                  <a:lnTo>
                    <a:pt x="73025" y="102132"/>
                  </a:lnTo>
                  <a:cubicBezTo>
                    <a:pt x="72070" y="105601"/>
                    <a:pt x="70277" y="108842"/>
                    <a:pt x="67730" y="111426"/>
                  </a:cubicBezTo>
                  <a:cubicBezTo>
                    <a:pt x="62085" y="117244"/>
                    <a:pt x="54200" y="118813"/>
                    <a:pt x="46480" y="118813"/>
                  </a:cubicBezTo>
                  <a:cubicBezTo>
                    <a:pt x="45524" y="118813"/>
                    <a:pt x="44571" y="118788"/>
                    <a:pt x="43624" y="118745"/>
                  </a:cubicBezTo>
                  <a:cubicBezTo>
                    <a:pt x="39916" y="118648"/>
                    <a:pt x="35915" y="118062"/>
                    <a:pt x="32792" y="116013"/>
                  </a:cubicBezTo>
                  <a:cubicBezTo>
                    <a:pt x="29669" y="113963"/>
                    <a:pt x="28693" y="110353"/>
                    <a:pt x="28790" y="106644"/>
                  </a:cubicBezTo>
                  <a:cubicBezTo>
                    <a:pt x="28986" y="100593"/>
                    <a:pt x="32792" y="95909"/>
                    <a:pt x="37574" y="92493"/>
                  </a:cubicBezTo>
                  <a:cubicBezTo>
                    <a:pt x="42746" y="88687"/>
                    <a:pt x="48699" y="85955"/>
                    <a:pt x="54164" y="82344"/>
                  </a:cubicBezTo>
                  <a:cubicBezTo>
                    <a:pt x="56668" y="80692"/>
                    <a:pt x="59146" y="78808"/>
                    <a:pt x="61163" y="76575"/>
                  </a:cubicBezTo>
                  <a:close/>
                  <a:moveTo>
                    <a:pt x="217016" y="1"/>
                  </a:moveTo>
                  <a:cubicBezTo>
                    <a:pt x="215530" y="1"/>
                    <a:pt x="214075" y="271"/>
                    <a:pt x="212752" y="952"/>
                  </a:cubicBezTo>
                  <a:cubicBezTo>
                    <a:pt x="208751" y="2807"/>
                    <a:pt x="207970" y="7393"/>
                    <a:pt x="208067" y="11395"/>
                  </a:cubicBezTo>
                  <a:cubicBezTo>
                    <a:pt x="208165" y="16860"/>
                    <a:pt x="209629" y="22520"/>
                    <a:pt x="205628" y="27009"/>
                  </a:cubicBezTo>
                  <a:cubicBezTo>
                    <a:pt x="205305" y="27367"/>
                    <a:pt x="204964" y="27688"/>
                    <a:pt x="204608" y="27976"/>
                  </a:cubicBezTo>
                  <a:lnTo>
                    <a:pt x="204608" y="27976"/>
                  </a:lnTo>
                  <a:cubicBezTo>
                    <a:pt x="204858" y="19351"/>
                    <a:pt x="202855" y="11051"/>
                    <a:pt x="195868" y="5441"/>
                  </a:cubicBezTo>
                  <a:cubicBezTo>
                    <a:pt x="191877" y="2270"/>
                    <a:pt x="186844" y="539"/>
                    <a:pt x="181834" y="539"/>
                  </a:cubicBezTo>
                  <a:cubicBezTo>
                    <a:pt x="177901" y="539"/>
                    <a:pt x="173982" y="1606"/>
                    <a:pt x="170592" y="3880"/>
                  </a:cubicBezTo>
                  <a:cubicBezTo>
                    <a:pt x="168977" y="5022"/>
                    <a:pt x="167569" y="6402"/>
                    <a:pt x="166413" y="7957"/>
                  </a:cubicBezTo>
                  <a:lnTo>
                    <a:pt x="166413" y="7957"/>
                  </a:lnTo>
                  <a:cubicBezTo>
                    <a:pt x="164800" y="5734"/>
                    <a:pt x="162628" y="3951"/>
                    <a:pt x="160052" y="2807"/>
                  </a:cubicBezTo>
                  <a:cubicBezTo>
                    <a:pt x="158082" y="1983"/>
                    <a:pt x="156111" y="1619"/>
                    <a:pt x="154156" y="1619"/>
                  </a:cubicBezTo>
                  <a:cubicBezTo>
                    <a:pt x="150783" y="1619"/>
                    <a:pt x="147454" y="2700"/>
                    <a:pt x="144242" y="4368"/>
                  </a:cubicBezTo>
                  <a:cubicBezTo>
                    <a:pt x="142783" y="5115"/>
                    <a:pt x="141337" y="5902"/>
                    <a:pt x="139904" y="6722"/>
                  </a:cubicBezTo>
                  <a:lnTo>
                    <a:pt x="139904" y="6722"/>
                  </a:lnTo>
                  <a:cubicBezTo>
                    <a:pt x="137388" y="3888"/>
                    <a:pt x="134060" y="1525"/>
                    <a:pt x="130402" y="1525"/>
                  </a:cubicBezTo>
                  <a:cubicBezTo>
                    <a:pt x="129377" y="1525"/>
                    <a:pt x="128327" y="1711"/>
                    <a:pt x="127261" y="2123"/>
                  </a:cubicBezTo>
                  <a:cubicBezTo>
                    <a:pt x="123650" y="3587"/>
                    <a:pt x="121698" y="6905"/>
                    <a:pt x="119258" y="9833"/>
                  </a:cubicBezTo>
                  <a:cubicBezTo>
                    <a:pt x="117217" y="12225"/>
                    <a:pt x="114931" y="14407"/>
                    <a:pt x="112631" y="16568"/>
                  </a:cubicBezTo>
                  <a:lnTo>
                    <a:pt x="112631" y="16568"/>
                  </a:lnTo>
                  <a:cubicBezTo>
                    <a:pt x="112534" y="16339"/>
                    <a:pt x="112433" y="16111"/>
                    <a:pt x="112329" y="15884"/>
                  </a:cubicBezTo>
                  <a:cubicBezTo>
                    <a:pt x="110280" y="11492"/>
                    <a:pt x="106767" y="8076"/>
                    <a:pt x="102375" y="6320"/>
                  </a:cubicBezTo>
                  <a:cubicBezTo>
                    <a:pt x="100472" y="5498"/>
                    <a:pt x="98357" y="5002"/>
                    <a:pt x="96279" y="5002"/>
                  </a:cubicBezTo>
                  <a:cubicBezTo>
                    <a:pt x="93668" y="5002"/>
                    <a:pt x="91113" y="5784"/>
                    <a:pt x="89102" y="7686"/>
                  </a:cubicBezTo>
                  <a:cubicBezTo>
                    <a:pt x="85709" y="10896"/>
                    <a:pt x="84212" y="15743"/>
                    <a:pt x="81290" y="19474"/>
                  </a:cubicBezTo>
                  <a:lnTo>
                    <a:pt x="81290" y="19474"/>
                  </a:lnTo>
                  <a:cubicBezTo>
                    <a:pt x="80769" y="18421"/>
                    <a:pt x="80186" y="17386"/>
                    <a:pt x="79538" y="16372"/>
                  </a:cubicBezTo>
                  <a:cubicBezTo>
                    <a:pt x="74869" y="9108"/>
                    <a:pt x="66675" y="1845"/>
                    <a:pt x="57605" y="1845"/>
                  </a:cubicBezTo>
                  <a:cubicBezTo>
                    <a:pt x="56438" y="1845"/>
                    <a:pt x="55257" y="1965"/>
                    <a:pt x="54067" y="2221"/>
                  </a:cubicBezTo>
                  <a:cubicBezTo>
                    <a:pt x="44600" y="4270"/>
                    <a:pt x="38647" y="13542"/>
                    <a:pt x="35232" y="21934"/>
                  </a:cubicBezTo>
                  <a:cubicBezTo>
                    <a:pt x="33064" y="27198"/>
                    <a:pt x="31604" y="33169"/>
                    <a:pt x="31350" y="39149"/>
                  </a:cubicBezTo>
                  <a:lnTo>
                    <a:pt x="31350" y="39149"/>
                  </a:lnTo>
                  <a:cubicBezTo>
                    <a:pt x="25733" y="37787"/>
                    <a:pt x="20237" y="35955"/>
                    <a:pt x="15713" y="32279"/>
                  </a:cubicBezTo>
                  <a:cubicBezTo>
                    <a:pt x="7808" y="25936"/>
                    <a:pt x="2733" y="15201"/>
                    <a:pt x="6832" y="5344"/>
                  </a:cubicBezTo>
                  <a:cubicBezTo>
                    <a:pt x="7366" y="4077"/>
                    <a:pt x="6305" y="2993"/>
                    <a:pt x="5330" y="2993"/>
                  </a:cubicBezTo>
                  <a:cubicBezTo>
                    <a:pt x="4878" y="2993"/>
                    <a:pt x="4445" y="3226"/>
                    <a:pt x="4197" y="3782"/>
                  </a:cubicBezTo>
                  <a:lnTo>
                    <a:pt x="4197" y="3685"/>
                  </a:lnTo>
                  <a:lnTo>
                    <a:pt x="4197" y="3685"/>
                  </a:lnTo>
                  <a:cubicBezTo>
                    <a:pt x="1" y="13737"/>
                    <a:pt x="3514" y="24569"/>
                    <a:pt x="10931" y="31986"/>
                  </a:cubicBezTo>
                  <a:cubicBezTo>
                    <a:pt x="16506" y="37738"/>
                    <a:pt x="23765" y="40361"/>
                    <a:pt x="31327" y="42182"/>
                  </a:cubicBezTo>
                  <a:lnTo>
                    <a:pt x="31327" y="42182"/>
                  </a:lnTo>
                  <a:cubicBezTo>
                    <a:pt x="31395" y="44608"/>
                    <a:pt x="31677" y="47015"/>
                    <a:pt x="32206" y="49358"/>
                  </a:cubicBezTo>
                  <a:cubicBezTo>
                    <a:pt x="34060" y="57848"/>
                    <a:pt x="39721" y="64680"/>
                    <a:pt x="47040" y="69169"/>
                  </a:cubicBezTo>
                  <a:cubicBezTo>
                    <a:pt x="50712" y="71389"/>
                    <a:pt x="54757" y="73011"/>
                    <a:pt x="58522" y="75082"/>
                  </a:cubicBezTo>
                  <a:lnTo>
                    <a:pt x="58522" y="75082"/>
                  </a:lnTo>
                  <a:cubicBezTo>
                    <a:pt x="56363" y="77334"/>
                    <a:pt x="53676" y="79163"/>
                    <a:pt x="51139" y="80782"/>
                  </a:cubicBezTo>
                  <a:cubicBezTo>
                    <a:pt x="45576" y="84100"/>
                    <a:pt x="39721" y="86931"/>
                    <a:pt x="34646" y="90932"/>
                  </a:cubicBezTo>
                  <a:cubicBezTo>
                    <a:pt x="29766" y="94738"/>
                    <a:pt x="26253" y="99813"/>
                    <a:pt x="25863" y="106059"/>
                  </a:cubicBezTo>
                  <a:cubicBezTo>
                    <a:pt x="25472" y="109865"/>
                    <a:pt x="26643" y="113671"/>
                    <a:pt x="29083" y="116598"/>
                  </a:cubicBezTo>
                  <a:cubicBezTo>
                    <a:pt x="31523" y="119429"/>
                    <a:pt x="35329" y="120697"/>
                    <a:pt x="38940" y="121283"/>
                  </a:cubicBezTo>
                  <a:cubicBezTo>
                    <a:pt x="41398" y="121661"/>
                    <a:pt x="43937" y="121876"/>
                    <a:pt x="46479" y="121876"/>
                  </a:cubicBezTo>
                  <a:cubicBezTo>
                    <a:pt x="47873" y="121876"/>
                    <a:pt x="49268" y="121811"/>
                    <a:pt x="50651" y="121673"/>
                  </a:cubicBezTo>
                  <a:cubicBezTo>
                    <a:pt x="55140" y="121478"/>
                    <a:pt x="59532" y="120404"/>
                    <a:pt x="63533" y="118355"/>
                  </a:cubicBezTo>
                  <a:cubicBezTo>
                    <a:pt x="69475" y="115315"/>
                    <a:pt x="73803" y="110074"/>
                    <a:pt x="75789" y="103913"/>
                  </a:cubicBezTo>
                  <a:lnTo>
                    <a:pt x="75789" y="103913"/>
                  </a:lnTo>
                  <a:cubicBezTo>
                    <a:pt x="76190" y="104147"/>
                    <a:pt x="76594" y="104374"/>
                    <a:pt x="77001" y="104595"/>
                  </a:cubicBezTo>
                  <a:cubicBezTo>
                    <a:pt x="81685" y="107132"/>
                    <a:pt x="86467" y="108889"/>
                    <a:pt x="91054" y="111524"/>
                  </a:cubicBezTo>
                  <a:cubicBezTo>
                    <a:pt x="94736" y="113616"/>
                    <a:pt x="98490" y="115923"/>
                    <a:pt x="102746" y="115923"/>
                  </a:cubicBezTo>
                  <a:cubicBezTo>
                    <a:pt x="103454" y="115923"/>
                    <a:pt x="104175" y="115859"/>
                    <a:pt x="104912" y="115720"/>
                  </a:cubicBezTo>
                  <a:cubicBezTo>
                    <a:pt x="109694" y="114647"/>
                    <a:pt x="113403" y="110645"/>
                    <a:pt x="114086" y="105766"/>
                  </a:cubicBezTo>
                  <a:cubicBezTo>
                    <a:pt x="114443" y="102847"/>
                    <a:pt x="114219" y="99929"/>
                    <a:pt x="113480" y="97144"/>
                  </a:cubicBezTo>
                  <a:lnTo>
                    <a:pt x="113480" y="97144"/>
                  </a:lnTo>
                  <a:cubicBezTo>
                    <a:pt x="115485" y="97101"/>
                    <a:pt x="117491" y="97039"/>
                    <a:pt x="119496" y="97039"/>
                  </a:cubicBezTo>
                  <a:cubicBezTo>
                    <a:pt x="119900" y="97039"/>
                    <a:pt x="120304" y="97041"/>
                    <a:pt x="120709" y="97047"/>
                  </a:cubicBezTo>
                  <a:lnTo>
                    <a:pt x="120709" y="97047"/>
                  </a:lnTo>
                  <a:cubicBezTo>
                    <a:pt x="120405" y="99448"/>
                    <a:pt x="120386" y="101891"/>
                    <a:pt x="120820" y="104399"/>
                  </a:cubicBezTo>
                  <a:cubicBezTo>
                    <a:pt x="121308" y="108986"/>
                    <a:pt x="124236" y="112890"/>
                    <a:pt x="128335" y="114939"/>
                  </a:cubicBezTo>
                  <a:cubicBezTo>
                    <a:pt x="130538" y="115857"/>
                    <a:pt x="133394" y="116545"/>
                    <a:pt x="136084" y="116545"/>
                  </a:cubicBezTo>
                  <a:cubicBezTo>
                    <a:pt x="137683" y="116545"/>
                    <a:pt x="139224" y="116302"/>
                    <a:pt x="140534" y="115720"/>
                  </a:cubicBezTo>
                  <a:cubicBezTo>
                    <a:pt x="144925" y="113963"/>
                    <a:pt x="144828" y="108596"/>
                    <a:pt x="142973" y="105083"/>
                  </a:cubicBezTo>
                  <a:cubicBezTo>
                    <a:pt x="141022" y="101081"/>
                    <a:pt x="137703" y="97958"/>
                    <a:pt x="133702" y="96202"/>
                  </a:cubicBezTo>
                  <a:cubicBezTo>
                    <a:pt x="130654" y="94875"/>
                    <a:pt x="127516" y="94291"/>
                    <a:pt x="124335" y="94063"/>
                  </a:cubicBezTo>
                  <a:lnTo>
                    <a:pt x="124335" y="94063"/>
                  </a:lnTo>
                  <a:cubicBezTo>
                    <a:pt x="125703" y="88112"/>
                    <a:pt x="128494" y="82433"/>
                    <a:pt x="129757" y="76445"/>
                  </a:cubicBezTo>
                  <a:lnTo>
                    <a:pt x="129757" y="76445"/>
                  </a:lnTo>
                  <a:cubicBezTo>
                    <a:pt x="130470" y="76503"/>
                    <a:pt x="131185" y="76529"/>
                    <a:pt x="131902" y="76529"/>
                  </a:cubicBezTo>
                  <a:cubicBezTo>
                    <a:pt x="137879" y="76529"/>
                    <a:pt x="143988" y="74685"/>
                    <a:pt x="150057" y="73713"/>
                  </a:cubicBezTo>
                  <a:lnTo>
                    <a:pt x="150057" y="73713"/>
                  </a:lnTo>
                  <a:cubicBezTo>
                    <a:pt x="149950" y="75948"/>
                    <a:pt x="150231" y="78192"/>
                    <a:pt x="151074" y="80392"/>
                  </a:cubicBezTo>
                  <a:cubicBezTo>
                    <a:pt x="152537" y="84198"/>
                    <a:pt x="155465" y="87321"/>
                    <a:pt x="159271" y="88980"/>
                  </a:cubicBezTo>
                  <a:cubicBezTo>
                    <a:pt x="161105" y="89836"/>
                    <a:pt x="163097" y="90471"/>
                    <a:pt x="165136" y="91051"/>
                  </a:cubicBezTo>
                  <a:lnTo>
                    <a:pt x="165136" y="91051"/>
                  </a:lnTo>
                  <a:cubicBezTo>
                    <a:pt x="164821" y="91715"/>
                    <a:pt x="164461" y="92360"/>
                    <a:pt x="164053" y="92981"/>
                  </a:cubicBezTo>
                  <a:cubicBezTo>
                    <a:pt x="162101" y="96202"/>
                    <a:pt x="159857" y="99227"/>
                    <a:pt x="157905" y="102448"/>
                  </a:cubicBezTo>
                  <a:cubicBezTo>
                    <a:pt x="156246" y="105083"/>
                    <a:pt x="154489" y="108108"/>
                    <a:pt x="154294" y="111328"/>
                  </a:cubicBezTo>
                  <a:cubicBezTo>
                    <a:pt x="154196" y="114354"/>
                    <a:pt x="155758" y="117184"/>
                    <a:pt x="158491" y="118648"/>
                  </a:cubicBezTo>
                  <a:cubicBezTo>
                    <a:pt x="161944" y="120633"/>
                    <a:pt x="165779" y="121626"/>
                    <a:pt x="169726" y="121626"/>
                  </a:cubicBezTo>
                  <a:cubicBezTo>
                    <a:pt x="170240" y="121626"/>
                    <a:pt x="170757" y="121609"/>
                    <a:pt x="171275" y="121576"/>
                  </a:cubicBezTo>
                  <a:cubicBezTo>
                    <a:pt x="175179" y="121380"/>
                    <a:pt x="178790" y="119917"/>
                    <a:pt x="181717" y="117379"/>
                  </a:cubicBezTo>
                  <a:cubicBezTo>
                    <a:pt x="182739" y="116485"/>
                    <a:pt x="183624" y="115472"/>
                    <a:pt x="184362" y="114375"/>
                  </a:cubicBezTo>
                  <a:lnTo>
                    <a:pt x="184362" y="114375"/>
                  </a:lnTo>
                  <a:cubicBezTo>
                    <a:pt x="185824" y="115492"/>
                    <a:pt x="187497" y="116324"/>
                    <a:pt x="189330" y="116794"/>
                  </a:cubicBezTo>
                  <a:cubicBezTo>
                    <a:pt x="190326" y="117021"/>
                    <a:pt x="191340" y="117133"/>
                    <a:pt x="192353" y="117133"/>
                  </a:cubicBezTo>
                  <a:cubicBezTo>
                    <a:pt x="194811" y="117133"/>
                    <a:pt x="197268" y="116476"/>
                    <a:pt x="199479" y="115232"/>
                  </a:cubicBezTo>
                  <a:cubicBezTo>
                    <a:pt x="206232" y="111596"/>
                    <a:pt x="210143" y="104044"/>
                    <a:pt x="210872" y="96527"/>
                  </a:cubicBezTo>
                  <a:lnTo>
                    <a:pt x="210872" y="96527"/>
                  </a:lnTo>
                  <a:cubicBezTo>
                    <a:pt x="212088" y="97050"/>
                    <a:pt x="213304" y="97585"/>
                    <a:pt x="214508" y="98154"/>
                  </a:cubicBezTo>
                  <a:cubicBezTo>
                    <a:pt x="218315" y="100008"/>
                    <a:pt x="221828" y="102643"/>
                    <a:pt x="225634" y="104204"/>
                  </a:cubicBezTo>
                  <a:cubicBezTo>
                    <a:pt x="227849" y="105161"/>
                    <a:pt x="230220" y="105780"/>
                    <a:pt x="232546" y="105780"/>
                  </a:cubicBezTo>
                  <a:cubicBezTo>
                    <a:pt x="234729" y="105780"/>
                    <a:pt x="236872" y="105234"/>
                    <a:pt x="238809" y="103911"/>
                  </a:cubicBezTo>
                  <a:cubicBezTo>
                    <a:pt x="242908" y="100691"/>
                    <a:pt x="245250" y="95714"/>
                    <a:pt x="245152" y="90444"/>
                  </a:cubicBezTo>
                  <a:cubicBezTo>
                    <a:pt x="244957" y="85759"/>
                    <a:pt x="242908" y="81173"/>
                    <a:pt x="239492" y="77855"/>
                  </a:cubicBezTo>
                  <a:cubicBezTo>
                    <a:pt x="235686" y="74341"/>
                    <a:pt x="231002" y="71901"/>
                    <a:pt x="225927" y="70926"/>
                  </a:cubicBezTo>
                  <a:cubicBezTo>
                    <a:pt x="216100" y="68688"/>
                    <a:pt x="204721" y="69360"/>
                    <a:pt x="196529" y="62498"/>
                  </a:cubicBezTo>
                  <a:lnTo>
                    <a:pt x="196529" y="62498"/>
                  </a:lnTo>
                  <a:cubicBezTo>
                    <a:pt x="196537" y="62477"/>
                    <a:pt x="196544" y="62456"/>
                    <a:pt x="196551" y="62435"/>
                  </a:cubicBezTo>
                  <a:cubicBezTo>
                    <a:pt x="197918" y="58531"/>
                    <a:pt x="199186" y="54530"/>
                    <a:pt x="200358" y="50626"/>
                  </a:cubicBezTo>
                  <a:cubicBezTo>
                    <a:pt x="201958" y="45085"/>
                    <a:pt x="203698" y="38467"/>
                    <a:pt x="204356" y="31833"/>
                  </a:cubicBezTo>
                  <a:lnTo>
                    <a:pt x="204356" y="31833"/>
                  </a:lnTo>
                  <a:cubicBezTo>
                    <a:pt x="204865" y="31569"/>
                    <a:pt x="205356" y="31266"/>
                    <a:pt x="205823" y="30913"/>
                  </a:cubicBezTo>
                  <a:cubicBezTo>
                    <a:pt x="210410" y="27595"/>
                    <a:pt x="211678" y="22227"/>
                    <a:pt x="211386" y="16860"/>
                  </a:cubicBezTo>
                  <a:cubicBezTo>
                    <a:pt x="211093" y="13054"/>
                    <a:pt x="209726" y="6808"/>
                    <a:pt x="213337" y="4075"/>
                  </a:cubicBezTo>
                  <a:cubicBezTo>
                    <a:pt x="214337" y="3335"/>
                    <a:pt x="215547" y="3058"/>
                    <a:pt x="216819" y="3058"/>
                  </a:cubicBezTo>
                  <a:cubicBezTo>
                    <a:pt x="218900" y="3058"/>
                    <a:pt x="221145" y="3799"/>
                    <a:pt x="222901" y="4466"/>
                  </a:cubicBezTo>
                  <a:cubicBezTo>
                    <a:pt x="226512" y="5929"/>
                    <a:pt x="229830" y="8174"/>
                    <a:pt x="232465" y="11004"/>
                  </a:cubicBezTo>
                  <a:cubicBezTo>
                    <a:pt x="235003" y="13737"/>
                    <a:pt x="236174" y="17640"/>
                    <a:pt x="236955" y="21154"/>
                  </a:cubicBezTo>
                  <a:cubicBezTo>
                    <a:pt x="238321" y="28278"/>
                    <a:pt x="237247" y="39111"/>
                    <a:pt x="228074" y="39501"/>
                  </a:cubicBezTo>
                  <a:cubicBezTo>
                    <a:pt x="227782" y="39514"/>
                    <a:pt x="227481" y="39519"/>
                    <a:pt x="227170" y="39519"/>
                  </a:cubicBezTo>
                  <a:cubicBezTo>
                    <a:pt x="224304" y="39519"/>
                    <a:pt x="220702" y="39030"/>
                    <a:pt x="217236" y="39030"/>
                  </a:cubicBezTo>
                  <a:cubicBezTo>
                    <a:pt x="212424" y="39030"/>
                    <a:pt x="207874" y="39973"/>
                    <a:pt x="205920" y="44478"/>
                  </a:cubicBezTo>
                  <a:cubicBezTo>
                    <a:pt x="204164" y="48479"/>
                    <a:pt x="206408" y="52578"/>
                    <a:pt x="209434" y="55311"/>
                  </a:cubicBezTo>
                  <a:cubicBezTo>
                    <a:pt x="212947" y="58336"/>
                    <a:pt x="217339" y="60093"/>
                    <a:pt x="221925" y="60093"/>
                  </a:cubicBezTo>
                  <a:cubicBezTo>
                    <a:pt x="222332" y="60108"/>
                    <a:pt x="222747" y="60115"/>
                    <a:pt x="223167" y="60115"/>
                  </a:cubicBezTo>
                  <a:cubicBezTo>
                    <a:pt x="224823" y="60115"/>
                    <a:pt x="226572" y="60018"/>
                    <a:pt x="228318" y="60018"/>
                  </a:cubicBezTo>
                  <a:cubicBezTo>
                    <a:pt x="231657" y="60018"/>
                    <a:pt x="234985" y="60372"/>
                    <a:pt x="237638" y="62435"/>
                  </a:cubicBezTo>
                  <a:cubicBezTo>
                    <a:pt x="240761" y="64875"/>
                    <a:pt x="242127" y="69169"/>
                    <a:pt x="243689" y="72585"/>
                  </a:cubicBezTo>
                  <a:cubicBezTo>
                    <a:pt x="243969" y="73177"/>
                    <a:pt x="244429" y="73421"/>
                    <a:pt x="244897" y="73421"/>
                  </a:cubicBezTo>
                  <a:cubicBezTo>
                    <a:pt x="245892" y="73421"/>
                    <a:pt x="246921" y="72316"/>
                    <a:pt x="246324" y="71121"/>
                  </a:cubicBezTo>
                  <a:cubicBezTo>
                    <a:pt x="244567" y="67315"/>
                    <a:pt x="243201" y="63021"/>
                    <a:pt x="239882" y="60288"/>
                  </a:cubicBezTo>
                  <a:cubicBezTo>
                    <a:pt x="236474" y="57435"/>
                    <a:pt x="232036" y="57027"/>
                    <a:pt x="227718" y="57027"/>
                  </a:cubicBezTo>
                  <a:cubicBezTo>
                    <a:pt x="226719" y="57027"/>
                    <a:pt x="225727" y="57049"/>
                    <a:pt x="224756" y="57067"/>
                  </a:cubicBezTo>
                  <a:cubicBezTo>
                    <a:pt x="224200" y="57106"/>
                    <a:pt x="223642" y="57125"/>
                    <a:pt x="223081" y="57125"/>
                  </a:cubicBezTo>
                  <a:cubicBezTo>
                    <a:pt x="220784" y="57125"/>
                    <a:pt x="218462" y="56798"/>
                    <a:pt x="216265" y="56092"/>
                  </a:cubicBezTo>
                  <a:cubicBezTo>
                    <a:pt x="214216" y="55213"/>
                    <a:pt x="212459" y="54042"/>
                    <a:pt x="210898" y="52481"/>
                  </a:cubicBezTo>
                  <a:cubicBezTo>
                    <a:pt x="209434" y="51114"/>
                    <a:pt x="208067" y="49065"/>
                    <a:pt x="208360" y="46918"/>
                  </a:cubicBezTo>
                  <a:cubicBezTo>
                    <a:pt x="208555" y="45161"/>
                    <a:pt x="209726" y="43697"/>
                    <a:pt x="211386" y="43014"/>
                  </a:cubicBezTo>
                  <a:cubicBezTo>
                    <a:pt x="213095" y="42313"/>
                    <a:pt x="214981" y="42104"/>
                    <a:pt x="216885" y="42104"/>
                  </a:cubicBezTo>
                  <a:cubicBezTo>
                    <a:pt x="219222" y="42104"/>
                    <a:pt x="221585" y="42419"/>
                    <a:pt x="223682" y="42526"/>
                  </a:cubicBezTo>
                  <a:cubicBezTo>
                    <a:pt x="224676" y="42576"/>
                    <a:pt x="225670" y="42619"/>
                    <a:pt x="226652" y="42619"/>
                  </a:cubicBezTo>
                  <a:cubicBezTo>
                    <a:pt x="229529" y="42619"/>
                    <a:pt x="232309" y="42248"/>
                    <a:pt x="234710" y="40574"/>
                  </a:cubicBezTo>
                  <a:cubicBezTo>
                    <a:pt x="241834" y="35305"/>
                    <a:pt x="241444" y="24667"/>
                    <a:pt x="239102" y="17152"/>
                  </a:cubicBezTo>
                  <a:cubicBezTo>
                    <a:pt x="238126" y="13542"/>
                    <a:pt x="236272" y="10321"/>
                    <a:pt x="233637" y="7686"/>
                  </a:cubicBezTo>
                  <a:cubicBezTo>
                    <a:pt x="230611" y="4856"/>
                    <a:pt x="227098" y="2709"/>
                    <a:pt x="223292" y="1245"/>
                  </a:cubicBezTo>
                  <a:cubicBezTo>
                    <a:pt x="221337" y="555"/>
                    <a:pt x="219145" y="1"/>
                    <a:pt x="217016"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8" name="Google Shape;916;p34">
              <a:extLst>
                <a:ext uri="{FF2B5EF4-FFF2-40B4-BE49-F238E27FC236}">
                  <a16:creationId xmlns:a16="http://schemas.microsoft.com/office/drawing/2014/main" id="{F42BC3B5-7694-E112-7E90-5FB13B2B447F}"/>
                </a:ext>
              </a:extLst>
            </p:cNvPr>
            <p:cNvSpPr/>
            <p:nvPr/>
          </p:nvSpPr>
          <p:spPr>
            <a:xfrm>
              <a:off x="406450" y="1343100"/>
              <a:ext cx="1917725" cy="2959500"/>
            </a:xfrm>
            <a:custGeom>
              <a:avLst/>
              <a:gdLst/>
              <a:ahLst/>
              <a:cxnLst/>
              <a:rect l="l" t="t" r="r" b="b"/>
              <a:pathLst>
                <a:path w="76709" h="118380" extrusionOk="0">
                  <a:moveTo>
                    <a:pt x="11738" y="2985"/>
                  </a:moveTo>
                  <a:cubicBezTo>
                    <a:pt x="12087" y="2985"/>
                    <a:pt x="12437" y="3005"/>
                    <a:pt x="12785" y="3045"/>
                  </a:cubicBezTo>
                  <a:cubicBezTo>
                    <a:pt x="15420" y="3338"/>
                    <a:pt x="17665" y="4997"/>
                    <a:pt x="18739" y="7437"/>
                  </a:cubicBezTo>
                  <a:cubicBezTo>
                    <a:pt x="20300" y="11145"/>
                    <a:pt x="18641" y="15439"/>
                    <a:pt x="16884" y="18757"/>
                  </a:cubicBezTo>
                  <a:cubicBezTo>
                    <a:pt x="15917" y="20615"/>
                    <a:pt x="14842" y="22442"/>
                    <a:pt x="13836" y="24293"/>
                  </a:cubicBezTo>
                  <a:lnTo>
                    <a:pt x="13836" y="24293"/>
                  </a:lnTo>
                  <a:cubicBezTo>
                    <a:pt x="13583" y="24139"/>
                    <a:pt x="13330" y="23986"/>
                    <a:pt x="13078" y="23832"/>
                  </a:cubicBezTo>
                  <a:cubicBezTo>
                    <a:pt x="9370" y="21588"/>
                    <a:pt x="5368" y="18953"/>
                    <a:pt x="4002" y="14561"/>
                  </a:cubicBezTo>
                  <a:cubicBezTo>
                    <a:pt x="3026" y="11438"/>
                    <a:pt x="3319" y="7632"/>
                    <a:pt x="5759" y="5290"/>
                  </a:cubicBezTo>
                  <a:cubicBezTo>
                    <a:pt x="7359" y="3774"/>
                    <a:pt x="9540" y="2985"/>
                    <a:pt x="11738" y="2985"/>
                  </a:cubicBezTo>
                  <a:close/>
                  <a:moveTo>
                    <a:pt x="15147" y="28681"/>
                  </a:moveTo>
                  <a:cubicBezTo>
                    <a:pt x="17249" y="30042"/>
                    <a:pt x="19275" y="31526"/>
                    <a:pt x="20886" y="33396"/>
                  </a:cubicBezTo>
                  <a:cubicBezTo>
                    <a:pt x="23799" y="36616"/>
                    <a:pt x="24966" y="41282"/>
                    <a:pt x="24764" y="45690"/>
                  </a:cubicBezTo>
                  <a:lnTo>
                    <a:pt x="24764" y="45690"/>
                  </a:lnTo>
                  <a:cubicBezTo>
                    <a:pt x="23668" y="45636"/>
                    <a:pt x="22598" y="45549"/>
                    <a:pt x="21569" y="45400"/>
                  </a:cubicBezTo>
                  <a:cubicBezTo>
                    <a:pt x="19617" y="45205"/>
                    <a:pt x="17763" y="44522"/>
                    <a:pt x="16104" y="43351"/>
                  </a:cubicBezTo>
                  <a:cubicBezTo>
                    <a:pt x="14347" y="41789"/>
                    <a:pt x="13371" y="39544"/>
                    <a:pt x="13273" y="37202"/>
                  </a:cubicBezTo>
                  <a:cubicBezTo>
                    <a:pt x="13055" y="34195"/>
                    <a:pt x="13908" y="31372"/>
                    <a:pt x="15147" y="28681"/>
                  </a:cubicBezTo>
                  <a:close/>
                  <a:moveTo>
                    <a:pt x="36882" y="49413"/>
                  </a:moveTo>
                  <a:lnTo>
                    <a:pt x="36882" y="49413"/>
                  </a:lnTo>
                  <a:cubicBezTo>
                    <a:pt x="38230" y="49688"/>
                    <a:pt x="39542" y="50088"/>
                    <a:pt x="40794" y="50670"/>
                  </a:cubicBezTo>
                  <a:cubicBezTo>
                    <a:pt x="47023" y="53611"/>
                    <a:pt x="46657" y="60311"/>
                    <a:pt x="44998" y="66009"/>
                  </a:cubicBezTo>
                  <a:lnTo>
                    <a:pt x="44998" y="66009"/>
                  </a:lnTo>
                  <a:cubicBezTo>
                    <a:pt x="43911" y="65147"/>
                    <a:pt x="42863" y="64236"/>
                    <a:pt x="41868" y="63259"/>
                  </a:cubicBezTo>
                  <a:cubicBezTo>
                    <a:pt x="39623" y="61210"/>
                    <a:pt x="37964" y="58477"/>
                    <a:pt x="36988" y="55550"/>
                  </a:cubicBezTo>
                  <a:cubicBezTo>
                    <a:pt x="36546" y="53506"/>
                    <a:pt x="36511" y="51431"/>
                    <a:pt x="36882" y="49413"/>
                  </a:cubicBezTo>
                  <a:close/>
                  <a:moveTo>
                    <a:pt x="28389" y="48815"/>
                  </a:moveTo>
                  <a:cubicBezTo>
                    <a:pt x="30289" y="48815"/>
                    <a:pt x="32224" y="48831"/>
                    <a:pt x="34126" y="49012"/>
                  </a:cubicBezTo>
                  <a:lnTo>
                    <a:pt x="34126" y="49012"/>
                  </a:lnTo>
                  <a:cubicBezTo>
                    <a:pt x="33602" y="51796"/>
                    <a:pt x="33743" y="54666"/>
                    <a:pt x="34549" y="57404"/>
                  </a:cubicBezTo>
                  <a:cubicBezTo>
                    <a:pt x="36200" y="62214"/>
                    <a:pt x="39911" y="65863"/>
                    <a:pt x="44012" y="68932"/>
                  </a:cubicBezTo>
                  <a:lnTo>
                    <a:pt x="44012" y="68932"/>
                  </a:lnTo>
                  <a:cubicBezTo>
                    <a:pt x="42597" y="72644"/>
                    <a:pt x="40847" y="76192"/>
                    <a:pt x="38843" y="79655"/>
                  </a:cubicBezTo>
                  <a:cubicBezTo>
                    <a:pt x="37574" y="81861"/>
                    <a:pt x="36180" y="83975"/>
                    <a:pt x="34820" y="86100"/>
                  </a:cubicBezTo>
                  <a:lnTo>
                    <a:pt x="34820" y="86100"/>
                  </a:lnTo>
                  <a:cubicBezTo>
                    <a:pt x="31670" y="85002"/>
                    <a:pt x="28248" y="84896"/>
                    <a:pt x="24984" y="84632"/>
                  </a:cubicBezTo>
                  <a:cubicBezTo>
                    <a:pt x="19812" y="84339"/>
                    <a:pt x="9760" y="84534"/>
                    <a:pt x="8394" y="77898"/>
                  </a:cubicBezTo>
                  <a:cubicBezTo>
                    <a:pt x="7808" y="73897"/>
                    <a:pt x="9175" y="69798"/>
                    <a:pt x="12102" y="66870"/>
                  </a:cubicBezTo>
                  <a:cubicBezTo>
                    <a:pt x="14737" y="64040"/>
                    <a:pt x="18251" y="62088"/>
                    <a:pt x="21178" y="59551"/>
                  </a:cubicBezTo>
                  <a:cubicBezTo>
                    <a:pt x="24542" y="56860"/>
                    <a:pt x="26676" y="53033"/>
                    <a:pt x="27392" y="48816"/>
                  </a:cubicBezTo>
                  <a:lnTo>
                    <a:pt x="27392" y="48816"/>
                  </a:lnTo>
                  <a:cubicBezTo>
                    <a:pt x="27723" y="48815"/>
                    <a:pt x="28056" y="48815"/>
                    <a:pt x="28389" y="48815"/>
                  </a:cubicBezTo>
                  <a:close/>
                  <a:moveTo>
                    <a:pt x="36077" y="90022"/>
                  </a:moveTo>
                  <a:cubicBezTo>
                    <a:pt x="38838" y="91452"/>
                    <a:pt x="41153" y="93653"/>
                    <a:pt x="42746" y="96440"/>
                  </a:cubicBezTo>
                  <a:cubicBezTo>
                    <a:pt x="44991" y="100344"/>
                    <a:pt x="44113" y="105126"/>
                    <a:pt x="39818" y="107273"/>
                  </a:cubicBezTo>
                  <a:cubicBezTo>
                    <a:pt x="37503" y="108319"/>
                    <a:pt x="34729" y="108450"/>
                    <a:pt x="32155" y="108454"/>
                  </a:cubicBezTo>
                  <a:lnTo>
                    <a:pt x="32155" y="108454"/>
                  </a:lnTo>
                  <a:cubicBezTo>
                    <a:pt x="31998" y="108205"/>
                    <a:pt x="31852" y="107942"/>
                    <a:pt x="31718" y="107663"/>
                  </a:cubicBezTo>
                  <a:cubicBezTo>
                    <a:pt x="29766" y="103467"/>
                    <a:pt x="31718" y="98197"/>
                    <a:pt x="33670" y="94293"/>
                  </a:cubicBezTo>
                  <a:cubicBezTo>
                    <a:pt x="34402" y="92830"/>
                    <a:pt x="35220" y="91417"/>
                    <a:pt x="36077" y="90022"/>
                  </a:cubicBezTo>
                  <a:close/>
                  <a:moveTo>
                    <a:pt x="46611" y="70781"/>
                  </a:moveTo>
                  <a:lnTo>
                    <a:pt x="46611" y="70781"/>
                  </a:lnTo>
                  <a:cubicBezTo>
                    <a:pt x="47243" y="71211"/>
                    <a:pt x="47876" y="71631"/>
                    <a:pt x="48504" y="72043"/>
                  </a:cubicBezTo>
                  <a:cubicBezTo>
                    <a:pt x="54555" y="75946"/>
                    <a:pt x="61289" y="79362"/>
                    <a:pt x="66461" y="84534"/>
                  </a:cubicBezTo>
                  <a:cubicBezTo>
                    <a:pt x="68901" y="86681"/>
                    <a:pt x="70658" y="89609"/>
                    <a:pt x="71438" y="92732"/>
                  </a:cubicBezTo>
                  <a:cubicBezTo>
                    <a:pt x="72219" y="96831"/>
                    <a:pt x="70853" y="101027"/>
                    <a:pt x="67827" y="103857"/>
                  </a:cubicBezTo>
                  <a:cubicBezTo>
                    <a:pt x="61679" y="110298"/>
                    <a:pt x="52701" y="112055"/>
                    <a:pt x="44210" y="112445"/>
                  </a:cubicBezTo>
                  <a:cubicBezTo>
                    <a:pt x="43621" y="112471"/>
                    <a:pt x="43011" y="112488"/>
                    <a:pt x="42389" y="112488"/>
                  </a:cubicBezTo>
                  <a:cubicBezTo>
                    <a:pt x="40009" y="112488"/>
                    <a:pt x="37467" y="112236"/>
                    <a:pt x="35368" y="111237"/>
                  </a:cubicBezTo>
                  <a:lnTo>
                    <a:pt x="35368" y="111237"/>
                  </a:lnTo>
                  <a:cubicBezTo>
                    <a:pt x="38228" y="110973"/>
                    <a:pt x="40994" y="110365"/>
                    <a:pt x="43234" y="108444"/>
                  </a:cubicBezTo>
                  <a:cubicBezTo>
                    <a:pt x="46943" y="105516"/>
                    <a:pt x="48114" y="100344"/>
                    <a:pt x="46064" y="96148"/>
                  </a:cubicBezTo>
                  <a:cubicBezTo>
                    <a:pt x="44232" y="92399"/>
                    <a:pt x="41332" y="89362"/>
                    <a:pt x="37731" y="87399"/>
                  </a:cubicBezTo>
                  <a:lnTo>
                    <a:pt x="37731" y="87399"/>
                  </a:lnTo>
                  <a:cubicBezTo>
                    <a:pt x="38768" y="85779"/>
                    <a:pt x="39815" y="84157"/>
                    <a:pt x="40794" y="82485"/>
                  </a:cubicBezTo>
                  <a:cubicBezTo>
                    <a:pt x="42941" y="78874"/>
                    <a:pt x="44893" y="75068"/>
                    <a:pt x="46455" y="71164"/>
                  </a:cubicBezTo>
                  <a:cubicBezTo>
                    <a:pt x="46507" y="71037"/>
                    <a:pt x="46559" y="70910"/>
                    <a:pt x="46611" y="70781"/>
                  </a:cubicBezTo>
                  <a:close/>
                  <a:moveTo>
                    <a:pt x="11774" y="1"/>
                  </a:moveTo>
                  <a:cubicBezTo>
                    <a:pt x="8205" y="1"/>
                    <a:pt x="4707" y="1641"/>
                    <a:pt x="2441" y="4704"/>
                  </a:cubicBezTo>
                  <a:cubicBezTo>
                    <a:pt x="489" y="7827"/>
                    <a:pt x="1" y="11828"/>
                    <a:pt x="1172" y="15439"/>
                  </a:cubicBezTo>
                  <a:cubicBezTo>
                    <a:pt x="2538" y="19733"/>
                    <a:pt x="6052" y="22759"/>
                    <a:pt x="9662" y="25199"/>
                  </a:cubicBezTo>
                  <a:cubicBezTo>
                    <a:pt x="10557" y="25810"/>
                    <a:pt x="11497" y="26400"/>
                    <a:pt x="12450" y="26991"/>
                  </a:cubicBezTo>
                  <a:lnTo>
                    <a:pt x="12450" y="26991"/>
                  </a:lnTo>
                  <a:cubicBezTo>
                    <a:pt x="11516" y="28953"/>
                    <a:pt x="10748" y="30970"/>
                    <a:pt x="10346" y="33103"/>
                  </a:cubicBezTo>
                  <a:cubicBezTo>
                    <a:pt x="9565" y="37788"/>
                    <a:pt x="10541" y="43155"/>
                    <a:pt x="14542" y="46083"/>
                  </a:cubicBezTo>
                  <a:cubicBezTo>
                    <a:pt x="17313" y="48085"/>
                    <a:pt x="20935" y="48568"/>
                    <a:pt x="24401" y="48731"/>
                  </a:cubicBezTo>
                  <a:lnTo>
                    <a:pt x="24401" y="48731"/>
                  </a:lnTo>
                  <a:cubicBezTo>
                    <a:pt x="24369" y="48890"/>
                    <a:pt x="24336" y="49049"/>
                    <a:pt x="24301" y="49206"/>
                  </a:cubicBezTo>
                  <a:cubicBezTo>
                    <a:pt x="22349" y="57794"/>
                    <a:pt x="13273" y="60234"/>
                    <a:pt x="8394" y="66577"/>
                  </a:cubicBezTo>
                  <a:cubicBezTo>
                    <a:pt x="4002" y="72433"/>
                    <a:pt x="3612" y="81997"/>
                    <a:pt x="11029" y="85315"/>
                  </a:cubicBezTo>
                  <a:cubicBezTo>
                    <a:pt x="17567" y="88340"/>
                    <a:pt x="25082" y="87169"/>
                    <a:pt x="31914" y="88536"/>
                  </a:cubicBezTo>
                  <a:cubicBezTo>
                    <a:pt x="32318" y="88622"/>
                    <a:pt x="32717" y="88722"/>
                    <a:pt x="33110" y="88836"/>
                  </a:cubicBezTo>
                  <a:lnTo>
                    <a:pt x="33110" y="88836"/>
                  </a:lnTo>
                  <a:cubicBezTo>
                    <a:pt x="32665" y="89574"/>
                    <a:pt x="32231" y="90318"/>
                    <a:pt x="31816" y="91073"/>
                  </a:cubicBezTo>
                  <a:cubicBezTo>
                    <a:pt x="29571" y="95172"/>
                    <a:pt x="27424" y="100051"/>
                    <a:pt x="27815" y="104833"/>
                  </a:cubicBezTo>
                  <a:cubicBezTo>
                    <a:pt x="27919" y="106115"/>
                    <a:pt x="28234" y="107341"/>
                    <a:pt x="28728" y="108472"/>
                  </a:cubicBezTo>
                  <a:lnTo>
                    <a:pt x="28728" y="108472"/>
                  </a:lnTo>
                  <a:cubicBezTo>
                    <a:pt x="25269" y="108554"/>
                    <a:pt x="21699" y="108667"/>
                    <a:pt x="18446" y="109811"/>
                  </a:cubicBezTo>
                  <a:cubicBezTo>
                    <a:pt x="15225" y="110591"/>
                    <a:pt x="12688" y="113226"/>
                    <a:pt x="11907" y="116447"/>
                  </a:cubicBezTo>
                  <a:cubicBezTo>
                    <a:pt x="11671" y="117627"/>
                    <a:pt x="12648" y="118379"/>
                    <a:pt x="13544" y="118379"/>
                  </a:cubicBezTo>
                  <a:cubicBezTo>
                    <a:pt x="14130" y="118379"/>
                    <a:pt x="14681" y="118058"/>
                    <a:pt x="14835" y="117325"/>
                  </a:cubicBezTo>
                  <a:cubicBezTo>
                    <a:pt x="15616" y="113909"/>
                    <a:pt x="18641" y="112641"/>
                    <a:pt x="21764" y="112055"/>
                  </a:cubicBezTo>
                  <a:cubicBezTo>
                    <a:pt x="24725" y="111537"/>
                    <a:pt x="27685" y="111524"/>
                    <a:pt x="30646" y="111463"/>
                  </a:cubicBezTo>
                  <a:lnTo>
                    <a:pt x="30646" y="111463"/>
                  </a:lnTo>
                  <a:cubicBezTo>
                    <a:pt x="32070" y="113056"/>
                    <a:pt x="33949" y="114236"/>
                    <a:pt x="36110" y="114788"/>
                  </a:cubicBezTo>
                  <a:cubicBezTo>
                    <a:pt x="38173" y="115338"/>
                    <a:pt x="40344" y="115522"/>
                    <a:pt x="42531" y="115522"/>
                  </a:cubicBezTo>
                  <a:cubicBezTo>
                    <a:pt x="45000" y="115522"/>
                    <a:pt x="47490" y="115287"/>
                    <a:pt x="49870" y="115080"/>
                  </a:cubicBezTo>
                  <a:cubicBezTo>
                    <a:pt x="54262" y="114592"/>
                    <a:pt x="58459" y="113421"/>
                    <a:pt x="62362" y="111372"/>
                  </a:cubicBezTo>
                  <a:cubicBezTo>
                    <a:pt x="70072" y="107566"/>
                    <a:pt x="76708" y="99954"/>
                    <a:pt x="73976" y="90878"/>
                  </a:cubicBezTo>
                  <a:cubicBezTo>
                    <a:pt x="71926" y="84046"/>
                    <a:pt x="65583" y="79459"/>
                    <a:pt x="60020" y="75751"/>
                  </a:cubicBezTo>
                  <a:cubicBezTo>
                    <a:pt x="55957" y="73107"/>
                    <a:pt x="51638" y="70761"/>
                    <a:pt x="47656" y="67981"/>
                  </a:cubicBezTo>
                  <a:lnTo>
                    <a:pt x="47656" y="67981"/>
                  </a:lnTo>
                  <a:cubicBezTo>
                    <a:pt x="49563" y="62338"/>
                    <a:pt x="50518" y="55695"/>
                    <a:pt x="46357" y="50963"/>
                  </a:cubicBezTo>
                  <a:cubicBezTo>
                    <a:pt x="44035" y="48266"/>
                    <a:pt x="41038" y="46993"/>
                    <a:pt x="37767" y="46381"/>
                  </a:cubicBezTo>
                  <a:lnTo>
                    <a:pt x="37767" y="46381"/>
                  </a:lnTo>
                  <a:cubicBezTo>
                    <a:pt x="37969" y="45884"/>
                    <a:pt x="38197" y="45394"/>
                    <a:pt x="38452" y="44912"/>
                  </a:cubicBezTo>
                  <a:cubicBezTo>
                    <a:pt x="40892" y="40228"/>
                    <a:pt x="45381" y="36812"/>
                    <a:pt x="48407" y="32420"/>
                  </a:cubicBezTo>
                  <a:cubicBezTo>
                    <a:pt x="51530" y="27638"/>
                    <a:pt x="52896" y="21783"/>
                    <a:pt x="52213" y="16122"/>
                  </a:cubicBezTo>
                  <a:cubicBezTo>
                    <a:pt x="51530" y="10560"/>
                    <a:pt x="49187" y="5290"/>
                    <a:pt x="45381" y="1093"/>
                  </a:cubicBezTo>
                  <a:cubicBezTo>
                    <a:pt x="45074" y="787"/>
                    <a:pt x="44728" y="657"/>
                    <a:pt x="44391" y="657"/>
                  </a:cubicBezTo>
                  <a:cubicBezTo>
                    <a:pt x="43228" y="657"/>
                    <a:pt x="42175" y="2203"/>
                    <a:pt x="43234" y="3338"/>
                  </a:cubicBezTo>
                  <a:lnTo>
                    <a:pt x="43429" y="3338"/>
                  </a:lnTo>
                  <a:cubicBezTo>
                    <a:pt x="47431" y="7730"/>
                    <a:pt x="49675" y="13488"/>
                    <a:pt x="49480" y="19441"/>
                  </a:cubicBezTo>
                  <a:cubicBezTo>
                    <a:pt x="49480" y="22368"/>
                    <a:pt x="48797" y="25394"/>
                    <a:pt x="47626" y="28126"/>
                  </a:cubicBezTo>
                  <a:cubicBezTo>
                    <a:pt x="46455" y="30566"/>
                    <a:pt x="44893" y="32713"/>
                    <a:pt x="42941" y="34665"/>
                  </a:cubicBezTo>
                  <a:cubicBezTo>
                    <a:pt x="39812" y="38152"/>
                    <a:pt x="36601" y="41557"/>
                    <a:pt x="34959" y="46005"/>
                  </a:cubicBezTo>
                  <a:lnTo>
                    <a:pt x="34959" y="46005"/>
                  </a:lnTo>
                  <a:cubicBezTo>
                    <a:pt x="32566" y="45793"/>
                    <a:pt x="30094" y="45804"/>
                    <a:pt x="27683" y="45771"/>
                  </a:cubicBezTo>
                  <a:lnTo>
                    <a:pt x="27683" y="45771"/>
                  </a:lnTo>
                  <a:cubicBezTo>
                    <a:pt x="27863" y="41128"/>
                    <a:pt x="26856" y="36336"/>
                    <a:pt x="24106" y="32615"/>
                  </a:cubicBezTo>
                  <a:cubicBezTo>
                    <a:pt x="22086" y="29830"/>
                    <a:pt x="19371" y="27789"/>
                    <a:pt x="16527" y="25963"/>
                  </a:cubicBezTo>
                  <a:lnTo>
                    <a:pt x="16527" y="25963"/>
                  </a:lnTo>
                  <a:cubicBezTo>
                    <a:pt x="17157" y="24809"/>
                    <a:pt x="17816" y="23677"/>
                    <a:pt x="18446" y="22564"/>
                  </a:cubicBezTo>
                  <a:cubicBezTo>
                    <a:pt x="20593" y="18660"/>
                    <a:pt x="22837" y="14171"/>
                    <a:pt x="22447" y="9584"/>
                  </a:cubicBezTo>
                  <a:cubicBezTo>
                    <a:pt x="22252" y="6363"/>
                    <a:pt x="20593" y="3533"/>
                    <a:pt x="17958" y="1777"/>
                  </a:cubicBezTo>
                  <a:cubicBezTo>
                    <a:pt x="16032" y="578"/>
                    <a:pt x="13891" y="1"/>
                    <a:pt x="11774"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9" name="Google Shape;917;p34">
              <a:extLst>
                <a:ext uri="{FF2B5EF4-FFF2-40B4-BE49-F238E27FC236}">
                  <a16:creationId xmlns:a16="http://schemas.microsoft.com/office/drawing/2014/main" id="{8D910174-195E-0A1F-83FF-264C73735B64}"/>
                </a:ext>
              </a:extLst>
            </p:cNvPr>
            <p:cNvSpPr/>
            <p:nvPr/>
          </p:nvSpPr>
          <p:spPr>
            <a:xfrm>
              <a:off x="1855950" y="1186625"/>
              <a:ext cx="1327025" cy="817800"/>
            </a:xfrm>
            <a:custGeom>
              <a:avLst/>
              <a:gdLst/>
              <a:ahLst/>
              <a:cxnLst/>
              <a:rect l="l" t="t" r="r" b="b"/>
              <a:pathLst>
                <a:path w="53081" h="32712" extrusionOk="0">
                  <a:moveTo>
                    <a:pt x="50178" y="0"/>
                  </a:moveTo>
                  <a:cubicBezTo>
                    <a:pt x="39516" y="0"/>
                    <a:pt x="36171" y="12749"/>
                    <a:pt x="31903" y="20430"/>
                  </a:cubicBezTo>
                  <a:cubicBezTo>
                    <a:pt x="29463" y="25016"/>
                    <a:pt x="25755" y="28823"/>
                    <a:pt x="20387" y="29603"/>
                  </a:cubicBezTo>
                  <a:cubicBezTo>
                    <a:pt x="19999" y="29660"/>
                    <a:pt x="19622" y="29687"/>
                    <a:pt x="19256" y="29687"/>
                  </a:cubicBezTo>
                  <a:cubicBezTo>
                    <a:pt x="15208" y="29687"/>
                    <a:pt x="12508" y="26368"/>
                    <a:pt x="10628" y="22967"/>
                  </a:cubicBezTo>
                  <a:cubicBezTo>
                    <a:pt x="7700" y="17990"/>
                    <a:pt x="6041" y="12427"/>
                    <a:pt x="3309" y="7352"/>
                  </a:cubicBezTo>
                  <a:cubicBezTo>
                    <a:pt x="3006" y="6808"/>
                    <a:pt x="2545" y="6582"/>
                    <a:pt x="2080" y="6582"/>
                  </a:cubicBezTo>
                  <a:cubicBezTo>
                    <a:pt x="1046" y="6582"/>
                    <a:pt x="0" y="7702"/>
                    <a:pt x="674" y="8914"/>
                  </a:cubicBezTo>
                  <a:lnTo>
                    <a:pt x="576" y="8914"/>
                  </a:lnTo>
                  <a:cubicBezTo>
                    <a:pt x="3114" y="13501"/>
                    <a:pt x="4773" y="18575"/>
                    <a:pt x="7212" y="23162"/>
                  </a:cubicBezTo>
                  <a:cubicBezTo>
                    <a:pt x="9262" y="27261"/>
                    <a:pt x="12385" y="31750"/>
                    <a:pt x="17264" y="32531"/>
                  </a:cubicBezTo>
                  <a:cubicBezTo>
                    <a:pt x="17925" y="32653"/>
                    <a:pt x="18594" y="32711"/>
                    <a:pt x="19264" y="32711"/>
                  </a:cubicBezTo>
                  <a:cubicBezTo>
                    <a:pt x="23940" y="32711"/>
                    <a:pt x="28709" y="29894"/>
                    <a:pt x="31611" y="26480"/>
                  </a:cubicBezTo>
                  <a:cubicBezTo>
                    <a:pt x="35026" y="22284"/>
                    <a:pt x="36880" y="17112"/>
                    <a:pt x="39320" y="12330"/>
                  </a:cubicBezTo>
                  <a:cubicBezTo>
                    <a:pt x="41647" y="7770"/>
                    <a:pt x="44771" y="3122"/>
                    <a:pt x="50301" y="3122"/>
                  </a:cubicBezTo>
                  <a:cubicBezTo>
                    <a:pt x="50571" y="3122"/>
                    <a:pt x="50847" y="3133"/>
                    <a:pt x="51129" y="3156"/>
                  </a:cubicBezTo>
                  <a:cubicBezTo>
                    <a:pt x="51160" y="3157"/>
                    <a:pt x="51190" y="3158"/>
                    <a:pt x="51220" y="3158"/>
                  </a:cubicBezTo>
                  <a:cubicBezTo>
                    <a:pt x="53080" y="3158"/>
                    <a:pt x="53050" y="225"/>
                    <a:pt x="51129" y="33"/>
                  </a:cubicBezTo>
                  <a:cubicBezTo>
                    <a:pt x="50805" y="11"/>
                    <a:pt x="50488" y="0"/>
                    <a:pt x="50178"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0" name="Google Shape;918;p34">
              <a:extLst>
                <a:ext uri="{FF2B5EF4-FFF2-40B4-BE49-F238E27FC236}">
                  <a16:creationId xmlns:a16="http://schemas.microsoft.com/office/drawing/2014/main" id="{393F8A31-6CBF-E95F-E061-F64D68DCCDCC}"/>
                </a:ext>
              </a:extLst>
            </p:cNvPr>
            <p:cNvSpPr/>
            <p:nvPr/>
          </p:nvSpPr>
          <p:spPr>
            <a:xfrm>
              <a:off x="5527250" y="1228675"/>
              <a:ext cx="1478900" cy="818850"/>
            </a:xfrm>
            <a:custGeom>
              <a:avLst/>
              <a:gdLst/>
              <a:ahLst/>
              <a:cxnLst/>
              <a:rect l="l" t="t" r="r" b="b"/>
              <a:pathLst>
                <a:path w="59156" h="32754" extrusionOk="0">
                  <a:moveTo>
                    <a:pt x="2008" y="1"/>
                  </a:moveTo>
                  <a:cubicBezTo>
                    <a:pt x="1040" y="1"/>
                    <a:pt x="0" y="1086"/>
                    <a:pt x="600" y="2352"/>
                  </a:cubicBezTo>
                  <a:cubicBezTo>
                    <a:pt x="4211" y="9769"/>
                    <a:pt x="5773" y="18552"/>
                    <a:pt x="10945" y="25286"/>
                  </a:cubicBezTo>
                  <a:cubicBezTo>
                    <a:pt x="15189" y="30810"/>
                    <a:pt x="21432" y="32754"/>
                    <a:pt x="27910" y="32754"/>
                  </a:cubicBezTo>
                  <a:cubicBezTo>
                    <a:pt x="30817" y="32754"/>
                    <a:pt x="33770" y="32362"/>
                    <a:pt x="36612" y="31727"/>
                  </a:cubicBezTo>
                  <a:cubicBezTo>
                    <a:pt x="43443" y="30166"/>
                    <a:pt x="49982" y="27531"/>
                    <a:pt x="57204" y="27433"/>
                  </a:cubicBezTo>
                  <a:cubicBezTo>
                    <a:pt x="59156" y="27433"/>
                    <a:pt x="59156" y="24408"/>
                    <a:pt x="57204" y="24408"/>
                  </a:cubicBezTo>
                  <a:cubicBezTo>
                    <a:pt x="51153" y="24506"/>
                    <a:pt x="45395" y="26165"/>
                    <a:pt x="39637" y="27824"/>
                  </a:cubicBezTo>
                  <a:cubicBezTo>
                    <a:pt x="35724" y="28838"/>
                    <a:pt x="31595" y="29745"/>
                    <a:pt x="27491" y="29745"/>
                  </a:cubicBezTo>
                  <a:cubicBezTo>
                    <a:pt x="26068" y="29745"/>
                    <a:pt x="24649" y="29636"/>
                    <a:pt x="23242" y="29385"/>
                  </a:cubicBezTo>
                  <a:cubicBezTo>
                    <a:pt x="19533" y="28702"/>
                    <a:pt x="16118" y="26750"/>
                    <a:pt x="13775" y="23822"/>
                  </a:cubicBezTo>
                  <a:cubicBezTo>
                    <a:pt x="11531" y="20895"/>
                    <a:pt x="9774" y="17577"/>
                    <a:pt x="8505" y="14063"/>
                  </a:cubicBezTo>
                  <a:cubicBezTo>
                    <a:pt x="6846" y="9672"/>
                    <a:pt x="5285" y="5085"/>
                    <a:pt x="3138" y="791"/>
                  </a:cubicBezTo>
                  <a:cubicBezTo>
                    <a:pt x="2891" y="234"/>
                    <a:pt x="2457" y="1"/>
                    <a:pt x="2008"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1" name="Google Shape;919;p34">
              <a:extLst>
                <a:ext uri="{FF2B5EF4-FFF2-40B4-BE49-F238E27FC236}">
                  <a16:creationId xmlns:a16="http://schemas.microsoft.com/office/drawing/2014/main" id="{DE12C1AA-42E5-84F6-3E07-3A956055ADCE}"/>
                </a:ext>
              </a:extLst>
            </p:cNvPr>
            <p:cNvSpPr/>
            <p:nvPr/>
          </p:nvSpPr>
          <p:spPr>
            <a:xfrm>
              <a:off x="4262350" y="3637525"/>
              <a:ext cx="1304325" cy="789725"/>
            </a:xfrm>
            <a:custGeom>
              <a:avLst/>
              <a:gdLst/>
              <a:ahLst/>
              <a:cxnLst/>
              <a:rect l="l" t="t" r="r" b="b"/>
              <a:pathLst>
                <a:path w="52173" h="31589" extrusionOk="0">
                  <a:moveTo>
                    <a:pt x="21564" y="0"/>
                  </a:moveTo>
                  <a:cubicBezTo>
                    <a:pt x="18221" y="0"/>
                    <a:pt x="14911" y="713"/>
                    <a:pt x="12160" y="2419"/>
                  </a:cubicBezTo>
                  <a:cubicBezTo>
                    <a:pt x="8158" y="4859"/>
                    <a:pt x="6402" y="9153"/>
                    <a:pt x="5328" y="13447"/>
                  </a:cubicBezTo>
                  <a:cubicBezTo>
                    <a:pt x="3962" y="18717"/>
                    <a:pt x="3474" y="24377"/>
                    <a:pt x="741" y="29257"/>
                  </a:cubicBezTo>
                  <a:cubicBezTo>
                    <a:pt x="0" y="30469"/>
                    <a:pt x="1026" y="31588"/>
                    <a:pt x="2085" y="31588"/>
                  </a:cubicBezTo>
                  <a:cubicBezTo>
                    <a:pt x="2561" y="31588"/>
                    <a:pt x="3044" y="31362"/>
                    <a:pt x="3376" y="30818"/>
                  </a:cubicBezTo>
                  <a:cubicBezTo>
                    <a:pt x="5621" y="26817"/>
                    <a:pt x="6597" y="22328"/>
                    <a:pt x="7475" y="17741"/>
                  </a:cubicBezTo>
                  <a:cubicBezTo>
                    <a:pt x="8256" y="13935"/>
                    <a:pt x="9037" y="9641"/>
                    <a:pt x="11769" y="6713"/>
                  </a:cubicBezTo>
                  <a:cubicBezTo>
                    <a:pt x="14258" y="4078"/>
                    <a:pt x="18064" y="3090"/>
                    <a:pt x="21664" y="3090"/>
                  </a:cubicBezTo>
                  <a:cubicBezTo>
                    <a:pt x="22864" y="3090"/>
                    <a:pt x="24041" y="3200"/>
                    <a:pt x="25139" y="3395"/>
                  </a:cubicBezTo>
                  <a:cubicBezTo>
                    <a:pt x="31190" y="4566"/>
                    <a:pt x="36753" y="7591"/>
                    <a:pt x="40949" y="12080"/>
                  </a:cubicBezTo>
                  <a:cubicBezTo>
                    <a:pt x="45634" y="16862"/>
                    <a:pt x="48952" y="23206"/>
                    <a:pt x="48854" y="30037"/>
                  </a:cubicBezTo>
                  <a:cubicBezTo>
                    <a:pt x="48854" y="31062"/>
                    <a:pt x="49611" y="31574"/>
                    <a:pt x="50367" y="31574"/>
                  </a:cubicBezTo>
                  <a:cubicBezTo>
                    <a:pt x="51123" y="31574"/>
                    <a:pt x="51880" y="31062"/>
                    <a:pt x="51880" y="30037"/>
                  </a:cubicBezTo>
                  <a:lnTo>
                    <a:pt x="51977" y="30037"/>
                  </a:lnTo>
                  <a:cubicBezTo>
                    <a:pt x="52172" y="16862"/>
                    <a:pt x="41340" y="4859"/>
                    <a:pt x="29141" y="1150"/>
                  </a:cubicBezTo>
                  <a:cubicBezTo>
                    <a:pt x="26757" y="427"/>
                    <a:pt x="24151" y="0"/>
                    <a:pt x="21564"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2" name="Google Shape;920;p34">
              <a:extLst>
                <a:ext uri="{FF2B5EF4-FFF2-40B4-BE49-F238E27FC236}">
                  <a16:creationId xmlns:a16="http://schemas.microsoft.com/office/drawing/2014/main" id="{A9EFB6D5-9EDC-019E-8FAD-6CE612654DB6}"/>
                </a:ext>
              </a:extLst>
            </p:cNvPr>
            <p:cNvSpPr/>
            <p:nvPr/>
          </p:nvSpPr>
          <p:spPr>
            <a:xfrm>
              <a:off x="1004200" y="1317350"/>
              <a:ext cx="6173050" cy="3046925"/>
            </a:xfrm>
            <a:custGeom>
              <a:avLst/>
              <a:gdLst/>
              <a:ahLst/>
              <a:cxnLst/>
              <a:rect l="l" t="t" r="r" b="b"/>
              <a:pathLst>
                <a:path w="246922" h="121877" extrusionOk="0">
                  <a:moveTo>
                    <a:pt x="166298" y="15268"/>
                  </a:moveTo>
                  <a:cubicBezTo>
                    <a:pt x="166783" y="17517"/>
                    <a:pt x="166841" y="19875"/>
                    <a:pt x="166591" y="22130"/>
                  </a:cubicBezTo>
                  <a:cubicBezTo>
                    <a:pt x="166586" y="22174"/>
                    <a:pt x="166581" y="22218"/>
                    <a:pt x="166576" y="22262"/>
                  </a:cubicBezTo>
                  <a:lnTo>
                    <a:pt x="166576" y="22262"/>
                  </a:lnTo>
                  <a:cubicBezTo>
                    <a:pt x="166134" y="20956"/>
                    <a:pt x="165875" y="19587"/>
                    <a:pt x="165908" y="18128"/>
                  </a:cubicBezTo>
                  <a:cubicBezTo>
                    <a:pt x="165947" y="17156"/>
                    <a:pt x="166079" y="16198"/>
                    <a:pt x="166298" y="15268"/>
                  </a:cubicBezTo>
                  <a:close/>
                  <a:moveTo>
                    <a:pt x="139164" y="10754"/>
                  </a:moveTo>
                  <a:cubicBezTo>
                    <a:pt x="140844" y="13158"/>
                    <a:pt x="142166" y="15818"/>
                    <a:pt x="143071" y="18616"/>
                  </a:cubicBezTo>
                  <a:cubicBezTo>
                    <a:pt x="144340" y="22130"/>
                    <a:pt x="145023" y="25741"/>
                    <a:pt x="145121" y="29449"/>
                  </a:cubicBezTo>
                  <a:cubicBezTo>
                    <a:pt x="145121" y="31365"/>
                    <a:pt x="145003" y="33478"/>
                    <a:pt x="144495" y="35413"/>
                  </a:cubicBezTo>
                  <a:lnTo>
                    <a:pt x="144495" y="35413"/>
                  </a:lnTo>
                  <a:cubicBezTo>
                    <a:pt x="141073" y="34873"/>
                    <a:pt x="137576" y="34629"/>
                    <a:pt x="134483" y="34036"/>
                  </a:cubicBezTo>
                  <a:cubicBezTo>
                    <a:pt x="131067" y="33353"/>
                    <a:pt x="127164" y="32377"/>
                    <a:pt x="124919" y="29449"/>
                  </a:cubicBezTo>
                  <a:cubicBezTo>
                    <a:pt x="122479" y="26229"/>
                    <a:pt x="123748" y="22813"/>
                    <a:pt x="126285" y="20080"/>
                  </a:cubicBezTo>
                  <a:cubicBezTo>
                    <a:pt x="129213" y="17152"/>
                    <a:pt x="132531" y="14615"/>
                    <a:pt x="136142" y="12566"/>
                  </a:cubicBezTo>
                  <a:cubicBezTo>
                    <a:pt x="137147" y="11981"/>
                    <a:pt x="138152" y="11369"/>
                    <a:pt x="139164" y="10754"/>
                  </a:cubicBezTo>
                  <a:close/>
                  <a:moveTo>
                    <a:pt x="154051" y="4771"/>
                  </a:moveTo>
                  <a:cubicBezTo>
                    <a:pt x="157687" y="4771"/>
                    <a:pt x="161234" y="6242"/>
                    <a:pt x="163663" y="9345"/>
                  </a:cubicBezTo>
                  <a:cubicBezTo>
                    <a:pt x="164028" y="9828"/>
                    <a:pt x="164357" y="10331"/>
                    <a:pt x="164651" y="10851"/>
                  </a:cubicBezTo>
                  <a:lnTo>
                    <a:pt x="164651" y="10851"/>
                  </a:lnTo>
                  <a:cubicBezTo>
                    <a:pt x="163894" y="12402"/>
                    <a:pt x="163359" y="14063"/>
                    <a:pt x="163078" y="15786"/>
                  </a:cubicBezTo>
                  <a:cubicBezTo>
                    <a:pt x="162443" y="19867"/>
                    <a:pt x="163493" y="23526"/>
                    <a:pt x="165367" y="27077"/>
                  </a:cubicBezTo>
                  <a:lnTo>
                    <a:pt x="165367" y="27077"/>
                  </a:lnTo>
                  <a:cubicBezTo>
                    <a:pt x="164364" y="29612"/>
                    <a:pt x="162822" y="31912"/>
                    <a:pt x="160833" y="33841"/>
                  </a:cubicBezTo>
                  <a:cubicBezTo>
                    <a:pt x="158912" y="35648"/>
                    <a:pt x="156796" y="37292"/>
                    <a:pt x="154824" y="39094"/>
                  </a:cubicBezTo>
                  <a:lnTo>
                    <a:pt x="154824" y="39094"/>
                  </a:lnTo>
                  <a:cubicBezTo>
                    <a:pt x="152662" y="37517"/>
                    <a:pt x="150114" y="36588"/>
                    <a:pt x="147429" y="35972"/>
                  </a:cubicBezTo>
                  <a:lnTo>
                    <a:pt x="147429" y="35972"/>
                  </a:lnTo>
                  <a:cubicBezTo>
                    <a:pt x="147891" y="34203"/>
                    <a:pt x="148092" y="32338"/>
                    <a:pt x="148146" y="30620"/>
                  </a:cubicBezTo>
                  <a:cubicBezTo>
                    <a:pt x="148341" y="23106"/>
                    <a:pt x="146097" y="15689"/>
                    <a:pt x="141998" y="9443"/>
                  </a:cubicBezTo>
                  <a:cubicBezTo>
                    <a:pt x="141937" y="9351"/>
                    <a:pt x="141875" y="9260"/>
                    <a:pt x="141812" y="9168"/>
                  </a:cubicBezTo>
                  <a:lnTo>
                    <a:pt x="141812" y="9168"/>
                  </a:lnTo>
                  <a:cubicBezTo>
                    <a:pt x="144187" y="7782"/>
                    <a:pt x="146628" y="6500"/>
                    <a:pt x="149219" y="5637"/>
                  </a:cubicBezTo>
                  <a:cubicBezTo>
                    <a:pt x="150786" y="5064"/>
                    <a:pt x="152427" y="4771"/>
                    <a:pt x="154051" y="4771"/>
                  </a:cubicBezTo>
                  <a:close/>
                  <a:moveTo>
                    <a:pt x="111361" y="22094"/>
                  </a:moveTo>
                  <a:cubicBezTo>
                    <a:pt x="112640" y="28404"/>
                    <a:pt x="111496" y="35539"/>
                    <a:pt x="109987" y="41258"/>
                  </a:cubicBezTo>
                  <a:cubicBezTo>
                    <a:pt x="109265" y="43733"/>
                    <a:pt x="108434" y="46209"/>
                    <a:pt x="107494" y="48642"/>
                  </a:cubicBezTo>
                  <a:lnTo>
                    <a:pt x="107494" y="48642"/>
                  </a:lnTo>
                  <a:cubicBezTo>
                    <a:pt x="107154" y="48459"/>
                    <a:pt x="106814" y="48274"/>
                    <a:pt x="106474" y="48089"/>
                  </a:cubicBezTo>
                  <a:cubicBezTo>
                    <a:pt x="103937" y="46528"/>
                    <a:pt x="101497" y="44381"/>
                    <a:pt x="100716" y="41355"/>
                  </a:cubicBezTo>
                  <a:cubicBezTo>
                    <a:pt x="99643" y="37256"/>
                    <a:pt x="101985" y="33060"/>
                    <a:pt x="104327" y="29839"/>
                  </a:cubicBezTo>
                  <a:cubicBezTo>
                    <a:pt x="106391" y="27001"/>
                    <a:pt x="108839" y="24504"/>
                    <a:pt x="111361" y="22094"/>
                  </a:cubicBezTo>
                  <a:close/>
                  <a:moveTo>
                    <a:pt x="130644" y="4668"/>
                  </a:moveTo>
                  <a:cubicBezTo>
                    <a:pt x="130974" y="4668"/>
                    <a:pt x="131310" y="4697"/>
                    <a:pt x="131653" y="4758"/>
                  </a:cubicBezTo>
                  <a:cubicBezTo>
                    <a:pt x="133880" y="5156"/>
                    <a:pt x="135718" y="6656"/>
                    <a:pt x="137220" y="8307"/>
                  </a:cubicBezTo>
                  <a:lnTo>
                    <a:pt x="137220" y="8307"/>
                  </a:lnTo>
                  <a:cubicBezTo>
                    <a:pt x="135641" y="9267"/>
                    <a:pt x="134078" y="10266"/>
                    <a:pt x="132531" y="11297"/>
                  </a:cubicBezTo>
                  <a:cubicBezTo>
                    <a:pt x="128823" y="13346"/>
                    <a:pt x="125505" y="16177"/>
                    <a:pt x="122772" y="19495"/>
                  </a:cubicBezTo>
                  <a:cubicBezTo>
                    <a:pt x="120527" y="22520"/>
                    <a:pt x="119649" y="26229"/>
                    <a:pt x="121503" y="29742"/>
                  </a:cubicBezTo>
                  <a:cubicBezTo>
                    <a:pt x="123358" y="33158"/>
                    <a:pt x="126871" y="35109"/>
                    <a:pt x="130579" y="36183"/>
                  </a:cubicBezTo>
                  <a:cubicBezTo>
                    <a:pt x="134581" y="37159"/>
                    <a:pt x="138582" y="37842"/>
                    <a:pt x="142583" y="38232"/>
                  </a:cubicBezTo>
                  <a:cubicBezTo>
                    <a:pt x="142816" y="38269"/>
                    <a:pt x="143050" y="38306"/>
                    <a:pt x="143284" y="38344"/>
                  </a:cubicBezTo>
                  <a:lnTo>
                    <a:pt x="143284" y="38344"/>
                  </a:lnTo>
                  <a:cubicBezTo>
                    <a:pt x="143246" y="38405"/>
                    <a:pt x="143208" y="38465"/>
                    <a:pt x="143169" y="38525"/>
                  </a:cubicBezTo>
                  <a:cubicBezTo>
                    <a:pt x="143169" y="38499"/>
                    <a:pt x="143169" y="38487"/>
                    <a:pt x="143165" y="38487"/>
                  </a:cubicBezTo>
                  <a:cubicBezTo>
                    <a:pt x="143155" y="38487"/>
                    <a:pt x="143116" y="38577"/>
                    <a:pt x="142974" y="38720"/>
                  </a:cubicBezTo>
                  <a:lnTo>
                    <a:pt x="142583" y="39111"/>
                  </a:lnTo>
                  <a:cubicBezTo>
                    <a:pt x="142193" y="39501"/>
                    <a:pt x="141802" y="39891"/>
                    <a:pt x="141510" y="40184"/>
                  </a:cubicBezTo>
                  <a:cubicBezTo>
                    <a:pt x="140534" y="40965"/>
                    <a:pt x="139655" y="41746"/>
                    <a:pt x="138679" y="42526"/>
                  </a:cubicBezTo>
                  <a:cubicBezTo>
                    <a:pt x="136240" y="44478"/>
                    <a:pt x="133800" y="46332"/>
                    <a:pt x="131360" y="48187"/>
                  </a:cubicBezTo>
                  <a:cubicBezTo>
                    <a:pt x="128243" y="50618"/>
                    <a:pt x="124928" y="53168"/>
                    <a:pt x="122099" y="56118"/>
                  </a:cubicBezTo>
                  <a:lnTo>
                    <a:pt x="122099" y="56118"/>
                  </a:lnTo>
                  <a:cubicBezTo>
                    <a:pt x="120258" y="54862"/>
                    <a:pt x="118303" y="53821"/>
                    <a:pt x="116233" y="52969"/>
                  </a:cubicBezTo>
                  <a:cubicBezTo>
                    <a:pt x="114191" y="52068"/>
                    <a:pt x="112186" y="51093"/>
                    <a:pt x="110194" y="50066"/>
                  </a:cubicBezTo>
                  <a:lnTo>
                    <a:pt x="110194" y="50066"/>
                  </a:lnTo>
                  <a:cubicBezTo>
                    <a:pt x="110728" y="48681"/>
                    <a:pt x="111212" y="47273"/>
                    <a:pt x="111646" y="45844"/>
                  </a:cubicBezTo>
                  <a:cubicBezTo>
                    <a:pt x="114341" y="37677"/>
                    <a:pt x="116091" y="28274"/>
                    <a:pt x="113762" y="19829"/>
                  </a:cubicBezTo>
                  <a:lnTo>
                    <a:pt x="113762" y="19829"/>
                  </a:lnTo>
                  <a:cubicBezTo>
                    <a:pt x="114262" y="19360"/>
                    <a:pt x="114761" y="18892"/>
                    <a:pt x="115257" y="18421"/>
                  </a:cubicBezTo>
                  <a:cubicBezTo>
                    <a:pt x="117014" y="16665"/>
                    <a:pt x="118868" y="15005"/>
                    <a:pt x="120527" y="13151"/>
                  </a:cubicBezTo>
                  <a:cubicBezTo>
                    <a:pt x="122186" y="11297"/>
                    <a:pt x="123260" y="9443"/>
                    <a:pt x="124821" y="7784"/>
                  </a:cubicBezTo>
                  <a:cubicBezTo>
                    <a:pt x="126358" y="6077"/>
                    <a:pt x="128342" y="4668"/>
                    <a:pt x="130644" y="4668"/>
                  </a:cubicBezTo>
                  <a:close/>
                  <a:moveTo>
                    <a:pt x="154828" y="43127"/>
                  </a:moveTo>
                  <a:cubicBezTo>
                    <a:pt x="157969" y="46796"/>
                    <a:pt x="157064" y="51952"/>
                    <a:pt x="155338" y="56897"/>
                  </a:cubicBezTo>
                  <a:lnTo>
                    <a:pt x="155338" y="56897"/>
                  </a:lnTo>
                  <a:cubicBezTo>
                    <a:pt x="154970" y="56675"/>
                    <a:pt x="154622" y="56439"/>
                    <a:pt x="154294" y="56189"/>
                  </a:cubicBezTo>
                  <a:cubicBezTo>
                    <a:pt x="151464" y="54140"/>
                    <a:pt x="150976" y="51017"/>
                    <a:pt x="152050" y="47699"/>
                  </a:cubicBezTo>
                  <a:cubicBezTo>
                    <a:pt x="152590" y="45963"/>
                    <a:pt x="153602" y="44471"/>
                    <a:pt x="154828" y="43127"/>
                  </a:cubicBezTo>
                  <a:close/>
                  <a:moveTo>
                    <a:pt x="80479" y="25154"/>
                  </a:moveTo>
                  <a:lnTo>
                    <a:pt x="80479" y="25154"/>
                  </a:lnTo>
                  <a:cubicBezTo>
                    <a:pt x="80907" y="26486"/>
                    <a:pt x="81245" y="27855"/>
                    <a:pt x="81490" y="29254"/>
                  </a:cubicBezTo>
                  <a:cubicBezTo>
                    <a:pt x="82369" y="35207"/>
                    <a:pt x="81881" y="41258"/>
                    <a:pt x="80027" y="46918"/>
                  </a:cubicBezTo>
                  <a:cubicBezTo>
                    <a:pt x="78767" y="50962"/>
                    <a:pt x="77102" y="54871"/>
                    <a:pt x="75124" y="58583"/>
                  </a:cubicBezTo>
                  <a:lnTo>
                    <a:pt x="75124" y="58583"/>
                  </a:lnTo>
                  <a:cubicBezTo>
                    <a:pt x="73686" y="55576"/>
                    <a:pt x="72630" y="52396"/>
                    <a:pt x="72024" y="49065"/>
                  </a:cubicBezTo>
                  <a:cubicBezTo>
                    <a:pt x="70853" y="43795"/>
                    <a:pt x="71536" y="38232"/>
                    <a:pt x="73976" y="33450"/>
                  </a:cubicBezTo>
                  <a:cubicBezTo>
                    <a:pt x="75537" y="30913"/>
                    <a:pt x="77294" y="28473"/>
                    <a:pt x="79343" y="26326"/>
                  </a:cubicBezTo>
                  <a:cubicBezTo>
                    <a:pt x="79728" y="25941"/>
                    <a:pt x="80107" y="25550"/>
                    <a:pt x="80479" y="25154"/>
                  </a:cubicBezTo>
                  <a:close/>
                  <a:moveTo>
                    <a:pt x="201061" y="33093"/>
                  </a:moveTo>
                  <a:lnTo>
                    <a:pt x="201061" y="33093"/>
                  </a:lnTo>
                  <a:cubicBezTo>
                    <a:pt x="200133" y="41080"/>
                    <a:pt x="197842" y="48817"/>
                    <a:pt x="195381" y="56384"/>
                  </a:cubicBezTo>
                  <a:cubicBezTo>
                    <a:pt x="194970" y="57617"/>
                    <a:pt x="194547" y="58861"/>
                    <a:pt x="194125" y="60113"/>
                  </a:cubicBezTo>
                  <a:lnTo>
                    <a:pt x="194125" y="60113"/>
                  </a:lnTo>
                  <a:cubicBezTo>
                    <a:pt x="188804" y="53818"/>
                    <a:pt x="186093" y="43042"/>
                    <a:pt x="192355" y="36866"/>
                  </a:cubicBezTo>
                  <a:cubicBezTo>
                    <a:pt x="194745" y="34539"/>
                    <a:pt x="197987" y="33995"/>
                    <a:pt x="201061" y="33093"/>
                  </a:cubicBezTo>
                  <a:close/>
                  <a:moveTo>
                    <a:pt x="167229" y="30106"/>
                  </a:moveTo>
                  <a:cubicBezTo>
                    <a:pt x="169190" y="33067"/>
                    <a:pt x="171314" y="36065"/>
                    <a:pt x="172251" y="39501"/>
                  </a:cubicBezTo>
                  <a:cubicBezTo>
                    <a:pt x="173618" y="44381"/>
                    <a:pt x="172154" y="49358"/>
                    <a:pt x="171178" y="54140"/>
                  </a:cubicBezTo>
                  <a:cubicBezTo>
                    <a:pt x="170752" y="56457"/>
                    <a:pt x="170418" y="58821"/>
                    <a:pt x="170465" y="61152"/>
                  </a:cubicBezTo>
                  <a:lnTo>
                    <a:pt x="170465" y="61152"/>
                  </a:lnTo>
                  <a:cubicBezTo>
                    <a:pt x="165977" y="60331"/>
                    <a:pt x="161515" y="59571"/>
                    <a:pt x="158001" y="58190"/>
                  </a:cubicBezTo>
                  <a:lnTo>
                    <a:pt x="158001" y="58190"/>
                  </a:lnTo>
                  <a:cubicBezTo>
                    <a:pt x="160116" y="52272"/>
                    <a:pt x="161385" y="45945"/>
                    <a:pt x="156983" y="41044"/>
                  </a:cubicBezTo>
                  <a:lnTo>
                    <a:pt x="156983" y="41044"/>
                  </a:lnTo>
                  <a:cubicBezTo>
                    <a:pt x="158344" y="39850"/>
                    <a:pt x="159775" y="38748"/>
                    <a:pt x="161028" y="37647"/>
                  </a:cubicBezTo>
                  <a:cubicBezTo>
                    <a:pt x="163645" y="35596"/>
                    <a:pt x="165749" y="33033"/>
                    <a:pt x="167229" y="30106"/>
                  </a:cubicBezTo>
                  <a:close/>
                  <a:moveTo>
                    <a:pt x="181887" y="3582"/>
                  </a:moveTo>
                  <a:cubicBezTo>
                    <a:pt x="187247" y="3582"/>
                    <a:pt x="192568" y="5942"/>
                    <a:pt x="196259" y="10126"/>
                  </a:cubicBezTo>
                  <a:cubicBezTo>
                    <a:pt x="200961" y="15461"/>
                    <a:pt x="201809" y="22890"/>
                    <a:pt x="201365" y="29775"/>
                  </a:cubicBezTo>
                  <a:lnTo>
                    <a:pt x="201365" y="29775"/>
                  </a:lnTo>
                  <a:cubicBezTo>
                    <a:pt x="198261" y="30960"/>
                    <a:pt x="194748" y="31313"/>
                    <a:pt x="191965" y="33255"/>
                  </a:cubicBezTo>
                  <a:cubicBezTo>
                    <a:pt x="183474" y="39111"/>
                    <a:pt x="185036" y="51798"/>
                    <a:pt x="189915" y="59507"/>
                  </a:cubicBezTo>
                  <a:cubicBezTo>
                    <a:pt x="190839" y="60963"/>
                    <a:pt x="191887" y="62245"/>
                    <a:pt x="193039" y="63378"/>
                  </a:cubicBezTo>
                  <a:lnTo>
                    <a:pt x="193039" y="63378"/>
                  </a:lnTo>
                  <a:cubicBezTo>
                    <a:pt x="192633" y="64622"/>
                    <a:pt x="192238" y="65871"/>
                    <a:pt x="191867" y="67119"/>
                  </a:cubicBezTo>
                  <a:cubicBezTo>
                    <a:pt x="191285" y="68865"/>
                    <a:pt x="190728" y="70659"/>
                    <a:pt x="190361" y="72477"/>
                  </a:cubicBezTo>
                  <a:lnTo>
                    <a:pt x="190361" y="72477"/>
                  </a:lnTo>
                  <a:cubicBezTo>
                    <a:pt x="188868" y="65597"/>
                    <a:pt x="181502" y="63317"/>
                    <a:pt x="173541" y="61734"/>
                  </a:cubicBezTo>
                  <a:lnTo>
                    <a:pt x="173541" y="61734"/>
                  </a:lnTo>
                  <a:cubicBezTo>
                    <a:pt x="173427" y="60060"/>
                    <a:pt x="173578" y="58311"/>
                    <a:pt x="173910" y="56482"/>
                  </a:cubicBezTo>
                  <a:cubicBezTo>
                    <a:pt x="174691" y="51602"/>
                    <a:pt x="176350" y="46820"/>
                    <a:pt x="175765" y="41843"/>
                  </a:cubicBezTo>
                  <a:cubicBezTo>
                    <a:pt x="175277" y="37159"/>
                    <a:pt x="172934" y="33255"/>
                    <a:pt x="170397" y="29351"/>
                  </a:cubicBezTo>
                  <a:cubicBezTo>
                    <a:pt x="169820" y="28434"/>
                    <a:pt x="169222" y="27509"/>
                    <a:pt x="168658" y="26564"/>
                  </a:cubicBezTo>
                  <a:lnTo>
                    <a:pt x="168658" y="26564"/>
                  </a:lnTo>
                  <a:cubicBezTo>
                    <a:pt x="170007" y="22285"/>
                    <a:pt x="170099" y="17622"/>
                    <a:pt x="168933" y="13249"/>
                  </a:cubicBezTo>
                  <a:cubicBezTo>
                    <a:pt x="168712" y="12432"/>
                    <a:pt x="168431" y="11642"/>
                    <a:pt x="168096" y="10884"/>
                  </a:cubicBezTo>
                  <a:lnTo>
                    <a:pt x="168096" y="10884"/>
                  </a:lnTo>
                  <a:cubicBezTo>
                    <a:pt x="169249" y="8992"/>
                    <a:pt x="170824" y="7356"/>
                    <a:pt x="172739" y="6125"/>
                  </a:cubicBezTo>
                  <a:cubicBezTo>
                    <a:pt x="175589" y="4393"/>
                    <a:pt x="178745" y="3582"/>
                    <a:pt x="181887" y="3582"/>
                  </a:cubicBezTo>
                  <a:close/>
                  <a:moveTo>
                    <a:pt x="34565" y="42919"/>
                  </a:moveTo>
                  <a:cubicBezTo>
                    <a:pt x="41748" y="44480"/>
                    <a:pt x="49633" y="45735"/>
                    <a:pt x="55629" y="50138"/>
                  </a:cubicBezTo>
                  <a:cubicBezTo>
                    <a:pt x="61191" y="54140"/>
                    <a:pt x="64217" y="61947"/>
                    <a:pt x="62362" y="68681"/>
                  </a:cubicBezTo>
                  <a:cubicBezTo>
                    <a:pt x="61961" y="70111"/>
                    <a:pt x="61327" y="71413"/>
                    <a:pt x="60529" y="72606"/>
                  </a:cubicBezTo>
                  <a:lnTo>
                    <a:pt x="60529" y="72606"/>
                  </a:lnTo>
                  <a:cubicBezTo>
                    <a:pt x="56682" y="70472"/>
                    <a:pt x="52564" y="68850"/>
                    <a:pt x="48895" y="66631"/>
                  </a:cubicBezTo>
                  <a:cubicBezTo>
                    <a:pt x="45186" y="64484"/>
                    <a:pt x="41966" y="61557"/>
                    <a:pt x="39428" y="58043"/>
                  </a:cubicBezTo>
                  <a:cubicBezTo>
                    <a:pt x="36206" y="53509"/>
                    <a:pt x="34808" y="48282"/>
                    <a:pt x="34565" y="42919"/>
                  </a:cubicBezTo>
                  <a:close/>
                  <a:moveTo>
                    <a:pt x="122526" y="60163"/>
                  </a:moveTo>
                  <a:lnTo>
                    <a:pt x="122526" y="60163"/>
                  </a:lnTo>
                  <a:cubicBezTo>
                    <a:pt x="123172" y="60733"/>
                    <a:pt x="123778" y="61356"/>
                    <a:pt x="124333" y="62045"/>
                  </a:cubicBezTo>
                  <a:cubicBezTo>
                    <a:pt x="126985" y="65178"/>
                    <a:pt x="127586" y="69105"/>
                    <a:pt x="127116" y="73064"/>
                  </a:cubicBezTo>
                  <a:lnTo>
                    <a:pt x="127116" y="73064"/>
                  </a:lnTo>
                  <a:cubicBezTo>
                    <a:pt x="127002" y="73035"/>
                    <a:pt x="126887" y="73006"/>
                    <a:pt x="126773" y="72975"/>
                  </a:cubicBezTo>
                  <a:cubicBezTo>
                    <a:pt x="124236" y="72194"/>
                    <a:pt x="120918" y="71023"/>
                    <a:pt x="119649" y="68486"/>
                  </a:cubicBezTo>
                  <a:cubicBezTo>
                    <a:pt x="118868" y="66827"/>
                    <a:pt x="119356" y="64972"/>
                    <a:pt x="120332" y="63216"/>
                  </a:cubicBezTo>
                  <a:cubicBezTo>
                    <a:pt x="121009" y="62159"/>
                    <a:pt x="121740" y="61138"/>
                    <a:pt x="122526" y="60163"/>
                  </a:cubicBezTo>
                  <a:close/>
                  <a:moveTo>
                    <a:pt x="146338" y="38906"/>
                  </a:moveTo>
                  <a:cubicBezTo>
                    <a:pt x="148575" y="39389"/>
                    <a:pt x="150752" y="40074"/>
                    <a:pt x="152636" y="41258"/>
                  </a:cubicBezTo>
                  <a:lnTo>
                    <a:pt x="152636" y="41258"/>
                  </a:lnTo>
                  <a:cubicBezTo>
                    <a:pt x="152013" y="41936"/>
                    <a:pt x="151423" y="42647"/>
                    <a:pt x="150879" y="43405"/>
                  </a:cubicBezTo>
                  <a:cubicBezTo>
                    <a:pt x="148731" y="46430"/>
                    <a:pt x="147658" y="50724"/>
                    <a:pt x="149122" y="54335"/>
                  </a:cubicBezTo>
                  <a:cubicBezTo>
                    <a:pt x="150081" y="56771"/>
                    <a:pt x="152046" y="58481"/>
                    <a:pt x="154255" y="59761"/>
                  </a:cubicBezTo>
                  <a:lnTo>
                    <a:pt x="154255" y="59761"/>
                  </a:lnTo>
                  <a:cubicBezTo>
                    <a:pt x="153260" y="62241"/>
                    <a:pt x="152214" y="64577"/>
                    <a:pt x="151562" y="66534"/>
                  </a:cubicBezTo>
                  <a:cubicBezTo>
                    <a:pt x="151092" y="67883"/>
                    <a:pt x="150703" y="69258"/>
                    <a:pt x="150434" y="70647"/>
                  </a:cubicBezTo>
                  <a:lnTo>
                    <a:pt x="150434" y="70647"/>
                  </a:lnTo>
                  <a:cubicBezTo>
                    <a:pt x="145074" y="71433"/>
                    <a:pt x="139812" y="72800"/>
                    <a:pt x="134483" y="73365"/>
                  </a:cubicBezTo>
                  <a:cubicBezTo>
                    <a:pt x="133506" y="73516"/>
                    <a:pt x="132514" y="73594"/>
                    <a:pt x="131519" y="73594"/>
                  </a:cubicBezTo>
                  <a:cubicBezTo>
                    <a:pt x="131091" y="73594"/>
                    <a:pt x="130662" y="73579"/>
                    <a:pt x="130233" y="73550"/>
                  </a:cubicBezTo>
                  <a:lnTo>
                    <a:pt x="130233" y="73550"/>
                  </a:lnTo>
                  <a:cubicBezTo>
                    <a:pt x="130307" y="72907"/>
                    <a:pt x="130358" y="72261"/>
                    <a:pt x="130384" y="71609"/>
                  </a:cubicBezTo>
                  <a:cubicBezTo>
                    <a:pt x="130677" y="66729"/>
                    <a:pt x="128823" y="61947"/>
                    <a:pt x="125309" y="58629"/>
                  </a:cubicBezTo>
                  <a:cubicBezTo>
                    <a:pt x="125042" y="58391"/>
                    <a:pt x="124772" y="58158"/>
                    <a:pt x="124500" y="57930"/>
                  </a:cubicBezTo>
                  <a:lnTo>
                    <a:pt x="124500" y="57930"/>
                  </a:lnTo>
                  <a:cubicBezTo>
                    <a:pt x="124950" y="57466"/>
                    <a:pt x="125415" y="57016"/>
                    <a:pt x="125895" y="56580"/>
                  </a:cubicBezTo>
                  <a:cubicBezTo>
                    <a:pt x="130677" y="52188"/>
                    <a:pt x="135947" y="48479"/>
                    <a:pt x="141022" y="44381"/>
                  </a:cubicBezTo>
                  <a:cubicBezTo>
                    <a:pt x="142778" y="43209"/>
                    <a:pt x="144437" y="41648"/>
                    <a:pt x="145706" y="39989"/>
                  </a:cubicBezTo>
                  <a:cubicBezTo>
                    <a:pt x="145936" y="39643"/>
                    <a:pt x="146147" y="39281"/>
                    <a:pt x="146338" y="38906"/>
                  </a:cubicBezTo>
                  <a:close/>
                  <a:moveTo>
                    <a:pt x="96682" y="8004"/>
                  </a:moveTo>
                  <a:cubicBezTo>
                    <a:pt x="100460" y="8004"/>
                    <a:pt x="104183" y="10197"/>
                    <a:pt x="106669" y="12761"/>
                  </a:cubicBezTo>
                  <a:cubicBezTo>
                    <a:pt x="108355" y="14492"/>
                    <a:pt x="109559" y="16502"/>
                    <a:pt x="110385" y="18680"/>
                  </a:cubicBezTo>
                  <a:lnTo>
                    <a:pt x="110385" y="18680"/>
                  </a:lnTo>
                  <a:cubicBezTo>
                    <a:pt x="109592" y="19432"/>
                    <a:pt x="108805" y="20189"/>
                    <a:pt x="108036" y="20959"/>
                  </a:cubicBezTo>
                  <a:cubicBezTo>
                    <a:pt x="102375" y="26521"/>
                    <a:pt x="94470" y="35402"/>
                    <a:pt x="98374" y="43990"/>
                  </a:cubicBezTo>
                  <a:cubicBezTo>
                    <a:pt x="99898" y="47406"/>
                    <a:pt x="102921" y="49718"/>
                    <a:pt x="106301" y="51566"/>
                  </a:cubicBezTo>
                  <a:lnTo>
                    <a:pt x="106301" y="51566"/>
                  </a:lnTo>
                  <a:cubicBezTo>
                    <a:pt x="105799" y="52733"/>
                    <a:pt x="105271" y="53885"/>
                    <a:pt x="104717" y="55018"/>
                  </a:cubicBezTo>
                  <a:cubicBezTo>
                    <a:pt x="102570" y="59215"/>
                    <a:pt x="99447" y="62825"/>
                    <a:pt x="96520" y="66631"/>
                  </a:cubicBezTo>
                  <a:cubicBezTo>
                    <a:pt x="94691" y="69091"/>
                    <a:pt x="92740" y="71835"/>
                    <a:pt x="91325" y="74786"/>
                  </a:cubicBezTo>
                  <a:lnTo>
                    <a:pt x="91325" y="74786"/>
                  </a:lnTo>
                  <a:cubicBezTo>
                    <a:pt x="90709" y="74412"/>
                    <a:pt x="90098" y="74037"/>
                    <a:pt x="89493" y="73658"/>
                  </a:cubicBezTo>
                  <a:cubicBezTo>
                    <a:pt x="85199" y="71023"/>
                    <a:pt x="81100" y="68095"/>
                    <a:pt x="78172" y="63899"/>
                  </a:cubicBezTo>
                  <a:cubicBezTo>
                    <a:pt x="77680" y="63169"/>
                    <a:pt x="77211" y="62425"/>
                    <a:pt x="76767" y="61670"/>
                  </a:cubicBezTo>
                  <a:lnTo>
                    <a:pt x="76767" y="61670"/>
                  </a:lnTo>
                  <a:cubicBezTo>
                    <a:pt x="78822" y="57996"/>
                    <a:pt x="80569" y="54140"/>
                    <a:pt x="82076" y="50236"/>
                  </a:cubicBezTo>
                  <a:cubicBezTo>
                    <a:pt x="85285" y="41235"/>
                    <a:pt x="85920" y="31481"/>
                    <a:pt x="82673" y="22685"/>
                  </a:cubicBezTo>
                  <a:lnTo>
                    <a:pt x="82673" y="22685"/>
                  </a:lnTo>
                  <a:cubicBezTo>
                    <a:pt x="83574" y="21616"/>
                    <a:pt x="84446" y="20517"/>
                    <a:pt x="85297" y="19397"/>
                  </a:cubicBezTo>
                  <a:cubicBezTo>
                    <a:pt x="87639" y="15786"/>
                    <a:pt x="89200" y="9931"/>
                    <a:pt x="93787" y="8467"/>
                  </a:cubicBezTo>
                  <a:cubicBezTo>
                    <a:pt x="94742" y="8148"/>
                    <a:pt x="95714" y="8004"/>
                    <a:pt x="96682" y="8004"/>
                  </a:cubicBezTo>
                  <a:close/>
                  <a:moveTo>
                    <a:pt x="174182" y="65077"/>
                  </a:moveTo>
                  <a:lnTo>
                    <a:pt x="174182" y="65077"/>
                  </a:lnTo>
                  <a:cubicBezTo>
                    <a:pt x="175502" y="65359"/>
                    <a:pt x="176812" y="65674"/>
                    <a:pt x="178107" y="66046"/>
                  </a:cubicBezTo>
                  <a:cubicBezTo>
                    <a:pt x="181620" y="67022"/>
                    <a:pt x="185719" y="68681"/>
                    <a:pt x="187085" y="72292"/>
                  </a:cubicBezTo>
                  <a:cubicBezTo>
                    <a:pt x="187432" y="73211"/>
                    <a:pt x="187609" y="74151"/>
                    <a:pt x="187650" y="75097"/>
                  </a:cubicBezTo>
                  <a:lnTo>
                    <a:pt x="187650" y="75097"/>
                  </a:lnTo>
                  <a:cubicBezTo>
                    <a:pt x="184049" y="74446"/>
                    <a:pt x="180607" y="73361"/>
                    <a:pt x="177814" y="70633"/>
                  </a:cubicBezTo>
                  <a:cubicBezTo>
                    <a:pt x="175987" y="68889"/>
                    <a:pt x="174832" y="67040"/>
                    <a:pt x="174182" y="65077"/>
                  </a:cubicBezTo>
                  <a:close/>
                  <a:moveTo>
                    <a:pt x="57811" y="4936"/>
                  </a:moveTo>
                  <a:cubicBezTo>
                    <a:pt x="59096" y="4936"/>
                    <a:pt x="60394" y="5101"/>
                    <a:pt x="61679" y="5441"/>
                  </a:cubicBezTo>
                  <a:cubicBezTo>
                    <a:pt x="66754" y="6808"/>
                    <a:pt x="71048" y="10321"/>
                    <a:pt x="74366" y="14322"/>
                  </a:cubicBezTo>
                  <a:cubicBezTo>
                    <a:pt x="76352" y="16622"/>
                    <a:pt x="77975" y="19146"/>
                    <a:pt x="79203" y="21849"/>
                  </a:cubicBezTo>
                  <a:lnTo>
                    <a:pt x="79203" y="21849"/>
                  </a:lnTo>
                  <a:cubicBezTo>
                    <a:pt x="75799" y="25583"/>
                    <a:pt x="72220" y="29378"/>
                    <a:pt x="70267" y="34133"/>
                  </a:cubicBezTo>
                  <a:cubicBezTo>
                    <a:pt x="66561" y="42926"/>
                    <a:pt x="68717" y="53469"/>
                    <a:pt x="73305" y="61796"/>
                  </a:cubicBezTo>
                  <a:lnTo>
                    <a:pt x="73305" y="61796"/>
                  </a:lnTo>
                  <a:cubicBezTo>
                    <a:pt x="72920" y="62439"/>
                    <a:pt x="72525" y="63075"/>
                    <a:pt x="72122" y="63704"/>
                  </a:cubicBezTo>
                  <a:cubicBezTo>
                    <a:pt x="69714" y="67555"/>
                    <a:pt x="67241" y="71472"/>
                    <a:pt x="65462" y="75727"/>
                  </a:cubicBezTo>
                  <a:lnTo>
                    <a:pt x="65462" y="75727"/>
                  </a:lnTo>
                  <a:cubicBezTo>
                    <a:pt x="64689" y="75165"/>
                    <a:pt x="63894" y="74629"/>
                    <a:pt x="63079" y="74118"/>
                  </a:cubicBezTo>
                  <a:lnTo>
                    <a:pt x="63079" y="74118"/>
                  </a:lnTo>
                  <a:cubicBezTo>
                    <a:pt x="64069" y="72618"/>
                    <a:pt x="64838" y="70977"/>
                    <a:pt x="65290" y="69169"/>
                  </a:cubicBezTo>
                  <a:cubicBezTo>
                    <a:pt x="66949" y="61849"/>
                    <a:pt x="64607" y="54237"/>
                    <a:pt x="59142" y="49065"/>
                  </a:cubicBezTo>
                  <a:cubicBezTo>
                    <a:pt x="53384" y="43795"/>
                    <a:pt x="45186" y="42038"/>
                    <a:pt x="37769" y="40574"/>
                  </a:cubicBezTo>
                  <a:cubicBezTo>
                    <a:pt x="36700" y="40344"/>
                    <a:pt x="35624" y="40116"/>
                    <a:pt x="34546" y="39880"/>
                  </a:cubicBezTo>
                  <a:lnTo>
                    <a:pt x="34546" y="39880"/>
                  </a:lnTo>
                  <a:cubicBezTo>
                    <a:pt x="34621" y="37466"/>
                    <a:pt x="34902" y="35046"/>
                    <a:pt x="35329" y="32670"/>
                  </a:cubicBezTo>
                  <a:cubicBezTo>
                    <a:pt x="36891" y="23984"/>
                    <a:pt x="41087" y="14030"/>
                    <a:pt x="48212" y="8369"/>
                  </a:cubicBezTo>
                  <a:cubicBezTo>
                    <a:pt x="50924" y="6157"/>
                    <a:pt x="54314" y="4936"/>
                    <a:pt x="57811" y="4936"/>
                  </a:cubicBezTo>
                  <a:close/>
                  <a:moveTo>
                    <a:pt x="156556" y="73128"/>
                  </a:moveTo>
                  <a:cubicBezTo>
                    <a:pt x="157072" y="73128"/>
                    <a:pt x="157586" y="73141"/>
                    <a:pt x="158100" y="73170"/>
                  </a:cubicBezTo>
                  <a:cubicBezTo>
                    <a:pt x="160443" y="73170"/>
                    <a:pt x="162687" y="73951"/>
                    <a:pt x="164444" y="75512"/>
                  </a:cubicBezTo>
                  <a:cubicBezTo>
                    <a:pt x="166493" y="77562"/>
                    <a:pt x="166884" y="80685"/>
                    <a:pt x="166884" y="83515"/>
                  </a:cubicBezTo>
                  <a:cubicBezTo>
                    <a:pt x="166836" y="85125"/>
                    <a:pt x="166605" y="86735"/>
                    <a:pt x="166168" y="88290"/>
                  </a:cubicBezTo>
                  <a:lnTo>
                    <a:pt x="166168" y="88290"/>
                  </a:lnTo>
                  <a:cubicBezTo>
                    <a:pt x="164990" y="87931"/>
                    <a:pt x="163824" y="87552"/>
                    <a:pt x="162687" y="87126"/>
                  </a:cubicBezTo>
                  <a:cubicBezTo>
                    <a:pt x="158979" y="85759"/>
                    <a:pt x="155758" y="83612"/>
                    <a:pt x="154099" y="79806"/>
                  </a:cubicBezTo>
                  <a:cubicBezTo>
                    <a:pt x="153200" y="77650"/>
                    <a:pt x="152984" y="75472"/>
                    <a:pt x="153175" y="73303"/>
                  </a:cubicBezTo>
                  <a:lnTo>
                    <a:pt x="153175" y="73303"/>
                  </a:lnTo>
                  <a:cubicBezTo>
                    <a:pt x="154305" y="73192"/>
                    <a:pt x="155432" y="73128"/>
                    <a:pt x="156556" y="73128"/>
                  </a:cubicBezTo>
                  <a:close/>
                  <a:moveTo>
                    <a:pt x="193432" y="78868"/>
                  </a:moveTo>
                  <a:cubicBezTo>
                    <a:pt x="196066" y="79246"/>
                    <a:pt x="198651" y="79807"/>
                    <a:pt x="201041" y="81075"/>
                  </a:cubicBezTo>
                  <a:cubicBezTo>
                    <a:pt x="204956" y="83176"/>
                    <a:pt x="207470" y="87146"/>
                    <a:pt x="207759" y="91613"/>
                  </a:cubicBezTo>
                  <a:lnTo>
                    <a:pt x="207759" y="91613"/>
                  </a:lnTo>
                  <a:cubicBezTo>
                    <a:pt x="206273" y="90942"/>
                    <a:pt x="204803" y="90239"/>
                    <a:pt x="203383" y="89468"/>
                  </a:cubicBezTo>
                  <a:cubicBezTo>
                    <a:pt x="200163" y="88004"/>
                    <a:pt x="197332" y="85759"/>
                    <a:pt x="195185" y="82929"/>
                  </a:cubicBezTo>
                  <a:cubicBezTo>
                    <a:pt x="194376" y="81674"/>
                    <a:pt x="193784" y="80302"/>
                    <a:pt x="193432" y="78868"/>
                  </a:cubicBezTo>
                  <a:close/>
                  <a:moveTo>
                    <a:pt x="156913" y="61062"/>
                  </a:moveTo>
                  <a:cubicBezTo>
                    <a:pt x="161379" y="62806"/>
                    <a:pt x="166116" y="63545"/>
                    <a:pt x="170813" y="64414"/>
                  </a:cubicBezTo>
                  <a:lnTo>
                    <a:pt x="170813" y="64414"/>
                  </a:lnTo>
                  <a:cubicBezTo>
                    <a:pt x="171091" y="65768"/>
                    <a:pt x="171550" y="67098"/>
                    <a:pt x="172251" y="68388"/>
                  </a:cubicBezTo>
                  <a:cubicBezTo>
                    <a:pt x="175081" y="73268"/>
                    <a:pt x="179961" y="76781"/>
                    <a:pt x="185524" y="77757"/>
                  </a:cubicBezTo>
                  <a:cubicBezTo>
                    <a:pt x="186135" y="77884"/>
                    <a:pt x="186751" y="77991"/>
                    <a:pt x="187371" y="78087"/>
                  </a:cubicBezTo>
                  <a:lnTo>
                    <a:pt x="187371" y="78087"/>
                  </a:lnTo>
                  <a:cubicBezTo>
                    <a:pt x="186814" y="80645"/>
                    <a:pt x="185535" y="83115"/>
                    <a:pt x="184255" y="85174"/>
                  </a:cubicBezTo>
                  <a:cubicBezTo>
                    <a:pt x="182558" y="87860"/>
                    <a:pt x="180606" y="90342"/>
                    <a:pt x="179176" y="93063"/>
                  </a:cubicBezTo>
                  <a:lnTo>
                    <a:pt x="179176" y="93063"/>
                  </a:lnTo>
                  <a:cubicBezTo>
                    <a:pt x="176108" y="91228"/>
                    <a:pt x="172576" y="90168"/>
                    <a:pt x="169031" y="89135"/>
                  </a:cubicBezTo>
                  <a:lnTo>
                    <a:pt x="169031" y="89135"/>
                  </a:lnTo>
                  <a:cubicBezTo>
                    <a:pt x="169331" y="88123"/>
                    <a:pt x="169561" y="87092"/>
                    <a:pt x="169714" y="86052"/>
                  </a:cubicBezTo>
                  <a:cubicBezTo>
                    <a:pt x="170007" y="82539"/>
                    <a:pt x="169909" y="78733"/>
                    <a:pt x="168250" y="75610"/>
                  </a:cubicBezTo>
                  <a:cubicBezTo>
                    <a:pt x="165916" y="71265"/>
                    <a:pt x="161194" y="70104"/>
                    <a:pt x="156655" y="70104"/>
                  </a:cubicBezTo>
                  <a:cubicBezTo>
                    <a:pt x="155689" y="70104"/>
                    <a:pt x="154731" y="70157"/>
                    <a:pt x="153806" y="70242"/>
                  </a:cubicBezTo>
                  <a:cubicBezTo>
                    <a:pt x="153765" y="70246"/>
                    <a:pt x="153725" y="70250"/>
                    <a:pt x="153684" y="70253"/>
                  </a:cubicBezTo>
                  <a:lnTo>
                    <a:pt x="153684" y="70253"/>
                  </a:lnTo>
                  <a:cubicBezTo>
                    <a:pt x="154043" y="68740"/>
                    <a:pt x="154539" y="67236"/>
                    <a:pt x="155075" y="65753"/>
                  </a:cubicBezTo>
                  <a:cubicBezTo>
                    <a:pt x="155617" y="64276"/>
                    <a:pt x="156267" y="62698"/>
                    <a:pt x="156913" y="61062"/>
                  </a:cubicBezTo>
                  <a:close/>
                  <a:moveTo>
                    <a:pt x="109005" y="52932"/>
                  </a:moveTo>
                  <a:cubicBezTo>
                    <a:pt x="111084" y="53915"/>
                    <a:pt x="113184" y="54793"/>
                    <a:pt x="115062" y="55701"/>
                  </a:cubicBezTo>
                  <a:cubicBezTo>
                    <a:pt x="116790" y="56491"/>
                    <a:pt x="118518" y="57331"/>
                    <a:pt x="120120" y="58360"/>
                  </a:cubicBezTo>
                  <a:lnTo>
                    <a:pt x="120120" y="58360"/>
                  </a:lnTo>
                  <a:cubicBezTo>
                    <a:pt x="119302" y="59374"/>
                    <a:pt x="118552" y="60437"/>
                    <a:pt x="117892" y="61557"/>
                  </a:cubicBezTo>
                  <a:cubicBezTo>
                    <a:pt x="116624" y="63509"/>
                    <a:pt x="116136" y="65948"/>
                    <a:pt x="116526" y="68388"/>
                  </a:cubicBezTo>
                  <a:cubicBezTo>
                    <a:pt x="117307" y="70926"/>
                    <a:pt x="119063" y="72975"/>
                    <a:pt x="121503" y="74048"/>
                  </a:cubicBezTo>
                  <a:cubicBezTo>
                    <a:pt x="123184" y="74959"/>
                    <a:pt x="124885" y="75576"/>
                    <a:pt x="126601" y="75967"/>
                  </a:cubicBezTo>
                  <a:lnTo>
                    <a:pt x="126601" y="75967"/>
                  </a:lnTo>
                  <a:cubicBezTo>
                    <a:pt x="125308" y="82014"/>
                    <a:pt x="122584" y="87873"/>
                    <a:pt x="121253" y="93941"/>
                  </a:cubicBezTo>
                  <a:lnTo>
                    <a:pt x="121253" y="93941"/>
                  </a:lnTo>
                  <a:cubicBezTo>
                    <a:pt x="120958" y="93937"/>
                    <a:pt x="120663" y="93935"/>
                    <a:pt x="120367" y="93935"/>
                  </a:cubicBezTo>
                  <a:cubicBezTo>
                    <a:pt x="117736" y="93935"/>
                    <a:pt x="115089" y="94067"/>
                    <a:pt x="112453" y="94116"/>
                  </a:cubicBezTo>
                  <a:lnTo>
                    <a:pt x="112453" y="94116"/>
                  </a:lnTo>
                  <a:cubicBezTo>
                    <a:pt x="112154" y="93399"/>
                    <a:pt x="111820" y="92694"/>
                    <a:pt x="111451" y="92005"/>
                  </a:cubicBezTo>
                  <a:cubicBezTo>
                    <a:pt x="107685" y="84713"/>
                    <a:pt x="100760" y="80448"/>
                    <a:pt x="93919" y="76345"/>
                  </a:cubicBezTo>
                  <a:lnTo>
                    <a:pt x="93919" y="76345"/>
                  </a:lnTo>
                  <a:cubicBezTo>
                    <a:pt x="94826" y="74358"/>
                    <a:pt x="96014" y="72470"/>
                    <a:pt x="97203" y="70730"/>
                  </a:cubicBezTo>
                  <a:cubicBezTo>
                    <a:pt x="99935" y="66729"/>
                    <a:pt x="103449" y="62923"/>
                    <a:pt x="106084" y="58629"/>
                  </a:cubicBezTo>
                  <a:cubicBezTo>
                    <a:pt x="107161" y="56789"/>
                    <a:pt x="108135" y="54887"/>
                    <a:pt x="109005" y="52932"/>
                  </a:cubicBezTo>
                  <a:close/>
                  <a:moveTo>
                    <a:pt x="92849" y="79228"/>
                  </a:moveTo>
                  <a:cubicBezTo>
                    <a:pt x="94782" y="80391"/>
                    <a:pt x="96708" y="81569"/>
                    <a:pt x="98569" y="82832"/>
                  </a:cubicBezTo>
                  <a:cubicBezTo>
                    <a:pt x="102668" y="85369"/>
                    <a:pt x="106084" y="88882"/>
                    <a:pt x="108524" y="93079"/>
                  </a:cubicBezTo>
                  <a:cubicBezTo>
                    <a:pt x="108701" y="93418"/>
                    <a:pt x="108875" y="93765"/>
                    <a:pt x="109042" y="94117"/>
                  </a:cubicBezTo>
                  <a:lnTo>
                    <a:pt x="109042" y="94117"/>
                  </a:lnTo>
                  <a:cubicBezTo>
                    <a:pt x="106264" y="94051"/>
                    <a:pt x="103511" y="93790"/>
                    <a:pt x="100814" y="93079"/>
                  </a:cubicBezTo>
                  <a:cubicBezTo>
                    <a:pt x="96422" y="91908"/>
                    <a:pt x="93006" y="89273"/>
                    <a:pt x="92421" y="84491"/>
                  </a:cubicBezTo>
                  <a:cubicBezTo>
                    <a:pt x="92175" y="82702"/>
                    <a:pt x="92371" y="80939"/>
                    <a:pt x="92849" y="79228"/>
                  </a:cubicBezTo>
                  <a:close/>
                  <a:moveTo>
                    <a:pt x="66822" y="80796"/>
                  </a:moveTo>
                  <a:cubicBezTo>
                    <a:pt x="68195" y="82097"/>
                    <a:pt x="69450" y="83530"/>
                    <a:pt x="70560" y="85076"/>
                  </a:cubicBezTo>
                  <a:cubicBezTo>
                    <a:pt x="73279" y="89180"/>
                    <a:pt x="74245" y="94135"/>
                    <a:pt x="73661" y="98914"/>
                  </a:cubicBezTo>
                  <a:lnTo>
                    <a:pt x="73661" y="98914"/>
                  </a:lnTo>
                  <a:cubicBezTo>
                    <a:pt x="72878" y="98317"/>
                    <a:pt x="72133" y="97677"/>
                    <a:pt x="71438" y="96982"/>
                  </a:cubicBezTo>
                  <a:cubicBezTo>
                    <a:pt x="67242" y="92688"/>
                    <a:pt x="65290" y="87321"/>
                    <a:pt x="66656" y="81465"/>
                  </a:cubicBezTo>
                  <a:cubicBezTo>
                    <a:pt x="66708" y="81241"/>
                    <a:pt x="66764" y="81018"/>
                    <a:pt x="66822" y="80796"/>
                  </a:cubicBezTo>
                  <a:close/>
                  <a:moveTo>
                    <a:pt x="195514" y="65483"/>
                  </a:moveTo>
                  <a:cubicBezTo>
                    <a:pt x="201348" y="69773"/>
                    <a:pt x="208989" y="71293"/>
                    <a:pt x="216265" y="72292"/>
                  </a:cubicBezTo>
                  <a:cubicBezTo>
                    <a:pt x="225829" y="73658"/>
                    <a:pt x="238126" y="75708"/>
                    <a:pt x="241542" y="86540"/>
                  </a:cubicBezTo>
                  <a:cubicBezTo>
                    <a:pt x="243103" y="91517"/>
                    <a:pt x="241639" y="97080"/>
                    <a:pt x="237833" y="100789"/>
                  </a:cubicBezTo>
                  <a:cubicBezTo>
                    <a:pt x="236295" y="102169"/>
                    <a:pt x="234502" y="102705"/>
                    <a:pt x="232647" y="102705"/>
                  </a:cubicBezTo>
                  <a:cubicBezTo>
                    <a:pt x="229912" y="102705"/>
                    <a:pt x="227042" y="101540"/>
                    <a:pt x="224658" y="100203"/>
                  </a:cubicBezTo>
                  <a:cubicBezTo>
                    <a:pt x="222706" y="99227"/>
                    <a:pt x="220950" y="97861"/>
                    <a:pt x="218998" y="96787"/>
                  </a:cubicBezTo>
                  <a:cubicBezTo>
                    <a:pt x="217436" y="95909"/>
                    <a:pt x="215777" y="95226"/>
                    <a:pt x="214021" y="94348"/>
                  </a:cubicBezTo>
                  <a:cubicBezTo>
                    <a:pt x="213021" y="93903"/>
                    <a:pt x="212005" y="93467"/>
                    <a:pt x="210984" y="93027"/>
                  </a:cubicBezTo>
                  <a:lnTo>
                    <a:pt x="210984" y="93027"/>
                  </a:lnTo>
                  <a:cubicBezTo>
                    <a:pt x="210841" y="88850"/>
                    <a:pt x="209297" y="84716"/>
                    <a:pt x="206604" y="81465"/>
                  </a:cubicBezTo>
                  <a:cubicBezTo>
                    <a:pt x="203090" y="77757"/>
                    <a:pt x="198016" y="76488"/>
                    <a:pt x="193136" y="75903"/>
                  </a:cubicBezTo>
                  <a:cubicBezTo>
                    <a:pt x="193108" y="75899"/>
                    <a:pt x="193080" y="75895"/>
                    <a:pt x="193052" y="75891"/>
                  </a:cubicBezTo>
                  <a:lnTo>
                    <a:pt x="193052" y="75891"/>
                  </a:lnTo>
                  <a:cubicBezTo>
                    <a:pt x="193038" y="74794"/>
                    <a:pt x="193161" y="73685"/>
                    <a:pt x="193429" y="72585"/>
                  </a:cubicBezTo>
                  <a:cubicBezTo>
                    <a:pt x="194040" y="70206"/>
                    <a:pt x="194746" y="67828"/>
                    <a:pt x="195514" y="65483"/>
                  </a:cubicBezTo>
                  <a:close/>
                  <a:moveTo>
                    <a:pt x="180619" y="98031"/>
                  </a:moveTo>
                  <a:lnTo>
                    <a:pt x="180619" y="98031"/>
                  </a:lnTo>
                  <a:cubicBezTo>
                    <a:pt x="180969" y="98405"/>
                    <a:pt x="181303" y="98803"/>
                    <a:pt x="181620" y="99227"/>
                  </a:cubicBezTo>
                  <a:cubicBezTo>
                    <a:pt x="183892" y="102190"/>
                    <a:pt x="184339" y="105727"/>
                    <a:pt x="183430" y="108955"/>
                  </a:cubicBezTo>
                  <a:lnTo>
                    <a:pt x="183430" y="108955"/>
                  </a:lnTo>
                  <a:cubicBezTo>
                    <a:pt x="181856" y="106731"/>
                    <a:pt x="180795" y="104048"/>
                    <a:pt x="180449" y="101569"/>
                  </a:cubicBezTo>
                  <a:cubicBezTo>
                    <a:pt x="180281" y="100364"/>
                    <a:pt x="180362" y="99183"/>
                    <a:pt x="180619" y="98031"/>
                  </a:cubicBezTo>
                  <a:close/>
                  <a:moveTo>
                    <a:pt x="75016" y="64630"/>
                  </a:moveTo>
                  <a:cubicBezTo>
                    <a:pt x="75092" y="64745"/>
                    <a:pt x="75168" y="64859"/>
                    <a:pt x="75245" y="64972"/>
                  </a:cubicBezTo>
                  <a:cubicBezTo>
                    <a:pt x="79026" y="70580"/>
                    <a:pt x="84507" y="74183"/>
                    <a:pt x="90173" y="77617"/>
                  </a:cubicBezTo>
                  <a:lnTo>
                    <a:pt x="90173" y="77617"/>
                  </a:lnTo>
                  <a:cubicBezTo>
                    <a:pt x="89936" y="78337"/>
                    <a:pt x="89738" y="79067"/>
                    <a:pt x="89591" y="79806"/>
                  </a:cubicBezTo>
                  <a:cubicBezTo>
                    <a:pt x="88712" y="84296"/>
                    <a:pt x="89591" y="89468"/>
                    <a:pt x="93202" y="92591"/>
                  </a:cubicBezTo>
                  <a:cubicBezTo>
                    <a:pt x="96422" y="95519"/>
                    <a:pt x="100911" y="96495"/>
                    <a:pt x="105108" y="96982"/>
                  </a:cubicBezTo>
                  <a:cubicBezTo>
                    <a:pt x="106830" y="97131"/>
                    <a:pt x="108553" y="97180"/>
                    <a:pt x="110275" y="97182"/>
                  </a:cubicBezTo>
                  <a:lnTo>
                    <a:pt x="110275" y="97182"/>
                  </a:lnTo>
                  <a:cubicBezTo>
                    <a:pt x="111301" y="100308"/>
                    <a:pt x="111675" y="103663"/>
                    <a:pt x="110671" y="106742"/>
                  </a:cubicBezTo>
                  <a:cubicBezTo>
                    <a:pt x="109890" y="109279"/>
                    <a:pt x="108036" y="111231"/>
                    <a:pt x="105693" y="112304"/>
                  </a:cubicBezTo>
                  <a:cubicBezTo>
                    <a:pt x="104609" y="112651"/>
                    <a:pt x="103505" y="112825"/>
                    <a:pt x="102408" y="112825"/>
                  </a:cubicBezTo>
                  <a:cubicBezTo>
                    <a:pt x="101037" y="112825"/>
                    <a:pt x="99675" y="112554"/>
                    <a:pt x="98374" y="112012"/>
                  </a:cubicBezTo>
                  <a:cubicBezTo>
                    <a:pt x="96032" y="111036"/>
                    <a:pt x="93885" y="109865"/>
                    <a:pt x="91738" y="108498"/>
                  </a:cubicBezTo>
                  <a:cubicBezTo>
                    <a:pt x="89395" y="107132"/>
                    <a:pt x="86956" y="106059"/>
                    <a:pt x="84613" y="104887"/>
                  </a:cubicBezTo>
                  <a:cubicBezTo>
                    <a:pt x="81948" y="103640"/>
                    <a:pt x="79151" y="102392"/>
                    <a:pt x="76566" y="100857"/>
                  </a:cubicBezTo>
                  <a:lnTo>
                    <a:pt x="76566" y="100857"/>
                  </a:lnTo>
                  <a:cubicBezTo>
                    <a:pt x="76870" y="99246"/>
                    <a:pt x="77019" y="97590"/>
                    <a:pt x="77001" y="95909"/>
                  </a:cubicBezTo>
                  <a:cubicBezTo>
                    <a:pt x="76928" y="88262"/>
                    <a:pt x="73198" y="82222"/>
                    <a:pt x="67858" y="77622"/>
                  </a:cubicBezTo>
                  <a:lnTo>
                    <a:pt x="67858" y="77622"/>
                  </a:lnTo>
                  <a:cubicBezTo>
                    <a:pt x="69409" y="73629"/>
                    <a:pt x="71749" y="69879"/>
                    <a:pt x="73976" y="66241"/>
                  </a:cubicBezTo>
                  <a:cubicBezTo>
                    <a:pt x="74330" y="65709"/>
                    <a:pt x="74677" y="65172"/>
                    <a:pt x="75016" y="64630"/>
                  </a:cubicBezTo>
                  <a:close/>
                  <a:moveTo>
                    <a:pt x="123773" y="97143"/>
                  </a:moveTo>
                  <a:cubicBezTo>
                    <a:pt x="128503" y="97417"/>
                    <a:pt x="133249" y="98558"/>
                    <a:pt x="136825" y="101960"/>
                  </a:cubicBezTo>
                  <a:cubicBezTo>
                    <a:pt x="139167" y="104107"/>
                    <a:pt x="143462" y="109377"/>
                    <a:pt x="140143" y="112597"/>
                  </a:cubicBezTo>
                  <a:cubicBezTo>
                    <a:pt x="139354" y="113326"/>
                    <a:pt x="138074" y="113525"/>
                    <a:pt x="136820" y="113525"/>
                  </a:cubicBezTo>
                  <a:cubicBezTo>
                    <a:pt x="136058" y="113525"/>
                    <a:pt x="135305" y="113452"/>
                    <a:pt x="134678" y="113378"/>
                  </a:cubicBezTo>
                  <a:cubicBezTo>
                    <a:pt x="132726" y="113280"/>
                    <a:pt x="130872" y="112792"/>
                    <a:pt x="129115" y="112012"/>
                  </a:cubicBezTo>
                  <a:cubicBezTo>
                    <a:pt x="124724" y="109767"/>
                    <a:pt x="123455" y="104692"/>
                    <a:pt x="123553" y="100008"/>
                  </a:cubicBezTo>
                  <a:cubicBezTo>
                    <a:pt x="123572" y="99042"/>
                    <a:pt x="123649" y="98088"/>
                    <a:pt x="123773" y="97143"/>
                  </a:cubicBezTo>
                  <a:close/>
                  <a:moveTo>
                    <a:pt x="190175" y="79122"/>
                  </a:moveTo>
                  <a:lnTo>
                    <a:pt x="190175" y="79122"/>
                  </a:lnTo>
                  <a:cubicBezTo>
                    <a:pt x="191510" y="86181"/>
                    <a:pt x="197739" y="90401"/>
                    <a:pt x="203969" y="93469"/>
                  </a:cubicBezTo>
                  <a:cubicBezTo>
                    <a:pt x="205249" y="94091"/>
                    <a:pt x="206557" y="94672"/>
                    <a:pt x="207877" y="95243"/>
                  </a:cubicBezTo>
                  <a:lnTo>
                    <a:pt x="207877" y="95243"/>
                  </a:lnTo>
                  <a:cubicBezTo>
                    <a:pt x="207563" y="102549"/>
                    <a:pt x="203780" y="110138"/>
                    <a:pt x="196844" y="113183"/>
                  </a:cubicBezTo>
                  <a:cubicBezTo>
                    <a:pt x="195502" y="113789"/>
                    <a:pt x="194064" y="114088"/>
                    <a:pt x="192623" y="114088"/>
                  </a:cubicBezTo>
                  <a:cubicBezTo>
                    <a:pt x="190817" y="114088"/>
                    <a:pt x="189007" y="113618"/>
                    <a:pt x="187378" y="112695"/>
                  </a:cubicBezTo>
                  <a:cubicBezTo>
                    <a:pt x="186842" y="112385"/>
                    <a:pt x="186329" y="112020"/>
                    <a:pt x="185841" y="111609"/>
                  </a:cubicBezTo>
                  <a:lnTo>
                    <a:pt x="185841" y="111609"/>
                  </a:lnTo>
                  <a:cubicBezTo>
                    <a:pt x="187604" y="107320"/>
                    <a:pt x="187400" y="102334"/>
                    <a:pt x="184743" y="98251"/>
                  </a:cubicBezTo>
                  <a:cubicBezTo>
                    <a:pt x="183856" y="96938"/>
                    <a:pt x="182843" y="95833"/>
                    <a:pt x="181735" y="94888"/>
                  </a:cubicBezTo>
                  <a:lnTo>
                    <a:pt x="181735" y="94888"/>
                  </a:lnTo>
                  <a:cubicBezTo>
                    <a:pt x="182541" y="93191"/>
                    <a:pt x="183603" y="91574"/>
                    <a:pt x="184645" y="90053"/>
                  </a:cubicBezTo>
                  <a:cubicBezTo>
                    <a:pt x="186939" y="86655"/>
                    <a:pt x="189233" y="83183"/>
                    <a:pt x="190175" y="79122"/>
                  </a:cubicBezTo>
                  <a:close/>
                  <a:moveTo>
                    <a:pt x="168036" y="91852"/>
                  </a:moveTo>
                  <a:cubicBezTo>
                    <a:pt x="171563" y="92822"/>
                    <a:pt x="175068" y="93861"/>
                    <a:pt x="177976" y="95804"/>
                  </a:cubicBezTo>
                  <a:lnTo>
                    <a:pt x="177976" y="95804"/>
                  </a:lnTo>
                  <a:cubicBezTo>
                    <a:pt x="177919" y="95968"/>
                    <a:pt x="177865" y="96133"/>
                    <a:pt x="177814" y="96299"/>
                  </a:cubicBezTo>
                  <a:cubicBezTo>
                    <a:pt x="176545" y="100984"/>
                    <a:pt x="178009" y="105863"/>
                    <a:pt x="180449" y="109865"/>
                  </a:cubicBezTo>
                  <a:cubicBezTo>
                    <a:pt x="180912" y="110675"/>
                    <a:pt x="181441" y="111436"/>
                    <a:pt x="182030" y="112139"/>
                  </a:cubicBezTo>
                  <a:lnTo>
                    <a:pt x="182030" y="112139"/>
                  </a:lnTo>
                  <a:cubicBezTo>
                    <a:pt x="180901" y="113978"/>
                    <a:pt x="179293" y="115572"/>
                    <a:pt x="177326" y="116696"/>
                  </a:cubicBezTo>
                  <a:cubicBezTo>
                    <a:pt x="174984" y="117899"/>
                    <a:pt x="172396" y="118526"/>
                    <a:pt x="169801" y="118526"/>
                  </a:cubicBezTo>
                  <a:cubicBezTo>
                    <a:pt x="168395" y="118526"/>
                    <a:pt x="166987" y="118342"/>
                    <a:pt x="165615" y="117965"/>
                  </a:cubicBezTo>
                  <a:cubicBezTo>
                    <a:pt x="162785" y="117282"/>
                    <a:pt x="158003" y="116208"/>
                    <a:pt x="157320" y="112695"/>
                  </a:cubicBezTo>
                  <a:cubicBezTo>
                    <a:pt x="156734" y="109962"/>
                    <a:pt x="158588" y="107034"/>
                    <a:pt x="159955" y="104790"/>
                  </a:cubicBezTo>
                  <a:cubicBezTo>
                    <a:pt x="161809" y="101569"/>
                    <a:pt x="164053" y="98642"/>
                    <a:pt x="166103" y="95421"/>
                  </a:cubicBezTo>
                  <a:cubicBezTo>
                    <a:pt x="166845" y="94288"/>
                    <a:pt x="167494" y="93092"/>
                    <a:pt x="168036" y="91852"/>
                  </a:cubicBezTo>
                  <a:close/>
                  <a:moveTo>
                    <a:pt x="61163" y="76575"/>
                  </a:moveTo>
                  <a:lnTo>
                    <a:pt x="61163" y="76575"/>
                  </a:lnTo>
                  <a:cubicBezTo>
                    <a:pt x="62270" y="77213"/>
                    <a:pt x="63336" y="77923"/>
                    <a:pt x="64356" y="78699"/>
                  </a:cubicBezTo>
                  <a:lnTo>
                    <a:pt x="64356" y="78699"/>
                  </a:lnTo>
                  <a:cubicBezTo>
                    <a:pt x="62662" y="83635"/>
                    <a:pt x="62974" y="89129"/>
                    <a:pt x="65388" y="93860"/>
                  </a:cubicBezTo>
                  <a:cubicBezTo>
                    <a:pt x="67252" y="97244"/>
                    <a:pt x="69948" y="99944"/>
                    <a:pt x="73025" y="102132"/>
                  </a:cubicBezTo>
                  <a:lnTo>
                    <a:pt x="73025" y="102132"/>
                  </a:lnTo>
                  <a:cubicBezTo>
                    <a:pt x="72070" y="105601"/>
                    <a:pt x="70277" y="108842"/>
                    <a:pt x="67730" y="111426"/>
                  </a:cubicBezTo>
                  <a:cubicBezTo>
                    <a:pt x="62086" y="117244"/>
                    <a:pt x="54200" y="118813"/>
                    <a:pt x="46481" y="118813"/>
                  </a:cubicBezTo>
                  <a:cubicBezTo>
                    <a:pt x="45525" y="118813"/>
                    <a:pt x="44571" y="118788"/>
                    <a:pt x="43625" y="118745"/>
                  </a:cubicBezTo>
                  <a:cubicBezTo>
                    <a:pt x="39916" y="118648"/>
                    <a:pt x="35915" y="118062"/>
                    <a:pt x="32792" y="116013"/>
                  </a:cubicBezTo>
                  <a:cubicBezTo>
                    <a:pt x="29669" y="113963"/>
                    <a:pt x="28693" y="110353"/>
                    <a:pt x="28791" y="106644"/>
                  </a:cubicBezTo>
                  <a:cubicBezTo>
                    <a:pt x="28986" y="100593"/>
                    <a:pt x="32792" y="95909"/>
                    <a:pt x="37574" y="92493"/>
                  </a:cubicBezTo>
                  <a:cubicBezTo>
                    <a:pt x="42746" y="88687"/>
                    <a:pt x="48699" y="85955"/>
                    <a:pt x="54165" y="82344"/>
                  </a:cubicBezTo>
                  <a:cubicBezTo>
                    <a:pt x="56668" y="80692"/>
                    <a:pt x="59146" y="78808"/>
                    <a:pt x="61163" y="76575"/>
                  </a:cubicBezTo>
                  <a:close/>
                  <a:moveTo>
                    <a:pt x="217016" y="1"/>
                  </a:moveTo>
                  <a:cubicBezTo>
                    <a:pt x="215531" y="1"/>
                    <a:pt x="214075" y="271"/>
                    <a:pt x="212752" y="952"/>
                  </a:cubicBezTo>
                  <a:cubicBezTo>
                    <a:pt x="208751" y="2807"/>
                    <a:pt x="207970" y="7393"/>
                    <a:pt x="208068" y="11395"/>
                  </a:cubicBezTo>
                  <a:cubicBezTo>
                    <a:pt x="208165" y="16860"/>
                    <a:pt x="209629" y="22520"/>
                    <a:pt x="205628" y="27009"/>
                  </a:cubicBezTo>
                  <a:cubicBezTo>
                    <a:pt x="205305" y="27367"/>
                    <a:pt x="204964" y="27688"/>
                    <a:pt x="204608" y="27976"/>
                  </a:cubicBezTo>
                  <a:lnTo>
                    <a:pt x="204608" y="27976"/>
                  </a:lnTo>
                  <a:cubicBezTo>
                    <a:pt x="204858" y="19351"/>
                    <a:pt x="202855" y="11051"/>
                    <a:pt x="195869" y="5441"/>
                  </a:cubicBezTo>
                  <a:cubicBezTo>
                    <a:pt x="191877" y="2270"/>
                    <a:pt x="186844" y="539"/>
                    <a:pt x="181834" y="539"/>
                  </a:cubicBezTo>
                  <a:cubicBezTo>
                    <a:pt x="177901" y="539"/>
                    <a:pt x="173982" y="1606"/>
                    <a:pt x="170592" y="3880"/>
                  </a:cubicBezTo>
                  <a:cubicBezTo>
                    <a:pt x="168978" y="5022"/>
                    <a:pt x="167570" y="6402"/>
                    <a:pt x="166413" y="7957"/>
                  </a:cubicBezTo>
                  <a:lnTo>
                    <a:pt x="166413" y="7957"/>
                  </a:lnTo>
                  <a:cubicBezTo>
                    <a:pt x="164801" y="5734"/>
                    <a:pt x="162628" y="3951"/>
                    <a:pt x="160052" y="2807"/>
                  </a:cubicBezTo>
                  <a:cubicBezTo>
                    <a:pt x="158082" y="1983"/>
                    <a:pt x="156112" y="1619"/>
                    <a:pt x="154156" y="1619"/>
                  </a:cubicBezTo>
                  <a:cubicBezTo>
                    <a:pt x="150784" y="1619"/>
                    <a:pt x="147454" y="2700"/>
                    <a:pt x="144242" y="4368"/>
                  </a:cubicBezTo>
                  <a:cubicBezTo>
                    <a:pt x="142783" y="5115"/>
                    <a:pt x="141337" y="5902"/>
                    <a:pt x="139904" y="6722"/>
                  </a:cubicBezTo>
                  <a:lnTo>
                    <a:pt x="139904" y="6722"/>
                  </a:lnTo>
                  <a:cubicBezTo>
                    <a:pt x="137389" y="3888"/>
                    <a:pt x="134060" y="1525"/>
                    <a:pt x="130402" y="1525"/>
                  </a:cubicBezTo>
                  <a:cubicBezTo>
                    <a:pt x="129378" y="1525"/>
                    <a:pt x="128327" y="1711"/>
                    <a:pt x="127261" y="2123"/>
                  </a:cubicBezTo>
                  <a:cubicBezTo>
                    <a:pt x="123650" y="3587"/>
                    <a:pt x="121698" y="6905"/>
                    <a:pt x="119259" y="9833"/>
                  </a:cubicBezTo>
                  <a:cubicBezTo>
                    <a:pt x="117217" y="12225"/>
                    <a:pt x="114931" y="14407"/>
                    <a:pt x="112631" y="16568"/>
                  </a:cubicBezTo>
                  <a:lnTo>
                    <a:pt x="112631" y="16568"/>
                  </a:lnTo>
                  <a:cubicBezTo>
                    <a:pt x="112534" y="16339"/>
                    <a:pt x="112434" y="16111"/>
                    <a:pt x="112330" y="15884"/>
                  </a:cubicBezTo>
                  <a:cubicBezTo>
                    <a:pt x="110280" y="11492"/>
                    <a:pt x="106767" y="8076"/>
                    <a:pt x="102375" y="6320"/>
                  </a:cubicBezTo>
                  <a:cubicBezTo>
                    <a:pt x="100472" y="5498"/>
                    <a:pt x="98358" y="5002"/>
                    <a:pt x="96279" y="5002"/>
                  </a:cubicBezTo>
                  <a:cubicBezTo>
                    <a:pt x="93668" y="5002"/>
                    <a:pt x="91113" y="5784"/>
                    <a:pt x="89103" y="7686"/>
                  </a:cubicBezTo>
                  <a:cubicBezTo>
                    <a:pt x="85709" y="10896"/>
                    <a:pt x="84212" y="15743"/>
                    <a:pt x="81290" y="19474"/>
                  </a:cubicBezTo>
                  <a:lnTo>
                    <a:pt x="81290" y="19474"/>
                  </a:lnTo>
                  <a:cubicBezTo>
                    <a:pt x="80769" y="18421"/>
                    <a:pt x="80186" y="17386"/>
                    <a:pt x="79539" y="16372"/>
                  </a:cubicBezTo>
                  <a:cubicBezTo>
                    <a:pt x="74869" y="9108"/>
                    <a:pt x="66676" y="1845"/>
                    <a:pt x="57605" y="1845"/>
                  </a:cubicBezTo>
                  <a:cubicBezTo>
                    <a:pt x="56438" y="1845"/>
                    <a:pt x="55257" y="1965"/>
                    <a:pt x="54067" y="2221"/>
                  </a:cubicBezTo>
                  <a:cubicBezTo>
                    <a:pt x="44601" y="4270"/>
                    <a:pt x="38647" y="13542"/>
                    <a:pt x="35232" y="21934"/>
                  </a:cubicBezTo>
                  <a:cubicBezTo>
                    <a:pt x="33064" y="27198"/>
                    <a:pt x="31604" y="33169"/>
                    <a:pt x="31350" y="39149"/>
                  </a:cubicBezTo>
                  <a:lnTo>
                    <a:pt x="31350" y="39149"/>
                  </a:lnTo>
                  <a:cubicBezTo>
                    <a:pt x="25734" y="37787"/>
                    <a:pt x="20237" y="35955"/>
                    <a:pt x="15713" y="32279"/>
                  </a:cubicBezTo>
                  <a:cubicBezTo>
                    <a:pt x="7808" y="25936"/>
                    <a:pt x="2734" y="15201"/>
                    <a:pt x="6832" y="5344"/>
                  </a:cubicBezTo>
                  <a:cubicBezTo>
                    <a:pt x="7366" y="4077"/>
                    <a:pt x="6305" y="2993"/>
                    <a:pt x="5330" y="2993"/>
                  </a:cubicBezTo>
                  <a:cubicBezTo>
                    <a:pt x="4878" y="2993"/>
                    <a:pt x="4445" y="3226"/>
                    <a:pt x="4197" y="3782"/>
                  </a:cubicBezTo>
                  <a:lnTo>
                    <a:pt x="4197" y="3685"/>
                  </a:lnTo>
                  <a:lnTo>
                    <a:pt x="4197" y="3685"/>
                  </a:lnTo>
                  <a:cubicBezTo>
                    <a:pt x="1" y="13737"/>
                    <a:pt x="3514" y="24569"/>
                    <a:pt x="10931" y="31986"/>
                  </a:cubicBezTo>
                  <a:cubicBezTo>
                    <a:pt x="16506" y="37738"/>
                    <a:pt x="23765" y="40361"/>
                    <a:pt x="31327" y="42182"/>
                  </a:cubicBezTo>
                  <a:lnTo>
                    <a:pt x="31327" y="42182"/>
                  </a:lnTo>
                  <a:cubicBezTo>
                    <a:pt x="31396" y="44608"/>
                    <a:pt x="31677" y="47015"/>
                    <a:pt x="32206" y="49358"/>
                  </a:cubicBezTo>
                  <a:cubicBezTo>
                    <a:pt x="34061" y="57848"/>
                    <a:pt x="39721" y="64680"/>
                    <a:pt x="47040" y="69169"/>
                  </a:cubicBezTo>
                  <a:cubicBezTo>
                    <a:pt x="50712" y="71389"/>
                    <a:pt x="54757" y="73011"/>
                    <a:pt x="58522" y="75082"/>
                  </a:cubicBezTo>
                  <a:lnTo>
                    <a:pt x="58522" y="75082"/>
                  </a:lnTo>
                  <a:cubicBezTo>
                    <a:pt x="56363" y="77334"/>
                    <a:pt x="53677" y="79163"/>
                    <a:pt x="51139" y="80782"/>
                  </a:cubicBezTo>
                  <a:cubicBezTo>
                    <a:pt x="45577" y="84100"/>
                    <a:pt x="39721" y="86931"/>
                    <a:pt x="34646" y="90932"/>
                  </a:cubicBezTo>
                  <a:cubicBezTo>
                    <a:pt x="29767" y="94738"/>
                    <a:pt x="26253" y="99813"/>
                    <a:pt x="25863" y="106059"/>
                  </a:cubicBezTo>
                  <a:cubicBezTo>
                    <a:pt x="25473" y="109865"/>
                    <a:pt x="26644" y="113671"/>
                    <a:pt x="29083" y="116598"/>
                  </a:cubicBezTo>
                  <a:cubicBezTo>
                    <a:pt x="31523" y="119429"/>
                    <a:pt x="35329" y="120697"/>
                    <a:pt x="38940" y="121283"/>
                  </a:cubicBezTo>
                  <a:cubicBezTo>
                    <a:pt x="41398" y="121661"/>
                    <a:pt x="43937" y="121876"/>
                    <a:pt x="46479" y="121876"/>
                  </a:cubicBezTo>
                  <a:cubicBezTo>
                    <a:pt x="47873" y="121876"/>
                    <a:pt x="49268" y="121811"/>
                    <a:pt x="50651" y="121673"/>
                  </a:cubicBezTo>
                  <a:cubicBezTo>
                    <a:pt x="55141" y="121478"/>
                    <a:pt x="59532" y="120404"/>
                    <a:pt x="63533" y="118355"/>
                  </a:cubicBezTo>
                  <a:cubicBezTo>
                    <a:pt x="69475" y="115315"/>
                    <a:pt x="73803" y="110074"/>
                    <a:pt x="75789" y="103913"/>
                  </a:cubicBezTo>
                  <a:lnTo>
                    <a:pt x="75789" y="103913"/>
                  </a:lnTo>
                  <a:cubicBezTo>
                    <a:pt x="76190" y="104147"/>
                    <a:pt x="76594" y="104374"/>
                    <a:pt x="77001" y="104595"/>
                  </a:cubicBezTo>
                  <a:cubicBezTo>
                    <a:pt x="81686" y="107132"/>
                    <a:pt x="86468" y="108889"/>
                    <a:pt x="91054" y="111524"/>
                  </a:cubicBezTo>
                  <a:cubicBezTo>
                    <a:pt x="94736" y="113616"/>
                    <a:pt x="98490" y="115923"/>
                    <a:pt x="102746" y="115923"/>
                  </a:cubicBezTo>
                  <a:cubicBezTo>
                    <a:pt x="103454" y="115923"/>
                    <a:pt x="104175" y="115859"/>
                    <a:pt x="104913" y="115720"/>
                  </a:cubicBezTo>
                  <a:cubicBezTo>
                    <a:pt x="109695" y="114647"/>
                    <a:pt x="113403" y="110645"/>
                    <a:pt x="114086" y="105766"/>
                  </a:cubicBezTo>
                  <a:cubicBezTo>
                    <a:pt x="114444" y="102847"/>
                    <a:pt x="114219" y="99929"/>
                    <a:pt x="113480" y="97144"/>
                  </a:cubicBezTo>
                  <a:lnTo>
                    <a:pt x="113480" y="97144"/>
                  </a:lnTo>
                  <a:cubicBezTo>
                    <a:pt x="115485" y="97101"/>
                    <a:pt x="117491" y="97039"/>
                    <a:pt x="119496" y="97039"/>
                  </a:cubicBezTo>
                  <a:cubicBezTo>
                    <a:pt x="119900" y="97039"/>
                    <a:pt x="120305" y="97041"/>
                    <a:pt x="120709" y="97047"/>
                  </a:cubicBezTo>
                  <a:lnTo>
                    <a:pt x="120709" y="97047"/>
                  </a:lnTo>
                  <a:cubicBezTo>
                    <a:pt x="120405" y="99448"/>
                    <a:pt x="120386" y="101891"/>
                    <a:pt x="120820" y="104399"/>
                  </a:cubicBezTo>
                  <a:cubicBezTo>
                    <a:pt x="121308" y="108986"/>
                    <a:pt x="124236" y="112890"/>
                    <a:pt x="128335" y="114939"/>
                  </a:cubicBezTo>
                  <a:cubicBezTo>
                    <a:pt x="130538" y="115857"/>
                    <a:pt x="133394" y="116545"/>
                    <a:pt x="136084" y="116545"/>
                  </a:cubicBezTo>
                  <a:cubicBezTo>
                    <a:pt x="137683" y="116545"/>
                    <a:pt x="139224" y="116302"/>
                    <a:pt x="140534" y="115720"/>
                  </a:cubicBezTo>
                  <a:cubicBezTo>
                    <a:pt x="144925" y="113963"/>
                    <a:pt x="144828" y="108596"/>
                    <a:pt x="142974" y="105083"/>
                  </a:cubicBezTo>
                  <a:cubicBezTo>
                    <a:pt x="141022" y="101081"/>
                    <a:pt x="137704" y="97958"/>
                    <a:pt x="133702" y="96202"/>
                  </a:cubicBezTo>
                  <a:cubicBezTo>
                    <a:pt x="130654" y="94875"/>
                    <a:pt x="127516" y="94291"/>
                    <a:pt x="124335" y="94063"/>
                  </a:cubicBezTo>
                  <a:lnTo>
                    <a:pt x="124335" y="94063"/>
                  </a:lnTo>
                  <a:cubicBezTo>
                    <a:pt x="125704" y="88112"/>
                    <a:pt x="128495" y="82433"/>
                    <a:pt x="129757" y="76445"/>
                  </a:cubicBezTo>
                  <a:lnTo>
                    <a:pt x="129757" y="76445"/>
                  </a:lnTo>
                  <a:cubicBezTo>
                    <a:pt x="130470" y="76503"/>
                    <a:pt x="131185" y="76529"/>
                    <a:pt x="131902" y="76529"/>
                  </a:cubicBezTo>
                  <a:cubicBezTo>
                    <a:pt x="137879" y="76529"/>
                    <a:pt x="143988" y="74685"/>
                    <a:pt x="150057" y="73713"/>
                  </a:cubicBezTo>
                  <a:lnTo>
                    <a:pt x="150057" y="73713"/>
                  </a:lnTo>
                  <a:cubicBezTo>
                    <a:pt x="149950" y="75948"/>
                    <a:pt x="150231" y="78192"/>
                    <a:pt x="151074" y="80392"/>
                  </a:cubicBezTo>
                  <a:cubicBezTo>
                    <a:pt x="152538" y="84198"/>
                    <a:pt x="155465" y="87321"/>
                    <a:pt x="159271" y="88980"/>
                  </a:cubicBezTo>
                  <a:cubicBezTo>
                    <a:pt x="161105" y="89836"/>
                    <a:pt x="163098" y="90471"/>
                    <a:pt x="165136" y="91051"/>
                  </a:cubicBezTo>
                  <a:lnTo>
                    <a:pt x="165136" y="91051"/>
                  </a:lnTo>
                  <a:cubicBezTo>
                    <a:pt x="164821" y="91715"/>
                    <a:pt x="164461" y="92360"/>
                    <a:pt x="164053" y="92981"/>
                  </a:cubicBezTo>
                  <a:cubicBezTo>
                    <a:pt x="162102" y="96202"/>
                    <a:pt x="159857" y="99227"/>
                    <a:pt x="157905" y="102448"/>
                  </a:cubicBezTo>
                  <a:cubicBezTo>
                    <a:pt x="156246" y="105083"/>
                    <a:pt x="154489" y="108108"/>
                    <a:pt x="154294" y="111328"/>
                  </a:cubicBezTo>
                  <a:cubicBezTo>
                    <a:pt x="154197" y="114354"/>
                    <a:pt x="155758" y="117184"/>
                    <a:pt x="158491" y="118648"/>
                  </a:cubicBezTo>
                  <a:cubicBezTo>
                    <a:pt x="161944" y="120633"/>
                    <a:pt x="165779" y="121626"/>
                    <a:pt x="169726" y="121626"/>
                  </a:cubicBezTo>
                  <a:cubicBezTo>
                    <a:pt x="170241" y="121626"/>
                    <a:pt x="170757" y="121609"/>
                    <a:pt x="171275" y="121576"/>
                  </a:cubicBezTo>
                  <a:cubicBezTo>
                    <a:pt x="175179" y="121380"/>
                    <a:pt x="178790" y="119917"/>
                    <a:pt x="181718" y="117379"/>
                  </a:cubicBezTo>
                  <a:cubicBezTo>
                    <a:pt x="182739" y="116485"/>
                    <a:pt x="183625" y="115472"/>
                    <a:pt x="184363" y="114375"/>
                  </a:cubicBezTo>
                  <a:lnTo>
                    <a:pt x="184363" y="114375"/>
                  </a:lnTo>
                  <a:cubicBezTo>
                    <a:pt x="185824" y="115492"/>
                    <a:pt x="187498" y="116324"/>
                    <a:pt x="189330" y="116794"/>
                  </a:cubicBezTo>
                  <a:cubicBezTo>
                    <a:pt x="190327" y="117021"/>
                    <a:pt x="191340" y="117133"/>
                    <a:pt x="192353" y="117133"/>
                  </a:cubicBezTo>
                  <a:cubicBezTo>
                    <a:pt x="194811" y="117133"/>
                    <a:pt x="197268" y="116476"/>
                    <a:pt x="199479" y="115232"/>
                  </a:cubicBezTo>
                  <a:cubicBezTo>
                    <a:pt x="206232" y="111596"/>
                    <a:pt x="210143" y="104044"/>
                    <a:pt x="210872" y="96527"/>
                  </a:cubicBezTo>
                  <a:lnTo>
                    <a:pt x="210872" y="96527"/>
                  </a:lnTo>
                  <a:cubicBezTo>
                    <a:pt x="212088" y="97050"/>
                    <a:pt x="213304" y="97585"/>
                    <a:pt x="214509" y="98154"/>
                  </a:cubicBezTo>
                  <a:cubicBezTo>
                    <a:pt x="218315" y="100008"/>
                    <a:pt x="221828" y="102643"/>
                    <a:pt x="225634" y="104204"/>
                  </a:cubicBezTo>
                  <a:cubicBezTo>
                    <a:pt x="227849" y="105161"/>
                    <a:pt x="230220" y="105780"/>
                    <a:pt x="232546" y="105780"/>
                  </a:cubicBezTo>
                  <a:cubicBezTo>
                    <a:pt x="234729" y="105780"/>
                    <a:pt x="236872" y="105234"/>
                    <a:pt x="238809" y="103911"/>
                  </a:cubicBezTo>
                  <a:cubicBezTo>
                    <a:pt x="242908" y="100691"/>
                    <a:pt x="245250" y="95714"/>
                    <a:pt x="245153" y="90444"/>
                  </a:cubicBezTo>
                  <a:cubicBezTo>
                    <a:pt x="244957" y="85759"/>
                    <a:pt x="242908" y="81173"/>
                    <a:pt x="239492" y="77855"/>
                  </a:cubicBezTo>
                  <a:cubicBezTo>
                    <a:pt x="235686" y="74341"/>
                    <a:pt x="231002" y="71901"/>
                    <a:pt x="225927" y="70926"/>
                  </a:cubicBezTo>
                  <a:cubicBezTo>
                    <a:pt x="216100" y="68688"/>
                    <a:pt x="204722" y="69360"/>
                    <a:pt x="196529" y="62498"/>
                  </a:cubicBezTo>
                  <a:lnTo>
                    <a:pt x="196529" y="62498"/>
                  </a:lnTo>
                  <a:cubicBezTo>
                    <a:pt x="196537" y="62477"/>
                    <a:pt x="196544" y="62456"/>
                    <a:pt x="196552" y="62435"/>
                  </a:cubicBezTo>
                  <a:cubicBezTo>
                    <a:pt x="197918" y="58531"/>
                    <a:pt x="199187" y="54530"/>
                    <a:pt x="200358" y="50626"/>
                  </a:cubicBezTo>
                  <a:cubicBezTo>
                    <a:pt x="201958" y="45085"/>
                    <a:pt x="203698" y="38467"/>
                    <a:pt x="204356" y="31833"/>
                  </a:cubicBezTo>
                  <a:lnTo>
                    <a:pt x="204356" y="31833"/>
                  </a:lnTo>
                  <a:cubicBezTo>
                    <a:pt x="204865" y="31569"/>
                    <a:pt x="205356" y="31266"/>
                    <a:pt x="205823" y="30913"/>
                  </a:cubicBezTo>
                  <a:cubicBezTo>
                    <a:pt x="210410" y="27595"/>
                    <a:pt x="211678" y="22227"/>
                    <a:pt x="211386" y="16860"/>
                  </a:cubicBezTo>
                  <a:cubicBezTo>
                    <a:pt x="211093" y="13054"/>
                    <a:pt x="209727" y="6808"/>
                    <a:pt x="213338" y="4075"/>
                  </a:cubicBezTo>
                  <a:cubicBezTo>
                    <a:pt x="214337" y="3335"/>
                    <a:pt x="215547" y="3058"/>
                    <a:pt x="216819" y="3058"/>
                  </a:cubicBezTo>
                  <a:cubicBezTo>
                    <a:pt x="218900" y="3058"/>
                    <a:pt x="221145" y="3799"/>
                    <a:pt x="222902" y="4466"/>
                  </a:cubicBezTo>
                  <a:cubicBezTo>
                    <a:pt x="226512" y="5929"/>
                    <a:pt x="229831" y="8174"/>
                    <a:pt x="232466" y="11004"/>
                  </a:cubicBezTo>
                  <a:cubicBezTo>
                    <a:pt x="235003" y="13737"/>
                    <a:pt x="236174" y="17640"/>
                    <a:pt x="236955" y="21154"/>
                  </a:cubicBezTo>
                  <a:cubicBezTo>
                    <a:pt x="238321" y="28278"/>
                    <a:pt x="237248" y="39111"/>
                    <a:pt x="228074" y="39501"/>
                  </a:cubicBezTo>
                  <a:cubicBezTo>
                    <a:pt x="227782" y="39514"/>
                    <a:pt x="227481" y="39519"/>
                    <a:pt x="227171" y="39519"/>
                  </a:cubicBezTo>
                  <a:cubicBezTo>
                    <a:pt x="224304" y="39519"/>
                    <a:pt x="220702" y="39030"/>
                    <a:pt x="217237" y="39030"/>
                  </a:cubicBezTo>
                  <a:cubicBezTo>
                    <a:pt x="212424" y="39030"/>
                    <a:pt x="207874" y="39973"/>
                    <a:pt x="205921" y="44478"/>
                  </a:cubicBezTo>
                  <a:cubicBezTo>
                    <a:pt x="204164" y="48479"/>
                    <a:pt x="206408" y="52578"/>
                    <a:pt x="209434" y="55311"/>
                  </a:cubicBezTo>
                  <a:cubicBezTo>
                    <a:pt x="212947" y="58336"/>
                    <a:pt x="217339" y="60093"/>
                    <a:pt x="221926" y="60093"/>
                  </a:cubicBezTo>
                  <a:cubicBezTo>
                    <a:pt x="222332" y="60108"/>
                    <a:pt x="222747" y="60115"/>
                    <a:pt x="223167" y="60115"/>
                  </a:cubicBezTo>
                  <a:cubicBezTo>
                    <a:pt x="224823" y="60115"/>
                    <a:pt x="226572" y="60018"/>
                    <a:pt x="228318" y="60018"/>
                  </a:cubicBezTo>
                  <a:cubicBezTo>
                    <a:pt x="231657" y="60018"/>
                    <a:pt x="234986" y="60372"/>
                    <a:pt x="237638" y="62435"/>
                  </a:cubicBezTo>
                  <a:cubicBezTo>
                    <a:pt x="240761" y="64875"/>
                    <a:pt x="242127" y="69169"/>
                    <a:pt x="243689" y="72585"/>
                  </a:cubicBezTo>
                  <a:cubicBezTo>
                    <a:pt x="243969" y="73177"/>
                    <a:pt x="244430" y="73421"/>
                    <a:pt x="244897" y="73421"/>
                  </a:cubicBezTo>
                  <a:cubicBezTo>
                    <a:pt x="245892" y="73421"/>
                    <a:pt x="246921" y="72316"/>
                    <a:pt x="246324" y="71121"/>
                  </a:cubicBezTo>
                  <a:cubicBezTo>
                    <a:pt x="244567" y="67315"/>
                    <a:pt x="243201" y="63021"/>
                    <a:pt x="239883" y="60288"/>
                  </a:cubicBezTo>
                  <a:cubicBezTo>
                    <a:pt x="236474" y="57435"/>
                    <a:pt x="232036" y="57027"/>
                    <a:pt x="227718" y="57027"/>
                  </a:cubicBezTo>
                  <a:cubicBezTo>
                    <a:pt x="226719" y="57027"/>
                    <a:pt x="225727" y="57049"/>
                    <a:pt x="224756" y="57067"/>
                  </a:cubicBezTo>
                  <a:cubicBezTo>
                    <a:pt x="224201" y="57106"/>
                    <a:pt x="223642" y="57125"/>
                    <a:pt x="223081" y="57125"/>
                  </a:cubicBezTo>
                  <a:cubicBezTo>
                    <a:pt x="220785" y="57125"/>
                    <a:pt x="218462" y="56798"/>
                    <a:pt x="216265" y="56092"/>
                  </a:cubicBezTo>
                  <a:cubicBezTo>
                    <a:pt x="214216" y="55213"/>
                    <a:pt x="212459" y="54042"/>
                    <a:pt x="210898" y="52481"/>
                  </a:cubicBezTo>
                  <a:cubicBezTo>
                    <a:pt x="209434" y="51114"/>
                    <a:pt x="208068" y="49065"/>
                    <a:pt x="208360" y="46918"/>
                  </a:cubicBezTo>
                  <a:cubicBezTo>
                    <a:pt x="208556" y="45161"/>
                    <a:pt x="209727" y="43697"/>
                    <a:pt x="211386" y="43014"/>
                  </a:cubicBezTo>
                  <a:cubicBezTo>
                    <a:pt x="213095" y="42313"/>
                    <a:pt x="214981" y="42104"/>
                    <a:pt x="216885" y="42104"/>
                  </a:cubicBezTo>
                  <a:cubicBezTo>
                    <a:pt x="219222" y="42104"/>
                    <a:pt x="221585" y="42419"/>
                    <a:pt x="223682" y="42526"/>
                  </a:cubicBezTo>
                  <a:cubicBezTo>
                    <a:pt x="224676" y="42576"/>
                    <a:pt x="225670" y="42619"/>
                    <a:pt x="226653" y="42619"/>
                  </a:cubicBezTo>
                  <a:cubicBezTo>
                    <a:pt x="229529" y="42619"/>
                    <a:pt x="232310" y="42248"/>
                    <a:pt x="234710" y="40574"/>
                  </a:cubicBezTo>
                  <a:cubicBezTo>
                    <a:pt x="241834" y="35305"/>
                    <a:pt x="241444" y="24667"/>
                    <a:pt x="239102" y="17152"/>
                  </a:cubicBezTo>
                  <a:cubicBezTo>
                    <a:pt x="238126" y="13542"/>
                    <a:pt x="236272" y="10321"/>
                    <a:pt x="233637" y="7686"/>
                  </a:cubicBezTo>
                  <a:cubicBezTo>
                    <a:pt x="230611" y="4856"/>
                    <a:pt x="227098" y="2709"/>
                    <a:pt x="223292" y="1245"/>
                  </a:cubicBezTo>
                  <a:cubicBezTo>
                    <a:pt x="221337" y="555"/>
                    <a:pt x="219146" y="1"/>
                    <a:pt x="217016"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3" name="Google Shape;921;p34">
              <a:extLst>
                <a:ext uri="{FF2B5EF4-FFF2-40B4-BE49-F238E27FC236}">
                  <a16:creationId xmlns:a16="http://schemas.microsoft.com/office/drawing/2014/main" id="{0FBD376A-2A30-9629-8160-3DFDE5972339}"/>
                </a:ext>
              </a:extLst>
            </p:cNvPr>
            <p:cNvSpPr/>
            <p:nvPr/>
          </p:nvSpPr>
          <p:spPr>
            <a:xfrm>
              <a:off x="345475" y="1343100"/>
              <a:ext cx="1917700" cy="2959500"/>
            </a:xfrm>
            <a:custGeom>
              <a:avLst/>
              <a:gdLst/>
              <a:ahLst/>
              <a:cxnLst/>
              <a:rect l="l" t="t" r="r" b="b"/>
              <a:pathLst>
                <a:path w="76708" h="118380" extrusionOk="0">
                  <a:moveTo>
                    <a:pt x="11737" y="2985"/>
                  </a:moveTo>
                  <a:cubicBezTo>
                    <a:pt x="12086" y="2985"/>
                    <a:pt x="12436" y="3005"/>
                    <a:pt x="12785" y="3045"/>
                  </a:cubicBezTo>
                  <a:cubicBezTo>
                    <a:pt x="15420" y="3338"/>
                    <a:pt x="17664" y="4997"/>
                    <a:pt x="18738" y="7437"/>
                  </a:cubicBezTo>
                  <a:cubicBezTo>
                    <a:pt x="20299" y="11145"/>
                    <a:pt x="18640" y="15439"/>
                    <a:pt x="16884" y="18757"/>
                  </a:cubicBezTo>
                  <a:cubicBezTo>
                    <a:pt x="15916" y="20615"/>
                    <a:pt x="14841" y="22442"/>
                    <a:pt x="13835" y="24293"/>
                  </a:cubicBezTo>
                  <a:lnTo>
                    <a:pt x="13835" y="24293"/>
                  </a:lnTo>
                  <a:cubicBezTo>
                    <a:pt x="13582" y="24139"/>
                    <a:pt x="13329" y="23986"/>
                    <a:pt x="13077" y="23832"/>
                  </a:cubicBezTo>
                  <a:cubicBezTo>
                    <a:pt x="9369" y="21588"/>
                    <a:pt x="5368" y="18953"/>
                    <a:pt x="4001" y="14561"/>
                  </a:cubicBezTo>
                  <a:cubicBezTo>
                    <a:pt x="3025" y="11438"/>
                    <a:pt x="3318" y="7632"/>
                    <a:pt x="5758" y="5290"/>
                  </a:cubicBezTo>
                  <a:cubicBezTo>
                    <a:pt x="7358" y="3774"/>
                    <a:pt x="9539" y="2985"/>
                    <a:pt x="11737" y="2985"/>
                  </a:cubicBezTo>
                  <a:close/>
                  <a:moveTo>
                    <a:pt x="15146" y="28681"/>
                  </a:moveTo>
                  <a:cubicBezTo>
                    <a:pt x="17248" y="30042"/>
                    <a:pt x="19274" y="31526"/>
                    <a:pt x="20885" y="33396"/>
                  </a:cubicBezTo>
                  <a:cubicBezTo>
                    <a:pt x="23798" y="36616"/>
                    <a:pt x="24965" y="41282"/>
                    <a:pt x="24763" y="45690"/>
                  </a:cubicBezTo>
                  <a:lnTo>
                    <a:pt x="24763" y="45690"/>
                  </a:lnTo>
                  <a:cubicBezTo>
                    <a:pt x="23667" y="45636"/>
                    <a:pt x="22597" y="45549"/>
                    <a:pt x="21568" y="45400"/>
                  </a:cubicBezTo>
                  <a:cubicBezTo>
                    <a:pt x="19616" y="45205"/>
                    <a:pt x="17762" y="44522"/>
                    <a:pt x="16103" y="43351"/>
                  </a:cubicBezTo>
                  <a:cubicBezTo>
                    <a:pt x="14346" y="41789"/>
                    <a:pt x="13370" y="39544"/>
                    <a:pt x="13273" y="37202"/>
                  </a:cubicBezTo>
                  <a:cubicBezTo>
                    <a:pt x="13054" y="34195"/>
                    <a:pt x="13907" y="31372"/>
                    <a:pt x="15146" y="28681"/>
                  </a:cubicBezTo>
                  <a:close/>
                  <a:moveTo>
                    <a:pt x="36881" y="49413"/>
                  </a:moveTo>
                  <a:lnTo>
                    <a:pt x="36881" y="49413"/>
                  </a:lnTo>
                  <a:cubicBezTo>
                    <a:pt x="38229" y="49688"/>
                    <a:pt x="39542" y="50088"/>
                    <a:pt x="40794" y="50670"/>
                  </a:cubicBezTo>
                  <a:cubicBezTo>
                    <a:pt x="47023" y="53611"/>
                    <a:pt x="46656" y="60311"/>
                    <a:pt x="44997" y="66009"/>
                  </a:cubicBezTo>
                  <a:lnTo>
                    <a:pt x="44997" y="66009"/>
                  </a:lnTo>
                  <a:cubicBezTo>
                    <a:pt x="43910" y="65147"/>
                    <a:pt x="42863" y="64236"/>
                    <a:pt x="41867" y="63259"/>
                  </a:cubicBezTo>
                  <a:cubicBezTo>
                    <a:pt x="39622" y="61210"/>
                    <a:pt x="37963" y="58477"/>
                    <a:pt x="36988" y="55550"/>
                  </a:cubicBezTo>
                  <a:cubicBezTo>
                    <a:pt x="36546" y="53506"/>
                    <a:pt x="36510" y="51431"/>
                    <a:pt x="36881" y="49413"/>
                  </a:cubicBezTo>
                  <a:close/>
                  <a:moveTo>
                    <a:pt x="28388" y="48815"/>
                  </a:moveTo>
                  <a:cubicBezTo>
                    <a:pt x="30289" y="48815"/>
                    <a:pt x="32223" y="48831"/>
                    <a:pt x="34125" y="49012"/>
                  </a:cubicBezTo>
                  <a:lnTo>
                    <a:pt x="34125" y="49012"/>
                  </a:lnTo>
                  <a:cubicBezTo>
                    <a:pt x="33602" y="51796"/>
                    <a:pt x="33743" y="54666"/>
                    <a:pt x="34548" y="57404"/>
                  </a:cubicBezTo>
                  <a:cubicBezTo>
                    <a:pt x="36199" y="62214"/>
                    <a:pt x="39910" y="65863"/>
                    <a:pt x="44011" y="68932"/>
                  </a:cubicBezTo>
                  <a:lnTo>
                    <a:pt x="44011" y="68932"/>
                  </a:lnTo>
                  <a:cubicBezTo>
                    <a:pt x="42596" y="72644"/>
                    <a:pt x="40847" y="76192"/>
                    <a:pt x="38842" y="79655"/>
                  </a:cubicBezTo>
                  <a:cubicBezTo>
                    <a:pt x="37573" y="81861"/>
                    <a:pt x="36179" y="83975"/>
                    <a:pt x="34820" y="86100"/>
                  </a:cubicBezTo>
                  <a:lnTo>
                    <a:pt x="34820" y="86100"/>
                  </a:lnTo>
                  <a:cubicBezTo>
                    <a:pt x="31670" y="85002"/>
                    <a:pt x="28247" y="84896"/>
                    <a:pt x="24984" y="84632"/>
                  </a:cubicBezTo>
                  <a:cubicBezTo>
                    <a:pt x="19811" y="84339"/>
                    <a:pt x="9759" y="84534"/>
                    <a:pt x="8393" y="77898"/>
                  </a:cubicBezTo>
                  <a:cubicBezTo>
                    <a:pt x="7807" y="73897"/>
                    <a:pt x="9174" y="69798"/>
                    <a:pt x="12101" y="66870"/>
                  </a:cubicBezTo>
                  <a:cubicBezTo>
                    <a:pt x="14736" y="64040"/>
                    <a:pt x="18250" y="62088"/>
                    <a:pt x="21178" y="59551"/>
                  </a:cubicBezTo>
                  <a:cubicBezTo>
                    <a:pt x="24541" y="56860"/>
                    <a:pt x="26675" y="53033"/>
                    <a:pt x="27391" y="48816"/>
                  </a:cubicBezTo>
                  <a:lnTo>
                    <a:pt x="27391" y="48816"/>
                  </a:lnTo>
                  <a:cubicBezTo>
                    <a:pt x="27722" y="48815"/>
                    <a:pt x="28055" y="48815"/>
                    <a:pt x="28388" y="48815"/>
                  </a:cubicBezTo>
                  <a:close/>
                  <a:moveTo>
                    <a:pt x="36076" y="90022"/>
                  </a:moveTo>
                  <a:cubicBezTo>
                    <a:pt x="38837" y="91452"/>
                    <a:pt x="41153" y="93653"/>
                    <a:pt x="42745" y="96440"/>
                  </a:cubicBezTo>
                  <a:cubicBezTo>
                    <a:pt x="44990" y="100344"/>
                    <a:pt x="44112" y="105126"/>
                    <a:pt x="39818" y="107273"/>
                  </a:cubicBezTo>
                  <a:cubicBezTo>
                    <a:pt x="37502" y="108319"/>
                    <a:pt x="34729" y="108450"/>
                    <a:pt x="32154" y="108454"/>
                  </a:cubicBezTo>
                  <a:lnTo>
                    <a:pt x="32154" y="108454"/>
                  </a:lnTo>
                  <a:cubicBezTo>
                    <a:pt x="31997" y="108205"/>
                    <a:pt x="31851" y="107942"/>
                    <a:pt x="31718" y="107663"/>
                  </a:cubicBezTo>
                  <a:cubicBezTo>
                    <a:pt x="29766" y="103467"/>
                    <a:pt x="31718" y="98197"/>
                    <a:pt x="33669" y="94293"/>
                  </a:cubicBezTo>
                  <a:cubicBezTo>
                    <a:pt x="34401" y="92830"/>
                    <a:pt x="35220" y="91417"/>
                    <a:pt x="36076" y="90022"/>
                  </a:cubicBezTo>
                  <a:close/>
                  <a:moveTo>
                    <a:pt x="46611" y="70781"/>
                  </a:moveTo>
                  <a:cubicBezTo>
                    <a:pt x="47243" y="71211"/>
                    <a:pt x="47875" y="71631"/>
                    <a:pt x="48503" y="72043"/>
                  </a:cubicBezTo>
                  <a:cubicBezTo>
                    <a:pt x="54554" y="75946"/>
                    <a:pt x="61288" y="79362"/>
                    <a:pt x="66460" y="84534"/>
                  </a:cubicBezTo>
                  <a:cubicBezTo>
                    <a:pt x="68900" y="86681"/>
                    <a:pt x="70657" y="89609"/>
                    <a:pt x="71438" y="92732"/>
                  </a:cubicBezTo>
                  <a:cubicBezTo>
                    <a:pt x="72218" y="96831"/>
                    <a:pt x="70852" y="101027"/>
                    <a:pt x="67827" y="103857"/>
                  </a:cubicBezTo>
                  <a:cubicBezTo>
                    <a:pt x="61678" y="110298"/>
                    <a:pt x="52700" y="112055"/>
                    <a:pt x="44209" y="112445"/>
                  </a:cubicBezTo>
                  <a:cubicBezTo>
                    <a:pt x="43620" y="112471"/>
                    <a:pt x="43010" y="112488"/>
                    <a:pt x="42388" y="112488"/>
                  </a:cubicBezTo>
                  <a:cubicBezTo>
                    <a:pt x="40008" y="112488"/>
                    <a:pt x="37466" y="112236"/>
                    <a:pt x="35368" y="111237"/>
                  </a:cubicBezTo>
                  <a:lnTo>
                    <a:pt x="35368" y="111237"/>
                  </a:lnTo>
                  <a:cubicBezTo>
                    <a:pt x="38227" y="110973"/>
                    <a:pt x="40993" y="110365"/>
                    <a:pt x="43233" y="108444"/>
                  </a:cubicBezTo>
                  <a:cubicBezTo>
                    <a:pt x="46942" y="105516"/>
                    <a:pt x="48113" y="100344"/>
                    <a:pt x="46064" y="96148"/>
                  </a:cubicBezTo>
                  <a:cubicBezTo>
                    <a:pt x="44231" y="92399"/>
                    <a:pt x="41332" y="89362"/>
                    <a:pt x="37730" y="87399"/>
                  </a:cubicBezTo>
                  <a:lnTo>
                    <a:pt x="37730" y="87399"/>
                  </a:lnTo>
                  <a:cubicBezTo>
                    <a:pt x="38767" y="85779"/>
                    <a:pt x="39814" y="84157"/>
                    <a:pt x="40794" y="82485"/>
                  </a:cubicBezTo>
                  <a:cubicBezTo>
                    <a:pt x="42941" y="78874"/>
                    <a:pt x="44892" y="75068"/>
                    <a:pt x="46454" y="71164"/>
                  </a:cubicBezTo>
                  <a:cubicBezTo>
                    <a:pt x="46506" y="71037"/>
                    <a:pt x="46559" y="70910"/>
                    <a:pt x="46611" y="70781"/>
                  </a:cubicBezTo>
                  <a:close/>
                  <a:moveTo>
                    <a:pt x="11773" y="1"/>
                  </a:moveTo>
                  <a:cubicBezTo>
                    <a:pt x="8204" y="1"/>
                    <a:pt x="4707" y="1641"/>
                    <a:pt x="2440" y="4704"/>
                  </a:cubicBezTo>
                  <a:cubicBezTo>
                    <a:pt x="488" y="7827"/>
                    <a:pt x="0" y="11828"/>
                    <a:pt x="1171" y="15439"/>
                  </a:cubicBezTo>
                  <a:cubicBezTo>
                    <a:pt x="2537" y="19733"/>
                    <a:pt x="6051" y="22759"/>
                    <a:pt x="9662" y="25199"/>
                  </a:cubicBezTo>
                  <a:cubicBezTo>
                    <a:pt x="10556" y="25810"/>
                    <a:pt x="11496" y="26400"/>
                    <a:pt x="12449" y="26991"/>
                  </a:cubicBezTo>
                  <a:lnTo>
                    <a:pt x="12449" y="26991"/>
                  </a:lnTo>
                  <a:cubicBezTo>
                    <a:pt x="11515" y="28953"/>
                    <a:pt x="10747" y="30970"/>
                    <a:pt x="10345" y="33103"/>
                  </a:cubicBezTo>
                  <a:cubicBezTo>
                    <a:pt x="9564" y="37788"/>
                    <a:pt x="10540" y="43155"/>
                    <a:pt x="14541" y="46083"/>
                  </a:cubicBezTo>
                  <a:cubicBezTo>
                    <a:pt x="17313" y="48085"/>
                    <a:pt x="20934" y="48568"/>
                    <a:pt x="24400" y="48731"/>
                  </a:cubicBezTo>
                  <a:lnTo>
                    <a:pt x="24400" y="48731"/>
                  </a:lnTo>
                  <a:cubicBezTo>
                    <a:pt x="24369" y="48890"/>
                    <a:pt x="24335" y="49049"/>
                    <a:pt x="24301" y="49206"/>
                  </a:cubicBezTo>
                  <a:cubicBezTo>
                    <a:pt x="22349" y="57794"/>
                    <a:pt x="13273" y="60234"/>
                    <a:pt x="8393" y="66577"/>
                  </a:cubicBezTo>
                  <a:cubicBezTo>
                    <a:pt x="4001" y="72433"/>
                    <a:pt x="3611" y="81997"/>
                    <a:pt x="11028" y="85315"/>
                  </a:cubicBezTo>
                  <a:cubicBezTo>
                    <a:pt x="17567" y="88340"/>
                    <a:pt x="25081" y="87169"/>
                    <a:pt x="31913" y="88536"/>
                  </a:cubicBezTo>
                  <a:cubicBezTo>
                    <a:pt x="32317" y="88622"/>
                    <a:pt x="32716" y="88722"/>
                    <a:pt x="33109" y="88836"/>
                  </a:cubicBezTo>
                  <a:lnTo>
                    <a:pt x="33109" y="88836"/>
                  </a:lnTo>
                  <a:cubicBezTo>
                    <a:pt x="32664" y="89574"/>
                    <a:pt x="32230" y="90318"/>
                    <a:pt x="31815" y="91073"/>
                  </a:cubicBezTo>
                  <a:cubicBezTo>
                    <a:pt x="29570" y="95172"/>
                    <a:pt x="27423" y="100051"/>
                    <a:pt x="27814" y="104833"/>
                  </a:cubicBezTo>
                  <a:cubicBezTo>
                    <a:pt x="27918" y="106115"/>
                    <a:pt x="28234" y="107341"/>
                    <a:pt x="28727" y="108472"/>
                  </a:cubicBezTo>
                  <a:lnTo>
                    <a:pt x="28727" y="108472"/>
                  </a:lnTo>
                  <a:cubicBezTo>
                    <a:pt x="25268" y="108554"/>
                    <a:pt x="21698" y="108667"/>
                    <a:pt x="18445" y="109811"/>
                  </a:cubicBezTo>
                  <a:cubicBezTo>
                    <a:pt x="15224" y="110591"/>
                    <a:pt x="12687" y="113226"/>
                    <a:pt x="11906" y="116447"/>
                  </a:cubicBezTo>
                  <a:cubicBezTo>
                    <a:pt x="11670" y="117627"/>
                    <a:pt x="12648" y="118379"/>
                    <a:pt x="13544" y="118379"/>
                  </a:cubicBezTo>
                  <a:cubicBezTo>
                    <a:pt x="14129" y="118379"/>
                    <a:pt x="14680" y="118058"/>
                    <a:pt x="14834" y="117325"/>
                  </a:cubicBezTo>
                  <a:cubicBezTo>
                    <a:pt x="15615" y="113909"/>
                    <a:pt x="18640" y="112641"/>
                    <a:pt x="21763" y="112055"/>
                  </a:cubicBezTo>
                  <a:cubicBezTo>
                    <a:pt x="24724" y="111537"/>
                    <a:pt x="27684" y="111524"/>
                    <a:pt x="30645" y="111463"/>
                  </a:cubicBezTo>
                  <a:lnTo>
                    <a:pt x="30645" y="111463"/>
                  </a:lnTo>
                  <a:cubicBezTo>
                    <a:pt x="32069" y="113056"/>
                    <a:pt x="33949" y="114236"/>
                    <a:pt x="36109" y="114788"/>
                  </a:cubicBezTo>
                  <a:cubicBezTo>
                    <a:pt x="38172" y="115338"/>
                    <a:pt x="40343" y="115522"/>
                    <a:pt x="42530" y="115522"/>
                  </a:cubicBezTo>
                  <a:cubicBezTo>
                    <a:pt x="44999" y="115522"/>
                    <a:pt x="47489" y="115287"/>
                    <a:pt x="49870" y="115080"/>
                  </a:cubicBezTo>
                  <a:cubicBezTo>
                    <a:pt x="54261" y="114592"/>
                    <a:pt x="58458" y="113421"/>
                    <a:pt x="62361" y="111372"/>
                  </a:cubicBezTo>
                  <a:cubicBezTo>
                    <a:pt x="70071" y="107566"/>
                    <a:pt x="76708" y="99954"/>
                    <a:pt x="73975" y="90878"/>
                  </a:cubicBezTo>
                  <a:cubicBezTo>
                    <a:pt x="71926" y="84046"/>
                    <a:pt x="65582" y="79459"/>
                    <a:pt x="60019" y="75751"/>
                  </a:cubicBezTo>
                  <a:cubicBezTo>
                    <a:pt x="55956" y="73107"/>
                    <a:pt x="51638" y="70761"/>
                    <a:pt x="47655" y="67981"/>
                  </a:cubicBezTo>
                  <a:lnTo>
                    <a:pt x="47655" y="67981"/>
                  </a:lnTo>
                  <a:cubicBezTo>
                    <a:pt x="49563" y="62338"/>
                    <a:pt x="50518" y="55695"/>
                    <a:pt x="46356" y="50963"/>
                  </a:cubicBezTo>
                  <a:cubicBezTo>
                    <a:pt x="44034" y="48266"/>
                    <a:pt x="41037" y="46993"/>
                    <a:pt x="37766" y="46381"/>
                  </a:cubicBezTo>
                  <a:lnTo>
                    <a:pt x="37766" y="46381"/>
                  </a:lnTo>
                  <a:cubicBezTo>
                    <a:pt x="37968" y="45884"/>
                    <a:pt x="38196" y="45394"/>
                    <a:pt x="38451" y="44912"/>
                  </a:cubicBezTo>
                  <a:cubicBezTo>
                    <a:pt x="40891" y="40228"/>
                    <a:pt x="45380" y="36812"/>
                    <a:pt x="48406" y="32420"/>
                  </a:cubicBezTo>
                  <a:cubicBezTo>
                    <a:pt x="51529" y="27638"/>
                    <a:pt x="52895" y="21783"/>
                    <a:pt x="52212" y="16122"/>
                  </a:cubicBezTo>
                  <a:cubicBezTo>
                    <a:pt x="51529" y="10560"/>
                    <a:pt x="49187" y="5290"/>
                    <a:pt x="45380" y="1093"/>
                  </a:cubicBezTo>
                  <a:cubicBezTo>
                    <a:pt x="45074" y="787"/>
                    <a:pt x="44727" y="657"/>
                    <a:pt x="44391" y="657"/>
                  </a:cubicBezTo>
                  <a:cubicBezTo>
                    <a:pt x="43227" y="657"/>
                    <a:pt x="42174" y="2203"/>
                    <a:pt x="43233" y="3338"/>
                  </a:cubicBezTo>
                  <a:lnTo>
                    <a:pt x="43429" y="3338"/>
                  </a:lnTo>
                  <a:cubicBezTo>
                    <a:pt x="47430" y="7730"/>
                    <a:pt x="49674" y="13488"/>
                    <a:pt x="49479" y="19441"/>
                  </a:cubicBezTo>
                  <a:cubicBezTo>
                    <a:pt x="49479" y="22368"/>
                    <a:pt x="48796" y="25394"/>
                    <a:pt x="47625" y="28126"/>
                  </a:cubicBezTo>
                  <a:cubicBezTo>
                    <a:pt x="46454" y="30566"/>
                    <a:pt x="44892" y="32713"/>
                    <a:pt x="42941" y="34665"/>
                  </a:cubicBezTo>
                  <a:cubicBezTo>
                    <a:pt x="39811" y="38152"/>
                    <a:pt x="36600" y="41557"/>
                    <a:pt x="34958" y="46005"/>
                  </a:cubicBezTo>
                  <a:lnTo>
                    <a:pt x="34958" y="46005"/>
                  </a:lnTo>
                  <a:cubicBezTo>
                    <a:pt x="32565" y="45793"/>
                    <a:pt x="30093" y="45804"/>
                    <a:pt x="27682" y="45771"/>
                  </a:cubicBezTo>
                  <a:lnTo>
                    <a:pt x="27682" y="45771"/>
                  </a:lnTo>
                  <a:cubicBezTo>
                    <a:pt x="27862" y="41128"/>
                    <a:pt x="26855" y="36336"/>
                    <a:pt x="24105" y="32615"/>
                  </a:cubicBezTo>
                  <a:cubicBezTo>
                    <a:pt x="22086" y="29830"/>
                    <a:pt x="19370" y="27789"/>
                    <a:pt x="16526" y="25963"/>
                  </a:cubicBezTo>
                  <a:lnTo>
                    <a:pt x="16526" y="25963"/>
                  </a:lnTo>
                  <a:cubicBezTo>
                    <a:pt x="17156" y="24809"/>
                    <a:pt x="17816" y="23677"/>
                    <a:pt x="18445" y="22564"/>
                  </a:cubicBezTo>
                  <a:cubicBezTo>
                    <a:pt x="20592" y="18660"/>
                    <a:pt x="22837" y="14171"/>
                    <a:pt x="22446" y="9584"/>
                  </a:cubicBezTo>
                  <a:cubicBezTo>
                    <a:pt x="22251" y="6363"/>
                    <a:pt x="20592" y="3533"/>
                    <a:pt x="17957" y="1777"/>
                  </a:cubicBezTo>
                  <a:cubicBezTo>
                    <a:pt x="16032" y="578"/>
                    <a:pt x="13890" y="1"/>
                    <a:pt x="1177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4" name="Google Shape;922;p34">
              <a:extLst>
                <a:ext uri="{FF2B5EF4-FFF2-40B4-BE49-F238E27FC236}">
                  <a16:creationId xmlns:a16="http://schemas.microsoft.com/office/drawing/2014/main" id="{B4EBC395-7DC5-4CDF-DED1-BDB371F0551F}"/>
                </a:ext>
              </a:extLst>
            </p:cNvPr>
            <p:cNvSpPr/>
            <p:nvPr/>
          </p:nvSpPr>
          <p:spPr>
            <a:xfrm>
              <a:off x="1794950" y="1186625"/>
              <a:ext cx="1327025" cy="817800"/>
            </a:xfrm>
            <a:custGeom>
              <a:avLst/>
              <a:gdLst/>
              <a:ahLst/>
              <a:cxnLst/>
              <a:rect l="l" t="t" r="r" b="b"/>
              <a:pathLst>
                <a:path w="53081" h="32712" extrusionOk="0">
                  <a:moveTo>
                    <a:pt x="50178" y="0"/>
                  </a:moveTo>
                  <a:cubicBezTo>
                    <a:pt x="39517" y="0"/>
                    <a:pt x="36171" y="12749"/>
                    <a:pt x="31903" y="20430"/>
                  </a:cubicBezTo>
                  <a:cubicBezTo>
                    <a:pt x="29464" y="25016"/>
                    <a:pt x="25755" y="28823"/>
                    <a:pt x="20388" y="29603"/>
                  </a:cubicBezTo>
                  <a:cubicBezTo>
                    <a:pt x="19999" y="29660"/>
                    <a:pt x="19622" y="29687"/>
                    <a:pt x="19256" y="29687"/>
                  </a:cubicBezTo>
                  <a:cubicBezTo>
                    <a:pt x="15208" y="29687"/>
                    <a:pt x="12508" y="26368"/>
                    <a:pt x="10628" y="22967"/>
                  </a:cubicBezTo>
                  <a:cubicBezTo>
                    <a:pt x="7701" y="17990"/>
                    <a:pt x="6042" y="12427"/>
                    <a:pt x="3309" y="7352"/>
                  </a:cubicBezTo>
                  <a:cubicBezTo>
                    <a:pt x="3007" y="6808"/>
                    <a:pt x="2545" y="6582"/>
                    <a:pt x="2081" y="6582"/>
                  </a:cubicBezTo>
                  <a:cubicBezTo>
                    <a:pt x="1047" y="6582"/>
                    <a:pt x="0" y="7702"/>
                    <a:pt x="674" y="8914"/>
                  </a:cubicBezTo>
                  <a:lnTo>
                    <a:pt x="576" y="8914"/>
                  </a:lnTo>
                  <a:cubicBezTo>
                    <a:pt x="3114" y="13501"/>
                    <a:pt x="4773" y="18575"/>
                    <a:pt x="7213" y="23162"/>
                  </a:cubicBezTo>
                  <a:cubicBezTo>
                    <a:pt x="9262" y="27261"/>
                    <a:pt x="12385" y="31750"/>
                    <a:pt x="17265" y="32531"/>
                  </a:cubicBezTo>
                  <a:cubicBezTo>
                    <a:pt x="17926" y="32653"/>
                    <a:pt x="18594" y="32711"/>
                    <a:pt x="19265" y="32711"/>
                  </a:cubicBezTo>
                  <a:cubicBezTo>
                    <a:pt x="23941" y="32711"/>
                    <a:pt x="28709" y="29894"/>
                    <a:pt x="31611" y="26480"/>
                  </a:cubicBezTo>
                  <a:cubicBezTo>
                    <a:pt x="35026" y="22284"/>
                    <a:pt x="36881" y="17112"/>
                    <a:pt x="39320" y="12330"/>
                  </a:cubicBezTo>
                  <a:cubicBezTo>
                    <a:pt x="41647" y="7770"/>
                    <a:pt x="44771" y="3122"/>
                    <a:pt x="50302" y="3122"/>
                  </a:cubicBezTo>
                  <a:cubicBezTo>
                    <a:pt x="50572" y="3122"/>
                    <a:pt x="50847" y="3133"/>
                    <a:pt x="51129" y="3156"/>
                  </a:cubicBezTo>
                  <a:cubicBezTo>
                    <a:pt x="51160" y="3157"/>
                    <a:pt x="51191" y="3158"/>
                    <a:pt x="51221" y="3158"/>
                  </a:cubicBezTo>
                  <a:cubicBezTo>
                    <a:pt x="53081" y="3158"/>
                    <a:pt x="53050" y="225"/>
                    <a:pt x="51129" y="33"/>
                  </a:cubicBezTo>
                  <a:cubicBezTo>
                    <a:pt x="50806" y="11"/>
                    <a:pt x="50489" y="0"/>
                    <a:pt x="50178"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5" name="Google Shape;923;p34">
              <a:extLst>
                <a:ext uri="{FF2B5EF4-FFF2-40B4-BE49-F238E27FC236}">
                  <a16:creationId xmlns:a16="http://schemas.microsoft.com/office/drawing/2014/main" id="{84261084-A40F-244B-25C0-A35CA75621DF}"/>
                </a:ext>
              </a:extLst>
            </p:cNvPr>
            <p:cNvSpPr/>
            <p:nvPr/>
          </p:nvSpPr>
          <p:spPr>
            <a:xfrm>
              <a:off x="5466250" y="1228675"/>
              <a:ext cx="1478900" cy="818850"/>
            </a:xfrm>
            <a:custGeom>
              <a:avLst/>
              <a:gdLst/>
              <a:ahLst/>
              <a:cxnLst/>
              <a:rect l="l" t="t" r="r" b="b"/>
              <a:pathLst>
                <a:path w="59156" h="32754" extrusionOk="0">
                  <a:moveTo>
                    <a:pt x="2008" y="1"/>
                  </a:moveTo>
                  <a:cubicBezTo>
                    <a:pt x="1040" y="1"/>
                    <a:pt x="1" y="1086"/>
                    <a:pt x="601" y="2352"/>
                  </a:cubicBezTo>
                  <a:cubicBezTo>
                    <a:pt x="4212" y="9769"/>
                    <a:pt x="5773" y="18552"/>
                    <a:pt x="10945" y="25286"/>
                  </a:cubicBezTo>
                  <a:cubicBezTo>
                    <a:pt x="15189" y="30810"/>
                    <a:pt x="21433" y="32754"/>
                    <a:pt x="27910" y="32754"/>
                  </a:cubicBezTo>
                  <a:cubicBezTo>
                    <a:pt x="30817" y="32754"/>
                    <a:pt x="33771" y="32362"/>
                    <a:pt x="36612" y="31727"/>
                  </a:cubicBezTo>
                  <a:cubicBezTo>
                    <a:pt x="43444" y="30166"/>
                    <a:pt x="49982" y="27531"/>
                    <a:pt x="57204" y="27433"/>
                  </a:cubicBezTo>
                  <a:cubicBezTo>
                    <a:pt x="59156" y="27433"/>
                    <a:pt x="59156" y="24408"/>
                    <a:pt x="57204" y="24408"/>
                  </a:cubicBezTo>
                  <a:cubicBezTo>
                    <a:pt x="51153" y="24506"/>
                    <a:pt x="45396" y="26165"/>
                    <a:pt x="39638" y="27824"/>
                  </a:cubicBezTo>
                  <a:cubicBezTo>
                    <a:pt x="35724" y="28838"/>
                    <a:pt x="31595" y="29745"/>
                    <a:pt x="27491" y="29745"/>
                  </a:cubicBezTo>
                  <a:cubicBezTo>
                    <a:pt x="26068" y="29745"/>
                    <a:pt x="24649" y="29636"/>
                    <a:pt x="23242" y="29385"/>
                  </a:cubicBezTo>
                  <a:cubicBezTo>
                    <a:pt x="19534" y="28702"/>
                    <a:pt x="16118" y="26750"/>
                    <a:pt x="13776" y="23822"/>
                  </a:cubicBezTo>
                  <a:cubicBezTo>
                    <a:pt x="11531" y="20895"/>
                    <a:pt x="9774" y="17577"/>
                    <a:pt x="8506" y="14063"/>
                  </a:cubicBezTo>
                  <a:cubicBezTo>
                    <a:pt x="6847" y="9672"/>
                    <a:pt x="5285" y="5085"/>
                    <a:pt x="3138" y="791"/>
                  </a:cubicBezTo>
                  <a:cubicBezTo>
                    <a:pt x="2891" y="234"/>
                    <a:pt x="2457" y="1"/>
                    <a:pt x="2008"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6" name="Google Shape;924;p34">
              <a:extLst>
                <a:ext uri="{FF2B5EF4-FFF2-40B4-BE49-F238E27FC236}">
                  <a16:creationId xmlns:a16="http://schemas.microsoft.com/office/drawing/2014/main" id="{315AF286-6680-2D72-E91E-133E61625DA6}"/>
                </a:ext>
              </a:extLst>
            </p:cNvPr>
            <p:cNvSpPr/>
            <p:nvPr/>
          </p:nvSpPr>
          <p:spPr>
            <a:xfrm>
              <a:off x="4201350" y="3637525"/>
              <a:ext cx="1304325" cy="789725"/>
            </a:xfrm>
            <a:custGeom>
              <a:avLst/>
              <a:gdLst/>
              <a:ahLst/>
              <a:cxnLst/>
              <a:rect l="l" t="t" r="r" b="b"/>
              <a:pathLst>
                <a:path w="52173" h="31589" extrusionOk="0">
                  <a:moveTo>
                    <a:pt x="21565" y="0"/>
                  </a:moveTo>
                  <a:cubicBezTo>
                    <a:pt x="18221" y="0"/>
                    <a:pt x="14911" y="713"/>
                    <a:pt x="12160" y="2419"/>
                  </a:cubicBezTo>
                  <a:cubicBezTo>
                    <a:pt x="8159" y="4859"/>
                    <a:pt x="6402" y="9153"/>
                    <a:pt x="5328" y="13447"/>
                  </a:cubicBezTo>
                  <a:cubicBezTo>
                    <a:pt x="3962" y="18717"/>
                    <a:pt x="3474" y="24377"/>
                    <a:pt x="741" y="29257"/>
                  </a:cubicBezTo>
                  <a:cubicBezTo>
                    <a:pt x="1" y="30469"/>
                    <a:pt x="1026" y="31588"/>
                    <a:pt x="2085" y="31588"/>
                  </a:cubicBezTo>
                  <a:cubicBezTo>
                    <a:pt x="2561" y="31588"/>
                    <a:pt x="3044" y="31362"/>
                    <a:pt x="3376" y="30818"/>
                  </a:cubicBezTo>
                  <a:cubicBezTo>
                    <a:pt x="5621" y="26817"/>
                    <a:pt x="6597" y="22328"/>
                    <a:pt x="7475" y="17741"/>
                  </a:cubicBezTo>
                  <a:cubicBezTo>
                    <a:pt x="8256" y="13935"/>
                    <a:pt x="9037" y="9641"/>
                    <a:pt x="11769" y="6713"/>
                  </a:cubicBezTo>
                  <a:cubicBezTo>
                    <a:pt x="14258" y="4078"/>
                    <a:pt x="18064" y="3090"/>
                    <a:pt x="21664" y="3090"/>
                  </a:cubicBezTo>
                  <a:cubicBezTo>
                    <a:pt x="22864" y="3090"/>
                    <a:pt x="24042" y="3200"/>
                    <a:pt x="25140" y="3395"/>
                  </a:cubicBezTo>
                  <a:cubicBezTo>
                    <a:pt x="31190" y="4566"/>
                    <a:pt x="36753" y="7591"/>
                    <a:pt x="40949" y="12080"/>
                  </a:cubicBezTo>
                  <a:cubicBezTo>
                    <a:pt x="45634" y="16862"/>
                    <a:pt x="48952" y="23206"/>
                    <a:pt x="48854" y="30037"/>
                  </a:cubicBezTo>
                  <a:cubicBezTo>
                    <a:pt x="48854" y="31062"/>
                    <a:pt x="49611" y="31574"/>
                    <a:pt x="50367" y="31574"/>
                  </a:cubicBezTo>
                  <a:cubicBezTo>
                    <a:pt x="51123" y="31574"/>
                    <a:pt x="51880" y="31062"/>
                    <a:pt x="51880" y="30037"/>
                  </a:cubicBezTo>
                  <a:lnTo>
                    <a:pt x="51977" y="30037"/>
                  </a:lnTo>
                  <a:cubicBezTo>
                    <a:pt x="52173" y="16862"/>
                    <a:pt x="41340" y="4859"/>
                    <a:pt x="29141" y="1150"/>
                  </a:cubicBezTo>
                  <a:cubicBezTo>
                    <a:pt x="26757" y="427"/>
                    <a:pt x="24151" y="0"/>
                    <a:pt x="2156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7" name="Google Shape;925;p34">
              <a:extLst>
                <a:ext uri="{FF2B5EF4-FFF2-40B4-BE49-F238E27FC236}">
                  <a16:creationId xmlns:a16="http://schemas.microsoft.com/office/drawing/2014/main" id="{16BC347D-F6A5-BDBB-5E64-A01BB13DEC3B}"/>
                </a:ext>
              </a:extLst>
            </p:cNvPr>
            <p:cNvSpPr/>
            <p:nvPr/>
          </p:nvSpPr>
          <p:spPr>
            <a:xfrm>
              <a:off x="943225" y="1317350"/>
              <a:ext cx="6173025" cy="3046925"/>
            </a:xfrm>
            <a:custGeom>
              <a:avLst/>
              <a:gdLst/>
              <a:ahLst/>
              <a:cxnLst/>
              <a:rect l="l" t="t" r="r" b="b"/>
              <a:pathLst>
                <a:path w="246921" h="121877" extrusionOk="0">
                  <a:moveTo>
                    <a:pt x="166297" y="15268"/>
                  </a:moveTo>
                  <a:cubicBezTo>
                    <a:pt x="166782" y="17517"/>
                    <a:pt x="166841" y="19875"/>
                    <a:pt x="166590" y="22130"/>
                  </a:cubicBezTo>
                  <a:cubicBezTo>
                    <a:pt x="166585" y="22174"/>
                    <a:pt x="166580" y="22218"/>
                    <a:pt x="166575" y="22262"/>
                  </a:cubicBezTo>
                  <a:lnTo>
                    <a:pt x="166575" y="22262"/>
                  </a:lnTo>
                  <a:cubicBezTo>
                    <a:pt x="166134" y="20956"/>
                    <a:pt x="165874" y="19587"/>
                    <a:pt x="165907" y="18128"/>
                  </a:cubicBezTo>
                  <a:cubicBezTo>
                    <a:pt x="165946" y="17156"/>
                    <a:pt x="166078" y="16198"/>
                    <a:pt x="166297" y="15268"/>
                  </a:cubicBezTo>
                  <a:close/>
                  <a:moveTo>
                    <a:pt x="139163" y="10754"/>
                  </a:moveTo>
                  <a:cubicBezTo>
                    <a:pt x="140843" y="13158"/>
                    <a:pt x="142165" y="15818"/>
                    <a:pt x="143070" y="18616"/>
                  </a:cubicBezTo>
                  <a:cubicBezTo>
                    <a:pt x="144339" y="22130"/>
                    <a:pt x="145022" y="25741"/>
                    <a:pt x="145120" y="29449"/>
                  </a:cubicBezTo>
                  <a:cubicBezTo>
                    <a:pt x="145120" y="31365"/>
                    <a:pt x="145002" y="33478"/>
                    <a:pt x="144494" y="35413"/>
                  </a:cubicBezTo>
                  <a:lnTo>
                    <a:pt x="144494" y="35413"/>
                  </a:lnTo>
                  <a:cubicBezTo>
                    <a:pt x="141072" y="34873"/>
                    <a:pt x="137575" y="34629"/>
                    <a:pt x="134482" y="34036"/>
                  </a:cubicBezTo>
                  <a:cubicBezTo>
                    <a:pt x="131066" y="33353"/>
                    <a:pt x="127163" y="32377"/>
                    <a:pt x="124918" y="29449"/>
                  </a:cubicBezTo>
                  <a:cubicBezTo>
                    <a:pt x="122478" y="26229"/>
                    <a:pt x="123747" y="22813"/>
                    <a:pt x="126284" y="20080"/>
                  </a:cubicBezTo>
                  <a:cubicBezTo>
                    <a:pt x="129212" y="17152"/>
                    <a:pt x="132530" y="14615"/>
                    <a:pt x="136141" y="12566"/>
                  </a:cubicBezTo>
                  <a:cubicBezTo>
                    <a:pt x="137146" y="11981"/>
                    <a:pt x="138151" y="11369"/>
                    <a:pt x="139163" y="10754"/>
                  </a:cubicBezTo>
                  <a:close/>
                  <a:moveTo>
                    <a:pt x="154050" y="4771"/>
                  </a:moveTo>
                  <a:cubicBezTo>
                    <a:pt x="157686" y="4771"/>
                    <a:pt x="161234" y="6242"/>
                    <a:pt x="163662" y="9345"/>
                  </a:cubicBezTo>
                  <a:cubicBezTo>
                    <a:pt x="164027" y="9828"/>
                    <a:pt x="164356" y="10331"/>
                    <a:pt x="164650" y="10851"/>
                  </a:cubicBezTo>
                  <a:lnTo>
                    <a:pt x="164650" y="10851"/>
                  </a:lnTo>
                  <a:cubicBezTo>
                    <a:pt x="163893" y="12402"/>
                    <a:pt x="163358" y="14063"/>
                    <a:pt x="163077" y="15786"/>
                  </a:cubicBezTo>
                  <a:cubicBezTo>
                    <a:pt x="162442" y="19867"/>
                    <a:pt x="163492" y="23526"/>
                    <a:pt x="165367" y="27077"/>
                  </a:cubicBezTo>
                  <a:lnTo>
                    <a:pt x="165367" y="27077"/>
                  </a:lnTo>
                  <a:cubicBezTo>
                    <a:pt x="164363" y="29612"/>
                    <a:pt x="162821" y="31912"/>
                    <a:pt x="160832" y="33841"/>
                  </a:cubicBezTo>
                  <a:cubicBezTo>
                    <a:pt x="158912" y="35648"/>
                    <a:pt x="156795" y="37292"/>
                    <a:pt x="154823" y="39094"/>
                  </a:cubicBezTo>
                  <a:lnTo>
                    <a:pt x="154823" y="39094"/>
                  </a:lnTo>
                  <a:cubicBezTo>
                    <a:pt x="152661" y="37517"/>
                    <a:pt x="150113" y="36588"/>
                    <a:pt x="147428" y="35972"/>
                  </a:cubicBezTo>
                  <a:lnTo>
                    <a:pt x="147428" y="35972"/>
                  </a:lnTo>
                  <a:cubicBezTo>
                    <a:pt x="147890" y="34203"/>
                    <a:pt x="148091" y="32338"/>
                    <a:pt x="148145" y="30620"/>
                  </a:cubicBezTo>
                  <a:cubicBezTo>
                    <a:pt x="148340" y="23106"/>
                    <a:pt x="146096" y="15689"/>
                    <a:pt x="141997" y="9443"/>
                  </a:cubicBezTo>
                  <a:cubicBezTo>
                    <a:pt x="141936" y="9351"/>
                    <a:pt x="141874" y="9260"/>
                    <a:pt x="141811" y="9168"/>
                  </a:cubicBezTo>
                  <a:lnTo>
                    <a:pt x="141811" y="9168"/>
                  </a:lnTo>
                  <a:cubicBezTo>
                    <a:pt x="144186" y="7782"/>
                    <a:pt x="146628" y="6500"/>
                    <a:pt x="149219" y="5637"/>
                  </a:cubicBezTo>
                  <a:cubicBezTo>
                    <a:pt x="150785" y="5064"/>
                    <a:pt x="152426" y="4771"/>
                    <a:pt x="154050" y="4771"/>
                  </a:cubicBezTo>
                  <a:close/>
                  <a:moveTo>
                    <a:pt x="111360" y="22094"/>
                  </a:moveTo>
                  <a:cubicBezTo>
                    <a:pt x="112639" y="28404"/>
                    <a:pt x="111495" y="35539"/>
                    <a:pt x="109987" y="41258"/>
                  </a:cubicBezTo>
                  <a:cubicBezTo>
                    <a:pt x="109264" y="43733"/>
                    <a:pt x="108433" y="46209"/>
                    <a:pt x="107493" y="48642"/>
                  </a:cubicBezTo>
                  <a:lnTo>
                    <a:pt x="107493" y="48642"/>
                  </a:lnTo>
                  <a:cubicBezTo>
                    <a:pt x="107153" y="48459"/>
                    <a:pt x="106813" y="48274"/>
                    <a:pt x="106473" y="48089"/>
                  </a:cubicBezTo>
                  <a:cubicBezTo>
                    <a:pt x="103936" y="46528"/>
                    <a:pt x="101496" y="44381"/>
                    <a:pt x="100715" y="41355"/>
                  </a:cubicBezTo>
                  <a:cubicBezTo>
                    <a:pt x="99642" y="37256"/>
                    <a:pt x="101984" y="33060"/>
                    <a:pt x="104326" y="29839"/>
                  </a:cubicBezTo>
                  <a:cubicBezTo>
                    <a:pt x="106390" y="27001"/>
                    <a:pt x="108838" y="24504"/>
                    <a:pt x="111360" y="22094"/>
                  </a:cubicBezTo>
                  <a:close/>
                  <a:moveTo>
                    <a:pt x="130643" y="4668"/>
                  </a:moveTo>
                  <a:cubicBezTo>
                    <a:pt x="130973" y="4668"/>
                    <a:pt x="131309" y="4697"/>
                    <a:pt x="131652" y="4758"/>
                  </a:cubicBezTo>
                  <a:cubicBezTo>
                    <a:pt x="133879" y="5156"/>
                    <a:pt x="135717" y="6656"/>
                    <a:pt x="137219" y="8307"/>
                  </a:cubicBezTo>
                  <a:lnTo>
                    <a:pt x="137219" y="8307"/>
                  </a:lnTo>
                  <a:cubicBezTo>
                    <a:pt x="135640" y="9267"/>
                    <a:pt x="134077" y="10266"/>
                    <a:pt x="132530" y="11297"/>
                  </a:cubicBezTo>
                  <a:cubicBezTo>
                    <a:pt x="128822" y="13346"/>
                    <a:pt x="125504" y="16177"/>
                    <a:pt x="122771" y="19495"/>
                  </a:cubicBezTo>
                  <a:cubicBezTo>
                    <a:pt x="120527" y="22520"/>
                    <a:pt x="119648" y="26229"/>
                    <a:pt x="121502" y="29742"/>
                  </a:cubicBezTo>
                  <a:cubicBezTo>
                    <a:pt x="123357" y="33158"/>
                    <a:pt x="126870" y="35109"/>
                    <a:pt x="130579" y="36183"/>
                  </a:cubicBezTo>
                  <a:cubicBezTo>
                    <a:pt x="134580" y="37159"/>
                    <a:pt x="138581" y="37842"/>
                    <a:pt x="142582" y="38232"/>
                  </a:cubicBezTo>
                  <a:cubicBezTo>
                    <a:pt x="142815" y="38269"/>
                    <a:pt x="143049" y="38306"/>
                    <a:pt x="143283" y="38344"/>
                  </a:cubicBezTo>
                  <a:lnTo>
                    <a:pt x="143283" y="38344"/>
                  </a:lnTo>
                  <a:cubicBezTo>
                    <a:pt x="143245" y="38405"/>
                    <a:pt x="143207" y="38465"/>
                    <a:pt x="143168" y="38525"/>
                  </a:cubicBezTo>
                  <a:cubicBezTo>
                    <a:pt x="143168" y="38499"/>
                    <a:pt x="143168" y="38487"/>
                    <a:pt x="143164" y="38487"/>
                  </a:cubicBezTo>
                  <a:cubicBezTo>
                    <a:pt x="143154" y="38487"/>
                    <a:pt x="143116" y="38577"/>
                    <a:pt x="142973" y="38720"/>
                  </a:cubicBezTo>
                  <a:lnTo>
                    <a:pt x="142582" y="39111"/>
                  </a:lnTo>
                  <a:cubicBezTo>
                    <a:pt x="142192" y="39501"/>
                    <a:pt x="141802" y="39891"/>
                    <a:pt x="141509" y="40184"/>
                  </a:cubicBezTo>
                  <a:cubicBezTo>
                    <a:pt x="140533" y="40965"/>
                    <a:pt x="139655" y="41746"/>
                    <a:pt x="138679" y="42526"/>
                  </a:cubicBezTo>
                  <a:cubicBezTo>
                    <a:pt x="136239" y="44478"/>
                    <a:pt x="133799" y="46332"/>
                    <a:pt x="131359" y="48187"/>
                  </a:cubicBezTo>
                  <a:cubicBezTo>
                    <a:pt x="128243" y="50618"/>
                    <a:pt x="124927" y="53168"/>
                    <a:pt x="122099" y="56118"/>
                  </a:cubicBezTo>
                  <a:lnTo>
                    <a:pt x="122099" y="56118"/>
                  </a:lnTo>
                  <a:cubicBezTo>
                    <a:pt x="120257" y="54862"/>
                    <a:pt x="118302" y="53821"/>
                    <a:pt x="116232" y="52969"/>
                  </a:cubicBezTo>
                  <a:cubicBezTo>
                    <a:pt x="114190" y="52068"/>
                    <a:pt x="112185" y="51093"/>
                    <a:pt x="110194" y="50066"/>
                  </a:cubicBezTo>
                  <a:lnTo>
                    <a:pt x="110194" y="50066"/>
                  </a:lnTo>
                  <a:cubicBezTo>
                    <a:pt x="110727" y="48681"/>
                    <a:pt x="111211" y="47273"/>
                    <a:pt x="111646" y="45844"/>
                  </a:cubicBezTo>
                  <a:cubicBezTo>
                    <a:pt x="114340" y="37677"/>
                    <a:pt x="116090" y="28274"/>
                    <a:pt x="113761" y="19829"/>
                  </a:cubicBezTo>
                  <a:lnTo>
                    <a:pt x="113761" y="19829"/>
                  </a:lnTo>
                  <a:cubicBezTo>
                    <a:pt x="114262" y="19360"/>
                    <a:pt x="114761" y="18892"/>
                    <a:pt x="115257" y="18421"/>
                  </a:cubicBezTo>
                  <a:cubicBezTo>
                    <a:pt x="117013" y="16665"/>
                    <a:pt x="118867" y="15005"/>
                    <a:pt x="120527" y="13151"/>
                  </a:cubicBezTo>
                  <a:cubicBezTo>
                    <a:pt x="122186" y="11297"/>
                    <a:pt x="123259" y="9443"/>
                    <a:pt x="124821" y="7784"/>
                  </a:cubicBezTo>
                  <a:cubicBezTo>
                    <a:pt x="126357" y="6077"/>
                    <a:pt x="128341" y="4668"/>
                    <a:pt x="130643" y="4668"/>
                  </a:cubicBezTo>
                  <a:close/>
                  <a:moveTo>
                    <a:pt x="154827" y="43127"/>
                  </a:moveTo>
                  <a:cubicBezTo>
                    <a:pt x="157968" y="46796"/>
                    <a:pt x="157064" y="51952"/>
                    <a:pt x="155337" y="56897"/>
                  </a:cubicBezTo>
                  <a:lnTo>
                    <a:pt x="155337" y="56897"/>
                  </a:lnTo>
                  <a:cubicBezTo>
                    <a:pt x="154969" y="56675"/>
                    <a:pt x="154621" y="56439"/>
                    <a:pt x="154293" y="56189"/>
                  </a:cubicBezTo>
                  <a:cubicBezTo>
                    <a:pt x="151561" y="54140"/>
                    <a:pt x="150975" y="51017"/>
                    <a:pt x="152049" y="47699"/>
                  </a:cubicBezTo>
                  <a:cubicBezTo>
                    <a:pt x="152589" y="45963"/>
                    <a:pt x="153601" y="44471"/>
                    <a:pt x="154827" y="43127"/>
                  </a:cubicBezTo>
                  <a:close/>
                  <a:moveTo>
                    <a:pt x="80479" y="25154"/>
                  </a:moveTo>
                  <a:cubicBezTo>
                    <a:pt x="80906" y="26486"/>
                    <a:pt x="81244" y="27855"/>
                    <a:pt x="81490" y="29254"/>
                  </a:cubicBezTo>
                  <a:cubicBezTo>
                    <a:pt x="82368" y="35207"/>
                    <a:pt x="81880" y="41258"/>
                    <a:pt x="80026" y="46918"/>
                  </a:cubicBezTo>
                  <a:cubicBezTo>
                    <a:pt x="78766" y="50962"/>
                    <a:pt x="77101" y="54871"/>
                    <a:pt x="75123" y="58583"/>
                  </a:cubicBezTo>
                  <a:lnTo>
                    <a:pt x="75123" y="58583"/>
                  </a:lnTo>
                  <a:cubicBezTo>
                    <a:pt x="73685" y="55576"/>
                    <a:pt x="72629" y="52396"/>
                    <a:pt x="72023" y="49065"/>
                  </a:cubicBezTo>
                  <a:cubicBezTo>
                    <a:pt x="70852" y="43795"/>
                    <a:pt x="71535" y="38232"/>
                    <a:pt x="73975" y="33450"/>
                  </a:cubicBezTo>
                  <a:cubicBezTo>
                    <a:pt x="75537" y="30913"/>
                    <a:pt x="77293" y="28473"/>
                    <a:pt x="79343" y="26326"/>
                  </a:cubicBezTo>
                  <a:cubicBezTo>
                    <a:pt x="79727" y="25941"/>
                    <a:pt x="80106" y="25550"/>
                    <a:pt x="80479" y="25154"/>
                  </a:cubicBezTo>
                  <a:close/>
                  <a:moveTo>
                    <a:pt x="201060" y="33093"/>
                  </a:moveTo>
                  <a:lnTo>
                    <a:pt x="201060" y="33093"/>
                  </a:lnTo>
                  <a:cubicBezTo>
                    <a:pt x="200133" y="41080"/>
                    <a:pt x="197841" y="48817"/>
                    <a:pt x="195380" y="56384"/>
                  </a:cubicBezTo>
                  <a:cubicBezTo>
                    <a:pt x="194969" y="57617"/>
                    <a:pt x="194546" y="58861"/>
                    <a:pt x="194124" y="60113"/>
                  </a:cubicBezTo>
                  <a:lnTo>
                    <a:pt x="194124" y="60113"/>
                  </a:lnTo>
                  <a:cubicBezTo>
                    <a:pt x="188803" y="53818"/>
                    <a:pt x="186092" y="43042"/>
                    <a:pt x="192354" y="36866"/>
                  </a:cubicBezTo>
                  <a:cubicBezTo>
                    <a:pt x="194745" y="34539"/>
                    <a:pt x="197986" y="33995"/>
                    <a:pt x="201060" y="33093"/>
                  </a:cubicBezTo>
                  <a:close/>
                  <a:moveTo>
                    <a:pt x="167228" y="30106"/>
                  </a:moveTo>
                  <a:lnTo>
                    <a:pt x="167228" y="30106"/>
                  </a:lnTo>
                  <a:cubicBezTo>
                    <a:pt x="169189" y="33067"/>
                    <a:pt x="171313" y="36065"/>
                    <a:pt x="172250" y="39501"/>
                  </a:cubicBezTo>
                  <a:cubicBezTo>
                    <a:pt x="173617" y="44381"/>
                    <a:pt x="172153" y="49358"/>
                    <a:pt x="171177" y="54140"/>
                  </a:cubicBezTo>
                  <a:cubicBezTo>
                    <a:pt x="170751" y="56457"/>
                    <a:pt x="170417" y="58821"/>
                    <a:pt x="170464" y="61152"/>
                  </a:cubicBezTo>
                  <a:lnTo>
                    <a:pt x="170464" y="61152"/>
                  </a:lnTo>
                  <a:cubicBezTo>
                    <a:pt x="165976" y="60331"/>
                    <a:pt x="161514" y="59571"/>
                    <a:pt x="158000" y="58190"/>
                  </a:cubicBezTo>
                  <a:lnTo>
                    <a:pt x="158000" y="58190"/>
                  </a:lnTo>
                  <a:cubicBezTo>
                    <a:pt x="160115" y="52272"/>
                    <a:pt x="161385" y="45945"/>
                    <a:pt x="156982" y="41044"/>
                  </a:cubicBezTo>
                  <a:lnTo>
                    <a:pt x="156982" y="41044"/>
                  </a:lnTo>
                  <a:cubicBezTo>
                    <a:pt x="158343" y="39850"/>
                    <a:pt x="159774" y="38748"/>
                    <a:pt x="161027" y="37647"/>
                  </a:cubicBezTo>
                  <a:cubicBezTo>
                    <a:pt x="163644" y="35596"/>
                    <a:pt x="165748" y="33033"/>
                    <a:pt x="167228" y="30106"/>
                  </a:cubicBezTo>
                  <a:close/>
                  <a:moveTo>
                    <a:pt x="181887" y="3582"/>
                  </a:moveTo>
                  <a:cubicBezTo>
                    <a:pt x="187247" y="3582"/>
                    <a:pt x="192567" y="5942"/>
                    <a:pt x="196258" y="10126"/>
                  </a:cubicBezTo>
                  <a:cubicBezTo>
                    <a:pt x="200962" y="15463"/>
                    <a:pt x="201809" y="22896"/>
                    <a:pt x="201363" y="29783"/>
                  </a:cubicBezTo>
                  <a:lnTo>
                    <a:pt x="201363" y="29783"/>
                  </a:lnTo>
                  <a:cubicBezTo>
                    <a:pt x="198287" y="30962"/>
                    <a:pt x="194805" y="31318"/>
                    <a:pt x="191964" y="33255"/>
                  </a:cubicBezTo>
                  <a:cubicBezTo>
                    <a:pt x="183474" y="39111"/>
                    <a:pt x="185035" y="51798"/>
                    <a:pt x="189915" y="59507"/>
                  </a:cubicBezTo>
                  <a:cubicBezTo>
                    <a:pt x="190838" y="60963"/>
                    <a:pt x="191887" y="62245"/>
                    <a:pt x="193038" y="63378"/>
                  </a:cubicBezTo>
                  <a:lnTo>
                    <a:pt x="193038" y="63378"/>
                  </a:lnTo>
                  <a:cubicBezTo>
                    <a:pt x="192632" y="64622"/>
                    <a:pt x="192238" y="65871"/>
                    <a:pt x="191866" y="67119"/>
                  </a:cubicBezTo>
                  <a:cubicBezTo>
                    <a:pt x="191324" y="68893"/>
                    <a:pt x="190758" y="70717"/>
                    <a:pt x="190379" y="72565"/>
                  </a:cubicBezTo>
                  <a:lnTo>
                    <a:pt x="190379" y="72565"/>
                  </a:lnTo>
                  <a:cubicBezTo>
                    <a:pt x="188929" y="65616"/>
                    <a:pt x="181535" y="63324"/>
                    <a:pt x="173541" y="61734"/>
                  </a:cubicBezTo>
                  <a:lnTo>
                    <a:pt x="173541" y="61734"/>
                  </a:lnTo>
                  <a:cubicBezTo>
                    <a:pt x="173426" y="60060"/>
                    <a:pt x="173577" y="58311"/>
                    <a:pt x="173909" y="56482"/>
                  </a:cubicBezTo>
                  <a:cubicBezTo>
                    <a:pt x="174690" y="51602"/>
                    <a:pt x="176349" y="46820"/>
                    <a:pt x="175764" y="41843"/>
                  </a:cubicBezTo>
                  <a:cubicBezTo>
                    <a:pt x="175276" y="37159"/>
                    <a:pt x="172934" y="33255"/>
                    <a:pt x="170396" y="29351"/>
                  </a:cubicBezTo>
                  <a:cubicBezTo>
                    <a:pt x="169819" y="28434"/>
                    <a:pt x="169221" y="27509"/>
                    <a:pt x="168657" y="26564"/>
                  </a:cubicBezTo>
                  <a:lnTo>
                    <a:pt x="168657" y="26564"/>
                  </a:lnTo>
                  <a:cubicBezTo>
                    <a:pt x="170007" y="22285"/>
                    <a:pt x="170098" y="17622"/>
                    <a:pt x="168932" y="13249"/>
                  </a:cubicBezTo>
                  <a:cubicBezTo>
                    <a:pt x="168711" y="12432"/>
                    <a:pt x="168431" y="11642"/>
                    <a:pt x="168095" y="10884"/>
                  </a:cubicBezTo>
                  <a:lnTo>
                    <a:pt x="168095" y="10884"/>
                  </a:lnTo>
                  <a:cubicBezTo>
                    <a:pt x="169249" y="8992"/>
                    <a:pt x="170823" y="7356"/>
                    <a:pt x="172738" y="6125"/>
                  </a:cubicBezTo>
                  <a:cubicBezTo>
                    <a:pt x="175588" y="4393"/>
                    <a:pt x="178744" y="3582"/>
                    <a:pt x="181887" y="3582"/>
                  </a:cubicBezTo>
                  <a:close/>
                  <a:moveTo>
                    <a:pt x="34564" y="42919"/>
                  </a:moveTo>
                  <a:cubicBezTo>
                    <a:pt x="41747" y="44480"/>
                    <a:pt x="49632" y="45735"/>
                    <a:pt x="55628" y="50138"/>
                  </a:cubicBezTo>
                  <a:cubicBezTo>
                    <a:pt x="61190" y="54140"/>
                    <a:pt x="64216" y="61947"/>
                    <a:pt x="62362" y="68681"/>
                  </a:cubicBezTo>
                  <a:cubicBezTo>
                    <a:pt x="61960" y="70111"/>
                    <a:pt x="61326" y="71413"/>
                    <a:pt x="60528" y="72606"/>
                  </a:cubicBezTo>
                  <a:lnTo>
                    <a:pt x="60528" y="72606"/>
                  </a:lnTo>
                  <a:cubicBezTo>
                    <a:pt x="56681" y="70472"/>
                    <a:pt x="52563" y="68850"/>
                    <a:pt x="48894" y="66631"/>
                  </a:cubicBezTo>
                  <a:cubicBezTo>
                    <a:pt x="45185" y="64484"/>
                    <a:pt x="41965" y="61557"/>
                    <a:pt x="39427" y="58043"/>
                  </a:cubicBezTo>
                  <a:cubicBezTo>
                    <a:pt x="36206" y="53509"/>
                    <a:pt x="34808" y="48282"/>
                    <a:pt x="34564" y="42919"/>
                  </a:cubicBezTo>
                  <a:close/>
                  <a:moveTo>
                    <a:pt x="122526" y="60163"/>
                  </a:moveTo>
                  <a:lnTo>
                    <a:pt x="122526" y="60163"/>
                  </a:lnTo>
                  <a:cubicBezTo>
                    <a:pt x="123171" y="60733"/>
                    <a:pt x="123777" y="61356"/>
                    <a:pt x="124333" y="62045"/>
                  </a:cubicBezTo>
                  <a:cubicBezTo>
                    <a:pt x="126984" y="65178"/>
                    <a:pt x="127585" y="69105"/>
                    <a:pt x="127115" y="73064"/>
                  </a:cubicBezTo>
                  <a:lnTo>
                    <a:pt x="127115" y="73064"/>
                  </a:lnTo>
                  <a:cubicBezTo>
                    <a:pt x="127001" y="73035"/>
                    <a:pt x="126887" y="73006"/>
                    <a:pt x="126772" y="72975"/>
                  </a:cubicBezTo>
                  <a:cubicBezTo>
                    <a:pt x="124235" y="72194"/>
                    <a:pt x="120917" y="71023"/>
                    <a:pt x="119648" y="68486"/>
                  </a:cubicBezTo>
                  <a:cubicBezTo>
                    <a:pt x="118867" y="66827"/>
                    <a:pt x="119355" y="64972"/>
                    <a:pt x="120331" y="63216"/>
                  </a:cubicBezTo>
                  <a:cubicBezTo>
                    <a:pt x="121008" y="62159"/>
                    <a:pt x="121739" y="61138"/>
                    <a:pt x="122526" y="60163"/>
                  </a:cubicBezTo>
                  <a:close/>
                  <a:moveTo>
                    <a:pt x="146337" y="38906"/>
                  </a:moveTo>
                  <a:lnTo>
                    <a:pt x="146337" y="38906"/>
                  </a:lnTo>
                  <a:cubicBezTo>
                    <a:pt x="148574" y="39389"/>
                    <a:pt x="150751" y="40074"/>
                    <a:pt x="152635" y="41258"/>
                  </a:cubicBezTo>
                  <a:lnTo>
                    <a:pt x="152635" y="41258"/>
                  </a:lnTo>
                  <a:cubicBezTo>
                    <a:pt x="152012" y="41936"/>
                    <a:pt x="151422" y="42647"/>
                    <a:pt x="150878" y="43405"/>
                  </a:cubicBezTo>
                  <a:cubicBezTo>
                    <a:pt x="148731" y="46430"/>
                    <a:pt x="147657" y="50724"/>
                    <a:pt x="149121" y="54335"/>
                  </a:cubicBezTo>
                  <a:cubicBezTo>
                    <a:pt x="150081" y="56771"/>
                    <a:pt x="152045" y="58481"/>
                    <a:pt x="154254" y="59761"/>
                  </a:cubicBezTo>
                  <a:lnTo>
                    <a:pt x="154254" y="59761"/>
                  </a:lnTo>
                  <a:cubicBezTo>
                    <a:pt x="153259" y="62241"/>
                    <a:pt x="152213" y="64577"/>
                    <a:pt x="151561" y="66534"/>
                  </a:cubicBezTo>
                  <a:cubicBezTo>
                    <a:pt x="151092" y="67883"/>
                    <a:pt x="150702" y="69258"/>
                    <a:pt x="150434" y="70647"/>
                  </a:cubicBezTo>
                  <a:lnTo>
                    <a:pt x="150434" y="70647"/>
                  </a:lnTo>
                  <a:cubicBezTo>
                    <a:pt x="145073" y="71433"/>
                    <a:pt x="139811" y="72800"/>
                    <a:pt x="134482" y="73365"/>
                  </a:cubicBezTo>
                  <a:cubicBezTo>
                    <a:pt x="133505" y="73516"/>
                    <a:pt x="132513" y="73594"/>
                    <a:pt x="131518" y="73594"/>
                  </a:cubicBezTo>
                  <a:cubicBezTo>
                    <a:pt x="131090" y="73594"/>
                    <a:pt x="130661" y="73579"/>
                    <a:pt x="130232" y="73550"/>
                  </a:cubicBezTo>
                  <a:lnTo>
                    <a:pt x="130232" y="73550"/>
                  </a:lnTo>
                  <a:cubicBezTo>
                    <a:pt x="130306" y="72907"/>
                    <a:pt x="130358" y="72261"/>
                    <a:pt x="130383" y="71609"/>
                  </a:cubicBezTo>
                  <a:cubicBezTo>
                    <a:pt x="130676" y="66729"/>
                    <a:pt x="128822" y="61947"/>
                    <a:pt x="125309" y="58629"/>
                  </a:cubicBezTo>
                  <a:cubicBezTo>
                    <a:pt x="125042" y="58391"/>
                    <a:pt x="124772" y="58158"/>
                    <a:pt x="124499" y="57930"/>
                  </a:cubicBezTo>
                  <a:lnTo>
                    <a:pt x="124499" y="57930"/>
                  </a:lnTo>
                  <a:cubicBezTo>
                    <a:pt x="124949" y="57466"/>
                    <a:pt x="125414" y="57016"/>
                    <a:pt x="125894" y="56580"/>
                  </a:cubicBezTo>
                  <a:cubicBezTo>
                    <a:pt x="130676" y="52188"/>
                    <a:pt x="135946" y="48479"/>
                    <a:pt x="141021" y="44381"/>
                  </a:cubicBezTo>
                  <a:cubicBezTo>
                    <a:pt x="142778" y="43209"/>
                    <a:pt x="144437" y="41648"/>
                    <a:pt x="145705" y="39989"/>
                  </a:cubicBezTo>
                  <a:cubicBezTo>
                    <a:pt x="145936" y="39643"/>
                    <a:pt x="146146" y="39281"/>
                    <a:pt x="146337" y="38906"/>
                  </a:cubicBezTo>
                  <a:close/>
                  <a:moveTo>
                    <a:pt x="96681" y="8004"/>
                  </a:moveTo>
                  <a:cubicBezTo>
                    <a:pt x="100459" y="8004"/>
                    <a:pt x="104182" y="10197"/>
                    <a:pt x="106668" y="12761"/>
                  </a:cubicBezTo>
                  <a:cubicBezTo>
                    <a:pt x="108354" y="14492"/>
                    <a:pt x="109558" y="16502"/>
                    <a:pt x="110385" y="18680"/>
                  </a:cubicBezTo>
                  <a:lnTo>
                    <a:pt x="110385" y="18680"/>
                  </a:lnTo>
                  <a:cubicBezTo>
                    <a:pt x="109591" y="19432"/>
                    <a:pt x="108804" y="20189"/>
                    <a:pt x="108035" y="20959"/>
                  </a:cubicBezTo>
                  <a:cubicBezTo>
                    <a:pt x="102374" y="26521"/>
                    <a:pt x="94469" y="35402"/>
                    <a:pt x="98373" y="43990"/>
                  </a:cubicBezTo>
                  <a:cubicBezTo>
                    <a:pt x="99897" y="47406"/>
                    <a:pt x="102920" y="49718"/>
                    <a:pt x="106300" y="51566"/>
                  </a:cubicBezTo>
                  <a:lnTo>
                    <a:pt x="106300" y="51566"/>
                  </a:lnTo>
                  <a:cubicBezTo>
                    <a:pt x="105798" y="52733"/>
                    <a:pt x="105270" y="53885"/>
                    <a:pt x="104717" y="55018"/>
                  </a:cubicBezTo>
                  <a:cubicBezTo>
                    <a:pt x="102570" y="59215"/>
                    <a:pt x="99447" y="62825"/>
                    <a:pt x="96519" y="66631"/>
                  </a:cubicBezTo>
                  <a:cubicBezTo>
                    <a:pt x="94690" y="69091"/>
                    <a:pt x="92739" y="71835"/>
                    <a:pt x="91324" y="74786"/>
                  </a:cubicBezTo>
                  <a:lnTo>
                    <a:pt x="91324" y="74786"/>
                  </a:lnTo>
                  <a:cubicBezTo>
                    <a:pt x="90709" y="74412"/>
                    <a:pt x="90097" y="74037"/>
                    <a:pt x="89492" y="73658"/>
                  </a:cubicBezTo>
                  <a:cubicBezTo>
                    <a:pt x="85198" y="71023"/>
                    <a:pt x="81099" y="68095"/>
                    <a:pt x="78172" y="63899"/>
                  </a:cubicBezTo>
                  <a:cubicBezTo>
                    <a:pt x="77679" y="63169"/>
                    <a:pt x="77210" y="62425"/>
                    <a:pt x="76766" y="61670"/>
                  </a:cubicBezTo>
                  <a:lnTo>
                    <a:pt x="76766" y="61670"/>
                  </a:lnTo>
                  <a:cubicBezTo>
                    <a:pt x="78821" y="57996"/>
                    <a:pt x="80568" y="54140"/>
                    <a:pt x="82075" y="50236"/>
                  </a:cubicBezTo>
                  <a:cubicBezTo>
                    <a:pt x="85284" y="41235"/>
                    <a:pt x="85920" y="31481"/>
                    <a:pt x="82672" y="22685"/>
                  </a:cubicBezTo>
                  <a:lnTo>
                    <a:pt x="82672" y="22685"/>
                  </a:lnTo>
                  <a:cubicBezTo>
                    <a:pt x="83574" y="21616"/>
                    <a:pt x="84445" y="20517"/>
                    <a:pt x="85296" y="19397"/>
                  </a:cubicBezTo>
                  <a:cubicBezTo>
                    <a:pt x="87638" y="15786"/>
                    <a:pt x="89199" y="9931"/>
                    <a:pt x="93786" y="8467"/>
                  </a:cubicBezTo>
                  <a:cubicBezTo>
                    <a:pt x="94742" y="8148"/>
                    <a:pt x="95713" y="8004"/>
                    <a:pt x="96681" y="8004"/>
                  </a:cubicBezTo>
                  <a:close/>
                  <a:moveTo>
                    <a:pt x="174181" y="65077"/>
                  </a:moveTo>
                  <a:lnTo>
                    <a:pt x="174181" y="65077"/>
                  </a:lnTo>
                  <a:cubicBezTo>
                    <a:pt x="175501" y="65359"/>
                    <a:pt x="176812" y="65674"/>
                    <a:pt x="178106" y="66046"/>
                  </a:cubicBezTo>
                  <a:cubicBezTo>
                    <a:pt x="181619" y="67022"/>
                    <a:pt x="185718" y="68681"/>
                    <a:pt x="187084" y="72292"/>
                  </a:cubicBezTo>
                  <a:cubicBezTo>
                    <a:pt x="187432" y="73211"/>
                    <a:pt x="187608" y="74151"/>
                    <a:pt x="187649" y="75097"/>
                  </a:cubicBezTo>
                  <a:lnTo>
                    <a:pt x="187649" y="75097"/>
                  </a:lnTo>
                  <a:cubicBezTo>
                    <a:pt x="184048" y="74446"/>
                    <a:pt x="180606" y="73361"/>
                    <a:pt x="177813" y="70633"/>
                  </a:cubicBezTo>
                  <a:cubicBezTo>
                    <a:pt x="175987" y="68889"/>
                    <a:pt x="174831" y="67040"/>
                    <a:pt x="174181" y="65077"/>
                  </a:cubicBezTo>
                  <a:close/>
                  <a:moveTo>
                    <a:pt x="57810" y="4936"/>
                  </a:moveTo>
                  <a:cubicBezTo>
                    <a:pt x="59095" y="4936"/>
                    <a:pt x="60394" y="5101"/>
                    <a:pt x="61678" y="5441"/>
                  </a:cubicBezTo>
                  <a:cubicBezTo>
                    <a:pt x="66753" y="6808"/>
                    <a:pt x="71047" y="10321"/>
                    <a:pt x="74365" y="14322"/>
                  </a:cubicBezTo>
                  <a:cubicBezTo>
                    <a:pt x="76352" y="16622"/>
                    <a:pt x="77974" y="19146"/>
                    <a:pt x="79202" y="21849"/>
                  </a:cubicBezTo>
                  <a:lnTo>
                    <a:pt x="79202" y="21849"/>
                  </a:lnTo>
                  <a:cubicBezTo>
                    <a:pt x="75798" y="25583"/>
                    <a:pt x="72220" y="29378"/>
                    <a:pt x="70267" y="34133"/>
                  </a:cubicBezTo>
                  <a:cubicBezTo>
                    <a:pt x="66560" y="42926"/>
                    <a:pt x="68716" y="53469"/>
                    <a:pt x="73305" y="61796"/>
                  </a:cubicBezTo>
                  <a:lnTo>
                    <a:pt x="73305" y="61796"/>
                  </a:lnTo>
                  <a:cubicBezTo>
                    <a:pt x="72919" y="62439"/>
                    <a:pt x="72524" y="63075"/>
                    <a:pt x="72121" y="63704"/>
                  </a:cubicBezTo>
                  <a:cubicBezTo>
                    <a:pt x="69714" y="67555"/>
                    <a:pt x="67241" y="71472"/>
                    <a:pt x="65461" y="75727"/>
                  </a:cubicBezTo>
                  <a:lnTo>
                    <a:pt x="65461" y="75727"/>
                  </a:lnTo>
                  <a:cubicBezTo>
                    <a:pt x="64689" y="75165"/>
                    <a:pt x="63893" y="74629"/>
                    <a:pt x="63078" y="74118"/>
                  </a:cubicBezTo>
                  <a:lnTo>
                    <a:pt x="63078" y="74118"/>
                  </a:lnTo>
                  <a:cubicBezTo>
                    <a:pt x="64069" y="72618"/>
                    <a:pt x="64837" y="70977"/>
                    <a:pt x="65289" y="69169"/>
                  </a:cubicBezTo>
                  <a:cubicBezTo>
                    <a:pt x="66948" y="61849"/>
                    <a:pt x="64606" y="54237"/>
                    <a:pt x="59141" y="49065"/>
                  </a:cubicBezTo>
                  <a:cubicBezTo>
                    <a:pt x="53383" y="43795"/>
                    <a:pt x="45185" y="42038"/>
                    <a:pt x="37768" y="40574"/>
                  </a:cubicBezTo>
                  <a:cubicBezTo>
                    <a:pt x="36699" y="40344"/>
                    <a:pt x="35623" y="40116"/>
                    <a:pt x="34545" y="39880"/>
                  </a:cubicBezTo>
                  <a:lnTo>
                    <a:pt x="34545" y="39880"/>
                  </a:lnTo>
                  <a:cubicBezTo>
                    <a:pt x="34620" y="37466"/>
                    <a:pt x="34901" y="35046"/>
                    <a:pt x="35329" y="32670"/>
                  </a:cubicBezTo>
                  <a:cubicBezTo>
                    <a:pt x="36890" y="23984"/>
                    <a:pt x="41086" y="14030"/>
                    <a:pt x="48211" y="8369"/>
                  </a:cubicBezTo>
                  <a:cubicBezTo>
                    <a:pt x="50923" y="6157"/>
                    <a:pt x="54314" y="4936"/>
                    <a:pt x="57810" y="4936"/>
                  </a:cubicBezTo>
                  <a:close/>
                  <a:moveTo>
                    <a:pt x="156555" y="73128"/>
                  </a:moveTo>
                  <a:cubicBezTo>
                    <a:pt x="157071" y="73128"/>
                    <a:pt x="157586" y="73141"/>
                    <a:pt x="158100" y="73170"/>
                  </a:cubicBezTo>
                  <a:cubicBezTo>
                    <a:pt x="160442" y="73170"/>
                    <a:pt x="162686" y="73951"/>
                    <a:pt x="164443" y="75512"/>
                  </a:cubicBezTo>
                  <a:cubicBezTo>
                    <a:pt x="166492" y="77562"/>
                    <a:pt x="166883" y="80685"/>
                    <a:pt x="166883" y="83515"/>
                  </a:cubicBezTo>
                  <a:cubicBezTo>
                    <a:pt x="166835" y="85125"/>
                    <a:pt x="166604" y="86735"/>
                    <a:pt x="166167" y="88290"/>
                  </a:cubicBezTo>
                  <a:lnTo>
                    <a:pt x="166167" y="88290"/>
                  </a:lnTo>
                  <a:cubicBezTo>
                    <a:pt x="164989" y="87931"/>
                    <a:pt x="163823" y="87552"/>
                    <a:pt x="162686" y="87126"/>
                  </a:cubicBezTo>
                  <a:cubicBezTo>
                    <a:pt x="158978" y="85759"/>
                    <a:pt x="155757" y="83612"/>
                    <a:pt x="154098" y="79806"/>
                  </a:cubicBezTo>
                  <a:cubicBezTo>
                    <a:pt x="153200" y="77650"/>
                    <a:pt x="152984" y="75472"/>
                    <a:pt x="153174" y="73303"/>
                  </a:cubicBezTo>
                  <a:lnTo>
                    <a:pt x="153174" y="73303"/>
                  </a:lnTo>
                  <a:cubicBezTo>
                    <a:pt x="154304" y="73192"/>
                    <a:pt x="155431" y="73128"/>
                    <a:pt x="156555" y="73128"/>
                  </a:cubicBezTo>
                  <a:close/>
                  <a:moveTo>
                    <a:pt x="193431" y="78868"/>
                  </a:moveTo>
                  <a:cubicBezTo>
                    <a:pt x="196065" y="79246"/>
                    <a:pt x="198650" y="79807"/>
                    <a:pt x="201040" y="81075"/>
                  </a:cubicBezTo>
                  <a:cubicBezTo>
                    <a:pt x="204950" y="83173"/>
                    <a:pt x="207462" y="87134"/>
                    <a:pt x="207757" y="91593"/>
                  </a:cubicBezTo>
                  <a:lnTo>
                    <a:pt x="207757" y="91593"/>
                  </a:lnTo>
                  <a:cubicBezTo>
                    <a:pt x="206291" y="90928"/>
                    <a:pt x="204829" y="90231"/>
                    <a:pt x="203382" y="89468"/>
                  </a:cubicBezTo>
                  <a:cubicBezTo>
                    <a:pt x="200162" y="88004"/>
                    <a:pt x="197332" y="85759"/>
                    <a:pt x="195185" y="82929"/>
                  </a:cubicBezTo>
                  <a:cubicBezTo>
                    <a:pt x="194375" y="81674"/>
                    <a:pt x="193784" y="80302"/>
                    <a:pt x="193431" y="78868"/>
                  </a:cubicBezTo>
                  <a:close/>
                  <a:moveTo>
                    <a:pt x="156912" y="61062"/>
                  </a:moveTo>
                  <a:cubicBezTo>
                    <a:pt x="161378" y="62806"/>
                    <a:pt x="166115" y="63545"/>
                    <a:pt x="170812" y="64414"/>
                  </a:cubicBezTo>
                  <a:lnTo>
                    <a:pt x="170812" y="64414"/>
                  </a:lnTo>
                  <a:cubicBezTo>
                    <a:pt x="171090" y="65768"/>
                    <a:pt x="171549" y="67098"/>
                    <a:pt x="172250" y="68388"/>
                  </a:cubicBezTo>
                  <a:cubicBezTo>
                    <a:pt x="175081" y="73268"/>
                    <a:pt x="179960" y="76781"/>
                    <a:pt x="185523" y="77757"/>
                  </a:cubicBezTo>
                  <a:cubicBezTo>
                    <a:pt x="186134" y="77884"/>
                    <a:pt x="186750" y="77991"/>
                    <a:pt x="187370" y="78087"/>
                  </a:cubicBezTo>
                  <a:lnTo>
                    <a:pt x="187370" y="78087"/>
                  </a:lnTo>
                  <a:cubicBezTo>
                    <a:pt x="186813" y="80645"/>
                    <a:pt x="185534" y="83115"/>
                    <a:pt x="184254" y="85174"/>
                  </a:cubicBezTo>
                  <a:cubicBezTo>
                    <a:pt x="182558" y="87860"/>
                    <a:pt x="180605" y="90342"/>
                    <a:pt x="179175" y="93063"/>
                  </a:cubicBezTo>
                  <a:lnTo>
                    <a:pt x="179175" y="93063"/>
                  </a:lnTo>
                  <a:cubicBezTo>
                    <a:pt x="176107" y="91228"/>
                    <a:pt x="172575" y="90168"/>
                    <a:pt x="169030" y="89135"/>
                  </a:cubicBezTo>
                  <a:lnTo>
                    <a:pt x="169030" y="89135"/>
                  </a:lnTo>
                  <a:cubicBezTo>
                    <a:pt x="169330" y="88123"/>
                    <a:pt x="169560" y="87092"/>
                    <a:pt x="169713" y="86052"/>
                  </a:cubicBezTo>
                  <a:cubicBezTo>
                    <a:pt x="170006" y="82539"/>
                    <a:pt x="169908" y="78733"/>
                    <a:pt x="168249" y="75610"/>
                  </a:cubicBezTo>
                  <a:cubicBezTo>
                    <a:pt x="165916" y="71265"/>
                    <a:pt x="161194" y="70104"/>
                    <a:pt x="156654" y="70104"/>
                  </a:cubicBezTo>
                  <a:cubicBezTo>
                    <a:pt x="155688" y="70104"/>
                    <a:pt x="154730" y="70157"/>
                    <a:pt x="153805" y="70242"/>
                  </a:cubicBezTo>
                  <a:cubicBezTo>
                    <a:pt x="153765" y="70246"/>
                    <a:pt x="153724" y="70250"/>
                    <a:pt x="153683" y="70253"/>
                  </a:cubicBezTo>
                  <a:lnTo>
                    <a:pt x="153683" y="70253"/>
                  </a:lnTo>
                  <a:cubicBezTo>
                    <a:pt x="154042" y="68740"/>
                    <a:pt x="154538" y="67236"/>
                    <a:pt x="155074" y="65753"/>
                  </a:cubicBezTo>
                  <a:cubicBezTo>
                    <a:pt x="155617" y="64276"/>
                    <a:pt x="156267" y="62698"/>
                    <a:pt x="156912" y="61062"/>
                  </a:cubicBezTo>
                  <a:close/>
                  <a:moveTo>
                    <a:pt x="109005" y="52932"/>
                  </a:moveTo>
                  <a:cubicBezTo>
                    <a:pt x="111083" y="53915"/>
                    <a:pt x="113183" y="54793"/>
                    <a:pt x="115061" y="55701"/>
                  </a:cubicBezTo>
                  <a:cubicBezTo>
                    <a:pt x="116789" y="56491"/>
                    <a:pt x="118517" y="57331"/>
                    <a:pt x="120119" y="58360"/>
                  </a:cubicBezTo>
                  <a:lnTo>
                    <a:pt x="120119" y="58360"/>
                  </a:lnTo>
                  <a:cubicBezTo>
                    <a:pt x="119302" y="59374"/>
                    <a:pt x="118551" y="60437"/>
                    <a:pt x="117892" y="61557"/>
                  </a:cubicBezTo>
                  <a:cubicBezTo>
                    <a:pt x="116623" y="63509"/>
                    <a:pt x="116135" y="65948"/>
                    <a:pt x="116525" y="68388"/>
                  </a:cubicBezTo>
                  <a:cubicBezTo>
                    <a:pt x="117306" y="70926"/>
                    <a:pt x="119063" y="72975"/>
                    <a:pt x="121502" y="74048"/>
                  </a:cubicBezTo>
                  <a:cubicBezTo>
                    <a:pt x="123183" y="74959"/>
                    <a:pt x="124884" y="75576"/>
                    <a:pt x="126600" y="75967"/>
                  </a:cubicBezTo>
                  <a:lnTo>
                    <a:pt x="126600" y="75967"/>
                  </a:lnTo>
                  <a:cubicBezTo>
                    <a:pt x="125307" y="82014"/>
                    <a:pt x="122584" y="87873"/>
                    <a:pt x="121252" y="93941"/>
                  </a:cubicBezTo>
                  <a:lnTo>
                    <a:pt x="121252" y="93941"/>
                  </a:lnTo>
                  <a:cubicBezTo>
                    <a:pt x="120957" y="93937"/>
                    <a:pt x="120662" y="93935"/>
                    <a:pt x="120366" y="93935"/>
                  </a:cubicBezTo>
                  <a:cubicBezTo>
                    <a:pt x="117735" y="93935"/>
                    <a:pt x="115088" y="94067"/>
                    <a:pt x="112452" y="94116"/>
                  </a:cubicBezTo>
                  <a:lnTo>
                    <a:pt x="112452" y="94116"/>
                  </a:lnTo>
                  <a:cubicBezTo>
                    <a:pt x="112153" y="93399"/>
                    <a:pt x="111819" y="92694"/>
                    <a:pt x="111450" y="92005"/>
                  </a:cubicBezTo>
                  <a:cubicBezTo>
                    <a:pt x="107684" y="84713"/>
                    <a:pt x="100759" y="80448"/>
                    <a:pt x="93918" y="76345"/>
                  </a:cubicBezTo>
                  <a:lnTo>
                    <a:pt x="93918" y="76345"/>
                  </a:lnTo>
                  <a:cubicBezTo>
                    <a:pt x="94825" y="74358"/>
                    <a:pt x="96014" y="72470"/>
                    <a:pt x="97202" y="70730"/>
                  </a:cubicBezTo>
                  <a:cubicBezTo>
                    <a:pt x="99935" y="66729"/>
                    <a:pt x="103448" y="62923"/>
                    <a:pt x="106083" y="58629"/>
                  </a:cubicBezTo>
                  <a:cubicBezTo>
                    <a:pt x="107160" y="56789"/>
                    <a:pt x="108134" y="54887"/>
                    <a:pt x="109005" y="52932"/>
                  </a:cubicBezTo>
                  <a:close/>
                  <a:moveTo>
                    <a:pt x="92848" y="79228"/>
                  </a:moveTo>
                  <a:cubicBezTo>
                    <a:pt x="94781" y="80391"/>
                    <a:pt x="96707" y="81569"/>
                    <a:pt x="98568" y="82832"/>
                  </a:cubicBezTo>
                  <a:cubicBezTo>
                    <a:pt x="102667" y="85369"/>
                    <a:pt x="106083" y="88882"/>
                    <a:pt x="108523" y="93079"/>
                  </a:cubicBezTo>
                  <a:cubicBezTo>
                    <a:pt x="108701" y="93418"/>
                    <a:pt x="108874" y="93765"/>
                    <a:pt x="109041" y="94117"/>
                  </a:cubicBezTo>
                  <a:lnTo>
                    <a:pt x="109041" y="94117"/>
                  </a:lnTo>
                  <a:cubicBezTo>
                    <a:pt x="106263" y="94051"/>
                    <a:pt x="103510" y="93790"/>
                    <a:pt x="100813" y="93079"/>
                  </a:cubicBezTo>
                  <a:cubicBezTo>
                    <a:pt x="96421" y="91908"/>
                    <a:pt x="93006" y="89273"/>
                    <a:pt x="92420" y="84491"/>
                  </a:cubicBezTo>
                  <a:cubicBezTo>
                    <a:pt x="92174" y="82702"/>
                    <a:pt x="92370" y="80939"/>
                    <a:pt x="92848" y="79228"/>
                  </a:cubicBezTo>
                  <a:close/>
                  <a:moveTo>
                    <a:pt x="66821" y="80796"/>
                  </a:moveTo>
                  <a:cubicBezTo>
                    <a:pt x="68194" y="82097"/>
                    <a:pt x="69449" y="83530"/>
                    <a:pt x="70559" y="85076"/>
                  </a:cubicBezTo>
                  <a:cubicBezTo>
                    <a:pt x="73279" y="89180"/>
                    <a:pt x="74245" y="94135"/>
                    <a:pt x="73660" y="98914"/>
                  </a:cubicBezTo>
                  <a:lnTo>
                    <a:pt x="73660" y="98914"/>
                  </a:lnTo>
                  <a:cubicBezTo>
                    <a:pt x="72877" y="98317"/>
                    <a:pt x="72132" y="97677"/>
                    <a:pt x="71438" y="96982"/>
                  </a:cubicBezTo>
                  <a:cubicBezTo>
                    <a:pt x="67241" y="92688"/>
                    <a:pt x="65289" y="87321"/>
                    <a:pt x="66656" y="81465"/>
                  </a:cubicBezTo>
                  <a:cubicBezTo>
                    <a:pt x="66708" y="81241"/>
                    <a:pt x="66763" y="81018"/>
                    <a:pt x="66821" y="80796"/>
                  </a:cubicBezTo>
                  <a:close/>
                  <a:moveTo>
                    <a:pt x="195513" y="65483"/>
                  </a:moveTo>
                  <a:cubicBezTo>
                    <a:pt x="201347" y="69773"/>
                    <a:pt x="208988" y="71293"/>
                    <a:pt x="216265" y="72292"/>
                  </a:cubicBezTo>
                  <a:cubicBezTo>
                    <a:pt x="225926" y="73658"/>
                    <a:pt x="238125" y="75708"/>
                    <a:pt x="241541" y="86540"/>
                  </a:cubicBezTo>
                  <a:cubicBezTo>
                    <a:pt x="243102" y="91517"/>
                    <a:pt x="241638" y="97080"/>
                    <a:pt x="237832" y="100789"/>
                  </a:cubicBezTo>
                  <a:cubicBezTo>
                    <a:pt x="236294" y="102169"/>
                    <a:pt x="234501" y="102705"/>
                    <a:pt x="232646" y="102705"/>
                  </a:cubicBezTo>
                  <a:cubicBezTo>
                    <a:pt x="229911" y="102705"/>
                    <a:pt x="227042" y="101540"/>
                    <a:pt x="224657" y="100203"/>
                  </a:cubicBezTo>
                  <a:cubicBezTo>
                    <a:pt x="222706" y="99227"/>
                    <a:pt x="221047" y="97861"/>
                    <a:pt x="218997" y="96787"/>
                  </a:cubicBezTo>
                  <a:cubicBezTo>
                    <a:pt x="217436" y="95909"/>
                    <a:pt x="215777" y="95226"/>
                    <a:pt x="214020" y="94348"/>
                  </a:cubicBezTo>
                  <a:cubicBezTo>
                    <a:pt x="213014" y="93901"/>
                    <a:pt x="212000" y="93462"/>
                    <a:pt x="210983" y="93019"/>
                  </a:cubicBezTo>
                  <a:lnTo>
                    <a:pt x="210983" y="93019"/>
                  </a:lnTo>
                  <a:cubicBezTo>
                    <a:pt x="210838" y="88845"/>
                    <a:pt x="209294" y="84714"/>
                    <a:pt x="206603" y="81465"/>
                  </a:cubicBezTo>
                  <a:cubicBezTo>
                    <a:pt x="203090" y="77757"/>
                    <a:pt x="198015" y="76488"/>
                    <a:pt x="193135" y="75903"/>
                  </a:cubicBezTo>
                  <a:cubicBezTo>
                    <a:pt x="193107" y="75899"/>
                    <a:pt x="193080" y="75895"/>
                    <a:pt x="193052" y="75891"/>
                  </a:cubicBezTo>
                  <a:lnTo>
                    <a:pt x="193052" y="75891"/>
                  </a:lnTo>
                  <a:cubicBezTo>
                    <a:pt x="193038" y="74794"/>
                    <a:pt x="193160" y="73685"/>
                    <a:pt x="193428" y="72585"/>
                  </a:cubicBezTo>
                  <a:cubicBezTo>
                    <a:pt x="194039" y="70206"/>
                    <a:pt x="194746" y="67828"/>
                    <a:pt x="195513" y="65483"/>
                  </a:cubicBezTo>
                  <a:close/>
                  <a:moveTo>
                    <a:pt x="180618" y="98031"/>
                  </a:moveTo>
                  <a:cubicBezTo>
                    <a:pt x="180968" y="98405"/>
                    <a:pt x="181303" y="98803"/>
                    <a:pt x="181619" y="99227"/>
                  </a:cubicBezTo>
                  <a:cubicBezTo>
                    <a:pt x="183891" y="102190"/>
                    <a:pt x="184338" y="105727"/>
                    <a:pt x="183430" y="108955"/>
                  </a:cubicBezTo>
                  <a:lnTo>
                    <a:pt x="183430" y="108955"/>
                  </a:lnTo>
                  <a:cubicBezTo>
                    <a:pt x="181855" y="106731"/>
                    <a:pt x="180794" y="104048"/>
                    <a:pt x="180448" y="101569"/>
                  </a:cubicBezTo>
                  <a:cubicBezTo>
                    <a:pt x="180280" y="100364"/>
                    <a:pt x="180361" y="99183"/>
                    <a:pt x="180618" y="98031"/>
                  </a:cubicBezTo>
                  <a:close/>
                  <a:moveTo>
                    <a:pt x="75015" y="64630"/>
                  </a:moveTo>
                  <a:cubicBezTo>
                    <a:pt x="75091" y="64745"/>
                    <a:pt x="75167" y="64859"/>
                    <a:pt x="75244" y="64972"/>
                  </a:cubicBezTo>
                  <a:cubicBezTo>
                    <a:pt x="79026" y="70580"/>
                    <a:pt x="84506" y="74183"/>
                    <a:pt x="90173" y="77617"/>
                  </a:cubicBezTo>
                  <a:lnTo>
                    <a:pt x="90173" y="77617"/>
                  </a:lnTo>
                  <a:cubicBezTo>
                    <a:pt x="89935" y="78337"/>
                    <a:pt x="89738" y="79067"/>
                    <a:pt x="89590" y="79806"/>
                  </a:cubicBezTo>
                  <a:cubicBezTo>
                    <a:pt x="88711" y="84296"/>
                    <a:pt x="89590" y="89468"/>
                    <a:pt x="93201" y="92591"/>
                  </a:cubicBezTo>
                  <a:cubicBezTo>
                    <a:pt x="96421" y="95519"/>
                    <a:pt x="100911" y="96495"/>
                    <a:pt x="105107" y="96982"/>
                  </a:cubicBezTo>
                  <a:cubicBezTo>
                    <a:pt x="106829" y="97131"/>
                    <a:pt x="108552" y="97180"/>
                    <a:pt x="110274" y="97182"/>
                  </a:cubicBezTo>
                  <a:lnTo>
                    <a:pt x="110274" y="97182"/>
                  </a:lnTo>
                  <a:cubicBezTo>
                    <a:pt x="111301" y="100308"/>
                    <a:pt x="111674" y="103663"/>
                    <a:pt x="110670" y="106742"/>
                  </a:cubicBezTo>
                  <a:cubicBezTo>
                    <a:pt x="109889" y="109279"/>
                    <a:pt x="108035" y="111231"/>
                    <a:pt x="105693" y="112304"/>
                  </a:cubicBezTo>
                  <a:cubicBezTo>
                    <a:pt x="104608" y="112651"/>
                    <a:pt x="103505" y="112825"/>
                    <a:pt x="102407" y="112825"/>
                  </a:cubicBezTo>
                  <a:cubicBezTo>
                    <a:pt x="101036" y="112825"/>
                    <a:pt x="99674" y="112554"/>
                    <a:pt x="98373" y="112012"/>
                  </a:cubicBezTo>
                  <a:cubicBezTo>
                    <a:pt x="96031" y="111036"/>
                    <a:pt x="93884" y="109865"/>
                    <a:pt x="91737" y="108498"/>
                  </a:cubicBezTo>
                  <a:cubicBezTo>
                    <a:pt x="89395" y="107132"/>
                    <a:pt x="86955" y="106059"/>
                    <a:pt x="84613" y="104887"/>
                  </a:cubicBezTo>
                  <a:cubicBezTo>
                    <a:pt x="81947" y="103640"/>
                    <a:pt x="79150" y="102392"/>
                    <a:pt x="76565" y="100857"/>
                  </a:cubicBezTo>
                  <a:lnTo>
                    <a:pt x="76565" y="100857"/>
                  </a:lnTo>
                  <a:cubicBezTo>
                    <a:pt x="76869" y="99246"/>
                    <a:pt x="77018" y="97590"/>
                    <a:pt x="77000" y="95909"/>
                  </a:cubicBezTo>
                  <a:cubicBezTo>
                    <a:pt x="76927" y="88262"/>
                    <a:pt x="73197" y="82222"/>
                    <a:pt x="67857" y="77622"/>
                  </a:cubicBezTo>
                  <a:lnTo>
                    <a:pt x="67857" y="77622"/>
                  </a:lnTo>
                  <a:cubicBezTo>
                    <a:pt x="69408" y="73629"/>
                    <a:pt x="71748" y="69879"/>
                    <a:pt x="73975" y="66241"/>
                  </a:cubicBezTo>
                  <a:cubicBezTo>
                    <a:pt x="74330" y="65709"/>
                    <a:pt x="74676" y="65172"/>
                    <a:pt x="75015" y="64630"/>
                  </a:cubicBezTo>
                  <a:close/>
                  <a:moveTo>
                    <a:pt x="123772" y="97143"/>
                  </a:moveTo>
                  <a:cubicBezTo>
                    <a:pt x="128503" y="97417"/>
                    <a:pt x="133248" y="98558"/>
                    <a:pt x="136824" y="101960"/>
                  </a:cubicBezTo>
                  <a:cubicBezTo>
                    <a:pt x="139167" y="104107"/>
                    <a:pt x="143461" y="109377"/>
                    <a:pt x="140143" y="112597"/>
                  </a:cubicBezTo>
                  <a:cubicBezTo>
                    <a:pt x="139353" y="113326"/>
                    <a:pt x="138073" y="113525"/>
                    <a:pt x="136819" y="113525"/>
                  </a:cubicBezTo>
                  <a:cubicBezTo>
                    <a:pt x="136057" y="113525"/>
                    <a:pt x="135304" y="113452"/>
                    <a:pt x="134677" y="113378"/>
                  </a:cubicBezTo>
                  <a:cubicBezTo>
                    <a:pt x="132726" y="113280"/>
                    <a:pt x="130871" y="112792"/>
                    <a:pt x="129115" y="112012"/>
                  </a:cubicBezTo>
                  <a:cubicBezTo>
                    <a:pt x="124723" y="109767"/>
                    <a:pt x="123454" y="104692"/>
                    <a:pt x="123552" y="100008"/>
                  </a:cubicBezTo>
                  <a:cubicBezTo>
                    <a:pt x="123571" y="99042"/>
                    <a:pt x="123648" y="98088"/>
                    <a:pt x="123772" y="97143"/>
                  </a:cubicBezTo>
                  <a:close/>
                  <a:moveTo>
                    <a:pt x="190174" y="79120"/>
                  </a:moveTo>
                  <a:cubicBezTo>
                    <a:pt x="191517" y="86180"/>
                    <a:pt x="197831" y="90401"/>
                    <a:pt x="203968" y="93469"/>
                  </a:cubicBezTo>
                  <a:cubicBezTo>
                    <a:pt x="205248" y="94091"/>
                    <a:pt x="206557" y="94672"/>
                    <a:pt x="207877" y="95243"/>
                  </a:cubicBezTo>
                  <a:lnTo>
                    <a:pt x="207877" y="95243"/>
                  </a:lnTo>
                  <a:cubicBezTo>
                    <a:pt x="207563" y="102549"/>
                    <a:pt x="203779" y="110138"/>
                    <a:pt x="196844" y="113183"/>
                  </a:cubicBezTo>
                  <a:cubicBezTo>
                    <a:pt x="195501" y="113789"/>
                    <a:pt x="194063" y="114088"/>
                    <a:pt x="192623" y="114088"/>
                  </a:cubicBezTo>
                  <a:cubicBezTo>
                    <a:pt x="190816" y="114088"/>
                    <a:pt x="189006" y="113618"/>
                    <a:pt x="187377" y="112695"/>
                  </a:cubicBezTo>
                  <a:cubicBezTo>
                    <a:pt x="186842" y="112385"/>
                    <a:pt x="186328" y="112020"/>
                    <a:pt x="185841" y="111609"/>
                  </a:cubicBezTo>
                  <a:lnTo>
                    <a:pt x="185841" y="111609"/>
                  </a:lnTo>
                  <a:cubicBezTo>
                    <a:pt x="187603" y="107320"/>
                    <a:pt x="187399" y="102334"/>
                    <a:pt x="184742" y="98251"/>
                  </a:cubicBezTo>
                  <a:cubicBezTo>
                    <a:pt x="183855" y="96938"/>
                    <a:pt x="182843" y="95833"/>
                    <a:pt x="181734" y="94888"/>
                  </a:cubicBezTo>
                  <a:lnTo>
                    <a:pt x="181734" y="94888"/>
                  </a:lnTo>
                  <a:cubicBezTo>
                    <a:pt x="182540" y="93191"/>
                    <a:pt x="183602" y="91574"/>
                    <a:pt x="184645" y="90053"/>
                  </a:cubicBezTo>
                  <a:cubicBezTo>
                    <a:pt x="186939" y="86655"/>
                    <a:pt x="189233" y="83182"/>
                    <a:pt x="190174" y="79120"/>
                  </a:cubicBezTo>
                  <a:close/>
                  <a:moveTo>
                    <a:pt x="168035" y="91852"/>
                  </a:moveTo>
                  <a:lnTo>
                    <a:pt x="168035" y="91852"/>
                  </a:lnTo>
                  <a:cubicBezTo>
                    <a:pt x="171562" y="92822"/>
                    <a:pt x="175067" y="93861"/>
                    <a:pt x="177975" y="95804"/>
                  </a:cubicBezTo>
                  <a:lnTo>
                    <a:pt x="177975" y="95804"/>
                  </a:lnTo>
                  <a:cubicBezTo>
                    <a:pt x="177919" y="95968"/>
                    <a:pt x="177865" y="96133"/>
                    <a:pt x="177813" y="96299"/>
                  </a:cubicBezTo>
                  <a:cubicBezTo>
                    <a:pt x="176544" y="100984"/>
                    <a:pt x="178008" y="105863"/>
                    <a:pt x="180448" y="109865"/>
                  </a:cubicBezTo>
                  <a:cubicBezTo>
                    <a:pt x="180911" y="110675"/>
                    <a:pt x="181441" y="111436"/>
                    <a:pt x="182029" y="112139"/>
                  </a:cubicBezTo>
                  <a:lnTo>
                    <a:pt x="182029" y="112139"/>
                  </a:lnTo>
                  <a:cubicBezTo>
                    <a:pt x="180900" y="113978"/>
                    <a:pt x="179292" y="115572"/>
                    <a:pt x="177325" y="116696"/>
                  </a:cubicBezTo>
                  <a:cubicBezTo>
                    <a:pt x="174983" y="117899"/>
                    <a:pt x="172395" y="118526"/>
                    <a:pt x="169801" y="118526"/>
                  </a:cubicBezTo>
                  <a:cubicBezTo>
                    <a:pt x="168394" y="118526"/>
                    <a:pt x="166986" y="118342"/>
                    <a:pt x="165614" y="117965"/>
                  </a:cubicBezTo>
                  <a:cubicBezTo>
                    <a:pt x="162784" y="117282"/>
                    <a:pt x="158002" y="116208"/>
                    <a:pt x="157319" y="112695"/>
                  </a:cubicBezTo>
                  <a:cubicBezTo>
                    <a:pt x="156733" y="109962"/>
                    <a:pt x="158588" y="107034"/>
                    <a:pt x="159954" y="104790"/>
                  </a:cubicBezTo>
                  <a:cubicBezTo>
                    <a:pt x="161808" y="101569"/>
                    <a:pt x="164053" y="98642"/>
                    <a:pt x="166102" y="95421"/>
                  </a:cubicBezTo>
                  <a:cubicBezTo>
                    <a:pt x="166845" y="94288"/>
                    <a:pt x="167493" y="93092"/>
                    <a:pt x="168035" y="91852"/>
                  </a:cubicBezTo>
                  <a:close/>
                  <a:moveTo>
                    <a:pt x="61162" y="76575"/>
                  </a:moveTo>
                  <a:cubicBezTo>
                    <a:pt x="62269" y="77213"/>
                    <a:pt x="63336" y="77923"/>
                    <a:pt x="64355" y="78699"/>
                  </a:cubicBezTo>
                  <a:lnTo>
                    <a:pt x="64355" y="78699"/>
                  </a:lnTo>
                  <a:cubicBezTo>
                    <a:pt x="62661" y="83635"/>
                    <a:pt x="62974" y="89129"/>
                    <a:pt x="65387" y="93860"/>
                  </a:cubicBezTo>
                  <a:cubicBezTo>
                    <a:pt x="67252" y="97244"/>
                    <a:pt x="69947" y="99944"/>
                    <a:pt x="73024" y="102132"/>
                  </a:cubicBezTo>
                  <a:lnTo>
                    <a:pt x="73024" y="102132"/>
                  </a:lnTo>
                  <a:cubicBezTo>
                    <a:pt x="72070" y="105601"/>
                    <a:pt x="70276" y="108842"/>
                    <a:pt x="67729" y="111426"/>
                  </a:cubicBezTo>
                  <a:cubicBezTo>
                    <a:pt x="62085" y="117244"/>
                    <a:pt x="54199" y="118813"/>
                    <a:pt x="46480" y="118813"/>
                  </a:cubicBezTo>
                  <a:cubicBezTo>
                    <a:pt x="45524" y="118813"/>
                    <a:pt x="44570" y="118788"/>
                    <a:pt x="43624" y="118745"/>
                  </a:cubicBezTo>
                  <a:cubicBezTo>
                    <a:pt x="39915" y="118648"/>
                    <a:pt x="35914" y="118062"/>
                    <a:pt x="32791" y="116013"/>
                  </a:cubicBezTo>
                  <a:cubicBezTo>
                    <a:pt x="29668" y="113963"/>
                    <a:pt x="28692" y="110353"/>
                    <a:pt x="28790" y="106644"/>
                  </a:cubicBezTo>
                  <a:cubicBezTo>
                    <a:pt x="28985" y="100593"/>
                    <a:pt x="32791" y="95909"/>
                    <a:pt x="37573" y="92493"/>
                  </a:cubicBezTo>
                  <a:cubicBezTo>
                    <a:pt x="42746" y="88687"/>
                    <a:pt x="48699" y="85955"/>
                    <a:pt x="54164" y="82344"/>
                  </a:cubicBezTo>
                  <a:cubicBezTo>
                    <a:pt x="56667" y="80692"/>
                    <a:pt x="59145" y="78808"/>
                    <a:pt x="61162" y="76575"/>
                  </a:cubicBezTo>
                  <a:close/>
                  <a:moveTo>
                    <a:pt x="217015" y="1"/>
                  </a:moveTo>
                  <a:cubicBezTo>
                    <a:pt x="215530" y="1"/>
                    <a:pt x="214075" y="271"/>
                    <a:pt x="212751" y="952"/>
                  </a:cubicBezTo>
                  <a:cubicBezTo>
                    <a:pt x="208750" y="2807"/>
                    <a:pt x="207969" y="7393"/>
                    <a:pt x="208067" y="11395"/>
                  </a:cubicBezTo>
                  <a:cubicBezTo>
                    <a:pt x="208164" y="16860"/>
                    <a:pt x="209628" y="22520"/>
                    <a:pt x="205627" y="27009"/>
                  </a:cubicBezTo>
                  <a:cubicBezTo>
                    <a:pt x="205303" y="27368"/>
                    <a:pt x="204962" y="27689"/>
                    <a:pt x="204607" y="27978"/>
                  </a:cubicBezTo>
                  <a:lnTo>
                    <a:pt x="204607" y="27978"/>
                  </a:lnTo>
                  <a:cubicBezTo>
                    <a:pt x="204858" y="19353"/>
                    <a:pt x="202854" y="11051"/>
                    <a:pt x="195868" y="5441"/>
                  </a:cubicBezTo>
                  <a:cubicBezTo>
                    <a:pt x="191876" y="2270"/>
                    <a:pt x="186843" y="539"/>
                    <a:pt x="181833" y="539"/>
                  </a:cubicBezTo>
                  <a:cubicBezTo>
                    <a:pt x="177900" y="539"/>
                    <a:pt x="173982" y="1606"/>
                    <a:pt x="170591" y="3880"/>
                  </a:cubicBezTo>
                  <a:cubicBezTo>
                    <a:pt x="168977" y="5022"/>
                    <a:pt x="167569" y="6402"/>
                    <a:pt x="166412" y="7957"/>
                  </a:cubicBezTo>
                  <a:lnTo>
                    <a:pt x="166412" y="7957"/>
                  </a:lnTo>
                  <a:cubicBezTo>
                    <a:pt x="164800" y="5734"/>
                    <a:pt x="162627" y="3951"/>
                    <a:pt x="160051" y="2807"/>
                  </a:cubicBezTo>
                  <a:cubicBezTo>
                    <a:pt x="158081" y="1983"/>
                    <a:pt x="156111" y="1619"/>
                    <a:pt x="154155" y="1619"/>
                  </a:cubicBezTo>
                  <a:cubicBezTo>
                    <a:pt x="150783" y="1619"/>
                    <a:pt x="147453" y="2700"/>
                    <a:pt x="144241" y="4368"/>
                  </a:cubicBezTo>
                  <a:cubicBezTo>
                    <a:pt x="142782" y="5115"/>
                    <a:pt x="141336" y="5902"/>
                    <a:pt x="139903" y="6722"/>
                  </a:cubicBezTo>
                  <a:lnTo>
                    <a:pt x="139903" y="6722"/>
                  </a:lnTo>
                  <a:cubicBezTo>
                    <a:pt x="137388" y="3888"/>
                    <a:pt x="134059" y="1525"/>
                    <a:pt x="130401" y="1525"/>
                  </a:cubicBezTo>
                  <a:cubicBezTo>
                    <a:pt x="129377" y="1525"/>
                    <a:pt x="128326" y="1711"/>
                    <a:pt x="127260" y="2123"/>
                  </a:cubicBezTo>
                  <a:cubicBezTo>
                    <a:pt x="123649" y="3587"/>
                    <a:pt x="121698" y="6905"/>
                    <a:pt x="119258" y="9833"/>
                  </a:cubicBezTo>
                  <a:cubicBezTo>
                    <a:pt x="117216" y="12225"/>
                    <a:pt x="114931" y="14407"/>
                    <a:pt x="112630" y="16568"/>
                  </a:cubicBezTo>
                  <a:lnTo>
                    <a:pt x="112630" y="16568"/>
                  </a:lnTo>
                  <a:cubicBezTo>
                    <a:pt x="112533" y="16339"/>
                    <a:pt x="112433" y="16111"/>
                    <a:pt x="112329" y="15884"/>
                  </a:cubicBezTo>
                  <a:cubicBezTo>
                    <a:pt x="110279" y="11492"/>
                    <a:pt x="106766" y="8076"/>
                    <a:pt x="102374" y="6320"/>
                  </a:cubicBezTo>
                  <a:cubicBezTo>
                    <a:pt x="100471" y="5498"/>
                    <a:pt x="98357" y="5002"/>
                    <a:pt x="96278" y="5002"/>
                  </a:cubicBezTo>
                  <a:cubicBezTo>
                    <a:pt x="93667" y="5002"/>
                    <a:pt x="91112" y="5784"/>
                    <a:pt x="89102" y="7686"/>
                  </a:cubicBezTo>
                  <a:cubicBezTo>
                    <a:pt x="85709" y="10896"/>
                    <a:pt x="84211" y="15743"/>
                    <a:pt x="81290" y="19474"/>
                  </a:cubicBezTo>
                  <a:lnTo>
                    <a:pt x="81290" y="19474"/>
                  </a:lnTo>
                  <a:cubicBezTo>
                    <a:pt x="80768" y="18421"/>
                    <a:pt x="80185" y="17386"/>
                    <a:pt x="79538" y="16372"/>
                  </a:cubicBezTo>
                  <a:cubicBezTo>
                    <a:pt x="74868" y="9108"/>
                    <a:pt x="66675" y="1845"/>
                    <a:pt x="57604" y="1845"/>
                  </a:cubicBezTo>
                  <a:cubicBezTo>
                    <a:pt x="56438" y="1845"/>
                    <a:pt x="55256" y="1965"/>
                    <a:pt x="54066" y="2221"/>
                  </a:cubicBezTo>
                  <a:cubicBezTo>
                    <a:pt x="44600" y="4270"/>
                    <a:pt x="38647" y="13542"/>
                    <a:pt x="35231" y="21934"/>
                  </a:cubicBezTo>
                  <a:cubicBezTo>
                    <a:pt x="33064" y="27198"/>
                    <a:pt x="31603" y="33169"/>
                    <a:pt x="31349" y="39149"/>
                  </a:cubicBezTo>
                  <a:lnTo>
                    <a:pt x="31349" y="39149"/>
                  </a:lnTo>
                  <a:cubicBezTo>
                    <a:pt x="25733" y="37787"/>
                    <a:pt x="20236" y="35955"/>
                    <a:pt x="15712" y="32279"/>
                  </a:cubicBezTo>
                  <a:cubicBezTo>
                    <a:pt x="7808" y="25936"/>
                    <a:pt x="2733" y="15201"/>
                    <a:pt x="6832" y="5344"/>
                  </a:cubicBezTo>
                  <a:cubicBezTo>
                    <a:pt x="7365" y="4077"/>
                    <a:pt x="6304" y="2993"/>
                    <a:pt x="5330" y="2993"/>
                  </a:cubicBezTo>
                  <a:cubicBezTo>
                    <a:pt x="4877" y="2993"/>
                    <a:pt x="4444" y="3226"/>
                    <a:pt x="4197" y="3782"/>
                  </a:cubicBezTo>
                  <a:lnTo>
                    <a:pt x="4197" y="3685"/>
                  </a:lnTo>
                  <a:lnTo>
                    <a:pt x="4197" y="3685"/>
                  </a:lnTo>
                  <a:cubicBezTo>
                    <a:pt x="0" y="13737"/>
                    <a:pt x="3513" y="24569"/>
                    <a:pt x="10930" y="31986"/>
                  </a:cubicBezTo>
                  <a:cubicBezTo>
                    <a:pt x="16505" y="37738"/>
                    <a:pt x="23764" y="40361"/>
                    <a:pt x="31326" y="42182"/>
                  </a:cubicBezTo>
                  <a:lnTo>
                    <a:pt x="31326" y="42182"/>
                  </a:lnTo>
                  <a:cubicBezTo>
                    <a:pt x="31395" y="44608"/>
                    <a:pt x="31677" y="47015"/>
                    <a:pt x="32206" y="49358"/>
                  </a:cubicBezTo>
                  <a:cubicBezTo>
                    <a:pt x="34060" y="57848"/>
                    <a:pt x="39720" y="64680"/>
                    <a:pt x="47040" y="69169"/>
                  </a:cubicBezTo>
                  <a:cubicBezTo>
                    <a:pt x="50711" y="71389"/>
                    <a:pt x="54756" y="73011"/>
                    <a:pt x="58521" y="75082"/>
                  </a:cubicBezTo>
                  <a:lnTo>
                    <a:pt x="58521" y="75082"/>
                  </a:lnTo>
                  <a:cubicBezTo>
                    <a:pt x="56362" y="77334"/>
                    <a:pt x="53676" y="79163"/>
                    <a:pt x="51138" y="80782"/>
                  </a:cubicBezTo>
                  <a:cubicBezTo>
                    <a:pt x="45576" y="84100"/>
                    <a:pt x="39720" y="86931"/>
                    <a:pt x="34645" y="90932"/>
                  </a:cubicBezTo>
                  <a:cubicBezTo>
                    <a:pt x="29766" y="94738"/>
                    <a:pt x="26252" y="99813"/>
                    <a:pt x="25862" y="106059"/>
                  </a:cubicBezTo>
                  <a:cubicBezTo>
                    <a:pt x="25472" y="109865"/>
                    <a:pt x="26643" y="113671"/>
                    <a:pt x="29083" y="116598"/>
                  </a:cubicBezTo>
                  <a:cubicBezTo>
                    <a:pt x="31522" y="119429"/>
                    <a:pt x="35329" y="120697"/>
                    <a:pt x="38939" y="121283"/>
                  </a:cubicBezTo>
                  <a:cubicBezTo>
                    <a:pt x="41397" y="121661"/>
                    <a:pt x="43936" y="121876"/>
                    <a:pt x="46478" y="121876"/>
                  </a:cubicBezTo>
                  <a:cubicBezTo>
                    <a:pt x="47873" y="121876"/>
                    <a:pt x="49268" y="121811"/>
                    <a:pt x="50651" y="121673"/>
                  </a:cubicBezTo>
                  <a:cubicBezTo>
                    <a:pt x="55140" y="121478"/>
                    <a:pt x="59531" y="120404"/>
                    <a:pt x="63533" y="118355"/>
                  </a:cubicBezTo>
                  <a:cubicBezTo>
                    <a:pt x="69475" y="115315"/>
                    <a:pt x="73802" y="110074"/>
                    <a:pt x="75789" y="103913"/>
                  </a:cubicBezTo>
                  <a:lnTo>
                    <a:pt x="75789" y="103913"/>
                  </a:lnTo>
                  <a:cubicBezTo>
                    <a:pt x="76189" y="104147"/>
                    <a:pt x="76593" y="104374"/>
                    <a:pt x="77000" y="104595"/>
                  </a:cubicBezTo>
                  <a:cubicBezTo>
                    <a:pt x="81685" y="107132"/>
                    <a:pt x="86467" y="108889"/>
                    <a:pt x="91054" y="111524"/>
                  </a:cubicBezTo>
                  <a:cubicBezTo>
                    <a:pt x="94736" y="113616"/>
                    <a:pt x="98489" y="115923"/>
                    <a:pt x="102746" y="115923"/>
                  </a:cubicBezTo>
                  <a:cubicBezTo>
                    <a:pt x="103453" y="115923"/>
                    <a:pt x="104175" y="115859"/>
                    <a:pt x="104912" y="115720"/>
                  </a:cubicBezTo>
                  <a:cubicBezTo>
                    <a:pt x="109694" y="114647"/>
                    <a:pt x="113402" y="110645"/>
                    <a:pt x="114085" y="105766"/>
                  </a:cubicBezTo>
                  <a:cubicBezTo>
                    <a:pt x="114443" y="102847"/>
                    <a:pt x="114219" y="99929"/>
                    <a:pt x="113479" y="97144"/>
                  </a:cubicBezTo>
                  <a:lnTo>
                    <a:pt x="113479" y="97144"/>
                  </a:lnTo>
                  <a:cubicBezTo>
                    <a:pt x="115485" y="97101"/>
                    <a:pt x="117490" y="97039"/>
                    <a:pt x="119495" y="97039"/>
                  </a:cubicBezTo>
                  <a:cubicBezTo>
                    <a:pt x="119900" y="97039"/>
                    <a:pt x="120304" y="97041"/>
                    <a:pt x="120708" y="97047"/>
                  </a:cubicBezTo>
                  <a:lnTo>
                    <a:pt x="120708" y="97047"/>
                  </a:lnTo>
                  <a:cubicBezTo>
                    <a:pt x="120404" y="99448"/>
                    <a:pt x="120385" y="101891"/>
                    <a:pt x="120819" y="104399"/>
                  </a:cubicBezTo>
                  <a:cubicBezTo>
                    <a:pt x="121307" y="108986"/>
                    <a:pt x="124235" y="112890"/>
                    <a:pt x="128334" y="114939"/>
                  </a:cubicBezTo>
                  <a:cubicBezTo>
                    <a:pt x="130537" y="115857"/>
                    <a:pt x="133394" y="116545"/>
                    <a:pt x="136084" y="116545"/>
                  </a:cubicBezTo>
                  <a:cubicBezTo>
                    <a:pt x="137683" y="116545"/>
                    <a:pt x="139223" y="116302"/>
                    <a:pt x="140533" y="115720"/>
                  </a:cubicBezTo>
                  <a:cubicBezTo>
                    <a:pt x="144925" y="113963"/>
                    <a:pt x="144827" y="108596"/>
                    <a:pt x="142973" y="105083"/>
                  </a:cubicBezTo>
                  <a:cubicBezTo>
                    <a:pt x="141021" y="101081"/>
                    <a:pt x="137703" y="97958"/>
                    <a:pt x="133701" y="96202"/>
                  </a:cubicBezTo>
                  <a:cubicBezTo>
                    <a:pt x="130653" y="94875"/>
                    <a:pt x="127515" y="94291"/>
                    <a:pt x="124335" y="94063"/>
                  </a:cubicBezTo>
                  <a:lnTo>
                    <a:pt x="124335" y="94063"/>
                  </a:lnTo>
                  <a:cubicBezTo>
                    <a:pt x="125703" y="88112"/>
                    <a:pt x="128494" y="82433"/>
                    <a:pt x="129756" y="76445"/>
                  </a:cubicBezTo>
                  <a:lnTo>
                    <a:pt x="129756" y="76445"/>
                  </a:lnTo>
                  <a:cubicBezTo>
                    <a:pt x="130469" y="76503"/>
                    <a:pt x="131184" y="76529"/>
                    <a:pt x="131901" y="76529"/>
                  </a:cubicBezTo>
                  <a:cubicBezTo>
                    <a:pt x="137878" y="76529"/>
                    <a:pt x="143988" y="74685"/>
                    <a:pt x="150057" y="73713"/>
                  </a:cubicBezTo>
                  <a:lnTo>
                    <a:pt x="150057" y="73713"/>
                  </a:lnTo>
                  <a:cubicBezTo>
                    <a:pt x="149949" y="75948"/>
                    <a:pt x="150231" y="78192"/>
                    <a:pt x="151073" y="80392"/>
                  </a:cubicBezTo>
                  <a:cubicBezTo>
                    <a:pt x="152537" y="84198"/>
                    <a:pt x="155465" y="87321"/>
                    <a:pt x="159271" y="88980"/>
                  </a:cubicBezTo>
                  <a:cubicBezTo>
                    <a:pt x="161104" y="89836"/>
                    <a:pt x="163097" y="90471"/>
                    <a:pt x="165135" y="91051"/>
                  </a:cubicBezTo>
                  <a:lnTo>
                    <a:pt x="165135" y="91051"/>
                  </a:lnTo>
                  <a:cubicBezTo>
                    <a:pt x="164820" y="91715"/>
                    <a:pt x="164460" y="92360"/>
                    <a:pt x="164053" y="92981"/>
                  </a:cubicBezTo>
                  <a:cubicBezTo>
                    <a:pt x="162101" y="96202"/>
                    <a:pt x="159856" y="99227"/>
                    <a:pt x="157904" y="102448"/>
                  </a:cubicBezTo>
                  <a:cubicBezTo>
                    <a:pt x="156245" y="105083"/>
                    <a:pt x="154489" y="108108"/>
                    <a:pt x="154293" y="111328"/>
                  </a:cubicBezTo>
                  <a:cubicBezTo>
                    <a:pt x="154196" y="114354"/>
                    <a:pt x="155757" y="117184"/>
                    <a:pt x="158490" y="118648"/>
                  </a:cubicBezTo>
                  <a:cubicBezTo>
                    <a:pt x="161943" y="120633"/>
                    <a:pt x="165778" y="121626"/>
                    <a:pt x="169725" y="121626"/>
                  </a:cubicBezTo>
                  <a:cubicBezTo>
                    <a:pt x="170240" y="121626"/>
                    <a:pt x="170757" y="121609"/>
                    <a:pt x="171274" y="121576"/>
                  </a:cubicBezTo>
                  <a:cubicBezTo>
                    <a:pt x="175178" y="121380"/>
                    <a:pt x="178789" y="119917"/>
                    <a:pt x="181717" y="117379"/>
                  </a:cubicBezTo>
                  <a:cubicBezTo>
                    <a:pt x="182739" y="116485"/>
                    <a:pt x="183624" y="115472"/>
                    <a:pt x="184362" y="114375"/>
                  </a:cubicBezTo>
                  <a:lnTo>
                    <a:pt x="184362" y="114375"/>
                  </a:lnTo>
                  <a:cubicBezTo>
                    <a:pt x="185823" y="115492"/>
                    <a:pt x="187497" y="116324"/>
                    <a:pt x="189329" y="116794"/>
                  </a:cubicBezTo>
                  <a:cubicBezTo>
                    <a:pt x="190326" y="117021"/>
                    <a:pt x="191339" y="117133"/>
                    <a:pt x="192352" y="117133"/>
                  </a:cubicBezTo>
                  <a:cubicBezTo>
                    <a:pt x="194811" y="117133"/>
                    <a:pt x="197267" y="116476"/>
                    <a:pt x="199479" y="115232"/>
                  </a:cubicBezTo>
                  <a:cubicBezTo>
                    <a:pt x="206231" y="111596"/>
                    <a:pt x="210142" y="104044"/>
                    <a:pt x="210871" y="96527"/>
                  </a:cubicBezTo>
                  <a:lnTo>
                    <a:pt x="210871" y="96527"/>
                  </a:lnTo>
                  <a:cubicBezTo>
                    <a:pt x="212087" y="97050"/>
                    <a:pt x="213303" y="97585"/>
                    <a:pt x="214508" y="98154"/>
                  </a:cubicBezTo>
                  <a:cubicBezTo>
                    <a:pt x="218314" y="100008"/>
                    <a:pt x="221827" y="102643"/>
                    <a:pt x="225633" y="104204"/>
                  </a:cubicBezTo>
                  <a:cubicBezTo>
                    <a:pt x="227848" y="105161"/>
                    <a:pt x="230219" y="105780"/>
                    <a:pt x="232545" y="105780"/>
                  </a:cubicBezTo>
                  <a:cubicBezTo>
                    <a:pt x="234728" y="105780"/>
                    <a:pt x="236871" y="105234"/>
                    <a:pt x="238808" y="103911"/>
                  </a:cubicBezTo>
                  <a:cubicBezTo>
                    <a:pt x="242907" y="100691"/>
                    <a:pt x="245249" y="95714"/>
                    <a:pt x="245152" y="90444"/>
                  </a:cubicBezTo>
                  <a:cubicBezTo>
                    <a:pt x="244957" y="85759"/>
                    <a:pt x="242907" y="81173"/>
                    <a:pt x="239491" y="77855"/>
                  </a:cubicBezTo>
                  <a:cubicBezTo>
                    <a:pt x="235685" y="74341"/>
                    <a:pt x="231001" y="71901"/>
                    <a:pt x="225926" y="70926"/>
                  </a:cubicBezTo>
                  <a:cubicBezTo>
                    <a:pt x="216099" y="68688"/>
                    <a:pt x="204721" y="69360"/>
                    <a:pt x="196529" y="62498"/>
                  </a:cubicBezTo>
                  <a:lnTo>
                    <a:pt x="196529" y="62498"/>
                  </a:lnTo>
                  <a:cubicBezTo>
                    <a:pt x="196536" y="62477"/>
                    <a:pt x="196543" y="62456"/>
                    <a:pt x="196551" y="62435"/>
                  </a:cubicBezTo>
                  <a:cubicBezTo>
                    <a:pt x="197917" y="58531"/>
                    <a:pt x="199186" y="54530"/>
                    <a:pt x="200357" y="50626"/>
                  </a:cubicBezTo>
                  <a:cubicBezTo>
                    <a:pt x="201957" y="45085"/>
                    <a:pt x="203697" y="38467"/>
                    <a:pt x="204355" y="31833"/>
                  </a:cubicBezTo>
                  <a:lnTo>
                    <a:pt x="204355" y="31833"/>
                  </a:lnTo>
                  <a:cubicBezTo>
                    <a:pt x="204864" y="31569"/>
                    <a:pt x="205355" y="31266"/>
                    <a:pt x="205822" y="30913"/>
                  </a:cubicBezTo>
                  <a:cubicBezTo>
                    <a:pt x="210409" y="27595"/>
                    <a:pt x="211678" y="22227"/>
                    <a:pt x="211385" y="16860"/>
                  </a:cubicBezTo>
                  <a:cubicBezTo>
                    <a:pt x="211190" y="13054"/>
                    <a:pt x="209726" y="6808"/>
                    <a:pt x="213337" y="4075"/>
                  </a:cubicBezTo>
                  <a:cubicBezTo>
                    <a:pt x="214336" y="3335"/>
                    <a:pt x="215561" y="3058"/>
                    <a:pt x="216844" y="3058"/>
                  </a:cubicBezTo>
                  <a:cubicBezTo>
                    <a:pt x="218945" y="3058"/>
                    <a:pt x="221205" y="3799"/>
                    <a:pt x="222901" y="4466"/>
                  </a:cubicBezTo>
                  <a:cubicBezTo>
                    <a:pt x="226512" y="5929"/>
                    <a:pt x="229830" y="8174"/>
                    <a:pt x="232465" y="11004"/>
                  </a:cubicBezTo>
                  <a:cubicBezTo>
                    <a:pt x="235002" y="13737"/>
                    <a:pt x="236173" y="17640"/>
                    <a:pt x="236954" y="21154"/>
                  </a:cubicBezTo>
                  <a:cubicBezTo>
                    <a:pt x="238418" y="28278"/>
                    <a:pt x="237344" y="39111"/>
                    <a:pt x="228073" y="39501"/>
                  </a:cubicBezTo>
                  <a:cubicBezTo>
                    <a:pt x="227781" y="39514"/>
                    <a:pt x="227480" y="39519"/>
                    <a:pt x="227170" y="39519"/>
                  </a:cubicBezTo>
                  <a:cubicBezTo>
                    <a:pt x="224303" y="39519"/>
                    <a:pt x="220702" y="39030"/>
                    <a:pt x="217236" y="39030"/>
                  </a:cubicBezTo>
                  <a:cubicBezTo>
                    <a:pt x="212424" y="39030"/>
                    <a:pt x="207874" y="39973"/>
                    <a:pt x="205920" y="44478"/>
                  </a:cubicBezTo>
                  <a:cubicBezTo>
                    <a:pt x="204163" y="48479"/>
                    <a:pt x="206408" y="52578"/>
                    <a:pt x="209433" y="55311"/>
                  </a:cubicBezTo>
                  <a:cubicBezTo>
                    <a:pt x="212946" y="58336"/>
                    <a:pt x="217338" y="60093"/>
                    <a:pt x="221925" y="60093"/>
                  </a:cubicBezTo>
                  <a:cubicBezTo>
                    <a:pt x="222332" y="60108"/>
                    <a:pt x="222746" y="60115"/>
                    <a:pt x="223166" y="60115"/>
                  </a:cubicBezTo>
                  <a:cubicBezTo>
                    <a:pt x="224822" y="60115"/>
                    <a:pt x="226571" y="60018"/>
                    <a:pt x="228317" y="60018"/>
                  </a:cubicBezTo>
                  <a:cubicBezTo>
                    <a:pt x="231656" y="60018"/>
                    <a:pt x="234985" y="60372"/>
                    <a:pt x="237637" y="62435"/>
                  </a:cubicBezTo>
                  <a:cubicBezTo>
                    <a:pt x="240760" y="64875"/>
                    <a:pt x="242126" y="69169"/>
                    <a:pt x="243688" y="72585"/>
                  </a:cubicBezTo>
                  <a:cubicBezTo>
                    <a:pt x="243969" y="73177"/>
                    <a:pt x="244429" y="73421"/>
                    <a:pt x="244896" y="73421"/>
                  </a:cubicBezTo>
                  <a:cubicBezTo>
                    <a:pt x="245892" y="73421"/>
                    <a:pt x="246921" y="72316"/>
                    <a:pt x="246323" y="71121"/>
                  </a:cubicBezTo>
                  <a:cubicBezTo>
                    <a:pt x="244566" y="67315"/>
                    <a:pt x="243200" y="63021"/>
                    <a:pt x="239882" y="60288"/>
                  </a:cubicBezTo>
                  <a:cubicBezTo>
                    <a:pt x="236473" y="57435"/>
                    <a:pt x="232035" y="57027"/>
                    <a:pt x="227717" y="57027"/>
                  </a:cubicBezTo>
                  <a:cubicBezTo>
                    <a:pt x="226719" y="57027"/>
                    <a:pt x="225726" y="57049"/>
                    <a:pt x="224755" y="57067"/>
                  </a:cubicBezTo>
                  <a:cubicBezTo>
                    <a:pt x="224200" y="57106"/>
                    <a:pt x="223641" y="57125"/>
                    <a:pt x="223081" y="57125"/>
                  </a:cubicBezTo>
                  <a:cubicBezTo>
                    <a:pt x="220784" y="57125"/>
                    <a:pt x="218461" y="56798"/>
                    <a:pt x="216265" y="56092"/>
                  </a:cubicBezTo>
                  <a:cubicBezTo>
                    <a:pt x="214215" y="55213"/>
                    <a:pt x="212458" y="54042"/>
                    <a:pt x="210897" y="52481"/>
                  </a:cubicBezTo>
                  <a:cubicBezTo>
                    <a:pt x="209531" y="51114"/>
                    <a:pt x="208067" y="49065"/>
                    <a:pt x="208360" y="46918"/>
                  </a:cubicBezTo>
                  <a:cubicBezTo>
                    <a:pt x="208555" y="45161"/>
                    <a:pt x="209726" y="43697"/>
                    <a:pt x="211482" y="43014"/>
                  </a:cubicBezTo>
                  <a:cubicBezTo>
                    <a:pt x="213148" y="42313"/>
                    <a:pt x="215010" y="42104"/>
                    <a:pt x="216910" y="42104"/>
                  </a:cubicBezTo>
                  <a:cubicBezTo>
                    <a:pt x="219241" y="42104"/>
                    <a:pt x="221628" y="42419"/>
                    <a:pt x="223779" y="42526"/>
                  </a:cubicBezTo>
                  <a:cubicBezTo>
                    <a:pt x="224773" y="42576"/>
                    <a:pt x="225760" y="42619"/>
                    <a:pt x="226734" y="42619"/>
                  </a:cubicBezTo>
                  <a:cubicBezTo>
                    <a:pt x="229583" y="42619"/>
                    <a:pt x="232309" y="42248"/>
                    <a:pt x="234709" y="40574"/>
                  </a:cubicBezTo>
                  <a:cubicBezTo>
                    <a:pt x="241834" y="35305"/>
                    <a:pt x="241443" y="24667"/>
                    <a:pt x="239101" y="17152"/>
                  </a:cubicBezTo>
                  <a:cubicBezTo>
                    <a:pt x="238125" y="13542"/>
                    <a:pt x="236271" y="10321"/>
                    <a:pt x="233636" y="7686"/>
                  </a:cubicBezTo>
                  <a:cubicBezTo>
                    <a:pt x="230611" y="4856"/>
                    <a:pt x="227097" y="2709"/>
                    <a:pt x="223291" y="1245"/>
                  </a:cubicBezTo>
                  <a:cubicBezTo>
                    <a:pt x="221336" y="555"/>
                    <a:pt x="219145" y="1"/>
                    <a:pt x="217015"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8" name="Google Shape;926;p34">
              <a:extLst>
                <a:ext uri="{FF2B5EF4-FFF2-40B4-BE49-F238E27FC236}">
                  <a16:creationId xmlns:a16="http://schemas.microsoft.com/office/drawing/2014/main" id="{4AE80D3C-586E-194D-3487-40D6C47A9BB8}"/>
                </a:ext>
              </a:extLst>
            </p:cNvPr>
            <p:cNvSpPr/>
            <p:nvPr/>
          </p:nvSpPr>
          <p:spPr>
            <a:xfrm>
              <a:off x="284475" y="1343100"/>
              <a:ext cx="1917700" cy="2959500"/>
            </a:xfrm>
            <a:custGeom>
              <a:avLst/>
              <a:gdLst/>
              <a:ahLst/>
              <a:cxnLst/>
              <a:rect l="l" t="t" r="r" b="b"/>
              <a:pathLst>
                <a:path w="76708" h="118380" extrusionOk="0">
                  <a:moveTo>
                    <a:pt x="11737" y="2985"/>
                  </a:moveTo>
                  <a:cubicBezTo>
                    <a:pt x="12087" y="2985"/>
                    <a:pt x="12437" y="3005"/>
                    <a:pt x="12785" y="3045"/>
                  </a:cubicBezTo>
                  <a:cubicBezTo>
                    <a:pt x="15420" y="3338"/>
                    <a:pt x="17664" y="4997"/>
                    <a:pt x="18738" y="7437"/>
                  </a:cubicBezTo>
                  <a:cubicBezTo>
                    <a:pt x="20299" y="11145"/>
                    <a:pt x="18640" y="15439"/>
                    <a:pt x="16884" y="18757"/>
                  </a:cubicBezTo>
                  <a:cubicBezTo>
                    <a:pt x="15916" y="20615"/>
                    <a:pt x="14841" y="22442"/>
                    <a:pt x="13835" y="24293"/>
                  </a:cubicBezTo>
                  <a:lnTo>
                    <a:pt x="13835" y="24293"/>
                  </a:lnTo>
                  <a:cubicBezTo>
                    <a:pt x="13582" y="24139"/>
                    <a:pt x="13329" y="23986"/>
                    <a:pt x="13078" y="23832"/>
                  </a:cubicBezTo>
                  <a:cubicBezTo>
                    <a:pt x="9369" y="21588"/>
                    <a:pt x="5368" y="18953"/>
                    <a:pt x="4002" y="14561"/>
                  </a:cubicBezTo>
                  <a:cubicBezTo>
                    <a:pt x="3026" y="11438"/>
                    <a:pt x="3318" y="7632"/>
                    <a:pt x="5758" y="5290"/>
                  </a:cubicBezTo>
                  <a:cubicBezTo>
                    <a:pt x="7358" y="3774"/>
                    <a:pt x="9539" y="2985"/>
                    <a:pt x="11737" y="2985"/>
                  </a:cubicBezTo>
                  <a:close/>
                  <a:moveTo>
                    <a:pt x="15146" y="28681"/>
                  </a:moveTo>
                  <a:cubicBezTo>
                    <a:pt x="17248" y="30042"/>
                    <a:pt x="19274" y="31526"/>
                    <a:pt x="20885" y="33396"/>
                  </a:cubicBezTo>
                  <a:cubicBezTo>
                    <a:pt x="23798" y="36616"/>
                    <a:pt x="24965" y="41282"/>
                    <a:pt x="24764" y="45690"/>
                  </a:cubicBezTo>
                  <a:lnTo>
                    <a:pt x="24764" y="45690"/>
                  </a:lnTo>
                  <a:cubicBezTo>
                    <a:pt x="23667" y="45636"/>
                    <a:pt x="22597" y="45549"/>
                    <a:pt x="21568" y="45400"/>
                  </a:cubicBezTo>
                  <a:cubicBezTo>
                    <a:pt x="19616" y="45205"/>
                    <a:pt x="17762" y="44522"/>
                    <a:pt x="16103" y="43351"/>
                  </a:cubicBezTo>
                  <a:cubicBezTo>
                    <a:pt x="14346" y="41789"/>
                    <a:pt x="13370" y="39544"/>
                    <a:pt x="13273" y="37202"/>
                  </a:cubicBezTo>
                  <a:cubicBezTo>
                    <a:pt x="13054" y="34195"/>
                    <a:pt x="13907" y="31372"/>
                    <a:pt x="15146" y="28681"/>
                  </a:cubicBezTo>
                  <a:close/>
                  <a:moveTo>
                    <a:pt x="36881" y="49413"/>
                  </a:moveTo>
                  <a:lnTo>
                    <a:pt x="36881" y="49413"/>
                  </a:lnTo>
                  <a:cubicBezTo>
                    <a:pt x="38229" y="49688"/>
                    <a:pt x="39542" y="50088"/>
                    <a:pt x="40794" y="50670"/>
                  </a:cubicBezTo>
                  <a:cubicBezTo>
                    <a:pt x="47023" y="53611"/>
                    <a:pt x="46656" y="60311"/>
                    <a:pt x="44997" y="66009"/>
                  </a:cubicBezTo>
                  <a:lnTo>
                    <a:pt x="44997" y="66009"/>
                  </a:lnTo>
                  <a:cubicBezTo>
                    <a:pt x="43911" y="65147"/>
                    <a:pt x="42863" y="64236"/>
                    <a:pt x="41867" y="63259"/>
                  </a:cubicBezTo>
                  <a:cubicBezTo>
                    <a:pt x="39623" y="61210"/>
                    <a:pt x="37964" y="58477"/>
                    <a:pt x="36988" y="55550"/>
                  </a:cubicBezTo>
                  <a:cubicBezTo>
                    <a:pt x="36546" y="53506"/>
                    <a:pt x="36510" y="51431"/>
                    <a:pt x="36881" y="49413"/>
                  </a:cubicBezTo>
                  <a:close/>
                  <a:moveTo>
                    <a:pt x="28388" y="48815"/>
                  </a:moveTo>
                  <a:cubicBezTo>
                    <a:pt x="30289" y="48815"/>
                    <a:pt x="32223" y="48831"/>
                    <a:pt x="34125" y="49012"/>
                  </a:cubicBezTo>
                  <a:lnTo>
                    <a:pt x="34125" y="49012"/>
                  </a:lnTo>
                  <a:cubicBezTo>
                    <a:pt x="33602" y="51796"/>
                    <a:pt x="33743" y="54666"/>
                    <a:pt x="34548" y="57404"/>
                  </a:cubicBezTo>
                  <a:cubicBezTo>
                    <a:pt x="36199" y="62214"/>
                    <a:pt x="39911" y="65863"/>
                    <a:pt x="44011" y="68932"/>
                  </a:cubicBezTo>
                  <a:lnTo>
                    <a:pt x="44011" y="68932"/>
                  </a:lnTo>
                  <a:cubicBezTo>
                    <a:pt x="42596" y="72644"/>
                    <a:pt x="40847" y="76192"/>
                    <a:pt x="38842" y="79655"/>
                  </a:cubicBezTo>
                  <a:cubicBezTo>
                    <a:pt x="37573" y="81861"/>
                    <a:pt x="36179" y="83975"/>
                    <a:pt x="34820" y="86100"/>
                  </a:cubicBezTo>
                  <a:lnTo>
                    <a:pt x="34820" y="86100"/>
                  </a:lnTo>
                  <a:cubicBezTo>
                    <a:pt x="31670" y="85002"/>
                    <a:pt x="28247" y="84896"/>
                    <a:pt x="24984" y="84632"/>
                  </a:cubicBezTo>
                  <a:cubicBezTo>
                    <a:pt x="19811" y="84339"/>
                    <a:pt x="9759" y="84534"/>
                    <a:pt x="8393" y="77898"/>
                  </a:cubicBezTo>
                  <a:cubicBezTo>
                    <a:pt x="7808" y="73897"/>
                    <a:pt x="9174" y="69798"/>
                    <a:pt x="12102" y="66870"/>
                  </a:cubicBezTo>
                  <a:cubicBezTo>
                    <a:pt x="14737" y="64040"/>
                    <a:pt x="18250" y="62088"/>
                    <a:pt x="21178" y="59551"/>
                  </a:cubicBezTo>
                  <a:cubicBezTo>
                    <a:pt x="24542" y="56860"/>
                    <a:pt x="26675" y="53033"/>
                    <a:pt x="27392" y="48816"/>
                  </a:cubicBezTo>
                  <a:lnTo>
                    <a:pt x="27392" y="48816"/>
                  </a:lnTo>
                  <a:cubicBezTo>
                    <a:pt x="27723" y="48815"/>
                    <a:pt x="28055" y="48815"/>
                    <a:pt x="28388" y="48815"/>
                  </a:cubicBezTo>
                  <a:close/>
                  <a:moveTo>
                    <a:pt x="36077" y="90022"/>
                  </a:moveTo>
                  <a:cubicBezTo>
                    <a:pt x="38838" y="91452"/>
                    <a:pt x="41153" y="93653"/>
                    <a:pt x="42746" y="96440"/>
                  </a:cubicBezTo>
                  <a:cubicBezTo>
                    <a:pt x="44990" y="100344"/>
                    <a:pt x="44112" y="105126"/>
                    <a:pt x="39818" y="107273"/>
                  </a:cubicBezTo>
                  <a:cubicBezTo>
                    <a:pt x="37502" y="108319"/>
                    <a:pt x="34729" y="108450"/>
                    <a:pt x="32155" y="108454"/>
                  </a:cubicBezTo>
                  <a:lnTo>
                    <a:pt x="32155" y="108454"/>
                  </a:lnTo>
                  <a:cubicBezTo>
                    <a:pt x="31997" y="108205"/>
                    <a:pt x="31851" y="107942"/>
                    <a:pt x="31718" y="107663"/>
                  </a:cubicBezTo>
                  <a:cubicBezTo>
                    <a:pt x="29766" y="103467"/>
                    <a:pt x="31718" y="98197"/>
                    <a:pt x="33670" y="94293"/>
                  </a:cubicBezTo>
                  <a:cubicBezTo>
                    <a:pt x="34401" y="92830"/>
                    <a:pt x="35220" y="91417"/>
                    <a:pt x="36077" y="90022"/>
                  </a:cubicBezTo>
                  <a:close/>
                  <a:moveTo>
                    <a:pt x="46611" y="70781"/>
                  </a:moveTo>
                  <a:lnTo>
                    <a:pt x="46611" y="70781"/>
                  </a:lnTo>
                  <a:cubicBezTo>
                    <a:pt x="47243" y="71211"/>
                    <a:pt x="47876" y="71631"/>
                    <a:pt x="48504" y="72043"/>
                  </a:cubicBezTo>
                  <a:cubicBezTo>
                    <a:pt x="54554" y="75946"/>
                    <a:pt x="61288" y="79362"/>
                    <a:pt x="66461" y="84534"/>
                  </a:cubicBezTo>
                  <a:cubicBezTo>
                    <a:pt x="68900" y="86681"/>
                    <a:pt x="70657" y="89609"/>
                    <a:pt x="71438" y="92732"/>
                  </a:cubicBezTo>
                  <a:cubicBezTo>
                    <a:pt x="72218" y="96831"/>
                    <a:pt x="70852" y="101027"/>
                    <a:pt x="67827" y="103857"/>
                  </a:cubicBezTo>
                  <a:cubicBezTo>
                    <a:pt x="61679" y="110298"/>
                    <a:pt x="52700" y="112055"/>
                    <a:pt x="44210" y="112445"/>
                  </a:cubicBezTo>
                  <a:cubicBezTo>
                    <a:pt x="43621" y="112471"/>
                    <a:pt x="43010" y="112488"/>
                    <a:pt x="42388" y="112488"/>
                  </a:cubicBezTo>
                  <a:cubicBezTo>
                    <a:pt x="40008" y="112488"/>
                    <a:pt x="37466" y="112236"/>
                    <a:pt x="35368" y="111237"/>
                  </a:cubicBezTo>
                  <a:lnTo>
                    <a:pt x="35368" y="111237"/>
                  </a:lnTo>
                  <a:cubicBezTo>
                    <a:pt x="38228" y="110973"/>
                    <a:pt x="40993" y="110365"/>
                    <a:pt x="43234" y="108444"/>
                  </a:cubicBezTo>
                  <a:cubicBezTo>
                    <a:pt x="46942" y="105516"/>
                    <a:pt x="48113" y="100344"/>
                    <a:pt x="46064" y="96148"/>
                  </a:cubicBezTo>
                  <a:cubicBezTo>
                    <a:pt x="44231" y="92399"/>
                    <a:pt x="41332" y="89362"/>
                    <a:pt x="37730" y="87399"/>
                  </a:cubicBezTo>
                  <a:lnTo>
                    <a:pt x="37730" y="87399"/>
                  </a:lnTo>
                  <a:cubicBezTo>
                    <a:pt x="38767" y="85779"/>
                    <a:pt x="39815" y="84157"/>
                    <a:pt x="40794" y="82485"/>
                  </a:cubicBezTo>
                  <a:cubicBezTo>
                    <a:pt x="42941" y="78874"/>
                    <a:pt x="44893" y="75068"/>
                    <a:pt x="46454" y="71164"/>
                  </a:cubicBezTo>
                  <a:cubicBezTo>
                    <a:pt x="46506" y="71037"/>
                    <a:pt x="46559" y="70910"/>
                    <a:pt x="46611" y="70781"/>
                  </a:cubicBezTo>
                  <a:close/>
                  <a:moveTo>
                    <a:pt x="11773" y="1"/>
                  </a:moveTo>
                  <a:cubicBezTo>
                    <a:pt x="8204" y="1"/>
                    <a:pt x="4707" y="1641"/>
                    <a:pt x="2440" y="4704"/>
                  </a:cubicBezTo>
                  <a:cubicBezTo>
                    <a:pt x="488" y="7827"/>
                    <a:pt x="0" y="11828"/>
                    <a:pt x="1171" y="15439"/>
                  </a:cubicBezTo>
                  <a:cubicBezTo>
                    <a:pt x="2538" y="19733"/>
                    <a:pt x="6051" y="22759"/>
                    <a:pt x="9662" y="25199"/>
                  </a:cubicBezTo>
                  <a:cubicBezTo>
                    <a:pt x="10556" y="25810"/>
                    <a:pt x="11496" y="26400"/>
                    <a:pt x="12450" y="26991"/>
                  </a:cubicBezTo>
                  <a:lnTo>
                    <a:pt x="12450" y="26991"/>
                  </a:lnTo>
                  <a:cubicBezTo>
                    <a:pt x="11515" y="28953"/>
                    <a:pt x="10748" y="30970"/>
                    <a:pt x="10345" y="33103"/>
                  </a:cubicBezTo>
                  <a:cubicBezTo>
                    <a:pt x="9564" y="37788"/>
                    <a:pt x="10540" y="43155"/>
                    <a:pt x="14541" y="46083"/>
                  </a:cubicBezTo>
                  <a:cubicBezTo>
                    <a:pt x="17313" y="48085"/>
                    <a:pt x="20934" y="48568"/>
                    <a:pt x="24400" y="48731"/>
                  </a:cubicBezTo>
                  <a:lnTo>
                    <a:pt x="24400" y="48731"/>
                  </a:lnTo>
                  <a:cubicBezTo>
                    <a:pt x="24369" y="48890"/>
                    <a:pt x="24336" y="49049"/>
                    <a:pt x="24301" y="49206"/>
                  </a:cubicBezTo>
                  <a:cubicBezTo>
                    <a:pt x="22349" y="57794"/>
                    <a:pt x="13273" y="60234"/>
                    <a:pt x="8393" y="66577"/>
                  </a:cubicBezTo>
                  <a:cubicBezTo>
                    <a:pt x="4002" y="72433"/>
                    <a:pt x="3611" y="81997"/>
                    <a:pt x="11028" y="85315"/>
                  </a:cubicBezTo>
                  <a:cubicBezTo>
                    <a:pt x="17567" y="88340"/>
                    <a:pt x="25081" y="87169"/>
                    <a:pt x="31913" y="88536"/>
                  </a:cubicBezTo>
                  <a:cubicBezTo>
                    <a:pt x="32317" y="88622"/>
                    <a:pt x="32716" y="88722"/>
                    <a:pt x="33110" y="88836"/>
                  </a:cubicBezTo>
                  <a:lnTo>
                    <a:pt x="33110" y="88836"/>
                  </a:lnTo>
                  <a:cubicBezTo>
                    <a:pt x="32664" y="89574"/>
                    <a:pt x="32231" y="90318"/>
                    <a:pt x="31815" y="91073"/>
                  </a:cubicBezTo>
                  <a:cubicBezTo>
                    <a:pt x="29571" y="95172"/>
                    <a:pt x="27424" y="100051"/>
                    <a:pt x="27814" y="104833"/>
                  </a:cubicBezTo>
                  <a:cubicBezTo>
                    <a:pt x="27919" y="106115"/>
                    <a:pt x="28234" y="107341"/>
                    <a:pt x="28727" y="108472"/>
                  </a:cubicBezTo>
                  <a:lnTo>
                    <a:pt x="28727" y="108472"/>
                  </a:lnTo>
                  <a:cubicBezTo>
                    <a:pt x="25269" y="108554"/>
                    <a:pt x="21698" y="108667"/>
                    <a:pt x="18445" y="109811"/>
                  </a:cubicBezTo>
                  <a:cubicBezTo>
                    <a:pt x="15225" y="110591"/>
                    <a:pt x="12687" y="113226"/>
                    <a:pt x="11907" y="116447"/>
                  </a:cubicBezTo>
                  <a:cubicBezTo>
                    <a:pt x="11670" y="117627"/>
                    <a:pt x="12648" y="118379"/>
                    <a:pt x="13544" y="118379"/>
                  </a:cubicBezTo>
                  <a:cubicBezTo>
                    <a:pt x="14129" y="118379"/>
                    <a:pt x="14680" y="118058"/>
                    <a:pt x="14834" y="117325"/>
                  </a:cubicBezTo>
                  <a:cubicBezTo>
                    <a:pt x="15615" y="113909"/>
                    <a:pt x="18640" y="112641"/>
                    <a:pt x="21763" y="112055"/>
                  </a:cubicBezTo>
                  <a:cubicBezTo>
                    <a:pt x="24724" y="111537"/>
                    <a:pt x="27685" y="111524"/>
                    <a:pt x="30645" y="111463"/>
                  </a:cubicBezTo>
                  <a:lnTo>
                    <a:pt x="30645" y="111463"/>
                  </a:lnTo>
                  <a:cubicBezTo>
                    <a:pt x="32070" y="113056"/>
                    <a:pt x="33949" y="114236"/>
                    <a:pt x="36109" y="114788"/>
                  </a:cubicBezTo>
                  <a:cubicBezTo>
                    <a:pt x="38172" y="115338"/>
                    <a:pt x="40343" y="115522"/>
                    <a:pt x="42531" y="115522"/>
                  </a:cubicBezTo>
                  <a:cubicBezTo>
                    <a:pt x="45000" y="115522"/>
                    <a:pt x="47490" y="115287"/>
                    <a:pt x="49870" y="115080"/>
                  </a:cubicBezTo>
                  <a:cubicBezTo>
                    <a:pt x="54262" y="114592"/>
                    <a:pt x="58458" y="113421"/>
                    <a:pt x="62362" y="111372"/>
                  </a:cubicBezTo>
                  <a:cubicBezTo>
                    <a:pt x="70071" y="107566"/>
                    <a:pt x="76708" y="99954"/>
                    <a:pt x="73975" y="90878"/>
                  </a:cubicBezTo>
                  <a:cubicBezTo>
                    <a:pt x="71926" y="84046"/>
                    <a:pt x="65582" y="79459"/>
                    <a:pt x="60019" y="75751"/>
                  </a:cubicBezTo>
                  <a:cubicBezTo>
                    <a:pt x="55957" y="73107"/>
                    <a:pt x="51638" y="70761"/>
                    <a:pt x="47655" y="67981"/>
                  </a:cubicBezTo>
                  <a:lnTo>
                    <a:pt x="47655" y="67981"/>
                  </a:lnTo>
                  <a:cubicBezTo>
                    <a:pt x="49563" y="62338"/>
                    <a:pt x="50518" y="55695"/>
                    <a:pt x="46357" y="50963"/>
                  </a:cubicBezTo>
                  <a:cubicBezTo>
                    <a:pt x="44035" y="48266"/>
                    <a:pt x="41037" y="46993"/>
                    <a:pt x="37767" y="46381"/>
                  </a:cubicBezTo>
                  <a:lnTo>
                    <a:pt x="37767" y="46381"/>
                  </a:lnTo>
                  <a:cubicBezTo>
                    <a:pt x="37968" y="45884"/>
                    <a:pt x="38197" y="45394"/>
                    <a:pt x="38452" y="44912"/>
                  </a:cubicBezTo>
                  <a:cubicBezTo>
                    <a:pt x="40891" y="40228"/>
                    <a:pt x="45381" y="36812"/>
                    <a:pt x="48406" y="32420"/>
                  </a:cubicBezTo>
                  <a:cubicBezTo>
                    <a:pt x="51529" y="27638"/>
                    <a:pt x="52895" y="21783"/>
                    <a:pt x="52212" y="16122"/>
                  </a:cubicBezTo>
                  <a:cubicBezTo>
                    <a:pt x="51529" y="10560"/>
                    <a:pt x="49187" y="5290"/>
                    <a:pt x="45381" y="1093"/>
                  </a:cubicBezTo>
                  <a:cubicBezTo>
                    <a:pt x="45074" y="787"/>
                    <a:pt x="44728" y="657"/>
                    <a:pt x="44391" y="657"/>
                  </a:cubicBezTo>
                  <a:cubicBezTo>
                    <a:pt x="43227" y="657"/>
                    <a:pt x="42174" y="2203"/>
                    <a:pt x="43234" y="3338"/>
                  </a:cubicBezTo>
                  <a:lnTo>
                    <a:pt x="43429" y="3338"/>
                  </a:lnTo>
                  <a:cubicBezTo>
                    <a:pt x="47430" y="7730"/>
                    <a:pt x="49675" y="13488"/>
                    <a:pt x="49480" y="19441"/>
                  </a:cubicBezTo>
                  <a:cubicBezTo>
                    <a:pt x="49480" y="22368"/>
                    <a:pt x="48796" y="25394"/>
                    <a:pt x="47625" y="28126"/>
                  </a:cubicBezTo>
                  <a:cubicBezTo>
                    <a:pt x="46454" y="30566"/>
                    <a:pt x="44893" y="32713"/>
                    <a:pt x="42941" y="34665"/>
                  </a:cubicBezTo>
                  <a:cubicBezTo>
                    <a:pt x="39812" y="38152"/>
                    <a:pt x="36601" y="41557"/>
                    <a:pt x="34958" y="46005"/>
                  </a:cubicBezTo>
                  <a:lnTo>
                    <a:pt x="34958" y="46005"/>
                  </a:lnTo>
                  <a:cubicBezTo>
                    <a:pt x="32566" y="45793"/>
                    <a:pt x="30093" y="45804"/>
                    <a:pt x="27683" y="45771"/>
                  </a:cubicBezTo>
                  <a:lnTo>
                    <a:pt x="27683" y="45771"/>
                  </a:lnTo>
                  <a:cubicBezTo>
                    <a:pt x="27862" y="41128"/>
                    <a:pt x="26855" y="36336"/>
                    <a:pt x="24106" y="32615"/>
                  </a:cubicBezTo>
                  <a:cubicBezTo>
                    <a:pt x="22086" y="29830"/>
                    <a:pt x="19370" y="27789"/>
                    <a:pt x="16527" y="25963"/>
                  </a:cubicBezTo>
                  <a:lnTo>
                    <a:pt x="16527" y="25963"/>
                  </a:lnTo>
                  <a:cubicBezTo>
                    <a:pt x="17156" y="24809"/>
                    <a:pt x="17816" y="23677"/>
                    <a:pt x="18445" y="22564"/>
                  </a:cubicBezTo>
                  <a:cubicBezTo>
                    <a:pt x="20592" y="18660"/>
                    <a:pt x="22837" y="14171"/>
                    <a:pt x="22446" y="9584"/>
                  </a:cubicBezTo>
                  <a:cubicBezTo>
                    <a:pt x="22251" y="6363"/>
                    <a:pt x="20592" y="3533"/>
                    <a:pt x="17957" y="1777"/>
                  </a:cubicBezTo>
                  <a:cubicBezTo>
                    <a:pt x="16032" y="578"/>
                    <a:pt x="13890" y="1"/>
                    <a:pt x="1177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9" name="Google Shape;927;p34">
              <a:extLst>
                <a:ext uri="{FF2B5EF4-FFF2-40B4-BE49-F238E27FC236}">
                  <a16:creationId xmlns:a16="http://schemas.microsoft.com/office/drawing/2014/main" id="{EE56EE85-BEC4-3289-A7E8-DD4F02065254}"/>
                </a:ext>
              </a:extLst>
            </p:cNvPr>
            <p:cNvSpPr/>
            <p:nvPr/>
          </p:nvSpPr>
          <p:spPr>
            <a:xfrm>
              <a:off x="1733950" y="1186625"/>
              <a:ext cx="1327025" cy="817800"/>
            </a:xfrm>
            <a:custGeom>
              <a:avLst/>
              <a:gdLst/>
              <a:ahLst/>
              <a:cxnLst/>
              <a:rect l="l" t="t" r="r" b="b"/>
              <a:pathLst>
                <a:path w="53081" h="32712" extrusionOk="0">
                  <a:moveTo>
                    <a:pt x="50178" y="0"/>
                  </a:moveTo>
                  <a:cubicBezTo>
                    <a:pt x="39517" y="0"/>
                    <a:pt x="36171" y="12749"/>
                    <a:pt x="31904" y="20430"/>
                  </a:cubicBezTo>
                  <a:cubicBezTo>
                    <a:pt x="29464" y="25016"/>
                    <a:pt x="25755" y="28823"/>
                    <a:pt x="20388" y="29603"/>
                  </a:cubicBezTo>
                  <a:cubicBezTo>
                    <a:pt x="19999" y="29660"/>
                    <a:pt x="19622" y="29687"/>
                    <a:pt x="19257" y="29687"/>
                  </a:cubicBezTo>
                  <a:cubicBezTo>
                    <a:pt x="15208" y="29687"/>
                    <a:pt x="12508" y="26368"/>
                    <a:pt x="10629" y="22967"/>
                  </a:cubicBezTo>
                  <a:cubicBezTo>
                    <a:pt x="7701" y="17990"/>
                    <a:pt x="6042" y="12427"/>
                    <a:pt x="3309" y="7352"/>
                  </a:cubicBezTo>
                  <a:cubicBezTo>
                    <a:pt x="3007" y="6808"/>
                    <a:pt x="2545" y="6582"/>
                    <a:pt x="2081" y="6582"/>
                  </a:cubicBezTo>
                  <a:cubicBezTo>
                    <a:pt x="1047" y="6582"/>
                    <a:pt x="1" y="7702"/>
                    <a:pt x="674" y="8914"/>
                  </a:cubicBezTo>
                  <a:lnTo>
                    <a:pt x="577" y="8914"/>
                  </a:lnTo>
                  <a:cubicBezTo>
                    <a:pt x="3114" y="13501"/>
                    <a:pt x="4773" y="18575"/>
                    <a:pt x="7213" y="23162"/>
                  </a:cubicBezTo>
                  <a:cubicBezTo>
                    <a:pt x="9262" y="27261"/>
                    <a:pt x="12385" y="31750"/>
                    <a:pt x="17265" y="32531"/>
                  </a:cubicBezTo>
                  <a:cubicBezTo>
                    <a:pt x="17926" y="32653"/>
                    <a:pt x="18594" y="32711"/>
                    <a:pt x="19265" y="32711"/>
                  </a:cubicBezTo>
                  <a:cubicBezTo>
                    <a:pt x="23941" y="32711"/>
                    <a:pt x="28709" y="29894"/>
                    <a:pt x="31611" y="26480"/>
                  </a:cubicBezTo>
                  <a:cubicBezTo>
                    <a:pt x="35027" y="22284"/>
                    <a:pt x="36881" y="17112"/>
                    <a:pt x="39321" y="12330"/>
                  </a:cubicBezTo>
                  <a:cubicBezTo>
                    <a:pt x="41647" y="7770"/>
                    <a:pt x="44772" y="3122"/>
                    <a:pt x="50302" y="3122"/>
                  </a:cubicBezTo>
                  <a:cubicBezTo>
                    <a:pt x="50572" y="3122"/>
                    <a:pt x="50848" y="3133"/>
                    <a:pt x="51129" y="3156"/>
                  </a:cubicBezTo>
                  <a:cubicBezTo>
                    <a:pt x="51160" y="3157"/>
                    <a:pt x="51191" y="3158"/>
                    <a:pt x="51221" y="3158"/>
                  </a:cubicBezTo>
                  <a:cubicBezTo>
                    <a:pt x="53081" y="3158"/>
                    <a:pt x="53050" y="225"/>
                    <a:pt x="51129" y="33"/>
                  </a:cubicBezTo>
                  <a:cubicBezTo>
                    <a:pt x="50806" y="11"/>
                    <a:pt x="50489" y="0"/>
                    <a:pt x="50178"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0" name="Google Shape;928;p34">
              <a:extLst>
                <a:ext uri="{FF2B5EF4-FFF2-40B4-BE49-F238E27FC236}">
                  <a16:creationId xmlns:a16="http://schemas.microsoft.com/office/drawing/2014/main" id="{036F5447-9CDB-9DC2-FE40-C47954027B3D}"/>
                </a:ext>
              </a:extLst>
            </p:cNvPr>
            <p:cNvSpPr/>
            <p:nvPr/>
          </p:nvSpPr>
          <p:spPr>
            <a:xfrm>
              <a:off x="5405250" y="1228675"/>
              <a:ext cx="1478925" cy="818850"/>
            </a:xfrm>
            <a:custGeom>
              <a:avLst/>
              <a:gdLst/>
              <a:ahLst/>
              <a:cxnLst/>
              <a:rect l="l" t="t" r="r" b="b"/>
              <a:pathLst>
                <a:path w="59157" h="32754" extrusionOk="0">
                  <a:moveTo>
                    <a:pt x="2008" y="1"/>
                  </a:moveTo>
                  <a:cubicBezTo>
                    <a:pt x="1040" y="1"/>
                    <a:pt x="1" y="1086"/>
                    <a:pt x="601" y="2352"/>
                  </a:cubicBezTo>
                  <a:cubicBezTo>
                    <a:pt x="4212" y="9769"/>
                    <a:pt x="5773" y="18552"/>
                    <a:pt x="10946" y="25286"/>
                  </a:cubicBezTo>
                  <a:cubicBezTo>
                    <a:pt x="15190" y="30810"/>
                    <a:pt x="21433" y="32754"/>
                    <a:pt x="27910" y="32754"/>
                  </a:cubicBezTo>
                  <a:cubicBezTo>
                    <a:pt x="30817" y="32754"/>
                    <a:pt x="33771" y="32362"/>
                    <a:pt x="36612" y="31727"/>
                  </a:cubicBezTo>
                  <a:cubicBezTo>
                    <a:pt x="43444" y="30166"/>
                    <a:pt x="49983" y="27531"/>
                    <a:pt x="57204" y="27433"/>
                  </a:cubicBezTo>
                  <a:cubicBezTo>
                    <a:pt x="59156" y="27433"/>
                    <a:pt x="59156" y="24408"/>
                    <a:pt x="57204" y="24408"/>
                  </a:cubicBezTo>
                  <a:cubicBezTo>
                    <a:pt x="51154" y="24506"/>
                    <a:pt x="45396" y="26165"/>
                    <a:pt x="39638" y="27824"/>
                  </a:cubicBezTo>
                  <a:cubicBezTo>
                    <a:pt x="35724" y="28838"/>
                    <a:pt x="31595" y="29745"/>
                    <a:pt x="27491" y="29745"/>
                  </a:cubicBezTo>
                  <a:cubicBezTo>
                    <a:pt x="26068" y="29745"/>
                    <a:pt x="24649" y="29636"/>
                    <a:pt x="23242" y="29385"/>
                  </a:cubicBezTo>
                  <a:cubicBezTo>
                    <a:pt x="19534" y="28702"/>
                    <a:pt x="16118" y="26750"/>
                    <a:pt x="13776" y="23822"/>
                  </a:cubicBezTo>
                  <a:cubicBezTo>
                    <a:pt x="11531" y="20895"/>
                    <a:pt x="9775" y="17577"/>
                    <a:pt x="8506" y="14063"/>
                  </a:cubicBezTo>
                  <a:cubicBezTo>
                    <a:pt x="6847" y="9672"/>
                    <a:pt x="5285" y="5085"/>
                    <a:pt x="3138" y="791"/>
                  </a:cubicBezTo>
                  <a:cubicBezTo>
                    <a:pt x="2891" y="234"/>
                    <a:pt x="2457" y="1"/>
                    <a:pt x="2008"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1" name="Google Shape;929;p34">
              <a:extLst>
                <a:ext uri="{FF2B5EF4-FFF2-40B4-BE49-F238E27FC236}">
                  <a16:creationId xmlns:a16="http://schemas.microsoft.com/office/drawing/2014/main" id="{69DCB534-2C02-19E1-055F-5B69B59E783A}"/>
                </a:ext>
              </a:extLst>
            </p:cNvPr>
            <p:cNvSpPr/>
            <p:nvPr/>
          </p:nvSpPr>
          <p:spPr>
            <a:xfrm>
              <a:off x="4140350" y="3637525"/>
              <a:ext cx="1304325" cy="789725"/>
            </a:xfrm>
            <a:custGeom>
              <a:avLst/>
              <a:gdLst/>
              <a:ahLst/>
              <a:cxnLst/>
              <a:rect l="l" t="t" r="r" b="b"/>
              <a:pathLst>
                <a:path w="52173" h="31589" extrusionOk="0">
                  <a:moveTo>
                    <a:pt x="21565" y="0"/>
                  </a:moveTo>
                  <a:cubicBezTo>
                    <a:pt x="18221" y="0"/>
                    <a:pt x="14911" y="713"/>
                    <a:pt x="12160" y="2419"/>
                  </a:cubicBezTo>
                  <a:cubicBezTo>
                    <a:pt x="8159" y="4859"/>
                    <a:pt x="6402" y="9153"/>
                    <a:pt x="5329" y="13447"/>
                  </a:cubicBezTo>
                  <a:cubicBezTo>
                    <a:pt x="3962" y="18717"/>
                    <a:pt x="3474" y="24377"/>
                    <a:pt x="742" y="29257"/>
                  </a:cubicBezTo>
                  <a:cubicBezTo>
                    <a:pt x="1" y="30469"/>
                    <a:pt x="1026" y="31588"/>
                    <a:pt x="2086" y="31588"/>
                  </a:cubicBezTo>
                  <a:cubicBezTo>
                    <a:pt x="2561" y="31588"/>
                    <a:pt x="3044" y="31362"/>
                    <a:pt x="3377" y="30818"/>
                  </a:cubicBezTo>
                  <a:cubicBezTo>
                    <a:pt x="5621" y="26817"/>
                    <a:pt x="6597" y="22328"/>
                    <a:pt x="7476" y="17741"/>
                  </a:cubicBezTo>
                  <a:cubicBezTo>
                    <a:pt x="8256" y="13935"/>
                    <a:pt x="9037" y="9641"/>
                    <a:pt x="11770" y="6713"/>
                  </a:cubicBezTo>
                  <a:cubicBezTo>
                    <a:pt x="14258" y="4078"/>
                    <a:pt x="18064" y="3090"/>
                    <a:pt x="21665" y="3090"/>
                  </a:cubicBezTo>
                  <a:cubicBezTo>
                    <a:pt x="22865" y="3090"/>
                    <a:pt x="24042" y="3200"/>
                    <a:pt x="25140" y="3395"/>
                  </a:cubicBezTo>
                  <a:cubicBezTo>
                    <a:pt x="31190" y="4566"/>
                    <a:pt x="36753" y="7591"/>
                    <a:pt x="40950" y="12080"/>
                  </a:cubicBezTo>
                  <a:cubicBezTo>
                    <a:pt x="45634" y="16862"/>
                    <a:pt x="48952" y="23206"/>
                    <a:pt x="48855" y="30037"/>
                  </a:cubicBezTo>
                  <a:cubicBezTo>
                    <a:pt x="48855" y="31062"/>
                    <a:pt x="49611" y="31574"/>
                    <a:pt x="50367" y="31574"/>
                  </a:cubicBezTo>
                  <a:cubicBezTo>
                    <a:pt x="51124" y="31574"/>
                    <a:pt x="51880" y="31062"/>
                    <a:pt x="51880" y="30037"/>
                  </a:cubicBezTo>
                  <a:lnTo>
                    <a:pt x="51978" y="30037"/>
                  </a:lnTo>
                  <a:cubicBezTo>
                    <a:pt x="52173" y="16862"/>
                    <a:pt x="41340" y="4859"/>
                    <a:pt x="29141" y="1150"/>
                  </a:cubicBezTo>
                  <a:cubicBezTo>
                    <a:pt x="26757" y="427"/>
                    <a:pt x="24151" y="0"/>
                    <a:pt x="21565"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235" name="Google Shape;1013;p34">
            <a:extLst>
              <a:ext uri="{FF2B5EF4-FFF2-40B4-BE49-F238E27FC236}">
                <a16:creationId xmlns:a16="http://schemas.microsoft.com/office/drawing/2014/main" id="{0047CCD5-3E8E-0468-2A1B-2095E725E1C4}"/>
              </a:ext>
            </a:extLst>
          </p:cNvPr>
          <p:cNvGrpSpPr/>
          <p:nvPr/>
        </p:nvGrpSpPr>
        <p:grpSpPr>
          <a:xfrm rot="-2441324">
            <a:off x="5368181" y="1547899"/>
            <a:ext cx="1206183" cy="452975"/>
            <a:chOff x="202075" y="1493875"/>
            <a:chExt cx="7071675" cy="2655725"/>
          </a:xfrm>
        </p:grpSpPr>
        <p:sp>
          <p:nvSpPr>
            <p:cNvPr id="236" name="Google Shape;1014;p34">
              <a:extLst>
                <a:ext uri="{FF2B5EF4-FFF2-40B4-BE49-F238E27FC236}">
                  <a16:creationId xmlns:a16="http://schemas.microsoft.com/office/drawing/2014/main" id="{C7E2647A-FAD9-7268-4B1D-7DF1638E3EE5}"/>
                </a:ext>
              </a:extLst>
            </p:cNvPr>
            <p:cNvSpPr/>
            <p:nvPr/>
          </p:nvSpPr>
          <p:spPr>
            <a:xfrm>
              <a:off x="266950" y="2033475"/>
              <a:ext cx="5709250" cy="1389925"/>
            </a:xfrm>
            <a:custGeom>
              <a:avLst/>
              <a:gdLst/>
              <a:ahLst/>
              <a:cxnLst/>
              <a:rect l="l" t="t" r="r" b="b"/>
              <a:pathLst>
                <a:path w="228370" h="55597" extrusionOk="0">
                  <a:moveTo>
                    <a:pt x="202905" y="0"/>
                  </a:moveTo>
                  <a:cubicBezTo>
                    <a:pt x="201702" y="0"/>
                    <a:pt x="200481" y="76"/>
                    <a:pt x="199247" y="234"/>
                  </a:cubicBezTo>
                  <a:lnTo>
                    <a:pt x="23645" y="21860"/>
                  </a:lnTo>
                  <a:cubicBezTo>
                    <a:pt x="9804" y="23590"/>
                    <a:pt x="0" y="34259"/>
                    <a:pt x="1442" y="45504"/>
                  </a:cubicBezTo>
                  <a:lnTo>
                    <a:pt x="2019" y="50406"/>
                  </a:lnTo>
                  <a:cubicBezTo>
                    <a:pt x="2019" y="50983"/>
                    <a:pt x="2019" y="51271"/>
                    <a:pt x="2307" y="51559"/>
                  </a:cubicBezTo>
                  <a:cubicBezTo>
                    <a:pt x="2431" y="51518"/>
                    <a:pt x="2548" y="51500"/>
                    <a:pt x="2662" y="51500"/>
                  </a:cubicBezTo>
                  <a:cubicBezTo>
                    <a:pt x="3343" y="51500"/>
                    <a:pt x="3872" y="52136"/>
                    <a:pt x="4614" y="52136"/>
                  </a:cubicBezTo>
                  <a:lnTo>
                    <a:pt x="4614" y="50406"/>
                  </a:lnTo>
                  <a:lnTo>
                    <a:pt x="4037" y="45792"/>
                  </a:lnTo>
                  <a:cubicBezTo>
                    <a:pt x="2884" y="35700"/>
                    <a:pt x="11246" y="25608"/>
                    <a:pt x="23645" y="24166"/>
                  </a:cubicBezTo>
                  <a:lnTo>
                    <a:pt x="199247" y="2541"/>
                  </a:lnTo>
                  <a:cubicBezTo>
                    <a:pt x="200487" y="2368"/>
                    <a:pt x="201712" y="2284"/>
                    <a:pt x="202915" y="2284"/>
                  </a:cubicBezTo>
                  <a:cubicBezTo>
                    <a:pt x="213742" y="2284"/>
                    <a:pt x="222747" y="9057"/>
                    <a:pt x="224045" y="18400"/>
                  </a:cubicBezTo>
                  <a:lnTo>
                    <a:pt x="224621" y="23301"/>
                  </a:lnTo>
                  <a:cubicBezTo>
                    <a:pt x="225775" y="33394"/>
                    <a:pt x="216836" y="42909"/>
                    <a:pt x="204437" y="44639"/>
                  </a:cubicBezTo>
                  <a:lnTo>
                    <a:pt x="130909" y="53578"/>
                  </a:lnTo>
                  <a:cubicBezTo>
                    <a:pt x="129179" y="53578"/>
                    <a:pt x="129467" y="55596"/>
                    <a:pt x="130909" y="55596"/>
                  </a:cubicBezTo>
                  <a:lnTo>
                    <a:pt x="204725" y="46369"/>
                  </a:lnTo>
                  <a:cubicBezTo>
                    <a:pt x="218278" y="44639"/>
                    <a:pt x="228370" y="33970"/>
                    <a:pt x="226928" y="22725"/>
                  </a:cubicBezTo>
                  <a:lnTo>
                    <a:pt x="226351" y="17823"/>
                  </a:lnTo>
                  <a:cubicBezTo>
                    <a:pt x="225041" y="7601"/>
                    <a:pt x="214916" y="0"/>
                    <a:pt x="202905"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7" name="Google Shape;1015;p34">
              <a:extLst>
                <a:ext uri="{FF2B5EF4-FFF2-40B4-BE49-F238E27FC236}">
                  <a16:creationId xmlns:a16="http://schemas.microsoft.com/office/drawing/2014/main" id="{E4BFEC39-3F30-ED80-E8CA-AE9E9D564C17}"/>
                </a:ext>
              </a:extLst>
            </p:cNvPr>
            <p:cNvSpPr/>
            <p:nvPr/>
          </p:nvSpPr>
          <p:spPr>
            <a:xfrm>
              <a:off x="230900" y="2004800"/>
              <a:ext cx="5781350" cy="1455750"/>
            </a:xfrm>
            <a:custGeom>
              <a:avLst/>
              <a:gdLst/>
              <a:ahLst/>
              <a:cxnLst/>
              <a:rect l="l" t="t" r="r" b="b"/>
              <a:pathLst>
                <a:path w="231254" h="58230" extrusionOk="0">
                  <a:moveTo>
                    <a:pt x="204173" y="1"/>
                  </a:moveTo>
                  <a:cubicBezTo>
                    <a:pt x="202931" y="1"/>
                    <a:pt x="201671" y="75"/>
                    <a:pt x="200401" y="227"/>
                  </a:cubicBezTo>
                  <a:lnTo>
                    <a:pt x="24798" y="21853"/>
                  </a:lnTo>
                  <a:cubicBezTo>
                    <a:pt x="10381" y="23583"/>
                    <a:pt x="1" y="35117"/>
                    <a:pt x="1442" y="47228"/>
                  </a:cubicBezTo>
                  <a:lnTo>
                    <a:pt x="2019" y="52130"/>
                  </a:lnTo>
                  <a:lnTo>
                    <a:pt x="2019" y="52995"/>
                  </a:lnTo>
                  <a:cubicBezTo>
                    <a:pt x="2307" y="53571"/>
                    <a:pt x="2307" y="53860"/>
                    <a:pt x="2884" y="54148"/>
                  </a:cubicBezTo>
                  <a:cubicBezTo>
                    <a:pt x="3172" y="54436"/>
                    <a:pt x="3461" y="54436"/>
                    <a:pt x="4037" y="54436"/>
                  </a:cubicBezTo>
                  <a:lnTo>
                    <a:pt x="4326" y="54436"/>
                  </a:lnTo>
                  <a:cubicBezTo>
                    <a:pt x="4903" y="54436"/>
                    <a:pt x="5191" y="54725"/>
                    <a:pt x="5479" y="54725"/>
                  </a:cubicBezTo>
                  <a:lnTo>
                    <a:pt x="6056" y="54725"/>
                  </a:lnTo>
                  <a:cubicBezTo>
                    <a:pt x="6921" y="54725"/>
                    <a:pt x="7498" y="53860"/>
                    <a:pt x="7498" y="52995"/>
                  </a:cubicBezTo>
                  <a:cubicBezTo>
                    <a:pt x="7498" y="52995"/>
                    <a:pt x="7498" y="52706"/>
                    <a:pt x="7498" y="52706"/>
                  </a:cubicBezTo>
                  <a:cubicBezTo>
                    <a:pt x="7498" y="52130"/>
                    <a:pt x="7498" y="51841"/>
                    <a:pt x="7498" y="51553"/>
                  </a:cubicBezTo>
                  <a:lnTo>
                    <a:pt x="6921" y="46939"/>
                  </a:lnTo>
                  <a:cubicBezTo>
                    <a:pt x="5768" y="37136"/>
                    <a:pt x="13841" y="27909"/>
                    <a:pt x="25375" y="26755"/>
                  </a:cubicBezTo>
                  <a:lnTo>
                    <a:pt x="200689" y="5129"/>
                  </a:lnTo>
                  <a:cubicBezTo>
                    <a:pt x="201815" y="4992"/>
                    <a:pt x="202926" y="4925"/>
                    <a:pt x="204015" y="4925"/>
                  </a:cubicBezTo>
                  <a:cubicBezTo>
                    <a:pt x="214356" y="4925"/>
                    <a:pt x="222740" y="10938"/>
                    <a:pt x="224045" y="19547"/>
                  </a:cubicBezTo>
                  <a:lnTo>
                    <a:pt x="224622" y="24448"/>
                  </a:lnTo>
                  <a:cubicBezTo>
                    <a:pt x="225775" y="33964"/>
                    <a:pt x="217125" y="42903"/>
                    <a:pt x="205591" y="44344"/>
                  </a:cubicBezTo>
                  <a:lnTo>
                    <a:pt x="132351" y="53283"/>
                  </a:lnTo>
                  <a:cubicBezTo>
                    <a:pt x="131486" y="53283"/>
                    <a:pt x="130909" y="53571"/>
                    <a:pt x="130333" y="54148"/>
                  </a:cubicBezTo>
                  <a:cubicBezTo>
                    <a:pt x="129756" y="54725"/>
                    <a:pt x="129756" y="55301"/>
                    <a:pt x="129756" y="56166"/>
                  </a:cubicBezTo>
                  <a:cubicBezTo>
                    <a:pt x="130014" y="57198"/>
                    <a:pt x="130964" y="58230"/>
                    <a:pt x="132193" y="58230"/>
                  </a:cubicBezTo>
                  <a:cubicBezTo>
                    <a:pt x="132338" y="58230"/>
                    <a:pt x="132487" y="58215"/>
                    <a:pt x="132639" y="58185"/>
                  </a:cubicBezTo>
                  <a:lnTo>
                    <a:pt x="206167" y="48958"/>
                  </a:lnTo>
                  <a:cubicBezTo>
                    <a:pt x="220585" y="47228"/>
                    <a:pt x="231253" y="35982"/>
                    <a:pt x="229812" y="23872"/>
                  </a:cubicBezTo>
                  <a:lnTo>
                    <a:pt x="229235" y="18970"/>
                  </a:lnTo>
                  <a:cubicBezTo>
                    <a:pt x="227920" y="7927"/>
                    <a:pt x="217016" y="1"/>
                    <a:pt x="20417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8" name="Google Shape;1016;p34">
              <a:extLst>
                <a:ext uri="{FF2B5EF4-FFF2-40B4-BE49-F238E27FC236}">
                  <a16:creationId xmlns:a16="http://schemas.microsoft.com/office/drawing/2014/main" id="{917027F1-BFCF-3284-07D1-603F1CE92E93}"/>
                </a:ext>
              </a:extLst>
            </p:cNvPr>
            <p:cNvSpPr/>
            <p:nvPr/>
          </p:nvSpPr>
          <p:spPr>
            <a:xfrm>
              <a:off x="238125" y="2012025"/>
              <a:ext cx="5774125" cy="1461825"/>
            </a:xfrm>
            <a:custGeom>
              <a:avLst/>
              <a:gdLst/>
              <a:ahLst/>
              <a:cxnLst/>
              <a:rect l="l" t="t" r="r" b="b"/>
              <a:pathLst>
                <a:path w="230965" h="58473" extrusionOk="0">
                  <a:moveTo>
                    <a:pt x="203596" y="0"/>
                  </a:moveTo>
                  <a:cubicBezTo>
                    <a:pt x="202354" y="0"/>
                    <a:pt x="201094" y="74"/>
                    <a:pt x="199823" y="227"/>
                  </a:cubicBezTo>
                  <a:lnTo>
                    <a:pt x="24221" y="21853"/>
                  </a:lnTo>
                  <a:cubicBezTo>
                    <a:pt x="9804" y="23583"/>
                    <a:pt x="0" y="34540"/>
                    <a:pt x="1442" y="46650"/>
                  </a:cubicBezTo>
                  <a:lnTo>
                    <a:pt x="3172" y="58472"/>
                  </a:lnTo>
                  <a:cubicBezTo>
                    <a:pt x="3893" y="58184"/>
                    <a:pt x="4686" y="58040"/>
                    <a:pt x="5443" y="58040"/>
                  </a:cubicBezTo>
                  <a:cubicBezTo>
                    <a:pt x="6199" y="58040"/>
                    <a:pt x="6920" y="58184"/>
                    <a:pt x="7497" y="58472"/>
                  </a:cubicBezTo>
                  <a:lnTo>
                    <a:pt x="6632" y="48092"/>
                  </a:lnTo>
                  <a:cubicBezTo>
                    <a:pt x="5190" y="38000"/>
                    <a:pt x="13552" y="27620"/>
                    <a:pt x="25086" y="26466"/>
                  </a:cubicBezTo>
                  <a:lnTo>
                    <a:pt x="200400" y="4840"/>
                  </a:lnTo>
                  <a:cubicBezTo>
                    <a:pt x="201667" y="4655"/>
                    <a:pt x="202918" y="4565"/>
                    <a:pt x="204143" y="4565"/>
                  </a:cubicBezTo>
                  <a:cubicBezTo>
                    <a:pt x="214342" y="4565"/>
                    <a:pt x="222726" y="10762"/>
                    <a:pt x="223756" y="19258"/>
                  </a:cubicBezTo>
                  <a:lnTo>
                    <a:pt x="224333" y="24159"/>
                  </a:lnTo>
                  <a:cubicBezTo>
                    <a:pt x="225486" y="33675"/>
                    <a:pt x="216836" y="42614"/>
                    <a:pt x="205302" y="44055"/>
                  </a:cubicBezTo>
                  <a:lnTo>
                    <a:pt x="132062" y="52994"/>
                  </a:lnTo>
                  <a:cubicBezTo>
                    <a:pt x="131197" y="52994"/>
                    <a:pt x="130620" y="53282"/>
                    <a:pt x="130044" y="53859"/>
                  </a:cubicBezTo>
                  <a:cubicBezTo>
                    <a:pt x="129467" y="54436"/>
                    <a:pt x="129467" y="55012"/>
                    <a:pt x="129467" y="55877"/>
                  </a:cubicBezTo>
                  <a:cubicBezTo>
                    <a:pt x="129467" y="57169"/>
                    <a:pt x="130623" y="58229"/>
                    <a:pt x="131694" y="58229"/>
                  </a:cubicBezTo>
                  <a:cubicBezTo>
                    <a:pt x="131818" y="58229"/>
                    <a:pt x="131942" y="58214"/>
                    <a:pt x="132062" y="58184"/>
                  </a:cubicBezTo>
                  <a:lnTo>
                    <a:pt x="205878" y="48957"/>
                  </a:lnTo>
                  <a:cubicBezTo>
                    <a:pt x="220296" y="47227"/>
                    <a:pt x="230964" y="35982"/>
                    <a:pt x="229234" y="23871"/>
                  </a:cubicBezTo>
                  <a:lnTo>
                    <a:pt x="228658" y="18969"/>
                  </a:lnTo>
                  <a:cubicBezTo>
                    <a:pt x="227343" y="7926"/>
                    <a:pt x="216439" y="0"/>
                    <a:pt x="20359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9" name="Google Shape;1017;p34">
              <a:extLst>
                <a:ext uri="{FF2B5EF4-FFF2-40B4-BE49-F238E27FC236}">
                  <a16:creationId xmlns:a16="http://schemas.microsoft.com/office/drawing/2014/main" id="{B6293F0F-2EC7-98D0-3912-E8EF76F682EB}"/>
                </a:ext>
              </a:extLst>
            </p:cNvPr>
            <p:cNvSpPr/>
            <p:nvPr/>
          </p:nvSpPr>
          <p:spPr>
            <a:xfrm>
              <a:off x="202075" y="1976300"/>
              <a:ext cx="5846225" cy="1533600"/>
            </a:xfrm>
            <a:custGeom>
              <a:avLst/>
              <a:gdLst/>
              <a:ahLst/>
              <a:cxnLst/>
              <a:rect l="l" t="t" r="r" b="b"/>
              <a:pathLst>
                <a:path w="233849" h="61344" extrusionOk="0">
                  <a:moveTo>
                    <a:pt x="204554" y="2349"/>
                  </a:moveTo>
                  <a:cubicBezTo>
                    <a:pt x="216978" y="2349"/>
                    <a:pt x="227332" y="9766"/>
                    <a:pt x="228658" y="20110"/>
                  </a:cubicBezTo>
                  <a:lnTo>
                    <a:pt x="229235" y="25012"/>
                  </a:lnTo>
                  <a:cubicBezTo>
                    <a:pt x="230676" y="36546"/>
                    <a:pt x="220584" y="46926"/>
                    <a:pt x="207032" y="48656"/>
                  </a:cubicBezTo>
                  <a:lnTo>
                    <a:pt x="133216" y="57595"/>
                  </a:lnTo>
                  <a:cubicBezTo>
                    <a:pt x="133100" y="57633"/>
                    <a:pt x="132989" y="57651"/>
                    <a:pt x="132886" y="57651"/>
                  </a:cubicBezTo>
                  <a:cubicBezTo>
                    <a:pt x="132217" y="57651"/>
                    <a:pt x="131851" y="56902"/>
                    <a:pt x="132351" y="56153"/>
                  </a:cubicBezTo>
                  <a:cubicBezTo>
                    <a:pt x="132639" y="55865"/>
                    <a:pt x="132927" y="55865"/>
                    <a:pt x="133504" y="55865"/>
                  </a:cubicBezTo>
                  <a:lnTo>
                    <a:pt x="206744" y="46638"/>
                  </a:lnTo>
                  <a:cubicBezTo>
                    <a:pt x="219143" y="45196"/>
                    <a:pt x="228081" y="35681"/>
                    <a:pt x="226928" y="25300"/>
                  </a:cubicBezTo>
                  <a:lnTo>
                    <a:pt x="226351" y="20398"/>
                  </a:lnTo>
                  <a:cubicBezTo>
                    <a:pt x="225297" y="11172"/>
                    <a:pt x="215807" y="4356"/>
                    <a:pt x="204713" y="4356"/>
                  </a:cubicBezTo>
                  <a:cubicBezTo>
                    <a:pt x="203672" y="4356"/>
                    <a:pt x="202617" y="4416"/>
                    <a:pt x="201554" y="4539"/>
                  </a:cubicBezTo>
                  <a:lnTo>
                    <a:pt x="25951" y="26165"/>
                  </a:lnTo>
                  <a:cubicBezTo>
                    <a:pt x="14129" y="27607"/>
                    <a:pt x="4902" y="38564"/>
                    <a:pt x="6344" y="49233"/>
                  </a:cubicBezTo>
                  <a:lnTo>
                    <a:pt x="7209" y="57883"/>
                  </a:lnTo>
                  <a:cubicBezTo>
                    <a:pt x="6921" y="57739"/>
                    <a:pt x="6704" y="57667"/>
                    <a:pt x="6488" y="57667"/>
                  </a:cubicBezTo>
                  <a:cubicBezTo>
                    <a:pt x="6272" y="57667"/>
                    <a:pt x="6056" y="57739"/>
                    <a:pt x="5767" y="57883"/>
                  </a:cubicBezTo>
                  <a:lnTo>
                    <a:pt x="4037" y="47503"/>
                  </a:lnTo>
                  <a:cubicBezTo>
                    <a:pt x="2884" y="35969"/>
                    <a:pt x="12399" y="25877"/>
                    <a:pt x="25663" y="24147"/>
                  </a:cubicBezTo>
                  <a:lnTo>
                    <a:pt x="201265" y="2521"/>
                  </a:lnTo>
                  <a:cubicBezTo>
                    <a:pt x="202374" y="2405"/>
                    <a:pt x="203472" y="2349"/>
                    <a:pt x="204554" y="2349"/>
                  </a:cubicBezTo>
                  <a:close/>
                  <a:moveTo>
                    <a:pt x="204751" y="0"/>
                  </a:moveTo>
                  <a:cubicBezTo>
                    <a:pt x="203509" y="0"/>
                    <a:pt x="202249" y="70"/>
                    <a:pt x="200977" y="214"/>
                  </a:cubicBezTo>
                  <a:lnTo>
                    <a:pt x="25663" y="21840"/>
                  </a:lnTo>
                  <a:cubicBezTo>
                    <a:pt x="10381" y="23858"/>
                    <a:pt x="0" y="35392"/>
                    <a:pt x="1442" y="48368"/>
                  </a:cubicBezTo>
                  <a:lnTo>
                    <a:pt x="3172" y="60190"/>
                  </a:lnTo>
                  <a:cubicBezTo>
                    <a:pt x="3172" y="60767"/>
                    <a:pt x="3460" y="61055"/>
                    <a:pt x="3749" y="61343"/>
                  </a:cubicBezTo>
                  <a:lnTo>
                    <a:pt x="5190" y="61343"/>
                  </a:lnTo>
                  <a:cubicBezTo>
                    <a:pt x="5623" y="61055"/>
                    <a:pt x="6128" y="60911"/>
                    <a:pt x="6668" y="60911"/>
                  </a:cubicBezTo>
                  <a:cubicBezTo>
                    <a:pt x="7209" y="60911"/>
                    <a:pt x="7786" y="61055"/>
                    <a:pt x="8362" y="61343"/>
                  </a:cubicBezTo>
                  <a:cubicBezTo>
                    <a:pt x="8939" y="61343"/>
                    <a:pt x="9227" y="61343"/>
                    <a:pt x="9804" y="61055"/>
                  </a:cubicBezTo>
                  <a:cubicBezTo>
                    <a:pt x="10092" y="60767"/>
                    <a:pt x="10381" y="60190"/>
                    <a:pt x="10381" y="59901"/>
                  </a:cubicBezTo>
                  <a:lnTo>
                    <a:pt x="9227" y="49233"/>
                  </a:lnTo>
                  <a:cubicBezTo>
                    <a:pt x="8074" y="40294"/>
                    <a:pt x="16436" y="30490"/>
                    <a:pt x="26528" y="29337"/>
                  </a:cubicBezTo>
                  <a:lnTo>
                    <a:pt x="202130" y="7711"/>
                  </a:lnTo>
                  <a:cubicBezTo>
                    <a:pt x="203188" y="7568"/>
                    <a:pt x="204238" y="7499"/>
                    <a:pt x="205271" y="7499"/>
                  </a:cubicBezTo>
                  <a:cubicBezTo>
                    <a:pt x="214659" y="7499"/>
                    <a:pt x="222717" y="13211"/>
                    <a:pt x="223756" y="21263"/>
                  </a:cubicBezTo>
                  <a:lnTo>
                    <a:pt x="224333" y="25877"/>
                  </a:lnTo>
                  <a:cubicBezTo>
                    <a:pt x="225486" y="34527"/>
                    <a:pt x="217412" y="42601"/>
                    <a:pt x="206744" y="44043"/>
                  </a:cubicBezTo>
                  <a:lnTo>
                    <a:pt x="133216" y="52981"/>
                  </a:lnTo>
                  <a:cubicBezTo>
                    <a:pt x="132062" y="52981"/>
                    <a:pt x="131197" y="53558"/>
                    <a:pt x="130332" y="54423"/>
                  </a:cubicBezTo>
                  <a:cubicBezTo>
                    <a:pt x="129756" y="55288"/>
                    <a:pt x="129467" y="56441"/>
                    <a:pt x="129467" y="57306"/>
                  </a:cubicBezTo>
                  <a:cubicBezTo>
                    <a:pt x="129731" y="59417"/>
                    <a:pt x="131443" y="60803"/>
                    <a:pt x="133278" y="60803"/>
                  </a:cubicBezTo>
                  <a:cubicBezTo>
                    <a:pt x="133449" y="60803"/>
                    <a:pt x="133621" y="60791"/>
                    <a:pt x="133792" y="60767"/>
                  </a:cubicBezTo>
                  <a:lnTo>
                    <a:pt x="207609" y="51539"/>
                  </a:lnTo>
                  <a:cubicBezTo>
                    <a:pt x="222891" y="49809"/>
                    <a:pt x="233848" y="37699"/>
                    <a:pt x="232118" y="25300"/>
                  </a:cubicBezTo>
                  <a:lnTo>
                    <a:pt x="231541" y="20398"/>
                  </a:lnTo>
                  <a:cubicBezTo>
                    <a:pt x="229955" y="8503"/>
                    <a:pt x="218433" y="0"/>
                    <a:pt x="20475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0" name="Google Shape;1018;p34">
              <a:extLst>
                <a:ext uri="{FF2B5EF4-FFF2-40B4-BE49-F238E27FC236}">
                  <a16:creationId xmlns:a16="http://schemas.microsoft.com/office/drawing/2014/main" id="{C44CFA94-F691-D2B7-7E2F-2AF729CB80F5}"/>
                </a:ext>
              </a:extLst>
            </p:cNvPr>
            <p:cNvSpPr/>
            <p:nvPr/>
          </p:nvSpPr>
          <p:spPr>
            <a:xfrm>
              <a:off x="281375" y="1536925"/>
              <a:ext cx="6956350" cy="2576850"/>
            </a:xfrm>
            <a:custGeom>
              <a:avLst/>
              <a:gdLst/>
              <a:ahLst/>
              <a:cxnLst/>
              <a:rect l="l" t="t" r="r" b="b"/>
              <a:pathLst>
                <a:path w="278254" h="103074" extrusionOk="0">
                  <a:moveTo>
                    <a:pt x="243502" y="1"/>
                  </a:moveTo>
                  <a:cubicBezTo>
                    <a:pt x="242405" y="1"/>
                    <a:pt x="241300" y="66"/>
                    <a:pt x="240192" y="200"/>
                  </a:cubicBezTo>
                  <a:lnTo>
                    <a:pt x="109860" y="16347"/>
                  </a:lnTo>
                  <a:cubicBezTo>
                    <a:pt x="108418" y="16347"/>
                    <a:pt x="107553" y="17501"/>
                    <a:pt x="107841" y="18942"/>
                  </a:cubicBezTo>
                  <a:cubicBezTo>
                    <a:pt x="107841" y="20096"/>
                    <a:pt x="108706" y="20673"/>
                    <a:pt x="109860" y="20961"/>
                  </a:cubicBezTo>
                  <a:lnTo>
                    <a:pt x="240768" y="4814"/>
                  </a:lnTo>
                  <a:cubicBezTo>
                    <a:pt x="241729" y="4698"/>
                    <a:pt x="242685" y="4642"/>
                    <a:pt x="243635" y="4642"/>
                  </a:cubicBezTo>
                  <a:cubicBezTo>
                    <a:pt x="256940" y="4642"/>
                    <a:pt x="268872" y="15712"/>
                    <a:pt x="270756" y="31053"/>
                  </a:cubicBezTo>
                  <a:lnTo>
                    <a:pt x="271621" y="38838"/>
                  </a:lnTo>
                  <a:cubicBezTo>
                    <a:pt x="273640" y="54986"/>
                    <a:pt x="263259" y="69691"/>
                    <a:pt x="248842" y="71421"/>
                  </a:cubicBezTo>
                  <a:lnTo>
                    <a:pt x="29123" y="98237"/>
                  </a:lnTo>
                  <a:cubicBezTo>
                    <a:pt x="28163" y="98365"/>
                    <a:pt x="27225" y="98429"/>
                    <a:pt x="26311" y="98429"/>
                  </a:cubicBezTo>
                  <a:cubicBezTo>
                    <a:pt x="14861" y="98429"/>
                    <a:pt x="7038" y="88510"/>
                    <a:pt x="4902" y="71421"/>
                  </a:cubicBezTo>
                  <a:lnTo>
                    <a:pt x="4037" y="65654"/>
                  </a:lnTo>
                  <a:cubicBezTo>
                    <a:pt x="4037" y="65232"/>
                    <a:pt x="3882" y="64965"/>
                    <a:pt x="3573" y="64965"/>
                  </a:cubicBezTo>
                  <a:cubicBezTo>
                    <a:pt x="3460" y="64965"/>
                    <a:pt x="3326" y="65000"/>
                    <a:pt x="3172" y="65078"/>
                  </a:cubicBezTo>
                  <a:cubicBezTo>
                    <a:pt x="2307" y="65366"/>
                    <a:pt x="1442" y="65366"/>
                    <a:pt x="577" y="65366"/>
                  </a:cubicBezTo>
                  <a:cubicBezTo>
                    <a:pt x="577" y="65366"/>
                    <a:pt x="288" y="65366"/>
                    <a:pt x="288" y="65654"/>
                  </a:cubicBezTo>
                  <a:cubicBezTo>
                    <a:pt x="0" y="65943"/>
                    <a:pt x="0" y="65943"/>
                    <a:pt x="288" y="66231"/>
                  </a:cubicBezTo>
                  <a:lnTo>
                    <a:pt x="865" y="71998"/>
                  </a:lnTo>
                  <a:cubicBezTo>
                    <a:pt x="3269" y="91493"/>
                    <a:pt x="12845" y="103073"/>
                    <a:pt x="26387" y="103073"/>
                  </a:cubicBezTo>
                  <a:cubicBezTo>
                    <a:pt x="27467" y="103073"/>
                    <a:pt x="28571" y="103000"/>
                    <a:pt x="29700" y="102851"/>
                  </a:cubicBezTo>
                  <a:lnTo>
                    <a:pt x="249707" y="76035"/>
                  </a:lnTo>
                  <a:cubicBezTo>
                    <a:pt x="266143" y="73728"/>
                    <a:pt x="278253" y="57004"/>
                    <a:pt x="275946" y="38262"/>
                  </a:cubicBezTo>
                  <a:lnTo>
                    <a:pt x="274793" y="30476"/>
                  </a:lnTo>
                  <a:cubicBezTo>
                    <a:pt x="272908" y="12976"/>
                    <a:pt x="258957" y="1"/>
                    <a:pt x="24350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1" name="Google Shape;1019;p34">
              <a:extLst>
                <a:ext uri="{FF2B5EF4-FFF2-40B4-BE49-F238E27FC236}">
                  <a16:creationId xmlns:a16="http://schemas.microsoft.com/office/drawing/2014/main" id="{01D0E4D8-D4BE-43AE-D22C-C8FA5F73BC87}"/>
                </a:ext>
              </a:extLst>
            </p:cNvPr>
            <p:cNvSpPr/>
            <p:nvPr/>
          </p:nvSpPr>
          <p:spPr>
            <a:xfrm>
              <a:off x="245325" y="1493875"/>
              <a:ext cx="7028425" cy="2655725"/>
            </a:xfrm>
            <a:custGeom>
              <a:avLst/>
              <a:gdLst/>
              <a:ahLst/>
              <a:cxnLst/>
              <a:rect l="l" t="t" r="r" b="b"/>
              <a:pathLst>
                <a:path w="281137" h="106229" extrusionOk="0">
                  <a:moveTo>
                    <a:pt x="245244" y="3153"/>
                  </a:moveTo>
                  <a:cubicBezTo>
                    <a:pt x="259821" y="3153"/>
                    <a:pt x="272916" y="15307"/>
                    <a:pt x="274793" y="32198"/>
                  </a:cubicBezTo>
                  <a:lnTo>
                    <a:pt x="275947" y="40272"/>
                  </a:lnTo>
                  <a:cubicBezTo>
                    <a:pt x="277965" y="58149"/>
                    <a:pt x="266720" y="74297"/>
                    <a:pt x="250861" y="76315"/>
                  </a:cubicBezTo>
                  <a:lnTo>
                    <a:pt x="30853" y="103131"/>
                  </a:lnTo>
                  <a:cubicBezTo>
                    <a:pt x="29882" y="103248"/>
                    <a:pt x="28929" y="103305"/>
                    <a:pt x="27995" y="103305"/>
                  </a:cubicBezTo>
                  <a:cubicBezTo>
                    <a:pt x="15073" y="103305"/>
                    <a:pt x="5881" y="92256"/>
                    <a:pt x="3460" y="73432"/>
                  </a:cubicBezTo>
                  <a:lnTo>
                    <a:pt x="2884" y="68530"/>
                  </a:lnTo>
                  <a:cubicBezTo>
                    <a:pt x="3460" y="68530"/>
                    <a:pt x="4037" y="68530"/>
                    <a:pt x="4326" y="68241"/>
                  </a:cubicBezTo>
                  <a:lnTo>
                    <a:pt x="4902" y="73432"/>
                  </a:lnTo>
                  <a:cubicBezTo>
                    <a:pt x="7046" y="91119"/>
                    <a:pt x="15666" y="101583"/>
                    <a:pt x="27984" y="101583"/>
                  </a:cubicBezTo>
                  <a:cubicBezTo>
                    <a:pt x="28920" y="101583"/>
                    <a:pt x="29876" y="101523"/>
                    <a:pt x="30853" y="101401"/>
                  </a:cubicBezTo>
                  <a:lnTo>
                    <a:pt x="250572" y="74585"/>
                  </a:lnTo>
                  <a:cubicBezTo>
                    <a:pt x="265855" y="72855"/>
                    <a:pt x="276523" y="57284"/>
                    <a:pt x="274505" y="40272"/>
                  </a:cubicBezTo>
                  <a:lnTo>
                    <a:pt x="273352" y="32198"/>
                  </a:lnTo>
                  <a:cubicBezTo>
                    <a:pt x="271459" y="16521"/>
                    <a:pt x="258925" y="4644"/>
                    <a:pt x="245012" y="4644"/>
                  </a:cubicBezTo>
                  <a:cubicBezTo>
                    <a:pt x="244084" y="4644"/>
                    <a:pt x="243149" y="4697"/>
                    <a:pt x="242210" y="4806"/>
                  </a:cubicBezTo>
                  <a:lnTo>
                    <a:pt x="111302" y="20953"/>
                  </a:lnTo>
                  <a:cubicBezTo>
                    <a:pt x="111013" y="20953"/>
                    <a:pt x="110725" y="20664"/>
                    <a:pt x="110725" y="20376"/>
                  </a:cubicBezTo>
                  <a:cubicBezTo>
                    <a:pt x="110437" y="20088"/>
                    <a:pt x="111013" y="19511"/>
                    <a:pt x="111302" y="19511"/>
                  </a:cubicBezTo>
                  <a:lnTo>
                    <a:pt x="241922" y="3364"/>
                  </a:lnTo>
                  <a:cubicBezTo>
                    <a:pt x="243035" y="3222"/>
                    <a:pt x="244143" y="3153"/>
                    <a:pt x="245244" y="3153"/>
                  </a:cubicBezTo>
                  <a:close/>
                  <a:moveTo>
                    <a:pt x="244695" y="0"/>
                  </a:moveTo>
                  <a:cubicBezTo>
                    <a:pt x="243587" y="0"/>
                    <a:pt x="242469" y="63"/>
                    <a:pt x="241345" y="192"/>
                  </a:cubicBezTo>
                  <a:lnTo>
                    <a:pt x="111013" y="16339"/>
                  </a:lnTo>
                  <a:cubicBezTo>
                    <a:pt x="108995" y="16628"/>
                    <a:pt x="107265" y="18358"/>
                    <a:pt x="107841" y="20376"/>
                  </a:cubicBezTo>
                  <a:cubicBezTo>
                    <a:pt x="107841" y="22221"/>
                    <a:pt x="109287" y="23585"/>
                    <a:pt x="110857" y="23585"/>
                  </a:cubicBezTo>
                  <a:cubicBezTo>
                    <a:pt x="111005" y="23585"/>
                    <a:pt x="111153" y="23573"/>
                    <a:pt x="111302" y="23548"/>
                  </a:cubicBezTo>
                  <a:lnTo>
                    <a:pt x="242499" y="7689"/>
                  </a:lnTo>
                  <a:cubicBezTo>
                    <a:pt x="243444" y="7571"/>
                    <a:pt x="244382" y="7513"/>
                    <a:pt x="245310" y="7513"/>
                  </a:cubicBezTo>
                  <a:cubicBezTo>
                    <a:pt x="257984" y="7513"/>
                    <a:pt x="268876" y="18248"/>
                    <a:pt x="270756" y="32487"/>
                  </a:cubicBezTo>
                  <a:lnTo>
                    <a:pt x="271621" y="40560"/>
                  </a:lnTo>
                  <a:cubicBezTo>
                    <a:pt x="273640" y="55843"/>
                    <a:pt x="263836" y="69683"/>
                    <a:pt x="250284" y="71413"/>
                  </a:cubicBezTo>
                  <a:lnTo>
                    <a:pt x="30277" y="98518"/>
                  </a:lnTo>
                  <a:cubicBezTo>
                    <a:pt x="29492" y="98613"/>
                    <a:pt x="28723" y="98661"/>
                    <a:pt x="27969" y="98661"/>
                  </a:cubicBezTo>
                  <a:cubicBezTo>
                    <a:pt x="17371" y="98661"/>
                    <a:pt x="9939" y="89277"/>
                    <a:pt x="7786" y="72855"/>
                  </a:cubicBezTo>
                  <a:lnTo>
                    <a:pt x="7209" y="66800"/>
                  </a:lnTo>
                  <a:cubicBezTo>
                    <a:pt x="6921" y="66223"/>
                    <a:pt x="6632" y="65646"/>
                    <a:pt x="6056" y="65358"/>
                  </a:cubicBezTo>
                  <a:cubicBezTo>
                    <a:pt x="5767" y="65214"/>
                    <a:pt x="5479" y="65142"/>
                    <a:pt x="5191" y="65142"/>
                  </a:cubicBezTo>
                  <a:cubicBezTo>
                    <a:pt x="4902" y="65142"/>
                    <a:pt x="4614" y="65214"/>
                    <a:pt x="4326" y="65358"/>
                  </a:cubicBezTo>
                  <a:cubicBezTo>
                    <a:pt x="3460" y="65646"/>
                    <a:pt x="2884" y="65646"/>
                    <a:pt x="2307" y="65646"/>
                  </a:cubicBezTo>
                  <a:cubicBezTo>
                    <a:pt x="1730" y="65646"/>
                    <a:pt x="1154" y="65935"/>
                    <a:pt x="577" y="66511"/>
                  </a:cubicBezTo>
                  <a:cubicBezTo>
                    <a:pt x="289" y="66800"/>
                    <a:pt x="0" y="67376"/>
                    <a:pt x="0" y="68241"/>
                  </a:cubicBezTo>
                  <a:lnTo>
                    <a:pt x="865" y="74008"/>
                  </a:lnTo>
                  <a:cubicBezTo>
                    <a:pt x="3276" y="94101"/>
                    <a:pt x="13653" y="106228"/>
                    <a:pt x="28062" y="106228"/>
                  </a:cubicBezTo>
                  <a:cubicBezTo>
                    <a:pt x="29162" y="106228"/>
                    <a:pt x="30285" y="106158"/>
                    <a:pt x="31430" y="106015"/>
                  </a:cubicBezTo>
                  <a:lnTo>
                    <a:pt x="251149" y="78910"/>
                  </a:lnTo>
                  <a:cubicBezTo>
                    <a:pt x="268738" y="76892"/>
                    <a:pt x="281137" y="59303"/>
                    <a:pt x="278542" y="39695"/>
                  </a:cubicBezTo>
                  <a:lnTo>
                    <a:pt x="277388" y="31622"/>
                  </a:lnTo>
                  <a:cubicBezTo>
                    <a:pt x="275229" y="13537"/>
                    <a:pt x="260941" y="0"/>
                    <a:pt x="244695"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42" name="Rectangle 241">
            <a:extLst>
              <a:ext uri="{FF2B5EF4-FFF2-40B4-BE49-F238E27FC236}">
                <a16:creationId xmlns:a16="http://schemas.microsoft.com/office/drawing/2014/main" id="{EC110005-8359-A87B-D7ED-D6AFD79FFEDC}"/>
              </a:ext>
            </a:extLst>
          </p:cNvPr>
          <p:cNvSpPr/>
          <p:nvPr/>
        </p:nvSpPr>
        <p:spPr>
          <a:xfrm>
            <a:off x="5990378" y="1920227"/>
            <a:ext cx="4500081" cy="3094693"/>
          </a:xfrm>
          <a:prstGeom prst="rect">
            <a:avLst/>
          </a:prstGeom>
        </p:spPr>
        <p:txBody>
          <a:bodyPr wrap="square">
            <a:spAutoFit/>
          </a:bodyPr>
          <a:lstStyle/>
          <a:p>
            <a:pPr algn="just">
              <a:lnSpc>
                <a:spcPct val="150000"/>
              </a:lnSpc>
            </a:pPr>
            <a:r>
              <a:rPr lang="fr-FR" sz="2667" dirty="0" err="1">
                <a:latin typeface="UTM Avo" panose="02040603050506020204" pitchFamily="18" charset="0"/>
                <a:ea typeface="Calibri" panose="020F0502020204030204" pitchFamily="34" charset="0"/>
              </a:rPr>
              <a:t>Tuỳ</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theo</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mục</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đích</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sử</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dụng</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mà</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có</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những</a:t>
            </a:r>
            <a:r>
              <a:rPr lang="fr-FR" sz="2667" dirty="0">
                <a:latin typeface="UTM Avo" panose="02040603050506020204" pitchFamily="18" charset="0"/>
                <a:ea typeface="Calibri" panose="020F0502020204030204" pitchFamily="34" charset="0"/>
              </a:rPr>
              <a:t> ý </a:t>
            </a:r>
            <a:r>
              <a:rPr lang="fr-FR" sz="2667" dirty="0" err="1">
                <a:latin typeface="UTM Avo" panose="02040603050506020204" pitchFamily="18" charset="0"/>
                <a:ea typeface="Calibri" panose="020F0502020204030204" pitchFamily="34" charset="0"/>
              </a:rPr>
              <a:t>tưởng</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khác</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nhau</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để</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tạo</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dáng</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và</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trang</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trí</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cho</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thiệp</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chúc</a:t>
            </a:r>
            <a:r>
              <a:rPr lang="fr-FR" sz="2667" dirty="0">
                <a:latin typeface="UTM Avo" panose="02040603050506020204" pitchFamily="18" charset="0"/>
                <a:ea typeface="Calibri" panose="020F0502020204030204" pitchFamily="34" charset="0"/>
              </a:rPr>
              <a:t> </a:t>
            </a:r>
            <a:r>
              <a:rPr lang="fr-FR" sz="2667" dirty="0" err="1">
                <a:latin typeface="UTM Avo" panose="02040603050506020204" pitchFamily="18" charset="0"/>
                <a:ea typeface="Calibri" panose="020F0502020204030204" pitchFamily="34" charset="0"/>
              </a:rPr>
              <a:t>mừng</a:t>
            </a:r>
            <a:r>
              <a:rPr lang="fr-FR" sz="2667" dirty="0">
                <a:latin typeface="UTM Avo" panose="02040603050506020204" pitchFamily="18" charset="0"/>
                <a:ea typeface="Calibri" panose="020F0502020204030204" pitchFamily="34" charset="0"/>
              </a:rPr>
              <a:t>.</a:t>
            </a:r>
            <a:endParaRPr lang="en-US" sz="2667" dirty="0">
              <a:latin typeface="UTM Avo" panose="02040603050506020204" pitchFamily="18" charset="0"/>
            </a:endParaRPr>
          </a:p>
        </p:txBody>
      </p:sp>
    </p:spTree>
    <p:extLst>
      <p:ext uri="{BB962C8B-B14F-4D97-AF65-F5344CB8AC3E}">
        <p14:creationId xmlns:p14="http://schemas.microsoft.com/office/powerpoint/2010/main" val="38495650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35"/>
                                        </p:tgtEl>
                                        <p:attrNameLst>
                                          <p:attrName>style.visibility</p:attrName>
                                        </p:attrNameLst>
                                      </p:cBhvr>
                                      <p:to>
                                        <p:strVal val="visible"/>
                                      </p:to>
                                    </p:set>
                                    <p:anim calcmode="lin" valueType="num">
                                      <p:cBhvr>
                                        <p:cTn id="7" dur="500" fill="hold"/>
                                        <p:tgtEl>
                                          <p:spTgt spid="235"/>
                                        </p:tgtEl>
                                        <p:attrNameLst>
                                          <p:attrName>ppt_w</p:attrName>
                                        </p:attrNameLst>
                                      </p:cBhvr>
                                      <p:tavLst>
                                        <p:tav tm="0">
                                          <p:val>
                                            <p:strVal val="#ppt_w*0.70"/>
                                          </p:val>
                                        </p:tav>
                                        <p:tav tm="100000">
                                          <p:val>
                                            <p:strVal val="#ppt_w"/>
                                          </p:val>
                                        </p:tav>
                                      </p:tavLst>
                                    </p:anim>
                                    <p:anim calcmode="lin" valueType="num">
                                      <p:cBhvr>
                                        <p:cTn id="8" dur="500" fill="hold"/>
                                        <p:tgtEl>
                                          <p:spTgt spid="235"/>
                                        </p:tgtEl>
                                        <p:attrNameLst>
                                          <p:attrName>ppt_h</p:attrName>
                                        </p:attrNameLst>
                                      </p:cBhvr>
                                      <p:tavLst>
                                        <p:tav tm="0">
                                          <p:val>
                                            <p:strVal val="#ppt_h"/>
                                          </p:val>
                                        </p:tav>
                                        <p:tav tm="100000">
                                          <p:val>
                                            <p:strVal val="#ppt_h"/>
                                          </p:val>
                                        </p:tav>
                                      </p:tavLst>
                                    </p:anim>
                                    <p:animEffect transition="in" filter="fade">
                                      <p:cBhvr>
                                        <p:cTn id="9" dur="500"/>
                                        <p:tgtEl>
                                          <p:spTgt spid="23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0.7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Effect transition="in" filter="fade">
                                      <p:cBhvr>
                                        <p:cTn id="14" dur="500"/>
                                        <p:tgtEl>
                                          <p:spTgt spid="4"/>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242"/>
                                        </p:tgtEl>
                                        <p:attrNameLst>
                                          <p:attrName>style.visibility</p:attrName>
                                        </p:attrNameLst>
                                      </p:cBhvr>
                                      <p:to>
                                        <p:strVal val="visible"/>
                                      </p:to>
                                    </p:set>
                                    <p:anim calcmode="lin" valueType="num">
                                      <p:cBhvr>
                                        <p:cTn id="17" dur="500" fill="hold"/>
                                        <p:tgtEl>
                                          <p:spTgt spid="242"/>
                                        </p:tgtEl>
                                        <p:attrNameLst>
                                          <p:attrName>ppt_w</p:attrName>
                                        </p:attrNameLst>
                                      </p:cBhvr>
                                      <p:tavLst>
                                        <p:tav tm="0">
                                          <p:val>
                                            <p:strVal val="#ppt_w*0.70"/>
                                          </p:val>
                                        </p:tav>
                                        <p:tav tm="100000">
                                          <p:val>
                                            <p:strVal val="#ppt_w"/>
                                          </p:val>
                                        </p:tav>
                                      </p:tavLst>
                                    </p:anim>
                                    <p:anim calcmode="lin" valueType="num">
                                      <p:cBhvr>
                                        <p:cTn id="18" dur="500" fill="hold"/>
                                        <p:tgtEl>
                                          <p:spTgt spid="242"/>
                                        </p:tgtEl>
                                        <p:attrNameLst>
                                          <p:attrName>ppt_h</p:attrName>
                                        </p:attrNameLst>
                                      </p:cBhvr>
                                      <p:tavLst>
                                        <p:tav tm="0">
                                          <p:val>
                                            <p:strVal val="#ppt_h"/>
                                          </p:val>
                                        </p:tav>
                                        <p:tav tm="100000">
                                          <p:val>
                                            <p:strVal val="#ppt_h"/>
                                          </p:val>
                                        </p:tav>
                                      </p:tavLst>
                                    </p:anim>
                                    <p:animEffect transition="in" filter="fade">
                                      <p:cBhvr>
                                        <p:cTn id="19" dur="500"/>
                                        <p:tgtEl>
                                          <p:spTgt spid="242"/>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845;p41">
            <a:extLst>
              <a:ext uri="{FF2B5EF4-FFF2-40B4-BE49-F238E27FC236}">
                <a16:creationId xmlns:a16="http://schemas.microsoft.com/office/drawing/2014/main" id="{D47DAFD0-3914-5443-4495-AA0F6407757A}"/>
              </a:ext>
            </a:extLst>
          </p:cNvPr>
          <p:cNvSpPr txBox="1">
            <a:spLocks/>
          </p:cNvSpPr>
          <p:nvPr/>
        </p:nvSpPr>
        <p:spPr>
          <a:xfrm>
            <a:off x="1467361" y="1234872"/>
            <a:ext cx="10302875" cy="76358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3200" b="1">
                <a:latin typeface="UTM Avo" panose="02040603050506020204" pitchFamily="18" charset="0"/>
              </a:rPr>
              <a:t>Thực hành</a:t>
            </a:r>
            <a:endParaRPr lang="en-US" sz="3200" b="1" dirty="0">
              <a:latin typeface="UTM Avo" panose="02040603050506020204" pitchFamily="18" charset="0"/>
            </a:endParaRPr>
          </a:p>
        </p:txBody>
      </p:sp>
      <p:pic>
        <p:nvPicPr>
          <p:cNvPr id="92" name="Picture 91">
            <a:extLst>
              <a:ext uri="{FF2B5EF4-FFF2-40B4-BE49-F238E27FC236}">
                <a16:creationId xmlns:a16="http://schemas.microsoft.com/office/drawing/2014/main" id="{2E09013E-0EA2-3607-E1FD-012785547CF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004648" y="3466914"/>
            <a:ext cx="3962744" cy="2486215"/>
          </a:xfrm>
          <a:prstGeom prst="rect">
            <a:avLst/>
          </a:prstGeom>
          <a:ln>
            <a:noFill/>
          </a:ln>
          <a:effectLst>
            <a:outerShdw blurRad="190500" algn="tl" rotWithShape="0">
              <a:srgbClr val="000000">
                <a:alpha val="70000"/>
              </a:srgbClr>
            </a:outerShdw>
          </a:effectLst>
        </p:spPr>
      </p:pic>
      <p:pic>
        <p:nvPicPr>
          <p:cNvPr id="93" name="Picture 92">
            <a:extLst>
              <a:ext uri="{FF2B5EF4-FFF2-40B4-BE49-F238E27FC236}">
                <a16:creationId xmlns:a16="http://schemas.microsoft.com/office/drawing/2014/main" id="{63EA2739-DFFD-220C-0AAD-BC4B7457396D}"/>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13394" r="11759"/>
          <a:stretch/>
        </p:blipFill>
        <p:spPr>
          <a:xfrm>
            <a:off x="5268349" y="1987866"/>
            <a:ext cx="2940425" cy="3928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4" name="Picture 93">
            <a:extLst>
              <a:ext uri="{FF2B5EF4-FFF2-40B4-BE49-F238E27FC236}">
                <a16:creationId xmlns:a16="http://schemas.microsoft.com/office/drawing/2014/main" id="{1673E6E9-A189-88AB-1F42-C083F038DBCD}"/>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tretch>
            <a:fillRect/>
          </a:stretch>
        </p:blipFill>
        <p:spPr>
          <a:xfrm>
            <a:off x="8470218" y="2544150"/>
            <a:ext cx="3027452" cy="3027452"/>
          </a:xfrm>
          <a:prstGeom prst="rect">
            <a:avLst/>
          </a:prstGeom>
          <a:ln>
            <a:noFill/>
          </a:ln>
          <a:effectLst>
            <a:outerShdw blurRad="292100" dist="139700" dir="2700000" algn="tl" rotWithShape="0">
              <a:srgbClr val="333333">
                <a:alpha val="65000"/>
              </a:srgbClr>
            </a:outerShdw>
          </a:effectLst>
        </p:spPr>
      </p:pic>
      <p:sp>
        <p:nvSpPr>
          <p:cNvPr id="95" name="Rectangle 94">
            <a:extLst>
              <a:ext uri="{FF2B5EF4-FFF2-40B4-BE49-F238E27FC236}">
                <a16:creationId xmlns:a16="http://schemas.microsoft.com/office/drawing/2014/main" id="{E2808361-0F97-F015-1E9B-7F7B5FE53AA0}"/>
              </a:ext>
            </a:extLst>
          </p:cNvPr>
          <p:cNvSpPr/>
          <p:nvPr/>
        </p:nvSpPr>
        <p:spPr>
          <a:xfrm>
            <a:off x="1004648" y="2048396"/>
            <a:ext cx="4627812" cy="1121846"/>
          </a:xfrm>
          <a:prstGeom prst="rect">
            <a:avLst/>
          </a:prstGeom>
        </p:spPr>
        <p:txBody>
          <a:bodyPr wrap="square">
            <a:spAutoFit/>
          </a:bodyPr>
          <a:lstStyle/>
          <a:p>
            <a:pPr>
              <a:lnSpc>
                <a:spcPct val="150000"/>
              </a:lnSpc>
            </a:pPr>
            <a:r>
              <a:rPr lang="en-US" sz="2400" i="1" dirty="0" err="1">
                <a:latin typeface="UTM Avo" panose="02040603050506020204" pitchFamily="18" charset="0"/>
              </a:rPr>
              <a:t>Quan</a:t>
            </a:r>
            <a:r>
              <a:rPr lang="en-US" sz="2400" i="1" dirty="0">
                <a:latin typeface="UTM Avo" panose="02040603050506020204" pitchFamily="18" charset="0"/>
              </a:rPr>
              <a:t> </a:t>
            </a:r>
            <a:r>
              <a:rPr lang="en-US" sz="2400" i="1" dirty="0" err="1">
                <a:latin typeface="UTM Avo" panose="02040603050506020204" pitchFamily="18" charset="0"/>
              </a:rPr>
              <a:t>sát</a:t>
            </a:r>
            <a:r>
              <a:rPr lang="en-US" sz="2400" i="1" dirty="0">
                <a:latin typeface="UTM Avo" panose="02040603050506020204" pitchFamily="18" charset="0"/>
              </a:rPr>
              <a:t> </a:t>
            </a:r>
            <a:r>
              <a:rPr lang="en-US" sz="2400" i="1" dirty="0" err="1">
                <a:latin typeface="UTM Avo" panose="02040603050506020204" pitchFamily="18" charset="0"/>
              </a:rPr>
              <a:t>một</a:t>
            </a:r>
            <a:r>
              <a:rPr lang="en-US" sz="2400" i="1" dirty="0">
                <a:latin typeface="UTM Avo" panose="02040603050506020204" pitchFamily="18" charset="0"/>
              </a:rPr>
              <a:t> </a:t>
            </a:r>
            <a:r>
              <a:rPr lang="en-US" sz="2400" i="1" dirty="0" err="1">
                <a:latin typeface="UTM Avo" panose="02040603050506020204" pitchFamily="18" charset="0"/>
              </a:rPr>
              <a:t>số</a:t>
            </a:r>
            <a:r>
              <a:rPr lang="en-US" sz="2400" i="1" dirty="0">
                <a:latin typeface="UTM Avo" panose="02040603050506020204" pitchFamily="18" charset="0"/>
              </a:rPr>
              <a:t> </a:t>
            </a:r>
            <a:r>
              <a:rPr lang="en-US" sz="2400" i="1" dirty="0" err="1">
                <a:latin typeface="UTM Avo" panose="02040603050506020204" pitchFamily="18" charset="0"/>
              </a:rPr>
              <a:t>sản</a:t>
            </a:r>
            <a:r>
              <a:rPr lang="en-US" sz="2400" i="1" dirty="0">
                <a:latin typeface="UTM Avo" panose="02040603050506020204" pitchFamily="18" charset="0"/>
              </a:rPr>
              <a:t> </a:t>
            </a:r>
            <a:r>
              <a:rPr lang="en-US" sz="2400" i="1" dirty="0" err="1">
                <a:latin typeface="UTM Avo" panose="02040603050506020204" pitchFamily="18" charset="0"/>
              </a:rPr>
              <a:t>phẩm</a:t>
            </a:r>
            <a:r>
              <a:rPr lang="en-US" sz="2400" i="1" dirty="0">
                <a:latin typeface="UTM Avo" panose="02040603050506020204" pitchFamily="18" charset="0"/>
              </a:rPr>
              <a:t> </a:t>
            </a:r>
            <a:r>
              <a:rPr lang="en-US" sz="2400" i="1" dirty="0" err="1">
                <a:latin typeface="UTM Avo" panose="02040603050506020204" pitchFamily="18" charset="0"/>
              </a:rPr>
              <a:t>thiệp</a:t>
            </a:r>
            <a:r>
              <a:rPr lang="en-US" sz="2400" i="1" dirty="0">
                <a:latin typeface="UTM Avo" panose="02040603050506020204" pitchFamily="18" charset="0"/>
              </a:rPr>
              <a:t> </a:t>
            </a:r>
            <a:r>
              <a:rPr lang="en-US" sz="2400" i="1" dirty="0" err="1">
                <a:latin typeface="UTM Avo" panose="02040603050506020204" pitchFamily="18" charset="0"/>
              </a:rPr>
              <a:t>đã</a:t>
            </a:r>
            <a:r>
              <a:rPr lang="en-US" sz="2400" i="1" dirty="0">
                <a:latin typeface="UTM Avo" panose="02040603050506020204" pitchFamily="18" charset="0"/>
              </a:rPr>
              <a:t> </a:t>
            </a:r>
            <a:r>
              <a:rPr lang="en-US" sz="2400" i="1" dirty="0" err="1">
                <a:latin typeface="UTM Avo" panose="02040603050506020204" pitchFamily="18" charset="0"/>
              </a:rPr>
              <a:t>trang</a:t>
            </a:r>
            <a:r>
              <a:rPr lang="en-US" sz="2400" i="1" dirty="0">
                <a:latin typeface="UTM Avo" panose="02040603050506020204" pitchFamily="18" charset="0"/>
              </a:rPr>
              <a:t> </a:t>
            </a:r>
            <a:r>
              <a:rPr lang="en-US" sz="2400" i="1" dirty="0" err="1">
                <a:latin typeface="UTM Avo" panose="02040603050506020204" pitchFamily="18" charset="0"/>
              </a:rPr>
              <a:t>trí</a:t>
            </a:r>
            <a:r>
              <a:rPr lang="en-US" sz="2400" i="1" dirty="0">
                <a:latin typeface="UTM Avo" panose="02040603050506020204" pitchFamily="18" charset="0"/>
              </a:rPr>
              <a:t> </a:t>
            </a:r>
            <a:r>
              <a:rPr lang="en-US" sz="2400" i="1" dirty="0" err="1">
                <a:latin typeface="UTM Avo" panose="02040603050506020204" pitchFamily="18" charset="0"/>
              </a:rPr>
              <a:t>sau</a:t>
            </a:r>
            <a:r>
              <a:rPr lang="en-US" sz="2400" i="1" dirty="0">
                <a:latin typeface="UTM Avo" panose="02040603050506020204" pitchFamily="18" charset="0"/>
              </a:rPr>
              <a:t>: </a:t>
            </a:r>
          </a:p>
        </p:txBody>
      </p:sp>
    </p:spTree>
    <p:extLst>
      <p:ext uri="{BB962C8B-B14F-4D97-AF65-F5344CB8AC3E}">
        <p14:creationId xmlns:p14="http://schemas.microsoft.com/office/powerpoint/2010/main" val="7467605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5">
                                            <p:txEl>
                                              <p:pRg st="0" end="0"/>
                                            </p:txEl>
                                          </p:spTgt>
                                        </p:tgtEl>
                                        <p:attrNameLst>
                                          <p:attrName>style.visibility</p:attrName>
                                        </p:attrNameLst>
                                      </p:cBhvr>
                                      <p:to>
                                        <p:strVal val="visible"/>
                                      </p:to>
                                    </p:set>
                                    <p:animEffect transition="in" filter="barn(inVertical)">
                                      <p:cBhvr>
                                        <p:cTn id="7" dur="500"/>
                                        <p:tgtEl>
                                          <p:spTgt spid="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fade">
                                      <p:cBhvr>
                                        <p:cTn id="12" dur="500"/>
                                        <p:tgtEl>
                                          <p:spTgt spid="92"/>
                                        </p:tgtEl>
                                      </p:cBhvr>
                                    </p:animEffect>
                                    <p:anim calcmode="lin" valueType="num">
                                      <p:cBhvr>
                                        <p:cTn id="13" dur="500" fill="hold"/>
                                        <p:tgtEl>
                                          <p:spTgt spid="92"/>
                                        </p:tgtEl>
                                        <p:attrNameLst>
                                          <p:attrName>ppt_x</p:attrName>
                                        </p:attrNameLst>
                                      </p:cBhvr>
                                      <p:tavLst>
                                        <p:tav tm="0">
                                          <p:val>
                                            <p:strVal val="#ppt_x"/>
                                          </p:val>
                                        </p:tav>
                                        <p:tav tm="100000">
                                          <p:val>
                                            <p:strVal val="#ppt_x"/>
                                          </p:val>
                                        </p:tav>
                                      </p:tavLst>
                                    </p:anim>
                                    <p:anim calcmode="lin" valueType="num">
                                      <p:cBhvr>
                                        <p:cTn id="14" dur="500" fill="hold"/>
                                        <p:tgtEl>
                                          <p:spTgt spid="9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anim calcmode="lin" valueType="num">
                                      <p:cBhvr>
                                        <p:cTn id="18" dur="500" fill="hold"/>
                                        <p:tgtEl>
                                          <p:spTgt spid="93"/>
                                        </p:tgtEl>
                                        <p:attrNameLst>
                                          <p:attrName>ppt_x</p:attrName>
                                        </p:attrNameLst>
                                      </p:cBhvr>
                                      <p:tavLst>
                                        <p:tav tm="0">
                                          <p:val>
                                            <p:strVal val="#ppt_x"/>
                                          </p:val>
                                        </p:tav>
                                        <p:tav tm="100000">
                                          <p:val>
                                            <p:strVal val="#ppt_x"/>
                                          </p:val>
                                        </p:tav>
                                      </p:tavLst>
                                    </p:anim>
                                    <p:anim calcmode="lin" valueType="num">
                                      <p:cBhvr>
                                        <p:cTn id="19" dur="500" fill="hold"/>
                                        <p:tgtEl>
                                          <p:spTgt spid="9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4"/>
                                        </p:tgtEl>
                                        <p:attrNameLst>
                                          <p:attrName>style.visibility</p:attrName>
                                        </p:attrNameLst>
                                      </p:cBhvr>
                                      <p:to>
                                        <p:strVal val="visible"/>
                                      </p:to>
                                    </p:set>
                                    <p:animEffect transition="in" filter="fade">
                                      <p:cBhvr>
                                        <p:cTn id="22" dur="500"/>
                                        <p:tgtEl>
                                          <p:spTgt spid="94"/>
                                        </p:tgtEl>
                                      </p:cBhvr>
                                    </p:animEffect>
                                    <p:anim calcmode="lin" valueType="num">
                                      <p:cBhvr>
                                        <p:cTn id="23" dur="500" fill="hold"/>
                                        <p:tgtEl>
                                          <p:spTgt spid="94"/>
                                        </p:tgtEl>
                                        <p:attrNameLst>
                                          <p:attrName>ppt_x</p:attrName>
                                        </p:attrNameLst>
                                      </p:cBhvr>
                                      <p:tavLst>
                                        <p:tav tm="0">
                                          <p:val>
                                            <p:strVal val="#ppt_x"/>
                                          </p:val>
                                        </p:tav>
                                        <p:tav tm="100000">
                                          <p:val>
                                            <p:strVal val="#ppt_x"/>
                                          </p:val>
                                        </p:tav>
                                      </p:tavLst>
                                    </p:anim>
                                    <p:anim calcmode="lin" valueType="num">
                                      <p:cBhvr>
                                        <p:cTn id="24" dur="5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TextBox 170">
            <a:extLst>
              <a:ext uri="{FF2B5EF4-FFF2-40B4-BE49-F238E27FC236}">
                <a16:creationId xmlns:a16="http://schemas.microsoft.com/office/drawing/2014/main" id="{F6C08069-DAB7-FAF4-9D89-6A06593871C2}"/>
              </a:ext>
            </a:extLst>
          </p:cNvPr>
          <p:cNvSpPr txBox="1"/>
          <p:nvPr/>
        </p:nvSpPr>
        <p:spPr>
          <a:xfrm>
            <a:off x="586257" y="1512427"/>
            <a:ext cx="6124981" cy="5160452"/>
          </a:xfrm>
          <a:prstGeom prst="rect">
            <a:avLst/>
          </a:prstGeom>
          <a:noFill/>
        </p:spPr>
        <p:txBody>
          <a:bodyPr wrap="square" rtlCol="0">
            <a:spAutoFit/>
          </a:bodyPr>
          <a:lstStyle/>
          <a:p>
            <a:pPr algn="just">
              <a:lnSpc>
                <a:spcPts val="4000"/>
              </a:lnSpc>
            </a:pPr>
            <a:r>
              <a:rPr lang="en-US" sz="2400" b="1" i="1" dirty="0" err="1">
                <a:latin typeface="UTM Avo" panose="02040603050506020204" pitchFamily="18" charset="0"/>
              </a:rPr>
              <a:t>Dựa</a:t>
            </a:r>
            <a:r>
              <a:rPr lang="en-US" sz="2400" b="1" i="1" dirty="0">
                <a:latin typeface="UTM Avo" panose="02040603050506020204" pitchFamily="18" charset="0"/>
              </a:rPr>
              <a:t> </a:t>
            </a:r>
            <a:r>
              <a:rPr lang="en-US" sz="2400" b="1" i="1" dirty="0" err="1">
                <a:latin typeface="UTM Avo" panose="02040603050506020204" pitchFamily="18" charset="0"/>
              </a:rPr>
              <a:t>vào</a:t>
            </a:r>
            <a:r>
              <a:rPr lang="en-US" sz="2400" b="1" i="1" dirty="0">
                <a:latin typeface="UTM Avo" panose="02040603050506020204" pitchFamily="18" charset="0"/>
              </a:rPr>
              <a:t> </a:t>
            </a:r>
            <a:r>
              <a:rPr lang="en-US" sz="2400" b="1" i="1" dirty="0" err="1">
                <a:latin typeface="UTM Avo" panose="02040603050506020204" pitchFamily="18" charset="0"/>
              </a:rPr>
              <a:t>hình</a:t>
            </a:r>
            <a:r>
              <a:rPr lang="en-US" sz="2400" b="1" i="1" dirty="0">
                <a:latin typeface="UTM Avo" panose="02040603050506020204" pitchFamily="18" charset="0"/>
              </a:rPr>
              <a:t> </a:t>
            </a:r>
            <a:r>
              <a:rPr lang="en-US" sz="2400" b="1" i="1" dirty="0" err="1">
                <a:latin typeface="UTM Avo" panose="02040603050506020204" pitchFamily="18" charset="0"/>
              </a:rPr>
              <a:t>ảnh</a:t>
            </a:r>
            <a:r>
              <a:rPr lang="en-US" sz="2400" b="1" i="1" dirty="0">
                <a:latin typeface="UTM Avo" panose="02040603050506020204" pitchFamily="18" charset="0"/>
              </a:rPr>
              <a:t> </a:t>
            </a:r>
            <a:r>
              <a:rPr lang="en-US" sz="2400" b="1" i="1" dirty="0" err="1">
                <a:latin typeface="UTM Avo" panose="02040603050506020204" pitchFamily="18" charset="0"/>
              </a:rPr>
              <a:t>vừa</a:t>
            </a:r>
            <a:r>
              <a:rPr lang="en-US" sz="2400" b="1" i="1" dirty="0">
                <a:latin typeface="UTM Avo" panose="02040603050506020204" pitchFamily="18" charset="0"/>
              </a:rPr>
              <a:t> </a:t>
            </a:r>
            <a:r>
              <a:rPr lang="en-US" sz="2400" b="1" i="1" dirty="0" err="1">
                <a:latin typeface="UTM Avo" panose="02040603050506020204" pitchFamily="18" charset="0"/>
              </a:rPr>
              <a:t>quan</a:t>
            </a:r>
            <a:r>
              <a:rPr lang="en-US" sz="2400" b="1" i="1" dirty="0">
                <a:latin typeface="UTM Avo" panose="02040603050506020204" pitchFamily="18" charset="0"/>
              </a:rPr>
              <a:t> </a:t>
            </a:r>
            <a:r>
              <a:rPr lang="en-US" sz="2400" b="1" i="1" dirty="0" err="1">
                <a:latin typeface="UTM Avo" panose="02040603050506020204" pitchFamily="18" charset="0"/>
              </a:rPr>
              <a:t>sát</a:t>
            </a:r>
            <a:r>
              <a:rPr lang="en-US" sz="2400" b="1" i="1" dirty="0">
                <a:latin typeface="UTM Avo" panose="02040603050506020204" pitchFamily="18" charset="0"/>
              </a:rPr>
              <a:t>, </a:t>
            </a:r>
            <a:r>
              <a:rPr lang="en-US" sz="2400" b="1" i="1" dirty="0" err="1">
                <a:latin typeface="UTM Avo" panose="02040603050506020204" pitchFamily="18" charset="0"/>
              </a:rPr>
              <a:t>em</a:t>
            </a:r>
            <a:r>
              <a:rPr lang="en-US" sz="2400" b="1" i="1" dirty="0">
                <a:latin typeface="UTM Avo" panose="02040603050506020204" pitchFamily="18" charset="0"/>
              </a:rPr>
              <a:t> </a:t>
            </a:r>
            <a:r>
              <a:rPr lang="en-US" sz="2400" b="1" i="1" dirty="0" err="1">
                <a:latin typeface="UTM Avo" panose="02040603050506020204" pitchFamily="18" charset="0"/>
              </a:rPr>
              <a:t>hãy</a:t>
            </a:r>
            <a:r>
              <a:rPr lang="en-US" sz="2400" b="1" i="1" dirty="0">
                <a:latin typeface="UTM Avo" panose="02040603050506020204" pitchFamily="18" charset="0"/>
              </a:rPr>
              <a:t> </a:t>
            </a:r>
            <a:r>
              <a:rPr lang="en-US" sz="2400" b="1" i="1" dirty="0" err="1">
                <a:latin typeface="UTM Avo" panose="02040603050506020204" pitchFamily="18" charset="0"/>
              </a:rPr>
              <a:t>cho</a:t>
            </a:r>
            <a:r>
              <a:rPr lang="en-US" sz="2400" b="1" i="1" dirty="0">
                <a:latin typeface="UTM Avo" panose="02040603050506020204" pitchFamily="18" charset="0"/>
              </a:rPr>
              <a:t> </a:t>
            </a:r>
            <a:r>
              <a:rPr lang="en-US" sz="2400" b="1" i="1" err="1">
                <a:latin typeface="UTM Avo" panose="02040603050506020204" pitchFamily="18" charset="0"/>
              </a:rPr>
              <a:t>biết</a:t>
            </a:r>
            <a:r>
              <a:rPr lang="en-US" sz="2400" b="1" i="1">
                <a:latin typeface="UTM Avo" panose="02040603050506020204" pitchFamily="18" charset="0"/>
              </a:rPr>
              <a:t>:</a:t>
            </a:r>
            <a:r>
              <a:rPr lang="en-US" sz="2400">
                <a:latin typeface="UTM Avo" panose="02040603050506020204" pitchFamily="18" charset="0"/>
              </a:rPr>
              <a:t> </a:t>
            </a:r>
          </a:p>
          <a:p>
            <a:pPr algn="just">
              <a:lnSpc>
                <a:spcPts val="4000"/>
              </a:lnSpc>
            </a:pPr>
            <a:r>
              <a:rPr lang="en-US" sz="2400">
                <a:latin typeface="UTM Avo" panose="02040603050506020204" pitchFamily="18" charset="0"/>
              </a:rPr>
              <a:t>+ </a:t>
            </a:r>
            <a:r>
              <a:rPr lang="vi-VN" sz="2400">
                <a:latin typeface="UTM Avo" panose="02040603050506020204" pitchFamily="18" charset="0"/>
              </a:rPr>
              <a:t>Thiệp chúc mừng đã sử dụng</a:t>
            </a:r>
            <a:r>
              <a:rPr lang="en-US" sz="2400">
                <a:latin typeface="UTM Avo" panose="02040603050506020204" pitchFamily="18" charset="0"/>
              </a:rPr>
              <a:t> </a:t>
            </a:r>
            <a:r>
              <a:rPr lang="vi-VN" sz="2400">
                <a:latin typeface="UTM Avo" panose="02040603050506020204" pitchFamily="18" charset="0"/>
              </a:rPr>
              <a:t>phương pháp trang trí nào?</a:t>
            </a:r>
            <a:endParaRPr lang="en-US" sz="2400">
              <a:latin typeface="UTM Avo" panose="02040603050506020204" pitchFamily="18" charset="0"/>
            </a:endParaRPr>
          </a:p>
          <a:p>
            <a:pPr algn="just">
              <a:lnSpc>
                <a:spcPts val="4000"/>
              </a:lnSpc>
            </a:pPr>
            <a:r>
              <a:rPr lang="vi-VN" sz="2400">
                <a:latin typeface="UTM Avo" panose="02040603050506020204" pitchFamily="18" charset="0"/>
              </a:rPr>
              <a:t>+ Những hình ảnh và kiểu chữ nào</a:t>
            </a:r>
            <a:r>
              <a:rPr lang="en-US" sz="2400">
                <a:latin typeface="UTM Avo" panose="02040603050506020204" pitchFamily="18" charset="0"/>
              </a:rPr>
              <a:t> </a:t>
            </a:r>
            <a:r>
              <a:rPr lang="vi-VN" sz="2400">
                <a:latin typeface="UTM Avo" panose="02040603050506020204" pitchFamily="18" charset="0"/>
              </a:rPr>
              <a:t>được sử dụng để trang trí</a:t>
            </a:r>
            <a:r>
              <a:rPr lang="en-US" sz="2400">
                <a:latin typeface="UTM Avo" panose="02040603050506020204" pitchFamily="18" charset="0"/>
              </a:rPr>
              <a:t> ?</a:t>
            </a:r>
            <a:r>
              <a:rPr lang="vi-VN" sz="2400">
                <a:latin typeface="UTM Avo" panose="02040603050506020204" pitchFamily="18" charset="0"/>
              </a:rPr>
              <a:t> </a:t>
            </a:r>
            <a:endParaRPr lang="en-US" sz="2400">
              <a:latin typeface="UTM Avo" panose="02040603050506020204" pitchFamily="18" charset="0"/>
            </a:endParaRPr>
          </a:p>
          <a:p>
            <a:pPr algn="just">
              <a:lnSpc>
                <a:spcPts val="4000"/>
              </a:lnSpc>
            </a:pPr>
            <a:r>
              <a:rPr lang="vi-VN" sz="2400">
                <a:latin typeface="UTM Avo" panose="02040603050506020204" pitchFamily="18" charset="0"/>
              </a:rPr>
              <a:t>+ Màu sắc được sử dụng trên thiệp</a:t>
            </a:r>
            <a:r>
              <a:rPr lang="en-US" sz="2400">
                <a:latin typeface="UTM Avo" panose="02040603050506020204" pitchFamily="18" charset="0"/>
              </a:rPr>
              <a:t> </a:t>
            </a:r>
            <a:r>
              <a:rPr lang="vi-VN" sz="2400">
                <a:latin typeface="UTM Avo" panose="02040603050506020204" pitchFamily="18" charset="0"/>
              </a:rPr>
              <a:t>chúc mừng</a:t>
            </a:r>
            <a:r>
              <a:rPr lang="en-US" sz="2400">
                <a:latin typeface="UTM Avo" panose="02040603050506020204" pitchFamily="18" charset="0"/>
              </a:rPr>
              <a:t> </a:t>
            </a:r>
            <a:r>
              <a:rPr lang="vi-VN" sz="2400">
                <a:latin typeface="UTM Avo" panose="02040603050506020204" pitchFamily="18" charset="0"/>
              </a:rPr>
              <a:t>?</a:t>
            </a:r>
            <a:endParaRPr lang="en-US" sz="2400">
              <a:latin typeface="UTM Avo" panose="02040603050506020204" pitchFamily="18" charset="0"/>
            </a:endParaRPr>
          </a:p>
          <a:p>
            <a:pPr algn="just">
              <a:lnSpc>
                <a:spcPts val="4000"/>
              </a:lnSpc>
            </a:pPr>
            <a:r>
              <a:rPr lang="vi-VN" sz="2400">
                <a:latin typeface="UTM Avo" panose="02040603050506020204" pitchFamily="18" charset="0"/>
              </a:rPr>
              <a:t>+ Cách sắp xếp hình ảnh và chữ trên thiệp chúc mừng?</a:t>
            </a:r>
            <a:endParaRPr lang="en-US" sz="2400">
              <a:latin typeface="UTM Avo" panose="02040603050506020204" pitchFamily="18" charset="0"/>
            </a:endParaRPr>
          </a:p>
        </p:txBody>
      </p:sp>
      <p:pic>
        <p:nvPicPr>
          <p:cNvPr id="172" name="Picture 171">
            <a:extLst>
              <a:ext uri="{FF2B5EF4-FFF2-40B4-BE49-F238E27FC236}">
                <a16:creationId xmlns:a16="http://schemas.microsoft.com/office/drawing/2014/main" id="{504CF500-422A-0DDB-A004-68D90DBBC67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3394" r="11759"/>
          <a:stretch/>
        </p:blipFill>
        <p:spPr>
          <a:xfrm>
            <a:off x="7968343" y="831912"/>
            <a:ext cx="2239092" cy="2991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3" name="Picture 172">
            <a:extLst>
              <a:ext uri="{FF2B5EF4-FFF2-40B4-BE49-F238E27FC236}">
                <a16:creationId xmlns:a16="http://schemas.microsoft.com/office/drawing/2014/main" id="{A12F1571-E0CC-A44D-E1DF-74AF1F926E5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224383" y="4097626"/>
            <a:ext cx="3962744" cy="2486215"/>
          </a:xfrm>
          <a:prstGeom prst="rect">
            <a:avLst/>
          </a:prstGeom>
          <a:ln>
            <a:noFill/>
          </a:ln>
          <a:effectLst>
            <a:outerShdw blurRad="190500" algn="tl" rotWithShape="0">
              <a:srgbClr val="000000">
                <a:alpha val="70000"/>
              </a:srgbClr>
            </a:outerShdw>
          </a:effectLst>
        </p:spPr>
      </p:pic>
      <p:grpSp>
        <p:nvGrpSpPr>
          <p:cNvPr id="174" name="Google Shape;2142;p42">
            <a:extLst>
              <a:ext uri="{FF2B5EF4-FFF2-40B4-BE49-F238E27FC236}">
                <a16:creationId xmlns:a16="http://schemas.microsoft.com/office/drawing/2014/main" id="{E2608B1B-6D2E-3685-2464-D80A0D61D918}"/>
              </a:ext>
            </a:extLst>
          </p:cNvPr>
          <p:cNvGrpSpPr/>
          <p:nvPr/>
        </p:nvGrpSpPr>
        <p:grpSpPr>
          <a:xfrm rot="10800000">
            <a:off x="10853115" y="5868822"/>
            <a:ext cx="1039100" cy="1014572"/>
            <a:chOff x="1098125" y="238225"/>
            <a:chExt cx="5212875" cy="5089825"/>
          </a:xfrm>
        </p:grpSpPr>
        <p:sp>
          <p:nvSpPr>
            <p:cNvPr id="175" name="Google Shape;2143;p42">
              <a:extLst>
                <a:ext uri="{FF2B5EF4-FFF2-40B4-BE49-F238E27FC236}">
                  <a16:creationId xmlns:a16="http://schemas.microsoft.com/office/drawing/2014/main" id="{ED2666FC-718D-6424-C6CC-E54D4310AE8A}"/>
                </a:ext>
              </a:extLst>
            </p:cNvPr>
            <p:cNvSpPr/>
            <p:nvPr/>
          </p:nvSpPr>
          <p:spPr>
            <a:xfrm>
              <a:off x="2422600" y="3847325"/>
              <a:ext cx="1668600" cy="1480725"/>
            </a:xfrm>
            <a:custGeom>
              <a:avLst/>
              <a:gdLst/>
              <a:ahLst/>
              <a:cxnLst/>
              <a:rect l="l" t="t" r="r" b="b"/>
              <a:pathLst>
                <a:path w="66744" h="59229" extrusionOk="0">
                  <a:moveTo>
                    <a:pt x="40106" y="9997"/>
                  </a:moveTo>
                  <a:cubicBezTo>
                    <a:pt x="43785" y="9997"/>
                    <a:pt x="47090" y="11139"/>
                    <a:pt x="49429" y="13534"/>
                  </a:cubicBezTo>
                  <a:cubicBezTo>
                    <a:pt x="55644" y="19750"/>
                    <a:pt x="53424" y="32181"/>
                    <a:pt x="44693" y="40912"/>
                  </a:cubicBezTo>
                  <a:cubicBezTo>
                    <a:pt x="39294" y="46311"/>
                    <a:pt x="32424" y="49220"/>
                    <a:pt x="26498" y="49220"/>
                  </a:cubicBezTo>
                  <a:cubicBezTo>
                    <a:pt x="22839" y="49220"/>
                    <a:pt x="19540" y="48112"/>
                    <a:pt x="17167" y="45796"/>
                  </a:cubicBezTo>
                  <a:cubicBezTo>
                    <a:pt x="10952" y="39580"/>
                    <a:pt x="13172" y="27001"/>
                    <a:pt x="22051" y="18270"/>
                  </a:cubicBezTo>
                  <a:cubicBezTo>
                    <a:pt x="27417" y="12903"/>
                    <a:pt x="34238" y="9997"/>
                    <a:pt x="40106" y="9997"/>
                  </a:cubicBezTo>
                  <a:close/>
                  <a:moveTo>
                    <a:pt x="40105" y="0"/>
                  </a:moveTo>
                  <a:cubicBezTo>
                    <a:pt x="31624" y="0"/>
                    <a:pt x="22355" y="3844"/>
                    <a:pt x="14947" y="11167"/>
                  </a:cubicBezTo>
                  <a:cubicBezTo>
                    <a:pt x="2073" y="24042"/>
                    <a:pt x="1" y="42688"/>
                    <a:pt x="10064" y="52751"/>
                  </a:cubicBezTo>
                  <a:cubicBezTo>
                    <a:pt x="14420" y="57107"/>
                    <a:pt x="20312" y="59228"/>
                    <a:pt x="26636" y="59228"/>
                  </a:cubicBezTo>
                  <a:cubicBezTo>
                    <a:pt x="35135" y="59228"/>
                    <a:pt x="44414" y="55398"/>
                    <a:pt x="51796" y="48015"/>
                  </a:cubicBezTo>
                  <a:cubicBezTo>
                    <a:pt x="64523" y="35289"/>
                    <a:pt x="66743" y="16642"/>
                    <a:pt x="56532" y="6431"/>
                  </a:cubicBezTo>
                  <a:cubicBezTo>
                    <a:pt x="52196" y="2095"/>
                    <a:pt x="46365" y="0"/>
                    <a:pt x="401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6" name="Google Shape;2144;p42">
              <a:extLst>
                <a:ext uri="{FF2B5EF4-FFF2-40B4-BE49-F238E27FC236}">
                  <a16:creationId xmlns:a16="http://schemas.microsoft.com/office/drawing/2014/main" id="{B00B7CA3-4DC6-36B1-5379-CE29C64D8F93}"/>
                </a:ext>
              </a:extLst>
            </p:cNvPr>
            <p:cNvSpPr/>
            <p:nvPr/>
          </p:nvSpPr>
          <p:spPr>
            <a:xfrm>
              <a:off x="2720025" y="238225"/>
              <a:ext cx="2751150" cy="3983775"/>
            </a:xfrm>
            <a:custGeom>
              <a:avLst/>
              <a:gdLst/>
              <a:ahLst/>
              <a:cxnLst/>
              <a:rect l="l" t="t" r="r" b="b"/>
              <a:pathLst>
                <a:path w="110046" h="159351" extrusionOk="0">
                  <a:moveTo>
                    <a:pt x="105592" y="1"/>
                  </a:moveTo>
                  <a:cubicBezTo>
                    <a:pt x="102850" y="1"/>
                    <a:pt x="100171" y="1373"/>
                    <a:pt x="98650" y="3844"/>
                  </a:cubicBezTo>
                  <a:lnTo>
                    <a:pt x="535" y="158194"/>
                  </a:lnTo>
                  <a:cubicBezTo>
                    <a:pt x="6" y="159034"/>
                    <a:pt x="0" y="159351"/>
                    <a:pt x="356" y="159351"/>
                  </a:cubicBezTo>
                  <a:cubicBezTo>
                    <a:pt x="1452" y="159351"/>
                    <a:pt x="5974" y="156354"/>
                    <a:pt x="9246" y="156354"/>
                  </a:cubicBezTo>
                  <a:cubicBezTo>
                    <a:pt x="9973" y="156354"/>
                    <a:pt x="10638" y="156502"/>
                    <a:pt x="11190" y="156863"/>
                  </a:cubicBezTo>
                  <a:cubicBezTo>
                    <a:pt x="11725" y="157199"/>
                    <a:pt x="12355" y="157350"/>
                    <a:pt x="13051" y="157350"/>
                  </a:cubicBezTo>
                  <a:cubicBezTo>
                    <a:pt x="17556" y="157350"/>
                    <a:pt x="24826" y="151020"/>
                    <a:pt x="26876" y="147687"/>
                  </a:cubicBezTo>
                  <a:lnTo>
                    <a:pt x="67573" y="83609"/>
                  </a:lnTo>
                  <a:lnTo>
                    <a:pt x="110045" y="1328"/>
                  </a:lnTo>
                  <a:cubicBezTo>
                    <a:pt x="108668" y="427"/>
                    <a:pt x="107120" y="1"/>
                    <a:pt x="105592" y="1"/>
                  </a:cubicBezTo>
                  <a:close/>
                </a:path>
              </a:pathLst>
            </a:custGeom>
            <a:solidFill>
              <a:srgbClr val="B0B0B0"/>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7" name="Google Shape;2145;p42">
              <a:extLst>
                <a:ext uri="{FF2B5EF4-FFF2-40B4-BE49-F238E27FC236}">
                  <a16:creationId xmlns:a16="http://schemas.microsoft.com/office/drawing/2014/main" id="{C2CEF519-F4A5-B9B8-9AE5-47D9EDC8FA77}"/>
                </a:ext>
              </a:extLst>
            </p:cNvPr>
            <p:cNvSpPr/>
            <p:nvPr/>
          </p:nvSpPr>
          <p:spPr>
            <a:xfrm>
              <a:off x="1098125" y="2521675"/>
              <a:ext cx="1668575" cy="1480725"/>
            </a:xfrm>
            <a:custGeom>
              <a:avLst/>
              <a:gdLst/>
              <a:ahLst/>
              <a:cxnLst/>
              <a:rect l="l" t="t" r="r" b="b"/>
              <a:pathLst>
                <a:path w="66743" h="59229" extrusionOk="0">
                  <a:moveTo>
                    <a:pt x="40138" y="10009"/>
                  </a:moveTo>
                  <a:cubicBezTo>
                    <a:pt x="43778" y="10009"/>
                    <a:pt x="47056" y="11117"/>
                    <a:pt x="49428" y="13433"/>
                  </a:cubicBezTo>
                  <a:cubicBezTo>
                    <a:pt x="55644" y="19648"/>
                    <a:pt x="53424" y="32227"/>
                    <a:pt x="44692" y="40959"/>
                  </a:cubicBezTo>
                  <a:cubicBezTo>
                    <a:pt x="39235" y="46325"/>
                    <a:pt x="32436" y="49232"/>
                    <a:pt x="26562" y="49232"/>
                  </a:cubicBezTo>
                  <a:cubicBezTo>
                    <a:pt x="22880" y="49232"/>
                    <a:pt x="19562" y="48089"/>
                    <a:pt x="17167" y="45694"/>
                  </a:cubicBezTo>
                  <a:cubicBezTo>
                    <a:pt x="10951" y="39627"/>
                    <a:pt x="13171" y="27048"/>
                    <a:pt x="21902" y="18317"/>
                  </a:cubicBezTo>
                  <a:cubicBezTo>
                    <a:pt x="27393" y="12918"/>
                    <a:pt x="34241" y="10009"/>
                    <a:pt x="40138" y="10009"/>
                  </a:cubicBezTo>
                  <a:close/>
                  <a:moveTo>
                    <a:pt x="39971" y="1"/>
                  </a:moveTo>
                  <a:cubicBezTo>
                    <a:pt x="31488" y="1"/>
                    <a:pt x="22244" y="3831"/>
                    <a:pt x="14947" y="11213"/>
                  </a:cubicBezTo>
                  <a:cubicBezTo>
                    <a:pt x="2072" y="23940"/>
                    <a:pt x="0" y="42587"/>
                    <a:pt x="10063" y="52798"/>
                  </a:cubicBezTo>
                  <a:cubicBezTo>
                    <a:pt x="14400" y="57134"/>
                    <a:pt x="20257" y="59228"/>
                    <a:pt x="26537" y="59228"/>
                  </a:cubicBezTo>
                  <a:cubicBezTo>
                    <a:pt x="35044" y="59228"/>
                    <a:pt x="44326" y="55384"/>
                    <a:pt x="51648" y="48062"/>
                  </a:cubicBezTo>
                  <a:cubicBezTo>
                    <a:pt x="64523" y="35187"/>
                    <a:pt x="66743" y="16541"/>
                    <a:pt x="56531" y="6478"/>
                  </a:cubicBezTo>
                  <a:cubicBezTo>
                    <a:pt x="52175" y="2121"/>
                    <a:pt x="46283" y="1"/>
                    <a:pt x="39971"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8" name="Google Shape;2146;p42">
              <a:extLst>
                <a:ext uri="{FF2B5EF4-FFF2-40B4-BE49-F238E27FC236}">
                  <a16:creationId xmlns:a16="http://schemas.microsoft.com/office/drawing/2014/main" id="{0D3409DE-6209-E664-A237-FDEC1C1A30F7}"/>
                </a:ext>
              </a:extLst>
            </p:cNvPr>
            <p:cNvSpPr/>
            <p:nvPr/>
          </p:nvSpPr>
          <p:spPr>
            <a:xfrm>
              <a:off x="2267800" y="1048350"/>
              <a:ext cx="4043200" cy="2744700"/>
            </a:xfrm>
            <a:custGeom>
              <a:avLst/>
              <a:gdLst/>
              <a:ahLst/>
              <a:cxnLst/>
              <a:rect l="l" t="t" r="r" b="b"/>
              <a:pathLst>
                <a:path w="161728" h="109788" extrusionOk="0">
                  <a:moveTo>
                    <a:pt x="159360" y="0"/>
                  </a:moveTo>
                  <a:lnTo>
                    <a:pt x="76931" y="42325"/>
                  </a:lnTo>
                  <a:lnTo>
                    <a:pt x="12852" y="83021"/>
                  </a:lnTo>
                  <a:cubicBezTo>
                    <a:pt x="9005" y="85537"/>
                    <a:pt x="1161" y="94860"/>
                    <a:pt x="3677" y="98708"/>
                  </a:cubicBezTo>
                  <a:cubicBezTo>
                    <a:pt x="5770" y="102109"/>
                    <a:pt x="1" y="109787"/>
                    <a:pt x="1290" y="109787"/>
                  </a:cubicBezTo>
                  <a:cubicBezTo>
                    <a:pt x="1459" y="109787"/>
                    <a:pt x="1750" y="109655"/>
                    <a:pt x="2197" y="109363"/>
                  </a:cubicBezTo>
                  <a:lnTo>
                    <a:pt x="156696" y="11543"/>
                  </a:lnTo>
                  <a:cubicBezTo>
                    <a:pt x="160544" y="9027"/>
                    <a:pt x="161727" y="3996"/>
                    <a:pt x="159360" y="0"/>
                  </a:cubicBezTo>
                  <a:close/>
                </a:path>
              </a:pathLst>
            </a:custGeom>
            <a:solidFill>
              <a:srgbClr val="9C9C9B"/>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9" name="Google Shape;2147;p42">
              <a:extLst>
                <a:ext uri="{FF2B5EF4-FFF2-40B4-BE49-F238E27FC236}">
                  <a16:creationId xmlns:a16="http://schemas.microsoft.com/office/drawing/2014/main" id="{00A35728-BE81-A430-4967-CD478570AE56}"/>
                </a:ext>
              </a:extLst>
            </p:cNvPr>
            <p:cNvSpPr/>
            <p:nvPr/>
          </p:nvSpPr>
          <p:spPr>
            <a:xfrm>
              <a:off x="2264875" y="2831600"/>
              <a:ext cx="1086375" cy="961450"/>
            </a:xfrm>
            <a:custGeom>
              <a:avLst/>
              <a:gdLst/>
              <a:ahLst/>
              <a:cxnLst/>
              <a:rect l="l" t="t" r="r" b="b"/>
              <a:pathLst>
                <a:path w="43455" h="38458" extrusionOk="0">
                  <a:moveTo>
                    <a:pt x="31468" y="0"/>
                  </a:moveTo>
                  <a:lnTo>
                    <a:pt x="12969" y="11691"/>
                  </a:lnTo>
                  <a:cubicBezTo>
                    <a:pt x="8974" y="14207"/>
                    <a:pt x="1130" y="23530"/>
                    <a:pt x="3646" y="27378"/>
                  </a:cubicBezTo>
                  <a:cubicBezTo>
                    <a:pt x="5870" y="30779"/>
                    <a:pt x="0" y="38457"/>
                    <a:pt x="1366" y="38457"/>
                  </a:cubicBezTo>
                  <a:cubicBezTo>
                    <a:pt x="1546" y="38457"/>
                    <a:pt x="1850" y="38325"/>
                    <a:pt x="2314" y="38033"/>
                  </a:cubicBezTo>
                  <a:lnTo>
                    <a:pt x="43455" y="11987"/>
                  </a:lnTo>
                  <a:cubicBezTo>
                    <a:pt x="39607" y="7843"/>
                    <a:pt x="35611" y="3848"/>
                    <a:pt x="31468"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0" name="Google Shape;2148;p42">
              <a:extLst>
                <a:ext uri="{FF2B5EF4-FFF2-40B4-BE49-F238E27FC236}">
                  <a16:creationId xmlns:a16="http://schemas.microsoft.com/office/drawing/2014/main" id="{E6D1AC6F-FB96-2826-E10A-340B0E5246A5}"/>
                </a:ext>
              </a:extLst>
            </p:cNvPr>
            <p:cNvSpPr/>
            <p:nvPr/>
          </p:nvSpPr>
          <p:spPr>
            <a:xfrm>
              <a:off x="3953450" y="2227250"/>
              <a:ext cx="396400" cy="280550"/>
            </a:xfrm>
            <a:custGeom>
              <a:avLst/>
              <a:gdLst/>
              <a:ahLst/>
              <a:cxnLst/>
              <a:rect l="l" t="t" r="r" b="b"/>
              <a:pathLst>
                <a:path w="15856" h="11222" extrusionOk="0">
                  <a:moveTo>
                    <a:pt x="8088" y="0"/>
                  </a:moveTo>
                  <a:cubicBezTo>
                    <a:pt x="3779" y="0"/>
                    <a:pt x="0" y="5642"/>
                    <a:pt x="3881" y="9523"/>
                  </a:cubicBezTo>
                  <a:cubicBezTo>
                    <a:pt x="5078" y="10720"/>
                    <a:pt x="6424" y="11221"/>
                    <a:pt x="7724" y="11221"/>
                  </a:cubicBezTo>
                  <a:cubicBezTo>
                    <a:pt x="12050" y="11221"/>
                    <a:pt x="15856" y="5663"/>
                    <a:pt x="11872" y="1680"/>
                  </a:cubicBezTo>
                  <a:cubicBezTo>
                    <a:pt x="10688" y="496"/>
                    <a:pt x="9365" y="0"/>
                    <a:pt x="8088" y="0"/>
                  </a:cubicBezTo>
                  <a:close/>
                </a:path>
              </a:pathLst>
            </a:custGeom>
            <a:solidFill>
              <a:srgbClr val="D9D9D9"/>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1" name="Google Shape;2149;p42">
              <a:extLst>
                <a:ext uri="{FF2B5EF4-FFF2-40B4-BE49-F238E27FC236}">
                  <a16:creationId xmlns:a16="http://schemas.microsoft.com/office/drawing/2014/main" id="{5D7FE18E-546E-6ABB-9501-77DDE48B0CE7}"/>
                </a:ext>
              </a:extLst>
            </p:cNvPr>
            <p:cNvSpPr/>
            <p:nvPr/>
          </p:nvSpPr>
          <p:spPr>
            <a:xfrm>
              <a:off x="2720950" y="3164550"/>
              <a:ext cx="989175" cy="1057450"/>
            </a:xfrm>
            <a:custGeom>
              <a:avLst/>
              <a:gdLst/>
              <a:ahLst/>
              <a:cxnLst/>
              <a:rect l="l" t="t" r="r" b="b"/>
              <a:pathLst>
                <a:path w="39567" h="42298" extrusionOk="0">
                  <a:moveTo>
                    <a:pt x="26691" y="1"/>
                  </a:moveTo>
                  <a:lnTo>
                    <a:pt x="498" y="41141"/>
                  </a:lnTo>
                  <a:cubicBezTo>
                    <a:pt x="0" y="41981"/>
                    <a:pt x="12" y="42298"/>
                    <a:pt x="378" y="42298"/>
                  </a:cubicBezTo>
                  <a:cubicBezTo>
                    <a:pt x="1502" y="42298"/>
                    <a:pt x="5967" y="39301"/>
                    <a:pt x="9217" y="39301"/>
                  </a:cubicBezTo>
                  <a:cubicBezTo>
                    <a:pt x="9939" y="39301"/>
                    <a:pt x="10601" y="39449"/>
                    <a:pt x="11153" y="39810"/>
                  </a:cubicBezTo>
                  <a:cubicBezTo>
                    <a:pt x="11688" y="40146"/>
                    <a:pt x="12318" y="40297"/>
                    <a:pt x="13014" y="40297"/>
                  </a:cubicBezTo>
                  <a:cubicBezTo>
                    <a:pt x="17522" y="40297"/>
                    <a:pt x="24808" y="33967"/>
                    <a:pt x="26987" y="30634"/>
                  </a:cubicBezTo>
                  <a:lnTo>
                    <a:pt x="39566" y="10656"/>
                  </a:lnTo>
                  <a:cubicBezTo>
                    <a:pt x="35867" y="7548"/>
                    <a:pt x="31575" y="4885"/>
                    <a:pt x="28023" y="1481"/>
                  </a:cubicBezTo>
                  <a:cubicBezTo>
                    <a:pt x="27579" y="1037"/>
                    <a:pt x="27135" y="445"/>
                    <a:pt x="26691"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Tree>
    <p:extLst>
      <p:ext uri="{BB962C8B-B14F-4D97-AF65-F5344CB8AC3E}">
        <p14:creationId xmlns:p14="http://schemas.microsoft.com/office/powerpoint/2010/main" val="2470242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1">
                                            <p:txEl>
                                              <p:pRg st="0" end="0"/>
                                            </p:txEl>
                                          </p:spTgt>
                                        </p:tgtEl>
                                        <p:attrNameLst>
                                          <p:attrName>style.visibility</p:attrName>
                                        </p:attrNameLst>
                                      </p:cBhvr>
                                      <p:to>
                                        <p:strVal val="visible"/>
                                      </p:to>
                                    </p:set>
                                    <p:animEffect transition="in" filter="wipe(left)">
                                      <p:cBhvr>
                                        <p:cTn id="7" dur="500"/>
                                        <p:tgtEl>
                                          <p:spTgt spid="17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2"/>
                                        </p:tgtEl>
                                        <p:attrNameLst>
                                          <p:attrName>style.visibility</p:attrName>
                                        </p:attrNameLst>
                                      </p:cBhvr>
                                      <p:to>
                                        <p:strVal val="visible"/>
                                      </p:to>
                                    </p:set>
                                    <p:animEffect transition="in" filter="fade">
                                      <p:cBhvr>
                                        <p:cTn id="10" dur="500"/>
                                        <p:tgtEl>
                                          <p:spTgt spid="172"/>
                                        </p:tgtEl>
                                      </p:cBhvr>
                                    </p:animEffect>
                                  </p:childTnLst>
                                </p:cTn>
                              </p:par>
                              <p:par>
                                <p:cTn id="11" presetID="10" presetClass="entr" presetSubtype="0" fill="hold" nodeType="withEffect">
                                  <p:stCondLst>
                                    <p:cond delay="0"/>
                                  </p:stCondLst>
                                  <p:childTnLst>
                                    <p:set>
                                      <p:cBhvr>
                                        <p:cTn id="12" dur="1" fill="hold">
                                          <p:stCondLst>
                                            <p:cond delay="0"/>
                                          </p:stCondLst>
                                        </p:cTn>
                                        <p:tgtEl>
                                          <p:spTgt spid="173"/>
                                        </p:tgtEl>
                                        <p:attrNameLst>
                                          <p:attrName>style.visibility</p:attrName>
                                        </p:attrNameLst>
                                      </p:cBhvr>
                                      <p:to>
                                        <p:strVal val="visible"/>
                                      </p:to>
                                    </p:set>
                                    <p:animEffect transition="in" filter="fade">
                                      <p:cBhvr>
                                        <p:cTn id="13" dur="500"/>
                                        <p:tgtEl>
                                          <p:spTgt spid="173"/>
                                        </p:tgtEl>
                                      </p:cBhvr>
                                    </p:animEffect>
                                  </p:childTnLst>
                                </p:cTn>
                              </p:par>
                              <p:par>
                                <p:cTn id="14" presetID="12" presetClass="entr" presetSubtype="4" fill="hold" nodeType="withEffect">
                                  <p:stCondLst>
                                    <p:cond delay="0"/>
                                  </p:stCondLst>
                                  <p:childTnLst>
                                    <p:set>
                                      <p:cBhvr>
                                        <p:cTn id="15" dur="1" fill="hold">
                                          <p:stCondLst>
                                            <p:cond delay="0"/>
                                          </p:stCondLst>
                                        </p:cTn>
                                        <p:tgtEl>
                                          <p:spTgt spid="171">
                                            <p:txEl>
                                              <p:pRg st="1" end="1"/>
                                            </p:txEl>
                                          </p:spTgt>
                                        </p:tgtEl>
                                        <p:attrNameLst>
                                          <p:attrName>style.visibility</p:attrName>
                                        </p:attrNameLst>
                                      </p:cBhvr>
                                      <p:to>
                                        <p:strVal val="visible"/>
                                      </p:to>
                                    </p:set>
                                    <p:anim calcmode="lin" valueType="num">
                                      <p:cBhvr additive="base">
                                        <p:cTn id="16" dur="500"/>
                                        <p:tgtEl>
                                          <p:spTgt spid="171">
                                            <p:txEl>
                                              <p:pRg st="1" end="1"/>
                                            </p:txEl>
                                          </p:spTgt>
                                        </p:tgtEl>
                                        <p:attrNameLst>
                                          <p:attrName>ppt_y</p:attrName>
                                        </p:attrNameLst>
                                      </p:cBhvr>
                                      <p:tavLst>
                                        <p:tav tm="0">
                                          <p:val>
                                            <p:strVal val="#ppt_y+#ppt_h*1.125000"/>
                                          </p:val>
                                        </p:tav>
                                        <p:tav tm="100000">
                                          <p:val>
                                            <p:strVal val="#ppt_y"/>
                                          </p:val>
                                        </p:tav>
                                      </p:tavLst>
                                    </p:anim>
                                    <p:animEffect transition="in" filter="wipe(up)">
                                      <p:cBhvr>
                                        <p:cTn id="17" dur="500"/>
                                        <p:tgtEl>
                                          <p:spTgt spid="171">
                                            <p:txEl>
                                              <p:pRg st="1" end="1"/>
                                            </p:txEl>
                                          </p:spTgt>
                                        </p:tgtEl>
                                      </p:cBhvr>
                                    </p:animEffect>
                                  </p:childTnLst>
                                </p:cTn>
                              </p:par>
                              <p:par>
                                <p:cTn id="18" presetID="12" presetClass="entr" presetSubtype="4" fill="hold" nodeType="withEffect">
                                  <p:stCondLst>
                                    <p:cond delay="0"/>
                                  </p:stCondLst>
                                  <p:childTnLst>
                                    <p:set>
                                      <p:cBhvr>
                                        <p:cTn id="19" dur="1" fill="hold">
                                          <p:stCondLst>
                                            <p:cond delay="0"/>
                                          </p:stCondLst>
                                        </p:cTn>
                                        <p:tgtEl>
                                          <p:spTgt spid="171">
                                            <p:txEl>
                                              <p:pRg st="2" end="2"/>
                                            </p:txEl>
                                          </p:spTgt>
                                        </p:tgtEl>
                                        <p:attrNameLst>
                                          <p:attrName>style.visibility</p:attrName>
                                        </p:attrNameLst>
                                      </p:cBhvr>
                                      <p:to>
                                        <p:strVal val="visible"/>
                                      </p:to>
                                    </p:set>
                                    <p:anim calcmode="lin" valueType="num">
                                      <p:cBhvr additive="base">
                                        <p:cTn id="20" dur="500"/>
                                        <p:tgtEl>
                                          <p:spTgt spid="171">
                                            <p:txEl>
                                              <p:pRg st="2" end="2"/>
                                            </p:txEl>
                                          </p:spTgt>
                                        </p:tgtEl>
                                        <p:attrNameLst>
                                          <p:attrName>ppt_y</p:attrName>
                                        </p:attrNameLst>
                                      </p:cBhvr>
                                      <p:tavLst>
                                        <p:tav tm="0">
                                          <p:val>
                                            <p:strVal val="#ppt_y+#ppt_h*1.125000"/>
                                          </p:val>
                                        </p:tav>
                                        <p:tav tm="100000">
                                          <p:val>
                                            <p:strVal val="#ppt_y"/>
                                          </p:val>
                                        </p:tav>
                                      </p:tavLst>
                                    </p:anim>
                                    <p:animEffect transition="in" filter="wipe(up)">
                                      <p:cBhvr>
                                        <p:cTn id="21" dur="500"/>
                                        <p:tgtEl>
                                          <p:spTgt spid="171">
                                            <p:txEl>
                                              <p:pRg st="2" end="2"/>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171">
                                            <p:txEl>
                                              <p:pRg st="3" end="3"/>
                                            </p:txEl>
                                          </p:spTgt>
                                        </p:tgtEl>
                                        <p:attrNameLst>
                                          <p:attrName>style.visibility</p:attrName>
                                        </p:attrNameLst>
                                      </p:cBhvr>
                                      <p:to>
                                        <p:strVal val="visible"/>
                                      </p:to>
                                    </p:set>
                                    <p:anim calcmode="lin" valueType="num">
                                      <p:cBhvr additive="base">
                                        <p:cTn id="24" dur="500"/>
                                        <p:tgtEl>
                                          <p:spTgt spid="171">
                                            <p:txEl>
                                              <p:pRg st="3" end="3"/>
                                            </p:txEl>
                                          </p:spTgt>
                                        </p:tgtEl>
                                        <p:attrNameLst>
                                          <p:attrName>ppt_y</p:attrName>
                                        </p:attrNameLst>
                                      </p:cBhvr>
                                      <p:tavLst>
                                        <p:tav tm="0">
                                          <p:val>
                                            <p:strVal val="#ppt_y+#ppt_h*1.125000"/>
                                          </p:val>
                                        </p:tav>
                                        <p:tav tm="100000">
                                          <p:val>
                                            <p:strVal val="#ppt_y"/>
                                          </p:val>
                                        </p:tav>
                                      </p:tavLst>
                                    </p:anim>
                                    <p:animEffect transition="in" filter="wipe(up)">
                                      <p:cBhvr>
                                        <p:cTn id="25" dur="500"/>
                                        <p:tgtEl>
                                          <p:spTgt spid="171">
                                            <p:txEl>
                                              <p:pRg st="3" end="3"/>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171">
                                            <p:txEl>
                                              <p:pRg st="4" end="4"/>
                                            </p:txEl>
                                          </p:spTgt>
                                        </p:tgtEl>
                                        <p:attrNameLst>
                                          <p:attrName>style.visibility</p:attrName>
                                        </p:attrNameLst>
                                      </p:cBhvr>
                                      <p:to>
                                        <p:strVal val="visible"/>
                                      </p:to>
                                    </p:set>
                                    <p:anim calcmode="lin" valueType="num">
                                      <p:cBhvr additive="base">
                                        <p:cTn id="28" dur="500"/>
                                        <p:tgtEl>
                                          <p:spTgt spid="171">
                                            <p:txEl>
                                              <p:pRg st="4" end="4"/>
                                            </p:txEl>
                                          </p:spTgt>
                                        </p:tgtEl>
                                        <p:attrNameLst>
                                          <p:attrName>ppt_y</p:attrName>
                                        </p:attrNameLst>
                                      </p:cBhvr>
                                      <p:tavLst>
                                        <p:tav tm="0">
                                          <p:val>
                                            <p:strVal val="#ppt_y+#ppt_h*1.125000"/>
                                          </p:val>
                                        </p:tav>
                                        <p:tav tm="100000">
                                          <p:val>
                                            <p:strVal val="#ppt_y"/>
                                          </p:val>
                                        </p:tav>
                                      </p:tavLst>
                                    </p:anim>
                                    <p:animEffect transition="in" filter="wipe(up)">
                                      <p:cBhvr>
                                        <p:cTn id="29" dur="500"/>
                                        <p:tgtEl>
                                          <p:spTgt spid="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4006;p55">
            <a:extLst>
              <a:ext uri="{FF2B5EF4-FFF2-40B4-BE49-F238E27FC236}">
                <a16:creationId xmlns:a16="http://schemas.microsoft.com/office/drawing/2014/main" id="{CC61FD25-8EB9-1108-C36E-F1F05C3CBEEE}"/>
              </a:ext>
            </a:extLst>
          </p:cNvPr>
          <p:cNvSpPr txBox="1">
            <a:spLocks/>
          </p:cNvSpPr>
          <p:nvPr/>
        </p:nvSpPr>
        <p:spPr>
          <a:xfrm>
            <a:off x="1590585" y="1148743"/>
            <a:ext cx="10302875" cy="76358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667" b="1">
                <a:solidFill>
                  <a:srgbClr val="0070C0"/>
                </a:solidFill>
                <a:latin typeface="UTM Avo" panose="02040603050506020204" pitchFamily="18" charset="0"/>
              </a:rPr>
              <a:t>Thực hành cách tạo thiệp chúc mừng</a:t>
            </a:r>
            <a:endParaRPr lang="en-US" sz="2667" b="1" dirty="0">
              <a:solidFill>
                <a:srgbClr val="0070C0"/>
              </a:solidFill>
              <a:latin typeface="UTM Avo" panose="02040603050506020204" pitchFamily="18" charset="0"/>
            </a:endParaRPr>
          </a:p>
        </p:txBody>
      </p:sp>
      <p:sp>
        <p:nvSpPr>
          <p:cNvPr id="5" name="Google Shape;4007;p55">
            <a:extLst>
              <a:ext uri="{FF2B5EF4-FFF2-40B4-BE49-F238E27FC236}">
                <a16:creationId xmlns:a16="http://schemas.microsoft.com/office/drawing/2014/main" id="{B5F71E2C-D8A1-6BEC-6487-1D2C43BD9CB1}"/>
              </a:ext>
            </a:extLst>
          </p:cNvPr>
          <p:cNvSpPr/>
          <p:nvPr/>
        </p:nvSpPr>
        <p:spPr>
          <a:xfrm>
            <a:off x="760054" y="4200946"/>
            <a:ext cx="10302141" cy="115600"/>
          </a:xfrm>
          <a:custGeom>
            <a:avLst/>
            <a:gdLst/>
            <a:ahLst/>
            <a:cxnLst/>
            <a:rect l="l" t="t" r="r" b="b"/>
            <a:pathLst>
              <a:path w="208026" h="3468" fill="none" extrusionOk="0">
                <a:moveTo>
                  <a:pt x="208025" y="1665"/>
                </a:moveTo>
                <a:cubicBezTo>
                  <a:pt x="191245" y="2358"/>
                  <a:pt x="167668" y="3191"/>
                  <a:pt x="139377" y="3329"/>
                </a:cubicBezTo>
                <a:cubicBezTo>
                  <a:pt x="119961" y="3468"/>
                  <a:pt x="105400" y="3191"/>
                  <a:pt x="87787" y="2774"/>
                </a:cubicBezTo>
                <a:cubicBezTo>
                  <a:pt x="65736" y="2358"/>
                  <a:pt x="35781" y="1526"/>
                  <a:pt x="1" y="1"/>
                </a:cubicBezTo>
              </a:path>
            </a:pathLst>
          </a:custGeom>
          <a:noFill/>
          <a:ln w="19050" cap="flat" cmpd="sng">
            <a:solidFill>
              <a:schemeClr val="dk2"/>
            </a:solidFill>
            <a:prstDash val="solid"/>
            <a:miter lim="138683"/>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 name="Google Shape;4008;p55">
            <a:extLst>
              <a:ext uri="{FF2B5EF4-FFF2-40B4-BE49-F238E27FC236}">
                <a16:creationId xmlns:a16="http://schemas.microsoft.com/office/drawing/2014/main" id="{80D33846-5E9F-65BB-BABE-1BB6521821FA}"/>
              </a:ext>
            </a:extLst>
          </p:cNvPr>
          <p:cNvSpPr/>
          <p:nvPr/>
        </p:nvSpPr>
        <p:spPr>
          <a:xfrm>
            <a:off x="6501057" y="4326005"/>
            <a:ext cx="68819" cy="1777720"/>
          </a:xfrm>
          <a:custGeom>
            <a:avLst/>
            <a:gdLst/>
            <a:ahLst/>
            <a:cxnLst/>
            <a:rect l="l" t="t" r="r" b="b"/>
            <a:pathLst>
              <a:path w="6935" h="208164" fill="none" extrusionOk="0">
                <a:moveTo>
                  <a:pt x="6935" y="1"/>
                </a:moveTo>
                <a:cubicBezTo>
                  <a:pt x="4716" y="35087"/>
                  <a:pt x="3052" y="71284"/>
                  <a:pt x="1803" y="108312"/>
                </a:cubicBezTo>
                <a:cubicBezTo>
                  <a:pt x="694" y="142428"/>
                  <a:pt x="139" y="175712"/>
                  <a:pt x="1" y="208164"/>
                </a:cubicBezTo>
              </a:path>
            </a:pathLst>
          </a:custGeom>
          <a:noFill/>
          <a:ln w="19050" cap="flat" cmpd="sng">
            <a:solidFill>
              <a:schemeClr val="dk2"/>
            </a:solidFill>
            <a:prstDash val="solid"/>
            <a:miter lim="138683"/>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 name="Google Shape;4009;p55">
            <a:extLst>
              <a:ext uri="{FF2B5EF4-FFF2-40B4-BE49-F238E27FC236}">
                <a16:creationId xmlns:a16="http://schemas.microsoft.com/office/drawing/2014/main" id="{21C645C3-D68B-1CC5-5D78-664783BA55FE}"/>
              </a:ext>
            </a:extLst>
          </p:cNvPr>
          <p:cNvSpPr/>
          <p:nvPr/>
        </p:nvSpPr>
        <p:spPr>
          <a:xfrm>
            <a:off x="8333678" y="2509696"/>
            <a:ext cx="17901" cy="1770781"/>
          </a:xfrm>
          <a:custGeom>
            <a:avLst/>
            <a:gdLst/>
            <a:ahLst/>
            <a:cxnLst/>
            <a:rect l="l" t="t" r="r" b="b"/>
            <a:pathLst>
              <a:path w="1804" h="208164" fill="none" extrusionOk="0">
                <a:moveTo>
                  <a:pt x="1249" y="1"/>
                </a:moveTo>
                <a:cubicBezTo>
                  <a:pt x="1526" y="36197"/>
                  <a:pt x="1665" y="65459"/>
                  <a:pt x="1804" y="85707"/>
                </a:cubicBezTo>
                <a:cubicBezTo>
                  <a:pt x="1804" y="115385"/>
                  <a:pt x="1804" y="138268"/>
                  <a:pt x="1249" y="164479"/>
                </a:cubicBezTo>
                <a:cubicBezTo>
                  <a:pt x="833" y="182646"/>
                  <a:pt x="417" y="197624"/>
                  <a:pt x="1" y="208164"/>
                </a:cubicBezTo>
              </a:path>
            </a:pathLst>
          </a:custGeom>
          <a:noFill/>
          <a:ln w="19050" cap="flat" cmpd="sng">
            <a:solidFill>
              <a:schemeClr val="dk2"/>
            </a:solidFill>
            <a:prstDash val="solid"/>
            <a:miter lim="138683"/>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4010;p55">
            <a:extLst>
              <a:ext uri="{FF2B5EF4-FFF2-40B4-BE49-F238E27FC236}">
                <a16:creationId xmlns:a16="http://schemas.microsoft.com/office/drawing/2014/main" id="{EEE3AEE2-F3D3-62DF-B408-34FA7F4FA22B}"/>
              </a:ext>
            </a:extLst>
          </p:cNvPr>
          <p:cNvSpPr/>
          <p:nvPr/>
        </p:nvSpPr>
        <p:spPr>
          <a:xfrm>
            <a:off x="4470075" y="2517592"/>
            <a:ext cx="57804" cy="1770781"/>
          </a:xfrm>
          <a:custGeom>
            <a:avLst/>
            <a:gdLst/>
            <a:ahLst/>
            <a:cxnLst/>
            <a:rect l="l" t="t" r="r" b="b"/>
            <a:pathLst>
              <a:path w="5825" h="208164" fill="none" extrusionOk="0">
                <a:moveTo>
                  <a:pt x="1664" y="1"/>
                </a:moveTo>
                <a:cubicBezTo>
                  <a:pt x="4993" y="30511"/>
                  <a:pt x="5825" y="61299"/>
                  <a:pt x="4577" y="91948"/>
                </a:cubicBezTo>
                <a:cubicBezTo>
                  <a:pt x="3883" y="106648"/>
                  <a:pt x="2774" y="116494"/>
                  <a:pt x="1664" y="140071"/>
                </a:cubicBezTo>
                <a:cubicBezTo>
                  <a:pt x="278" y="168778"/>
                  <a:pt x="0" y="192354"/>
                  <a:pt x="0" y="208164"/>
                </a:cubicBezTo>
              </a:path>
            </a:pathLst>
          </a:custGeom>
          <a:noFill/>
          <a:ln w="19050" cap="flat" cmpd="sng">
            <a:solidFill>
              <a:schemeClr val="dk2"/>
            </a:solidFill>
            <a:prstDash val="solid"/>
            <a:miter lim="138683"/>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4011;p55">
            <a:extLst>
              <a:ext uri="{FF2B5EF4-FFF2-40B4-BE49-F238E27FC236}">
                <a16:creationId xmlns:a16="http://schemas.microsoft.com/office/drawing/2014/main" id="{11A73B84-5D2F-C02D-2BBD-D800AAC1FBF6}"/>
              </a:ext>
            </a:extLst>
          </p:cNvPr>
          <p:cNvSpPr/>
          <p:nvPr/>
        </p:nvSpPr>
        <p:spPr>
          <a:xfrm>
            <a:off x="2415942" y="4237469"/>
            <a:ext cx="41301" cy="1777720"/>
          </a:xfrm>
          <a:custGeom>
            <a:avLst/>
            <a:gdLst/>
            <a:ahLst/>
            <a:cxnLst/>
            <a:rect l="l" t="t" r="r" b="b"/>
            <a:pathLst>
              <a:path w="4162" h="208164" fill="none" extrusionOk="0">
                <a:moveTo>
                  <a:pt x="2220" y="1"/>
                </a:moveTo>
                <a:cubicBezTo>
                  <a:pt x="3052" y="16227"/>
                  <a:pt x="3884" y="38416"/>
                  <a:pt x="4022" y="64627"/>
                </a:cubicBezTo>
                <a:cubicBezTo>
                  <a:pt x="4022" y="69758"/>
                  <a:pt x="4161" y="86539"/>
                  <a:pt x="3468" y="116217"/>
                </a:cubicBezTo>
                <a:cubicBezTo>
                  <a:pt x="2913" y="139516"/>
                  <a:pt x="1942" y="170719"/>
                  <a:pt x="1" y="208164"/>
                </a:cubicBezTo>
              </a:path>
            </a:pathLst>
          </a:custGeom>
          <a:noFill/>
          <a:ln w="19050" cap="flat" cmpd="sng">
            <a:solidFill>
              <a:schemeClr val="dk2"/>
            </a:solidFill>
            <a:prstDash val="solid"/>
            <a:miter lim="138683"/>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4015;p55">
            <a:extLst>
              <a:ext uri="{FF2B5EF4-FFF2-40B4-BE49-F238E27FC236}">
                <a16:creationId xmlns:a16="http://schemas.microsoft.com/office/drawing/2014/main" id="{53D4538D-5A49-4A99-2DF7-DD2C12573A39}"/>
              </a:ext>
            </a:extLst>
          </p:cNvPr>
          <p:cNvSpPr txBox="1"/>
          <p:nvPr/>
        </p:nvSpPr>
        <p:spPr>
          <a:xfrm>
            <a:off x="710161" y="2127246"/>
            <a:ext cx="3411562" cy="1895427"/>
          </a:xfrm>
          <a:prstGeom prst="rect">
            <a:avLst/>
          </a:prstGeom>
          <a:noFill/>
          <a:ln>
            <a:noFill/>
          </a:ln>
        </p:spPr>
        <p:txBody>
          <a:bodyPr spcFirstLastPara="1" wrap="square" lIns="121900" tIns="121900" rIns="121900" bIns="121900" anchor="ctr" anchorCtr="0">
            <a:noAutofit/>
          </a:bodyPr>
          <a:lstStyle/>
          <a:p>
            <a:pPr algn="just">
              <a:lnSpc>
                <a:spcPts val="3733"/>
              </a:lnSpc>
            </a:pPr>
            <a:r>
              <a:rPr lang="en-US" sz="2400" b="1" dirty="0" err="1">
                <a:solidFill>
                  <a:sysClr val="windowText" lastClr="000000"/>
                </a:solidFill>
                <a:latin typeface="UTM Avo" panose="02040603050506020204" pitchFamily="18" charset="0"/>
                <a:ea typeface="Londrina Solid"/>
                <a:cs typeface="Londrina Solid"/>
                <a:sym typeface="Londrina Solid"/>
              </a:rPr>
              <a:t>Bước</a:t>
            </a:r>
            <a:r>
              <a:rPr lang="en-US" sz="2400" b="1" dirty="0">
                <a:solidFill>
                  <a:sysClr val="windowText" lastClr="000000"/>
                </a:solidFill>
                <a:latin typeface="UTM Avo" panose="02040603050506020204" pitchFamily="18" charset="0"/>
                <a:ea typeface="Londrina Solid"/>
                <a:cs typeface="Londrina Solid"/>
                <a:sym typeface="Londrina Solid"/>
              </a:rPr>
              <a:t> </a:t>
            </a:r>
            <a:r>
              <a:rPr lang="en-US" sz="2400" b="1">
                <a:solidFill>
                  <a:sysClr val="windowText" lastClr="000000"/>
                </a:solidFill>
                <a:latin typeface="UTM Avo" panose="02040603050506020204" pitchFamily="18" charset="0"/>
                <a:ea typeface="Londrina Solid"/>
                <a:cs typeface="Londrina Solid"/>
                <a:sym typeface="Londrina Solid"/>
              </a:rPr>
              <a:t>1: </a:t>
            </a:r>
            <a:r>
              <a:rPr lang="en-US" sz="2400">
                <a:solidFill>
                  <a:sysClr val="windowText" lastClr="000000"/>
                </a:solidFill>
                <a:latin typeface="UTM Avo" panose="02040603050506020204" pitchFamily="18" charset="0"/>
                <a:ea typeface="Londrina Solid"/>
                <a:cs typeface="Londrina Solid"/>
                <a:sym typeface="Londrina Solid"/>
              </a:rPr>
              <a:t>Xác định được mục đích tặng thiệp chúc mừng.</a:t>
            </a:r>
            <a:endParaRPr sz="2400" dirty="0">
              <a:solidFill>
                <a:sysClr val="windowText" lastClr="000000"/>
              </a:solidFill>
              <a:latin typeface="UTM Avo" panose="02040603050506020204" pitchFamily="18" charset="0"/>
              <a:ea typeface="Londrina Solid"/>
              <a:cs typeface="Londrina Solid"/>
              <a:sym typeface="Londrina Solid"/>
            </a:endParaRPr>
          </a:p>
        </p:txBody>
      </p:sp>
      <p:grpSp>
        <p:nvGrpSpPr>
          <p:cNvPr id="37" name="Google Shape;4046;p55">
            <a:extLst>
              <a:ext uri="{FF2B5EF4-FFF2-40B4-BE49-F238E27FC236}">
                <a16:creationId xmlns:a16="http://schemas.microsoft.com/office/drawing/2014/main" id="{05D3B8C3-F824-0A83-532D-FE5BFEB0DC7C}"/>
              </a:ext>
            </a:extLst>
          </p:cNvPr>
          <p:cNvGrpSpPr/>
          <p:nvPr/>
        </p:nvGrpSpPr>
        <p:grpSpPr>
          <a:xfrm>
            <a:off x="1385007" y="5161499"/>
            <a:ext cx="647516" cy="563000"/>
            <a:chOff x="1376075" y="238125"/>
            <a:chExt cx="4852850" cy="5224900"/>
          </a:xfrm>
          <a:solidFill>
            <a:srgbClr val="00B050"/>
          </a:solidFill>
        </p:grpSpPr>
        <p:sp>
          <p:nvSpPr>
            <p:cNvPr id="38" name="Google Shape;4047;p55">
              <a:extLst>
                <a:ext uri="{FF2B5EF4-FFF2-40B4-BE49-F238E27FC236}">
                  <a16:creationId xmlns:a16="http://schemas.microsoft.com/office/drawing/2014/main" id="{A5BB7650-2ED8-7B9C-258B-4574123484B1}"/>
                </a:ext>
              </a:extLst>
            </p:cNvPr>
            <p:cNvSpPr/>
            <p:nvPr/>
          </p:nvSpPr>
          <p:spPr>
            <a:xfrm>
              <a:off x="1376075" y="238125"/>
              <a:ext cx="4852850" cy="5224900"/>
            </a:xfrm>
            <a:custGeom>
              <a:avLst/>
              <a:gdLst/>
              <a:ahLst/>
              <a:cxnLst/>
              <a:rect l="l" t="t" r="r" b="b"/>
              <a:pathLst>
                <a:path w="194114" h="208996" extrusionOk="0">
                  <a:moveTo>
                    <a:pt x="169849" y="68910"/>
                  </a:moveTo>
                  <a:lnTo>
                    <a:pt x="169849" y="186164"/>
                  </a:lnTo>
                  <a:lnTo>
                    <a:pt x="24264" y="186164"/>
                  </a:lnTo>
                  <a:lnTo>
                    <a:pt x="24264" y="68910"/>
                  </a:lnTo>
                  <a:close/>
                  <a:moveTo>
                    <a:pt x="44785" y="0"/>
                  </a:moveTo>
                  <a:cubicBezTo>
                    <a:pt x="36789" y="0"/>
                    <a:pt x="30319" y="6470"/>
                    <a:pt x="30319" y="14466"/>
                  </a:cubicBezTo>
                  <a:lnTo>
                    <a:pt x="30319" y="25281"/>
                  </a:lnTo>
                  <a:lnTo>
                    <a:pt x="14466" y="25281"/>
                  </a:lnTo>
                  <a:cubicBezTo>
                    <a:pt x="6470" y="25281"/>
                    <a:pt x="0" y="31751"/>
                    <a:pt x="0" y="39747"/>
                  </a:cubicBezTo>
                  <a:lnTo>
                    <a:pt x="0" y="194576"/>
                  </a:lnTo>
                  <a:cubicBezTo>
                    <a:pt x="0" y="202525"/>
                    <a:pt x="6470" y="208995"/>
                    <a:pt x="14466" y="208995"/>
                  </a:cubicBezTo>
                  <a:lnTo>
                    <a:pt x="179693" y="208995"/>
                  </a:lnTo>
                  <a:cubicBezTo>
                    <a:pt x="187643" y="208995"/>
                    <a:pt x="194113" y="202525"/>
                    <a:pt x="194113" y="194576"/>
                  </a:cubicBezTo>
                  <a:lnTo>
                    <a:pt x="194113" y="39747"/>
                  </a:lnTo>
                  <a:cubicBezTo>
                    <a:pt x="194113" y="31751"/>
                    <a:pt x="187643" y="25281"/>
                    <a:pt x="179693" y="25281"/>
                  </a:cubicBezTo>
                  <a:lnTo>
                    <a:pt x="163795" y="25281"/>
                  </a:lnTo>
                  <a:lnTo>
                    <a:pt x="163795" y="14466"/>
                  </a:lnTo>
                  <a:cubicBezTo>
                    <a:pt x="163795" y="6470"/>
                    <a:pt x="157324" y="0"/>
                    <a:pt x="149328" y="0"/>
                  </a:cubicBezTo>
                  <a:lnTo>
                    <a:pt x="148774" y="0"/>
                  </a:lnTo>
                  <a:cubicBezTo>
                    <a:pt x="140778" y="0"/>
                    <a:pt x="134308" y="6470"/>
                    <a:pt x="134308" y="14466"/>
                  </a:cubicBezTo>
                  <a:lnTo>
                    <a:pt x="134308" y="25281"/>
                  </a:lnTo>
                  <a:lnTo>
                    <a:pt x="59805" y="25281"/>
                  </a:lnTo>
                  <a:lnTo>
                    <a:pt x="59805" y="14466"/>
                  </a:lnTo>
                  <a:cubicBezTo>
                    <a:pt x="59805" y="6470"/>
                    <a:pt x="53335" y="0"/>
                    <a:pt x="45339" y="0"/>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4048;p55">
              <a:extLst>
                <a:ext uri="{FF2B5EF4-FFF2-40B4-BE49-F238E27FC236}">
                  <a16:creationId xmlns:a16="http://schemas.microsoft.com/office/drawing/2014/main" id="{4BDC411F-749B-C7A1-209A-5E742C0DC925}"/>
                </a:ext>
              </a:extLst>
            </p:cNvPr>
            <p:cNvSpPr/>
            <p:nvPr/>
          </p:nvSpPr>
          <p:spPr>
            <a:xfrm>
              <a:off x="2419425" y="2543200"/>
              <a:ext cx="744125" cy="744125"/>
            </a:xfrm>
            <a:custGeom>
              <a:avLst/>
              <a:gdLst/>
              <a:ahLst/>
              <a:cxnLst/>
              <a:rect l="l" t="t" r="r" b="b"/>
              <a:pathLst>
                <a:path w="29765" h="29765" extrusionOk="0">
                  <a:moveTo>
                    <a:pt x="2311" y="1"/>
                  </a:moveTo>
                  <a:cubicBezTo>
                    <a:pt x="1063" y="1"/>
                    <a:pt x="0" y="1064"/>
                    <a:pt x="0" y="2312"/>
                  </a:cubicBezTo>
                  <a:lnTo>
                    <a:pt x="0" y="27454"/>
                  </a:lnTo>
                  <a:cubicBezTo>
                    <a:pt x="0" y="28748"/>
                    <a:pt x="1063" y="29765"/>
                    <a:pt x="2311" y="29765"/>
                  </a:cubicBezTo>
                  <a:lnTo>
                    <a:pt x="27453" y="29765"/>
                  </a:lnTo>
                  <a:cubicBezTo>
                    <a:pt x="28748" y="29765"/>
                    <a:pt x="29764" y="28748"/>
                    <a:pt x="29764" y="27454"/>
                  </a:cubicBezTo>
                  <a:lnTo>
                    <a:pt x="29764" y="2312"/>
                  </a:lnTo>
                  <a:cubicBezTo>
                    <a:pt x="29764" y="1064"/>
                    <a:pt x="28748" y="1"/>
                    <a:pt x="27453" y="1"/>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4049;p55">
              <a:extLst>
                <a:ext uri="{FF2B5EF4-FFF2-40B4-BE49-F238E27FC236}">
                  <a16:creationId xmlns:a16="http://schemas.microsoft.com/office/drawing/2014/main" id="{BEC589FC-5149-686E-4047-621E9AF6B78C}"/>
                </a:ext>
              </a:extLst>
            </p:cNvPr>
            <p:cNvSpPr/>
            <p:nvPr/>
          </p:nvSpPr>
          <p:spPr>
            <a:xfrm>
              <a:off x="3430425" y="2543200"/>
              <a:ext cx="744125" cy="744125"/>
            </a:xfrm>
            <a:custGeom>
              <a:avLst/>
              <a:gdLst/>
              <a:ahLst/>
              <a:cxnLst/>
              <a:rect l="l" t="t" r="r" b="b"/>
              <a:pathLst>
                <a:path w="29765" h="29765" extrusionOk="0">
                  <a:moveTo>
                    <a:pt x="2311" y="1"/>
                  </a:moveTo>
                  <a:cubicBezTo>
                    <a:pt x="1064" y="1"/>
                    <a:pt x="1" y="1064"/>
                    <a:pt x="1" y="2312"/>
                  </a:cubicBezTo>
                  <a:lnTo>
                    <a:pt x="1" y="27454"/>
                  </a:lnTo>
                  <a:cubicBezTo>
                    <a:pt x="1" y="28748"/>
                    <a:pt x="1064" y="29765"/>
                    <a:pt x="2311" y="29765"/>
                  </a:cubicBezTo>
                  <a:lnTo>
                    <a:pt x="27454" y="29765"/>
                  </a:lnTo>
                  <a:cubicBezTo>
                    <a:pt x="28748" y="29765"/>
                    <a:pt x="29765" y="28748"/>
                    <a:pt x="29765" y="27454"/>
                  </a:cubicBezTo>
                  <a:lnTo>
                    <a:pt x="29765" y="2312"/>
                  </a:lnTo>
                  <a:cubicBezTo>
                    <a:pt x="29765" y="1064"/>
                    <a:pt x="28748" y="1"/>
                    <a:pt x="27454" y="1"/>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4050;p55">
              <a:extLst>
                <a:ext uri="{FF2B5EF4-FFF2-40B4-BE49-F238E27FC236}">
                  <a16:creationId xmlns:a16="http://schemas.microsoft.com/office/drawing/2014/main" id="{BF42B353-2725-2F83-FBE5-F5C0116DE6C8}"/>
                </a:ext>
              </a:extLst>
            </p:cNvPr>
            <p:cNvSpPr/>
            <p:nvPr/>
          </p:nvSpPr>
          <p:spPr>
            <a:xfrm>
              <a:off x="4441425" y="2543200"/>
              <a:ext cx="744125" cy="744125"/>
            </a:xfrm>
            <a:custGeom>
              <a:avLst/>
              <a:gdLst/>
              <a:ahLst/>
              <a:cxnLst/>
              <a:rect l="l" t="t" r="r" b="b"/>
              <a:pathLst>
                <a:path w="29765" h="29765" extrusionOk="0">
                  <a:moveTo>
                    <a:pt x="2312" y="1"/>
                  </a:moveTo>
                  <a:cubicBezTo>
                    <a:pt x="1064" y="1"/>
                    <a:pt x="1" y="1064"/>
                    <a:pt x="1" y="2312"/>
                  </a:cubicBezTo>
                  <a:lnTo>
                    <a:pt x="1" y="27454"/>
                  </a:lnTo>
                  <a:cubicBezTo>
                    <a:pt x="1" y="28748"/>
                    <a:pt x="1064" y="29765"/>
                    <a:pt x="2312" y="29765"/>
                  </a:cubicBezTo>
                  <a:lnTo>
                    <a:pt x="27454" y="29765"/>
                  </a:lnTo>
                  <a:cubicBezTo>
                    <a:pt x="28748" y="29765"/>
                    <a:pt x="29765" y="28748"/>
                    <a:pt x="29765" y="27454"/>
                  </a:cubicBezTo>
                  <a:lnTo>
                    <a:pt x="29765" y="2312"/>
                  </a:lnTo>
                  <a:cubicBezTo>
                    <a:pt x="29765" y="1064"/>
                    <a:pt x="28748" y="1"/>
                    <a:pt x="27454" y="1"/>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4051;p55">
              <a:extLst>
                <a:ext uri="{FF2B5EF4-FFF2-40B4-BE49-F238E27FC236}">
                  <a16:creationId xmlns:a16="http://schemas.microsoft.com/office/drawing/2014/main" id="{B433FE8F-2E19-2F2B-7007-9F9537145EAE}"/>
                </a:ext>
              </a:extLst>
            </p:cNvPr>
            <p:cNvSpPr/>
            <p:nvPr/>
          </p:nvSpPr>
          <p:spPr>
            <a:xfrm>
              <a:off x="2419425" y="3554225"/>
              <a:ext cx="744125" cy="744125"/>
            </a:xfrm>
            <a:custGeom>
              <a:avLst/>
              <a:gdLst/>
              <a:ahLst/>
              <a:cxnLst/>
              <a:rect l="l" t="t" r="r" b="b"/>
              <a:pathLst>
                <a:path w="29765" h="29765" extrusionOk="0">
                  <a:moveTo>
                    <a:pt x="2311" y="0"/>
                  </a:moveTo>
                  <a:cubicBezTo>
                    <a:pt x="1063" y="0"/>
                    <a:pt x="0" y="1063"/>
                    <a:pt x="0" y="2311"/>
                  </a:cubicBezTo>
                  <a:lnTo>
                    <a:pt x="0" y="27453"/>
                  </a:lnTo>
                  <a:cubicBezTo>
                    <a:pt x="0" y="28747"/>
                    <a:pt x="1063" y="29764"/>
                    <a:pt x="2311" y="29764"/>
                  </a:cubicBezTo>
                  <a:lnTo>
                    <a:pt x="27453" y="29764"/>
                  </a:lnTo>
                  <a:cubicBezTo>
                    <a:pt x="28748" y="29764"/>
                    <a:pt x="29764" y="28747"/>
                    <a:pt x="29764" y="27453"/>
                  </a:cubicBezTo>
                  <a:lnTo>
                    <a:pt x="29764" y="2311"/>
                  </a:lnTo>
                  <a:cubicBezTo>
                    <a:pt x="29764" y="1063"/>
                    <a:pt x="28748" y="0"/>
                    <a:pt x="27453" y="0"/>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4052;p55">
              <a:extLst>
                <a:ext uri="{FF2B5EF4-FFF2-40B4-BE49-F238E27FC236}">
                  <a16:creationId xmlns:a16="http://schemas.microsoft.com/office/drawing/2014/main" id="{72A21D22-DDBE-9BD0-C722-E8A789A3B52D}"/>
                </a:ext>
              </a:extLst>
            </p:cNvPr>
            <p:cNvSpPr/>
            <p:nvPr/>
          </p:nvSpPr>
          <p:spPr>
            <a:xfrm>
              <a:off x="3430425" y="3554225"/>
              <a:ext cx="744125" cy="744125"/>
            </a:xfrm>
            <a:custGeom>
              <a:avLst/>
              <a:gdLst/>
              <a:ahLst/>
              <a:cxnLst/>
              <a:rect l="l" t="t" r="r" b="b"/>
              <a:pathLst>
                <a:path w="29765" h="29765" extrusionOk="0">
                  <a:moveTo>
                    <a:pt x="2311" y="0"/>
                  </a:moveTo>
                  <a:cubicBezTo>
                    <a:pt x="1064" y="0"/>
                    <a:pt x="1" y="1063"/>
                    <a:pt x="1" y="2311"/>
                  </a:cubicBezTo>
                  <a:lnTo>
                    <a:pt x="1" y="27453"/>
                  </a:lnTo>
                  <a:cubicBezTo>
                    <a:pt x="1" y="28747"/>
                    <a:pt x="1064" y="29764"/>
                    <a:pt x="2311" y="29764"/>
                  </a:cubicBezTo>
                  <a:lnTo>
                    <a:pt x="27454" y="29764"/>
                  </a:lnTo>
                  <a:cubicBezTo>
                    <a:pt x="28748" y="29764"/>
                    <a:pt x="29765" y="28747"/>
                    <a:pt x="29765" y="27453"/>
                  </a:cubicBezTo>
                  <a:lnTo>
                    <a:pt x="29765" y="2311"/>
                  </a:lnTo>
                  <a:cubicBezTo>
                    <a:pt x="29765" y="1063"/>
                    <a:pt x="28748" y="0"/>
                    <a:pt x="27454" y="0"/>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4053;p55">
              <a:extLst>
                <a:ext uri="{FF2B5EF4-FFF2-40B4-BE49-F238E27FC236}">
                  <a16:creationId xmlns:a16="http://schemas.microsoft.com/office/drawing/2014/main" id="{14ED7FEF-604D-E318-CCFE-DAC06CA6A5FF}"/>
                </a:ext>
              </a:extLst>
            </p:cNvPr>
            <p:cNvSpPr/>
            <p:nvPr/>
          </p:nvSpPr>
          <p:spPr>
            <a:xfrm>
              <a:off x="4441425" y="3554225"/>
              <a:ext cx="744125" cy="744125"/>
            </a:xfrm>
            <a:custGeom>
              <a:avLst/>
              <a:gdLst/>
              <a:ahLst/>
              <a:cxnLst/>
              <a:rect l="l" t="t" r="r" b="b"/>
              <a:pathLst>
                <a:path w="29765" h="29765" extrusionOk="0">
                  <a:moveTo>
                    <a:pt x="2312" y="0"/>
                  </a:moveTo>
                  <a:cubicBezTo>
                    <a:pt x="1064" y="0"/>
                    <a:pt x="1" y="1063"/>
                    <a:pt x="1" y="2311"/>
                  </a:cubicBezTo>
                  <a:lnTo>
                    <a:pt x="1" y="27453"/>
                  </a:lnTo>
                  <a:cubicBezTo>
                    <a:pt x="1" y="28747"/>
                    <a:pt x="1064" y="29764"/>
                    <a:pt x="2312" y="29764"/>
                  </a:cubicBezTo>
                  <a:lnTo>
                    <a:pt x="27454" y="29764"/>
                  </a:lnTo>
                  <a:cubicBezTo>
                    <a:pt x="28748" y="29764"/>
                    <a:pt x="29765" y="28747"/>
                    <a:pt x="29765" y="27453"/>
                  </a:cubicBezTo>
                  <a:lnTo>
                    <a:pt x="29765" y="2311"/>
                  </a:lnTo>
                  <a:cubicBezTo>
                    <a:pt x="29765" y="1063"/>
                    <a:pt x="28748" y="0"/>
                    <a:pt x="27454" y="0"/>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45" name="Google Shape;4054;p55">
            <a:extLst>
              <a:ext uri="{FF2B5EF4-FFF2-40B4-BE49-F238E27FC236}">
                <a16:creationId xmlns:a16="http://schemas.microsoft.com/office/drawing/2014/main" id="{0A25B784-3D0B-DFB8-A44A-36B5364732AD}"/>
              </a:ext>
            </a:extLst>
          </p:cNvPr>
          <p:cNvGrpSpPr/>
          <p:nvPr/>
        </p:nvGrpSpPr>
        <p:grpSpPr>
          <a:xfrm>
            <a:off x="3569013" y="3528201"/>
            <a:ext cx="734809" cy="563222"/>
            <a:chOff x="1050400" y="238050"/>
            <a:chExt cx="5511875" cy="5231525"/>
          </a:xfrm>
        </p:grpSpPr>
        <p:sp>
          <p:nvSpPr>
            <p:cNvPr id="46" name="Google Shape;4055;p55">
              <a:extLst>
                <a:ext uri="{FF2B5EF4-FFF2-40B4-BE49-F238E27FC236}">
                  <a16:creationId xmlns:a16="http://schemas.microsoft.com/office/drawing/2014/main" id="{89E39A46-2055-F8F1-B69E-DC8BA76CCF07}"/>
                </a:ext>
              </a:extLst>
            </p:cNvPr>
            <p:cNvSpPr/>
            <p:nvPr/>
          </p:nvSpPr>
          <p:spPr>
            <a:xfrm>
              <a:off x="1050400" y="238050"/>
              <a:ext cx="5511875" cy="5231525"/>
            </a:xfrm>
            <a:custGeom>
              <a:avLst/>
              <a:gdLst/>
              <a:ahLst/>
              <a:cxnLst/>
              <a:rect l="l" t="t" r="r" b="b"/>
              <a:pathLst>
                <a:path w="220475" h="209261" extrusionOk="0">
                  <a:moveTo>
                    <a:pt x="50772" y="14653"/>
                  </a:moveTo>
                  <a:cubicBezTo>
                    <a:pt x="54891" y="14653"/>
                    <a:pt x="59205" y="16131"/>
                    <a:pt x="63531" y="19045"/>
                  </a:cubicBezTo>
                  <a:cubicBezTo>
                    <a:pt x="49386" y="24695"/>
                    <a:pt x="39174" y="38130"/>
                    <a:pt x="38379" y="54242"/>
                  </a:cubicBezTo>
                  <a:lnTo>
                    <a:pt x="35533" y="111077"/>
                  </a:lnTo>
                  <a:cubicBezTo>
                    <a:pt x="27288" y="87933"/>
                    <a:pt x="25405" y="70104"/>
                    <a:pt x="25656" y="58009"/>
                  </a:cubicBezTo>
                  <a:cubicBezTo>
                    <a:pt x="25991" y="39176"/>
                    <a:pt x="31682" y="24151"/>
                    <a:pt x="40932" y="17790"/>
                  </a:cubicBezTo>
                  <a:cubicBezTo>
                    <a:pt x="44004" y="15691"/>
                    <a:pt x="47319" y="14653"/>
                    <a:pt x="50772" y="14653"/>
                  </a:cubicBezTo>
                  <a:close/>
                  <a:moveTo>
                    <a:pt x="169722" y="14636"/>
                  </a:moveTo>
                  <a:cubicBezTo>
                    <a:pt x="173168" y="14636"/>
                    <a:pt x="176477" y="15676"/>
                    <a:pt x="179543" y="17790"/>
                  </a:cubicBezTo>
                  <a:cubicBezTo>
                    <a:pt x="188793" y="24151"/>
                    <a:pt x="194484" y="39176"/>
                    <a:pt x="194819" y="58009"/>
                  </a:cubicBezTo>
                  <a:cubicBezTo>
                    <a:pt x="195070" y="70104"/>
                    <a:pt x="193187" y="87933"/>
                    <a:pt x="184942" y="111077"/>
                  </a:cubicBezTo>
                  <a:lnTo>
                    <a:pt x="182096" y="54242"/>
                  </a:lnTo>
                  <a:cubicBezTo>
                    <a:pt x="181259" y="38171"/>
                    <a:pt x="171089" y="24695"/>
                    <a:pt x="156944" y="19045"/>
                  </a:cubicBezTo>
                  <a:cubicBezTo>
                    <a:pt x="161277" y="16126"/>
                    <a:pt x="165597" y="14636"/>
                    <a:pt x="169722" y="14636"/>
                  </a:cubicBezTo>
                  <a:close/>
                  <a:moveTo>
                    <a:pt x="142086" y="39720"/>
                  </a:moveTo>
                  <a:cubicBezTo>
                    <a:pt x="150917" y="39720"/>
                    <a:pt x="158157" y="46625"/>
                    <a:pt x="158618" y="55414"/>
                  </a:cubicBezTo>
                  <a:lnTo>
                    <a:pt x="164226" y="167702"/>
                  </a:lnTo>
                  <a:lnTo>
                    <a:pt x="164268" y="167995"/>
                  </a:lnTo>
                  <a:cubicBezTo>
                    <a:pt x="164268" y="168371"/>
                    <a:pt x="164310" y="168790"/>
                    <a:pt x="164310" y="169208"/>
                  </a:cubicBezTo>
                  <a:cubicBezTo>
                    <a:pt x="164310" y="178332"/>
                    <a:pt x="156902" y="185698"/>
                    <a:pt x="147862" y="185740"/>
                  </a:cubicBezTo>
                  <a:lnTo>
                    <a:pt x="141584" y="185740"/>
                  </a:lnTo>
                  <a:cubicBezTo>
                    <a:pt x="139701" y="174189"/>
                    <a:pt x="129657" y="165358"/>
                    <a:pt x="117562" y="165358"/>
                  </a:cubicBezTo>
                  <a:lnTo>
                    <a:pt x="102914" y="165358"/>
                  </a:lnTo>
                  <a:cubicBezTo>
                    <a:pt x="90818" y="165358"/>
                    <a:pt x="80774" y="174189"/>
                    <a:pt x="78891" y="185740"/>
                  </a:cubicBezTo>
                  <a:lnTo>
                    <a:pt x="72697" y="185740"/>
                  </a:lnTo>
                  <a:cubicBezTo>
                    <a:pt x="68219" y="185740"/>
                    <a:pt x="63824" y="183898"/>
                    <a:pt x="60727" y="180634"/>
                  </a:cubicBezTo>
                  <a:cubicBezTo>
                    <a:pt x="57630" y="177369"/>
                    <a:pt x="55956" y="172891"/>
                    <a:pt x="56207" y="168413"/>
                  </a:cubicBezTo>
                  <a:lnTo>
                    <a:pt x="61857" y="55414"/>
                  </a:lnTo>
                  <a:cubicBezTo>
                    <a:pt x="62318" y="46625"/>
                    <a:pt x="69558" y="39720"/>
                    <a:pt x="78389" y="39720"/>
                  </a:cubicBezTo>
                  <a:close/>
                  <a:moveTo>
                    <a:pt x="50601" y="0"/>
                  </a:moveTo>
                  <a:cubicBezTo>
                    <a:pt x="44344" y="0"/>
                    <a:pt x="38239" y="1884"/>
                    <a:pt x="32645" y="5737"/>
                  </a:cubicBezTo>
                  <a:cubicBezTo>
                    <a:pt x="7409" y="23105"/>
                    <a:pt x="1" y="76047"/>
                    <a:pt x="33859" y="144265"/>
                  </a:cubicBezTo>
                  <a:lnTo>
                    <a:pt x="32729" y="167241"/>
                  </a:lnTo>
                  <a:cubicBezTo>
                    <a:pt x="32185" y="178123"/>
                    <a:pt x="36202" y="188920"/>
                    <a:pt x="43694" y="196830"/>
                  </a:cubicBezTo>
                  <a:cubicBezTo>
                    <a:pt x="51227" y="204740"/>
                    <a:pt x="61815" y="209260"/>
                    <a:pt x="72697" y="209260"/>
                  </a:cubicBezTo>
                  <a:lnTo>
                    <a:pt x="148406" y="209260"/>
                  </a:lnTo>
                  <a:cubicBezTo>
                    <a:pt x="170169" y="208925"/>
                    <a:pt x="187788" y="191097"/>
                    <a:pt x="187788" y="169208"/>
                  </a:cubicBezTo>
                  <a:cubicBezTo>
                    <a:pt x="187788" y="168288"/>
                    <a:pt x="187746" y="167325"/>
                    <a:pt x="187704" y="166404"/>
                  </a:cubicBezTo>
                  <a:lnTo>
                    <a:pt x="186574" y="144307"/>
                  </a:lnTo>
                  <a:cubicBezTo>
                    <a:pt x="220474" y="76047"/>
                    <a:pt x="213066" y="23105"/>
                    <a:pt x="187830" y="5737"/>
                  </a:cubicBezTo>
                  <a:cubicBezTo>
                    <a:pt x="182236" y="1884"/>
                    <a:pt x="176131" y="0"/>
                    <a:pt x="169874" y="0"/>
                  </a:cubicBezTo>
                  <a:cubicBezTo>
                    <a:pt x="159141" y="0"/>
                    <a:pt x="147962" y="5544"/>
                    <a:pt x="138152" y="16199"/>
                  </a:cubicBezTo>
                  <a:lnTo>
                    <a:pt x="133130" y="16199"/>
                  </a:lnTo>
                  <a:cubicBezTo>
                    <a:pt x="133130" y="16032"/>
                    <a:pt x="133130" y="15865"/>
                    <a:pt x="133130" y="15697"/>
                  </a:cubicBezTo>
                  <a:cubicBezTo>
                    <a:pt x="133130" y="8290"/>
                    <a:pt x="127145" y="2263"/>
                    <a:pt x="119738" y="2263"/>
                  </a:cubicBezTo>
                  <a:lnTo>
                    <a:pt x="100737" y="2263"/>
                  </a:lnTo>
                  <a:cubicBezTo>
                    <a:pt x="93330" y="2263"/>
                    <a:pt x="87345" y="8290"/>
                    <a:pt x="87345" y="15697"/>
                  </a:cubicBezTo>
                  <a:cubicBezTo>
                    <a:pt x="87345" y="15865"/>
                    <a:pt x="87345" y="16032"/>
                    <a:pt x="87345" y="16199"/>
                  </a:cubicBezTo>
                  <a:lnTo>
                    <a:pt x="82323" y="16199"/>
                  </a:lnTo>
                  <a:cubicBezTo>
                    <a:pt x="72513" y="5544"/>
                    <a:pt x="61334" y="0"/>
                    <a:pt x="50601" y="0"/>
                  </a:cubicBezTo>
                  <a:close/>
                </a:path>
              </a:pathLst>
            </a:custGeom>
            <a:solidFill>
              <a:schemeClr val="accent2"/>
            </a:solid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4056;p55">
              <a:extLst>
                <a:ext uri="{FF2B5EF4-FFF2-40B4-BE49-F238E27FC236}">
                  <a16:creationId xmlns:a16="http://schemas.microsoft.com/office/drawing/2014/main" id="{552332B3-2B33-4A37-74DC-279E5BF5F7DB}"/>
                </a:ext>
              </a:extLst>
            </p:cNvPr>
            <p:cNvSpPr/>
            <p:nvPr/>
          </p:nvSpPr>
          <p:spPr>
            <a:xfrm>
              <a:off x="2768400" y="1551200"/>
              <a:ext cx="2075875" cy="2182575"/>
            </a:xfrm>
            <a:custGeom>
              <a:avLst/>
              <a:gdLst/>
              <a:ahLst/>
              <a:cxnLst/>
              <a:rect l="l" t="t" r="r" b="b"/>
              <a:pathLst>
                <a:path w="83035" h="87303" extrusionOk="0">
                  <a:moveTo>
                    <a:pt x="65038" y="28920"/>
                  </a:moveTo>
                  <a:cubicBezTo>
                    <a:pt x="68135" y="28920"/>
                    <a:pt x="70646" y="31431"/>
                    <a:pt x="70646" y="34528"/>
                  </a:cubicBezTo>
                  <a:cubicBezTo>
                    <a:pt x="70646" y="37625"/>
                    <a:pt x="68135" y="40136"/>
                    <a:pt x="65038" y="40136"/>
                  </a:cubicBezTo>
                  <a:lnTo>
                    <a:pt x="17997" y="40136"/>
                  </a:lnTo>
                  <a:cubicBezTo>
                    <a:pt x="14900" y="40136"/>
                    <a:pt x="12389" y="37625"/>
                    <a:pt x="12389" y="34528"/>
                  </a:cubicBezTo>
                  <a:cubicBezTo>
                    <a:pt x="12389" y="31431"/>
                    <a:pt x="14900" y="28920"/>
                    <a:pt x="17997" y="28920"/>
                  </a:cubicBezTo>
                  <a:close/>
                  <a:moveTo>
                    <a:pt x="24484" y="1"/>
                  </a:moveTo>
                  <a:cubicBezTo>
                    <a:pt x="13059" y="1"/>
                    <a:pt x="3684" y="8915"/>
                    <a:pt x="3098" y="20340"/>
                  </a:cubicBezTo>
                  <a:lnTo>
                    <a:pt x="85" y="80732"/>
                  </a:lnTo>
                  <a:cubicBezTo>
                    <a:pt x="1" y="82448"/>
                    <a:pt x="629" y="84122"/>
                    <a:pt x="1842" y="85377"/>
                  </a:cubicBezTo>
                  <a:cubicBezTo>
                    <a:pt x="3014" y="86633"/>
                    <a:pt x="4646" y="87303"/>
                    <a:pt x="6362" y="87303"/>
                  </a:cubicBezTo>
                  <a:lnTo>
                    <a:pt x="6404" y="87303"/>
                  </a:lnTo>
                  <a:lnTo>
                    <a:pt x="76715" y="86926"/>
                  </a:lnTo>
                  <a:cubicBezTo>
                    <a:pt x="78430" y="86926"/>
                    <a:pt x="80063" y="86214"/>
                    <a:pt x="81235" y="84959"/>
                  </a:cubicBezTo>
                  <a:cubicBezTo>
                    <a:pt x="82406" y="83745"/>
                    <a:pt x="83034" y="82071"/>
                    <a:pt x="82950" y="80355"/>
                  </a:cubicBezTo>
                  <a:lnTo>
                    <a:pt x="79937" y="20340"/>
                  </a:lnTo>
                  <a:cubicBezTo>
                    <a:pt x="79351" y="8915"/>
                    <a:pt x="69976" y="1"/>
                    <a:pt x="58551" y="1"/>
                  </a:cubicBezTo>
                  <a:close/>
                </a:path>
              </a:pathLst>
            </a:custGeom>
            <a:solidFill>
              <a:schemeClr val="accent2"/>
            </a:solid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48" name="Google Shape;4057;p55">
            <a:extLst>
              <a:ext uri="{FF2B5EF4-FFF2-40B4-BE49-F238E27FC236}">
                <a16:creationId xmlns:a16="http://schemas.microsoft.com/office/drawing/2014/main" id="{7CC7F835-BE4F-61DB-8300-D33751D64A4C}"/>
              </a:ext>
            </a:extLst>
          </p:cNvPr>
          <p:cNvGrpSpPr/>
          <p:nvPr/>
        </p:nvGrpSpPr>
        <p:grpSpPr>
          <a:xfrm>
            <a:off x="6752560" y="5189332"/>
            <a:ext cx="1008339" cy="563108"/>
            <a:chOff x="1190625" y="1046450"/>
            <a:chExt cx="5188695" cy="3588125"/>
          </a:xfrm>
          <a:solidFill>
            <a:schemeClr val="accent2">
              <a:lumMod val="75000"/>
            </a:schemeClr>
          </a:solidFill>
        </p:grpSpPr>
        <p:sp>
          <p:nvSpPr>
            <p:cNvPr id="49" name="Google Shape;4058;p55">
              <a:extLst>
                <a:ext uri="{FF2B5EF4-FFF2-40B4-BE49-F238E27FC236}">
                  <a16:creationId xmlns:a16="http://schemas.microsoft.com/office/drawing/2014/main" id="{CEBBE5C1-AD05-D222-0D9C-CB30A53A16B7}"/>
                </a:ext>
              </a:extLst>
            </p:cNvPr>
            <p:cNvSpPr/>
            <p:nvPr/>
          </p:nvSpPr>
          <p:spPr>
            <a:xfrm>
              <a:off x="1190625" y="1046450"/>
              <a:ext cx="1305950" cy="3588125"/>
            </a:xfrm>
            <a:custGeom>
              <a:avLst/>
              <a:gdLst/>
              <a:ahLst/>
              <a:cxnLst/>
              <a:rect l="l" t="t" r="r" b="b"/>
              <a:pathLst>
                <a:path w="52238" h="143525" extrusionOk="0">
                  <a:moveTo>
                    <a:pt x="36011" y="21184"/>
                  </a:moveTo>
                  <a:lnTo>
                    <a:pt x="36011" y="76938"/>
                  </a:lnTo>
                  <a:lnTo>
                    <a:pt x="16227" y="76938"/>
                  </a:lnTo>
                  <a:lnTo>
                    <a:pt x="16227" y="21184"/>
                  </a:lnTo>
                  <a:close/>
                  <a:moveTo>
                    <a:pt x="36011" y="86331"/>
                  </a:moveTo>
                  <a:lnTo>
                    <a:pt x="36011" y="98521"/>
                  </a:lnTo>
                  <a:lnTo>
                    <a:pt x="16227" y="98521"/>
                  </a:lnTo>
                  <a:lnTo>
                    <a:pt x="16227" y="86331"/>
                  </a:lnTo>
                  <a:close/>
                  <a:moveTo>
                    <a:pt x="7994" y="1"/>
                  </a:moveTo>
                  <a:cubicBezTo>
                    <a:pt x="3597" y="1"/>
                    <a:pt x="0" y="3558"/>
                    <a:pt x="0" y="7994"/>
                  </a:cubicBezTo>
                  <a:lnTo>
                    <a:pt x="0" y="135531"/>
                  </a:lnTo>
                  <a:cubicBezTo>
                    <a:pt x="0" y="139967"/>
                    <a:pt x="3597" y="143524"/>
                    <a:pt x="7994" y="143524"/>
                  </a:cubicBezTo>
                  <a:lnTo>
                    <a:pt x="44244" y="143524"/>
                  </a:lnTo>
                  <a:cubicBezTo>
                    <a:pt x="48681" y="143524"/>
                    <a:pt x="52238" y="139967"/>
                    <a:pt x="52238" y="135531"/>
                  </a:cubicBezTo>
                  <a:lnTo>
                    <a:pt x="52238" y="7994"/>
                  </a:lnTo>
                  <a:cubicBezTo>
                    <a:pt x="52238" y="3558"/>
                    <a:pt x="48681" y="1"/>
                    <a:pt x="44244" y="1"/>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4059;p55">
              <a:extLst>
                <a:ext uri="{FF2B5EF4-FFF2-40B4-BE49-F238E27FC236}">
                  <a16:creationId xmlns:a16="http://schemas.microsoft.com/office/drawing/2014/main" id="{2D501082-20E4-852C-EA33-EC658DB3C668}"/>
                </a:ext>
              </a:extLst>
            </p:cNvPr>
            <p:cNvSpPr/>
            <p:nvPr/>
          </p:nvSpPr>
          <p:spPr>
            <a:xfrm>
              <a:off x="2739350" y="1046450"/>
              <a:ext cx="1305975" cy="3588125"/>
            </a:xfrm>
            <a:custGeom>
              <a:avLst/>
              <a:gdLst/>
              <a:ahLst/>
              <a:cxnLst/>
              <a:rect l="l" t="t" r="r" b="b"/>
              <a:pathLst>
                <a:path w="52239" h="143525" extrusionOk="0">
                  <a:moveTo>
                    <a:pt x="36012" y="21184"/>
                  </a:moveTo>
                  <a:lnTo>
                    <a:pt x="36012" y="76938"/>
                  </a:lnTo>
                  <a:lnTo>
                    <a:pt x="16228" y="76938"/>
                  </a:lnTo>
                  <a:lnTo>
                    <a:pt x="16228" y="21184"/>
                  </a:lnTo>
                  <a:close/>
                  <a:moveTo>
                    <a:pt x="36012" y="86331"/>
                  </a:moveTo>
                  <a:lnTo>
                    <a:pt x="36012" y="98521"/>
                  </a:lnTo>
                  <a:lnTo>
                    <a:pt x="16228" y="98521"/>
                  </a:lnTo>
                  <a:lnTo>
                    <a:pt x="16228" y="86331"/>
                  </a:lnTo>
                  <a:close/>
                  <a:moveTo>
                    <a:pt x="7994" y="1"/>
                  </a:moveTo>
                  <a:cubicBezTo>
                    <a:pt x="3598" y="1"/>
                    <a:pt x="1" y="3558"/>
                    <a:pt x="1" y="7994"/>
                  </a:cubicBezTo>
                  <a:lnTo>
                    <a:pt x="1" y="135531"/>
                  </a:lnTo>
                  <a:cubicBezTo>
                    <a:pt x="1" y="139967"/>
                    <a:pt x="3598" y="143524"/>
                    <a:pt x="7994" y="143524"/>
                  </a:cubicBezTo>
                  <a:lnTo>
                    <a:pt x="44245" y="143524"/>
                  </a:lnTo>
                  <a:cubicBezTo>
                    <a:pt x="48681" y="143524"/>
                    <a:pt x="52238" y="139967"/>
                    <a:pt x="52238" y="135531"/>
                  </a:cubicBezTo>
                  <a:lnTo>
                    <a:pt x="52238" y="7994"/>
                  </a:lnTo>
                  <a:cubicBezTo>
                    <a:pt x="52238" y="3558"/>
                    <a:pt x="48681" y="1"/>
                    <a:pt x="44245" y="1"/>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4060;p55">
              <a:extLst>
                <a:ext uri="{FF2B5EF4-FFF2-40B4-BE49-F238E27FC236}">
                  <a16:creationId xmlns:a16="http://schemas.microsoft.com/office/drawing/2014/main" id="{CACB647B-E79A-0598-67BF-9A6BFE197FE4}"/>
                </a:ext>
              </a:extLst>
            </p:cNvPr>
            <p:cNvSpPr/>
            <p:nvPr/>
          </p:nvSpPr>
          <p:spPr>
            <a:xfrm>
              <a:off x="4287995" y="1054500"/>
              <a:ext cx="2091325" cy="3572025"/>
            </a:xfrm>
            <a:custGeom>
              <a:avLst/>
              <a:gdLst/>
              <a:ahLst/>
              <a:cxnLst/>
              <a:rect l="l" t="t" r="r" b="b"/>
              <a:pathLst>
                <a:path w="83653" h="142881" extrusionOk="0">
                  <a:moveTo>
                    <a:pt x="37890" y="22021"/>
                  </a:moveTo>
                  <a:lnTo>
                    <a:pt x="52318" y="73659"/>
                  </a:lnTo>
                  <a:lnTo>
                    <a:pt x="34013" y="78775"/>
                  </a:lnTo>
                  <a:lnTo>
                    <a:pt x="19584" y="27136"/>
                  </a:lnTo>
                  <a:lnTo>
                    <a:pt x="37890" y="22021"/>
                  </a:lnTo>
                  <a:close/>
                  <a:moveTo>
                    <a:pt x="54756" y="82372"/>
                  </a:moveTo>
                  <a:lnTo>
                    <a:pt x="57913" y="93643"/>
                  </a:lnTo>
                  <a:lnTo>
                    <a:pt x="39608" y="98798"/>
                  </a:lnTo>
                  <a:lnTo>
                    <a:pt x="36451" y="87488"/>
                  </a:lnTo>
                  <a:lnTo>
                    <a:pt x="54756" y="82372"/>
                  </a:lnTo>
                  <a:close/>
                  <a:moveTo>
                    <a:pt x="42099" y="1"/>
                  </a:moveTo>
                  <a:cubicBezTo>
                    <a:pt x="41421" y="1"/>
                    <a:pt x="40732" y="90"/>
                    <a:pt x="40048" y="278"/>
                  </a:cubicBezTo>
                  <a:lnTo>
                    <a:pt x="6475" y="9671"/>
                  </a:lnTo>
                  <a:cubicBezTo>
                    <a:pt x="2398" y="10830"/>
                    <a:pt x="0" y="15066"/>
                    <a:pt x="1119" y="19143"/>
                  </a:cubicBezTo>
                  <a:lnTo>
                    <a:pt x="34133" y="137247"/>
                  </a:lnTo>
                  <a:cubicBezTo>
                    <a:pt x="35097" y="140673"/>
                    <a:pt x="38192" y="142881"/>
                    <a:pt x="41553" y="142881"/>
                  </a:cubicBezTo>
                  <a:cubicBezTo>
                    <a:pt x="42232" y="142881"/>
                    <a:pt x="42921" y="142791"/>
                    <a:pt x="43605" y="142603"/>
                  </a:cubicBezTo>
                  <a:lnTo>
                    <a:pt x="77178" y="133210"/>
                  </a:lnTo>
                  <a:cubicBezTo>
                    <a:pt x="81294" y="132051"/>
                    <a:pt x="83652" y="127815"/>
                    <a:pt x="82533" y="123738"/>
                  </a:cubicBezTo>
                  <a:lnTo>
                    <a:pt x="49520" y="5634"/>
                  </a:lnTo>
                  <a:cubicBezTo>
                    <a:pt x="48556" y="2208"/>
                    <a:pt x="45460" y="1"/>
                    <a:pt x="42099" y="1"/>
                  </a:cubicBezTo>
                  <a:close/>
                </a:path>
              </a:pathLst>
            </a:custGeom>
            <a:grp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52" name="Google Shape;4061;p55">
            <a:extLst>
              <a:ext uri="{FF2B5EF4-FFF2-40B4-BE49-F238E27FC236}">
                <a16:creationId xmlns:a16="http://schemas.microsoft.com/office/drawing/2014/main" id="{AD0AEDB4-599A-F0B0-25AA-A3A1EA0F8350}"/>
              </a:ext>
            </a:extLst>
          </p:cNvPr>
          <p:cNvSpPr/>
          <p:nvPr/>
        </p:nvSpPr>
        <p:spPr>
          <a:xfrm>
            <a:off x="7574232" y="3547421"/>
            <a:ext cx="734762" cy="634390"/>
          </a:xfrm>
          <a:custGeom>
            <a:avLst/>
            <a:gdLst/>
            <a:ahLst/>
            <a:cxnLst/>
            <a:rect l="l" t="t" r="r" b="b"/>
            <a:pathLst>
              <a:path w="194814" h="208283" extrusionOk="0">
                <a:moveTo>
                  <a:pt x="106439" y="54546"/>
                </a:moveTo>
                <a:cubicBezTo>
                  <a:pt x="109687" y="60567"/>
                  <a:pt x="126997" y="75779"/>
                  <a:pt x="134009" y="76927"/>
                </a:cubicBezTo>
                <a:cubicBezTo>
                  <a:pt x="134009" y="76927"/>
                  <a:pt x="127235" y="106835"/>
                  <a:pt x="108657" y="115985"/>
                </a:cubicBezTo>
                <a:lnTo>
                  <a:pt x="123036" y="129969"/>
                </a:lnTo>
                <a:cubicBezTo>
                  <a:pt x="123036" y="129969"/>
                  <a:pt x="101566" y="137099"/>
                  <a:pt x="97447" y="162094"/>
                </a:cubicBezTo>
                <a:cubicBezTo>
                  <a:pt x="97427" y="162134"/>
                  <a:pt x="97407" y="162154"/>
                  <a:pt x="97392" y="162154"/>
                </a:cubicBezTo>
                <a:cubicBezTo>
                  <a:pt x="97377" y="162154"/>
                  <a:pt x="97367" y="162134"/>
                  <a:pt x="97367" y="162094"/>
                </a:cubicBezTo>
                <a:cubicBezTo>
                  <a:pt x="93248" y="137099"/>
                  <a:pt x="71738" y="129969"/>
                  <a:pt x="71738" y="129969"/>
                </a:cubicBezTo>
                <a:lnTo>
                  <a:pt x="85840" y="115985"/>
                </a:lnTo>
                <a:cubicBezTo>
                  <a:pt x="65994" y="107112"/>
                  <a:pt x="60686" y="76809"/>
                  <a:pt x="60686" y="76809"/>
                </a:cubicBezTo>
                <a:cubicBezTo>
                  <a:pt x="59577" y="72451"/>
                  <a:pt x="59419" y="69441"/>
                  <a:pt x="59419" y="69441"/>
                </a:cubicBezTo>
                <a:cubicBezTo>
                  <a:pt x="69361" y="68767"/>
                  <a:pt x="104062" y="65796"/>
                  <a:pt x="106439" y="54546"/>
                </a:cubicBezTo>
                <a:close/>
                <a:moveTo>
                  <a:pt x="97402" y="0"/>
                </a:moveTo>
                <a:cubicBezTo>
                  <a:pt x="96941" y="0"/>
                  <a:pt x="96476" y="79"/>
                  <a:pt x="96020" y="238"/>
                </a:cubicBezTo>
                <a:lnTo>
                  <a:pt x="29353" y="24322"/>
                </a:lnTo>
                <a:cubicBezTo>
                  <a:pt x="27768" y="24916"/>
                  <a:pt x="26699" y="26422"/>
                  <a:pt x="26699" y="28125"/>
                </a:cubicBezTo>
                <a:cubicBezTo>
                  <a:pt x="26699" y="29828"/>
                  <a:pt x="27768" y="31333"/>
                  <a:pt x="29353" y="31928"/>
                </a:cubicBezTo>
                <a:lnTo>
                  <a:pt x="53556" y="40642"/>
                </a:lnTo>
                <a:cubicBezTo>
                  <a:pt x="51417" y="46703"/>
                  <a:pt x="50466" y="53715"/>
                  <a:pt x="50545" y="61558"/>
                </a:cubicBezTo>
                <a:lnTo>
                  <a:pt x="50545" y="122125"/>
                </a:lnTo>
                <a:lnTo>
                  <a:pt x="37751" y="128028"/>
                </a:lnTo>
                <a:cubicBezTo>
                  <a:pt x="33908" y="129612"/>
                  <a:pt x="30145" y="131989"/>
                  <a:pt x="28204" y="136188"/>
                </a:cubicBezTo>
                <a:cubicBezTo>
                  <a:pt x="28204" y="136188"/>
                  <a:pt x="0" y="208282"/>
                  <a:pt x="15290" y="208282"/>
                </a:cubicBezTo>
                <a:lnTo>
                  <a:pt x="179484" y="208282"/>
                </a:lnTo>
                <a:cubicBezTo>
                  <a:pt x="194814" y="208282"/>
                  <a:pt x="166570" y="136188"/>
                  <a:pt x="166570" y="136188"/>
                </a:cubicBezTo>
                <a:cubicBezTo>
                  <a:pt x="164906" y="132187"/>
                  <a:pt x="160906" y="129612"/>
                  <a:pt x="157063" y="128028"/>
                </a:cubicBezTo>
                <a:lnTo>
                  <a:pt x="144268" y="122165"/>
                </a:lnTo>
                <a:cubicBezTo>
                  <a:pt x="144229" y="112737"/>
                  <a:pt x="144149" y="65955"/>
                  <a:pt x="144189" y="61043"/>
                </a:cubicBezTo>
                <a:cubicBezTo>
                  <a:pt x="144268" y="53358"/>
                  <a:pt x="143357" y="46545"/>
                  <a:pt x="141337" y="40603"/>
                </a:cubicBezTo>
                <a:lnTo>
                  <a:pt x="157301" y="34859"/>
                </a:lnTo>
                <a:lnTo>
                  <a:pt x="157340" y="49595"/>
                </a:lnTo>
                <a:lnTo>
                  <a:pt x="156231" y="49595"/>
                </a:lnTo>
                <a:cubicBezTo>
                  <a:pt x="156183" y="49590"/>
                  <a:pt x="156135" y="49587"/>
                  <a:pt x="156088" y="49587"/>
                </a:cubicBezTo>
                <a:cubicBezTo>
                  <a:pt x="155395" y="49587"/>
                  <a:pt x="154800" y="50118"/>
                  <a:pt x="154726" y="50823"/>
                </a:cubicBezTo>
                <a:lnTo>
                  <a:pt x="153340" y="62984"/>
                </a:lnTo>
                <a:cubicBezTo>
                  <a:pt x="153300" y="63340"/>
                  <a:pt x="153419" y="63697"/>
                  <a:pt x="153617" y="64014"/>
                </a:cubicBezTo>
                <a:cubicBezTo>
                  <a:pt x="153855" y="64291"/>
                  <a:pt x="154211" y="64489"/>
                  <a:pt x="154568" y="64489"/>
                </a:cubicBezTo>
                <a:lnTo>
                  <a:pt x="165699" y="64489"/>
                </a:lnTo>
                <a:cubicBezTo>
                  <a:pt x="166095" y="64450"/>
                  <a:pt x="166412" y="64291"/>
                  <a:pt x="166649" y="63974"/>
                </a:cubicBezTo>
                <a:cubicBezTo>
                  <a:pt x="166887" y="63697"/>
                  <a:pt x="167006" y="63340"/>
                  <a:pt x="166966" y="62944"/>
                </a:cubicBezTo>
                <a:cubicBezTo>
                  <a:pt x="166689" y="60567"/>
                  <a:pt x="166412" y="58191"/>
                  <a:pt x="166134" y="55774"/>
                </a:cubicBezTo>
                <a:lnTo>
                  <a:pt x="165540" y="50783"/>
                </a:lnTo>
                <a:cubicBezTo>
                  <a:pt x="165464" y="50058"/>
                  <a:pt x="164835" y="49553"/>
                  <a:pt x="164116" y="49553"/>
                </a:cubicBezTo>
                <a:cubicBezTo>
                  <a:pt x="164089" y="49553"/>
                  <a:pt x="164062" y="49554"/>
                  <a:pt x="164035" y="49555"/>
                </a:cubicBezTo>
                <a:lnTo>
                  <a:pt x="162965" y="49555"/>
                </a:lnTo>
                <a:lnTo>
                  <a:pt x="162965" y="32799"/>
                </a:lnTo>
                <a:lnTo>
                  <a:pt x="163560" y="32601"/>
                </a:lnTo>
                <a:lnTo>
                  <a:pt x="165421" y="31928"/>
                </a:lnTo>
                <a:cubicBezTo>
                  <a:pt x="167006" y="31333"/>
                  <a:pt x="168075" y="29828"/>
                  <a:pt x="168075" y="28125"/>
                </a:cubicBezTo>
                <a:cubicBezTo>
                  <a:pt x="168075" y="26422"/>
                  <a:pt x="167006" y="24916"/>
                  <a:pt x="165421" y="24322"/>
                </a:cubicBezTo>
                <a:lnTo>
                  <a:pt x="98754" y="238"/>
                </a:lnTo>
                <a:cubicBezTo>
                  <a:pt x="98318" y="79"/>
                  <a:pt x="97862" y="0"/>
                  <a:pt x="97402" y="0"/>
                </a:cubicBezTo>
                <a:close/>
              </a:path>
            </a:pathLst>
          </a:custGeom>
          <a:solidFill>
            <a:schemeClr val="accent5">
              <a:lumMod val="75000"/>
            </a:schemeClr>
          </a:solidFill>
          <a:ln w="19050" cap="flat" cmpd="sng">
            <a:solidFill>
              <a:schemeClr val="lt1"/>
            </a:solidFill>
            <a:prstDash val="solid"/>
            <a:round/>
            <a:headEnd type="none" w="sm" len="sm"/>
            <a:tailEnd type="none" w="sm" len="sm"/>
          </a:ln>
          <a:effectLst>
            <a:outerShdw blurRad="57150" dist="19050" dir="5400000" algn="bl" rotWithShape="0">
              <a:srgbClr val="000000">
                <a:alpha val="3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Rectangle 52">
            <a:extLst>
              <a:ext uri="{FF2B5EF4-FFF2-40B4-BE49-F238E27FC236}">
                <a16:creationId xmlns:a16="http://schemas.microsoft.com/office/drawing/2014/main" id="{4CA55C28-FF22-9BBD-7500-1A6F4F818557}"/>
              </a:ext>
            </a:extLst>
          </p:cNvPr>
          <p:cNvSpPr/>
          <p:nvPr/>
        </p:nvSpPr>
        <p:spPr>
          <a:xfrm>
            <a:off x="4527879" y="2248890"/>
            <a:ext cx="3171724" cy="1941685"/>
          </a:xfrm>
          <a:prstGeom prst="rect">
            <a:avLst/>
          </a:prstGeom>
        </p:spPr>
        <p:txBody>
          <a:bodyPr wrap="square">
            <a:spAutoFit/>
          </a:bodyPr>
          <a:lstStyle/>
          <a:p>
            <a:pPr algn="just">
              <a:lnSpc>
                <a:spcPts val="3733"/>
              </a:lnSpc>
              <a:spcBef>
                <a:spcPts val="800"/>
              </a:spcBef>
              <a:spcAft>
                <a:spcPts val="800"/>
              </a:spcAft>
            </a:pPr>
            <a:r>
              <a:rPr lang="fr-FR" sz="2400" b="1"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Bước</a:t>
            </a:r>
            <a:r>
              <a:rPr lang="fr-FR" sz="2400" b="1"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2: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Hình</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dáng</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sáng</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tạo</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tuỳ</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theo</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ý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tưởng</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và</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mục</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đích</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sử</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dụng</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a:t>
            </a:r>
            <a:endParaRPr lang="en-US"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54" name="Rectangle 53">
            <a:extLst>
              <a:ext uri="{FF2B5EF4-FFF2-40B4-BE49-F238E27FC236}">
                <a16:creationId xmlns:a16="http://schemas.microsoft.com/office/drawing/2014/main" id="{8FF23F3D-939F-6941-30B7-41B6EE38CEDA}"/>
              </a:ext>
            </a:extLst>
          </p:cNvPr>
          <p:cNvSpPr/>
          <p:nvPr/>
        </p:nvSpPr>
        <p:spPr>
          <a:xfrm>
            <a:off x="8471832" y="2278382"/>
            <a:ext cx="3720167" cy="1931683"/>
          </a:xfrm>
          <a:prstGeom prst="rect">
            <a:avLst/>
          </a:prstGeom>
        </p:spPr>
        <p:txBody>
          <a:bodyPr wrap="square">
            <a:spAutoFit/>
          </a:bodyPr>
          <a:lstStyle/>
          <a:p>
            <a:pPr>
              <a:lnSpc>
                <a:spcPts val="3733"/>
              </a:lnSpc>
            </a:pPr>
            <a:r>
              <a:rPr lang="en-US" sz="2400" b="1" dirty="0" err="1">
                <a:solidFill>
                  <a:sysClr val="windowText" lastClr="000000"/>
                </a:solidFill>
                <a:latin typeface="UTM Avo" panose="02040603050506020204" pitchFamily="18" charset="0"/>
              </a:rPr>
              <a:t>Bước</a:t>
            </a:r>
            <a:r>
              <a:rPr lang="en-US" sz="2400" b="1" dirty="0">
                <a:solidFill>
                  <a:sysClr val="windowText" lastClr="000000"/>
                </a:solidFill>
                <a:latin typeface="UTM Avo" panose="02040603050506020204" pitchFamily="18" charset="0"/>
              </a:rPr>
              <a:t> 3: </a:t>
            </a:r>
            <a:r>
              <a:rPr lang="en-US" sz="2400" dirty="0" err="1">
                <a:solidFill>
                  <a:sysClr val="windowText" lastClr="000000"/>
                </a:solidFill>
                <a:latin typeface="UTM Avo" panose="02040603050506020204" pitchFamily="18" charset="0"/>
              </a:rPr>
              <a:t>Chọn</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nội</a:t>
            </a:r>
            <a:r>
              <a:rPr lang="en-US" sz="2400" dirty="0">
                <a:solidFill>
                  <a:sysClr val="windowText" lastClr="000000"/>
                </a:solidFill>
                <a:latin typeface="UTM Avo" panose="02040603050506020204" pitchFamily="18" charset="0"/>
              </a:rPr>
              <a:t> dung </a:t>
            </a:r>
            <a:r>
              <a:rPr lang="en-US" sz="2400" dirty="0" err="1">
                <a:solidFill>
                  <a:sysClr val="windowText" lastClr="000000"/>
                </a:solidFill>
                <a:latin typeface="UTM Avo" panose="02040603050506020204" pitchFamily="18" charset="0"/>
              </a:rPr>
              <a:t>và</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dùng</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bút</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chì</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phác</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các</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mảng</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hoạ</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tiết</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mảng</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chữ</a:t>
            </a:r>
            <a:r>
              <a:rPr lang="en-US" sz="2400" dirty="0">
                <a:solidFill>
                  <a:sysClr val="windowText" lastClr="000000"/>
                </a:solidFill>
                <a:latin typeface="UTM Avo" panose="02040603050506020204" pitchFamily="18" charset="0"/>
              </a:rPr>
              <a:t>. </a:t>
            </a:r>
          </a:p>
        </p:txBody>
      </p:sp>
      <p:sp>
        <p:nvSpPr>
          <p:cNvPr id="55" name="Rectangle 54">
            <a:extLst>
              <a:ext uri="{FF2B5EF4-FFF2-40B4-BE49-F238E27FC236}">
                <a16:creationId xmlns:a16="http://schemas.microsoft.com/office/drawing/2014/main" id="{893951E9-5337-817A-F72A-1E4628374430}"/>
              </a:ext>
            </a:extLst>
          </p:cNvPr>
          <p:cNvSpPr/>
          <p:nvPr/>
        </p:nvSpPr>
        <p:spPr>
          <a:xfrm>
            <a:off x="2520181" y="4322590"/>
            <a:ext cx="3874737" cy="1941685"/>
          </a:xfrm>
          <a:prstGeom prst="rect">
            <a:avLst/>
          </a:prstGeom>
        </p:spPr>
        <p:txBody>
          <a:bodyPr wrap="square">
            <a:spAutoFit/>
          </a:bodyPr>
          <a:lstStyle/>
          <a:p>
            <a:pPr algn="just">
              <a:lnSpc>
                <a:spcPts val="3733"/>
              </a:lnSpc>
            </a:pPr>
            <a:r>
              <a:rPr lang="en-US" sz="2400" b="1" dirty="0" err="1">
                <a:solidFill>
                  <a:sysClr val="windowText" lastClr="000000"/>
                </a:solidFill>
                <a:latin typeface="UTM Avo" panose="02040603050506020204" pitchFamily="18" charset="0"/>
              </a:rPr>
              <a:t>Bước</a:t>
            </a:r>
            <a:r>
              <a:rPr lang="en-US" sz="2400" b="1" dirty="0">
                <a:solidFill>
                  <a:sysClr val="windowText" lastClr="000000"/>
                </a:solidFill>
                <a:latin typeface="UTM Avo" panose="02040603050506020204" pitchFamily="18" charset="0"/>
              </a:rPr>
              <a:t> 4: </a:t>
            </a:r>
            <a:r>
              <a:rPr lang="en-US" sz="2400" dirty="0" err="1">
                <a:solidFill>
                  <a:sysClr val="windowText" lastClr="000000"/>
                </a:solidFill>
                <a:latin typeface="UTM Avo" panose="02040603050506020204" pitchFamily="18" charset="0"/>
              </a:rPr>
              <a:t>Tìm</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hoạ</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tiết</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trang</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trí</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phù</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hợp</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với</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nội</a:t>
            </a:r>
            <a:r>
              <a:rPr lang="en-US" sz="2400" dirty="0">
                <a:solidFill>
                  <a:sysClr val="windowText" lastClr="000000"/>
                </a:solidFill>
                <a:latin typeface="UTM Avo" panose="02040603050506020204" pitchFamily="18" charset="0"/>
              </a:rPr>
              <a:t> dung </a:t>
            </a:r>
            <a:r>
              <a:rPr lang="en-US" sz="2400" dirty="0" err="1">
                <a:solidFill>
                  <a:sysClr val="windowText" lastClr="000000"/>
                </a:solidFill>
                <a:latin typeface="UTM Avo" panose="02040603050506020204" pitchFamily="18" charset="0"/>
              </a:rPr>
              <a:t>chủ</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đề</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vẽ</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hoặc</a:t>
            </a:r>
            <a:r>
              <a:rPr lang="en-US" sz="2400" dirty="0">
                <a:solidFill>
                  <a:sysClr val="windowText" lastClr="000000"/>
                </a:solidFill>
                <a:latin typeface="UTM Avo" panose="02040603050506020204" pitchFamily="18" charset="0"/>
              </a:rPr>
              <a:t> in </a:t>
            </a:r>
            <a:r>
              <a:rPr lang="en-US" sz="2400" dirty="0" err="1">
                <a:solidFill>
                  <a:sysClr val="windowText" lastClr="000000"/>
                </a:solidFill>
                <a:latin typeface="UTM Avo" panose="02040603050506020204" pitchFamily="18" charset="0"/>
              </a:rPr>
              <a:t>hoạ</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tiết</a:t>
            </a:r>
            <a:r>
              <a:rPr lang="en-US" sz="2400" dirty="0">
                <a:solidFill>
                  <a:sysClr val="windowText" lastClr="000000"/>
                </a:solidFill>
                <a:latin typeface="UTM Avo" panose="02040603050506020204" pitchFamily="18" charset="0"/>
              </a:rPr>
              <a:t>. </a:t>
            </a:r>
          </a:p>
        </p:txBody>
      </p:sp>
      <p:sp>
        <p:nvSpPr>
          <p:cNvPr id="56" name="Rectangle 55">
            <a:extLst>
              <a:ext uri="{FF2B5EF4-FFF2-40B4-BE49-F238E27FC236}">
                <a16:creationId xmlns:a16="http://schemas.microsoft.com/office/drawing/2014/main" id="{EED8269B-7615-C8B8-B3DC-5AE6E193EA86}"/>
              </a:ext>
            </a:extLst>
          </p:cNvPr>
          <p:cNvSpPr/>
          <p:nvPr/>
        </p:nvSpPr>
        <p:spPr>
          <a:xfrm>
            <a:off x="7926308" y="4458750"/>
            <a:ext cx="3564666" cy="1457194"/>
          </a:xfrm>
          <a:prstGeom prst="rect">
            <a:avLst/>
          </a:prstGeom>
        </p:spPr>
        <p:txBody>
          <a:bodyPr wrap="square">
            <a:spAutoFit/>
          </a:bodyPr>
          <a:lstStyle/>
          <a:p>
            <a:pPr algn="just">
              <a:lnSpc>
                <a:spcPts val="3733"/>
              </a:lnSpc>
              <a:spcBef>
                <a:spcPts val="800"/>
              </a:spcBef>
              <a:spcAft>
                <a:spcPts val="800"/>
              </a:spcAft>
            </a:pPr>
            <a:r>
              <a:rPr lang="fr-FR" sz="2400" b="1"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Bước</a:t>
            </a:r>
            <a:r>
              <a:rPr lang="fr-FR" sz="2400" b="1"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5: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Trang</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trí</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màu</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sắc</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hài</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hòa</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với</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nội</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dung</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chủ</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đề</a:t>
            </a:r>
            <a:r>
              <a:rPr lang="fr-FR"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a:t>
            </a:r>
            <a:endParaRPr lang="en-US"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65006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right)">
                                      <p:cBhvr>
                                        <p:cTn id="35" dur="500"/>
                                        <p:tgtEl>
                                          <p:spTgt spid="5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wipe(left)">
                                      <p:cBhvr>
                                        <p:cTn id="48" dur="500"/>
                                        <p:tgtEl>
                                          <p:spTgt spid="5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52" grpId="0" animBg="1"/>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a:extLst>
              <a:ext uri="{FF2B5EF4-FFF2-40B4-BE49-F238E27FC236}">
                <a16:creationId xmlns:a16="http://schemas.microsoft.com/office/drawing/2014/main" id="{FA891AD5-E844-1D5A-20BF-6F43121E0F39}"/>
              </a:ext>
            </a:extLst>
          </p:cNvPr>
          <p:cNvSpPr/>
          <p:nvPr/>
        </p:nvSpPr>
        <p:spPr>
          <a:xfrm>
            <a:off x="3562352" y="1254685"/>
            <a:ext cx="7095675" cy="1121846"/>
          </a:xfrm>
          <a:prstGeom prst="rect">
            <a:avLst/>
          </a:prstGeom>
          <a:solidFill>
            <a:schemeClr val="accent2">
              <a:lumMod val="40000"/>
              <a:lumOff val="60000"/>
            </a:schemeClr>
          </a:solidFill>
        </p:spPr>
        <p:txBody>
          <a:bodyPr wrap="square">
            <a:spAutoFit/>
          </a:bodyPr>
          <a:lstStyle/>
          <a:p>
            <a:pPr algn="ctr">
              <a:lnSpc>
                <a:spcPct val="150000"/>
              </a:lnSpc>
              <a:spcBef>
                <a:spcPts val="800"/>
              </a:spcBef>
              <a:spcAft>
                <a:spcPts val="800"/>
              </a:spcAft>
            </a:pP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Một</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số</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cách</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tạo</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hình</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thiệp</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chúc</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mừng</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bằng</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kĩ</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thuật</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khác</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nhau</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in,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vẽ</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hoặc</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cắt</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dán</a:t>
            </a:r>
            <a:r>
              <a:rPr lang="fr-FR" sz="2400" dirty="0">
                <a:solidFill>
                  <a:srgbClr val="002060"/>
                </a:solidFill>
                <a:latin typeface="UTM Avo" panose="02040603050506020204" pitchFamily="18" charset="0"/>
                <a:ea typeface="Calibri" panose="020F0502020204030204" pitchFamily="34" charset="0"/>
                <a:cs typeface="Times New Roman" panose="02020603050405020304" pitchFamily="18" charset="0"/>
              </a:rPr>
              <a:t>,…</a:t>
            </a:r>
            <a:endParaRPr lang="en-US" sz="2400" dirty="0">
              <a:solidFill>
                <a:srgbClr val="002060"/>
              </a:solidFill>
              <a:latin typeface="UTM Avo" panose="02040603050506020204" pitchFamily="18" charset="0"/>
              <a:ea typeface="Calibri" panose="020F0502020204030204" pitchFamily="34" charset="0"/>
              <a:cs typeface="Times New Roman" panose="02020603050405020304" pitchFamily="18" charset="0"/>
            </a:endParaRPr>
          </a:p>
        </p:txBody>
      </p:sp>
      <p:pic>
        <p:nvPicPr>
          <p:cNvPr id="202" name="Picture 201">
            <a:hlinkClick r:id="rId3"/>
            <a:extLst>
              <a:ext uri="{FF2B5EF4-FFF2-40B4-BE49-F238E27FC236}">
                <a16:creationId xmlns:a16="http://schemas.microsoft.com/office/drawing/2014/main" id="{20BDC159-EC78-4090-1722-75B016F1449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728610" y="2663435"/>
            <a:ext cx="10338292" cy="3557776"/>
          </a:xfrm>
          <a:prstGeom prst="rect">
            <a:avLst/>
          </a:prstGeom>
        </p:spPr>
      </p:pic>
      <p:grpSp>
        <p:nvGrpSpPr>
          <p:cNvPr id="203" name="Google Shape;2690;p44">
            <a:extLst>
              <a:ext uri="{FF2B5EF4-FFF2-40B4-BE49-F238E27FC236}">
                <a16:creationId xmlns:a16="http://schemas.microsoft.com/office/drawing/2014/main" id="{DF114E4D-EFF4-EE02-71DE-3FE3B0D635F1}"/>
              </a:ext>
            </a:extLst>
          </p:cNvPr>
          <p:cNvGrpSpPr/>
          <p:nvPr/>
        </p:nvGrpSpPr>
        <p:grpSpPr>
          <a:xfrm rot="-5400000">
            <a:off x="938395" y="1357933"/>
            <a:ext cx="1039100" cy="1014572"/>
            <a:chOff x="1098125" y="238225"/>
            <a:chExt cx="5212875" cy="5089825"/>
          </a:xfrm>
        </p:grpSpPr>
        <p:sp>
          <p:nvSpPr>
            <p:cNvPr id="204" name="Google Shape;2691;p44">
              <a:extLst>
                <a:ext uri="{FF2B5EF4-FFF2-40B4-BE49-F238E27FC236}">
                  <a16:creationId xmlns:a16="http://schemas.microsoft.com/office/drawing/2014/main" id="{BB71F271-D09C-B0A5-202C-86B72721E680}"/>
                </a:ext>
              </a:extLst>
            </p:cNvPr>
            <p:cNvSpPr/>
            <p:nvPr/>
          </p:nvSpPr>
          <p:spPr>
            <a:xfrm>
              <a:off x="2422600" y="3847325"/>
              <a:ext cx="1668600" cy="1480725"/>
            </a:xfrm>
            <a:custGeom>
              <a:avLst/>
              <a:gdLst/>
              <a:ahLst/>
              <a:cxnLst/>
              <a:rect l="l" t="t" r="r" b="b"/>
              <a:pathLst>
                <a:path w="66744" h="59229" extrusionOk="0">
                  <a:moveTo>
                    <a:pt x="40106" y="9997"/>
                  </a:moveTo>
                  <a:cubicBezTo>
                    <a:pt x="43785" y="9997"/>
                    <a:pt x="47090" y="11139"/>
                    <a:pt x="49429" y="13534"/>
                  </a:cubicBezTo>
                  <a:cubicBezTo>
                    <a:pt x="55644" y="19750"/>
                    <a:pt x="53424" y="32181"/>
                    <a:pt x="44693" y="40912"/>
                  </a:cubicBezTo>
                  <a:cubicBezTo>
                    <a:pt x="39294" y="46311"/>
                    <a:pt x="32424" y="49220"/>
                    <a:pt x="26498" y="49220"/>
                  </a:cubicBezTo>
                  <a:cubicBezTo>
                    <a:pt x="22839" y="49220"/>
                    <a:pt x="19540" y="48112"/>
                    <a:pt x="17167" y="45796"/>
                  </a:cubicBezTo>
                  <a:cubicBezTo>
                    <a:pt x="10952" y="39580"/>
                    <a:pt x="13172" y="27001"/>
                    <a:pt x="22051" y="18270"/>
                  </a:cubicBezTo>
                  <a:cubicBezTo>
                    <a:pt x="27417" y="12903"/>
                    <a:pt x="34238" y="9997"/>
                    <a:pt x="40106" y="9997"/>
                  </a:cubicBezTo>
                  <a:close/>
                  <a:moveTo>
                    <a:pt x="40105" y="0"/>
                  </a:moveTo>
                  <a:cubicBezTo>
                    <a:pt x="31624" y="0"/>
                    <a:pt x="22355" y="3844"/>
                    <a:pt x="14947" y="11167"/>
                  </a:cubicBezTo>
                  <a:cubicBezTo>
                    <a:pt x="2073" y="24042"/>
                    <a:pt x="1" y="42688"/>
                    <a:pt x="10064" y="52751"/>
                  </a:cubicBezTo>
                  <a:cubicBezTo>
                    <a:pt x="14420" y="57107"/>
                    <a:pt x="20312" y="59228"/>
                    <a:pt x="26636" y="59228"/>
                  </a:cubicBezTo>
                  <a:cubicBezTo>
                    <a:pt x="35135" y="59228"/>
                    <a:pt x="44414" y="55398"/>
                    <a:pt x="51796" y="48015"/>
                  </a:cubicBezTo>
                  <a:cubicBezTo>
                    <a:pt x="64523" y="35289"/>
                    <a:pt x="66743" y="16642"/>
                    <a:pt x="56532" y="6431"/>
                  </a:cubicBezTo>
                  <a:cubicBezTo>
                    <a:pt x="52196" y="2095"/>
                    <a:pt x="46365" y="0"/>
                    <a:pt x="401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5" name="Google Shape;2692;p44">
              <a:extLst>
                <a:ext uri="{FF2B5EF4-FFF2-40B4-BE49-F238E27FC236}">
                  <a16:creationId xmlns:a16="http://schemas.microsoft.com/office/drawing/2014/main" id="{FAA93885-B398-5DA5-F017-1B834A409172}"/>
                </a:ext>
              </a:extLst>
            </p:cNvPr>
            <p:cNvSpPr/>
            <p:nvPr/>
          </p:nvSpPr>
          <p:spPr>
            <a:xfrm>
              <a:off x="2720025" y="238225"/>
              <a:ext cx="2751150" cy="3983775"/>
            </a:xfrm>
            <a:custGeom>
              <a:avLst/>
              <a:gdLst/>
              <a:ahLst/>
              <a:cxnLst/>
              <a:rect l="l" t="t" r="r" b="b"/>
              <a:pathLst>
                <a:path w="110046" h="159351" extrusionOk="0">
                  <a:moveTo>
                    <a:pt x="105592" y="1"/>
                  </a:moveTo>
                  <a:cubicBezTo>
                    <a:pt x="102850" y="1"/>
                    <a:pt x="100171" y="1373"/>
                    <a:pt x="98650" y="3844"/>
                  </a:cubicBezTo>
                  <a:lnTo>
                    <a:pt x="535" y="158194"/>
                  </a:lnTo>
                  <a:cubicBezTo>
                    <a:pt x="6" y="159034"/>
                    <a:pt x="0" y="159351"/>
                    <a:pt x="356" y="159351"/>
                  </a:cubicBezTo>
                  <a:cubicBezTo>
                    <a:pt x="1452" y="159351"/>
                    <a:pt x="5974" y="156354"/>
                    <a:pt x="9246" y="156354"/>
                  </a:cubicBezTo>
                  <a:cubicBezTo>
                    <a:pt x="9973" y="156354"/>
                    <a:pt x="10638" y="156502"/>
                    <a:pt x="11190" y="156863"/>
                  </a:cubicBezTo>
                  <a:cubicBezTo>
                    <a:pt x="11725" y="157199"/>
                    <a:pt x="12355" y="157350"/>
                    <a:pt x="13051" y="157350"/>
                  </a:cubicBezTo>
                  <a:cubicBezTo>
                    <a:pt x="17556" y="157350"/>
                    <a:pt x="24826" y="151020"/>
                    <a:pt x="26876" y="147687"/>
                  </a:cubicBezTo>
                  <a:lnTo>
                    <a:pt x="67573" y="83609"/>
                  </a:lnTo>
                  <a:lnTo>
                    <a:pt x="110045" y="1328"/>
                  </a:lnTo>
                  <a:cubicBezTo>
                    <a:pt x="108668" y="427"/>
                    <a:pt x="107120" y="1"/>
                    <a:pt x="105592" y="1"/>
                  </a:cubicBezTo>
                  <a:close/>
                </a:path>
              </a:pathLst>
            </a:custGeom>
            <a:solidFill>
              <a:srgbClr val="B0B0B0"/>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6" name="Google Shape;2693;p44">
              <a:extLst>
                <a:ext uri="{FF2B5EF4-FFF2-40B4-BE49-F238E27FC236}">
                  <a16:creationId xmlns:a16="http://schemas.microsoft.com/office/drawing/2014/main" id="{E6A862FA-3266-B180-3700-86E94559FCC5}"/>
                </a:ext>
              </a:extLst>
            </p:cNvPr>
            <p:cNvSpPr/>
            <p:nvPr/>
          </p:nvSpPr>
          <p:spPr>
            <a:xfrm>
              <a:off x="1098125" y="2521675"/>
              <a:ext cx="1668575" cy="1480725"/>
            </a:xfrm>
            <a:custGeom>
              <a:avLst/>
              <a:gdLst/>
              <a:ahLst/>
              <a:cxnLst/>
              <a:rect l="l" t="t" r="r" b="b"/>
              <a:pathLst>
                <a:path w="66743" h="59229" extrusionOk="0">
                  <a:moveTo>
                    <a:pt x="40138" y="10009"/>
                  </a:moveTo>
                  <a:cubicBezTo>
                    <a:pt x="43778" y="10009"/>
                    <a:pt x="47056" y="11117"/>
                    <a:pt x="49428" y="13433"/>
                  </a:cubicBezTo>
                  <a:cubicBezTo>
                    <a:pt x="55644" y="19648"/>
                    <a:pt x="53424" y="32227"/>
                    <a:pt x="44692" y="40959"/>
                  </a:cubicBezTo>
                  <a:cubicBezTo>
                    <a:pt x="39235" y="46325"/>
                    <a:pt x="32436" y="49232"/>
                    <a:pt x="26562" y="49232"/>
                  </a:cubicBezTo>
                  <a:cubicBezTo>
                    <a:pt x="22880" y="49232"/>
                    <a:pt x="19562" y="48089"/>
                    <a:pt x="17167" y="45694"/>
                  </a:cubicBezTo>
                  <a:cubicBezTo>
                    <a:pt x="10951" y="39627"/>
                    <a:pt x="13171" y="27048"/>
                    <a:pt x="21902" y="18317"/>
                  </a:cubicBezTo>
                  <a:cubicBezTo>
                    <a:pt x="27393" y="12918"/>
                    <a:pt x="34241" y="10009"/>
                    <a:pt x="40138" y="10009"/>
                  </a:cubicBezTo>
                  <a:close/>
                  <a:moveTo>
                    <a:pt x="39971" y="1"/>
                  </a:moveTo>
                  <a:cubicBezTo>
                    <a:pt x="31488" y="1"/>
                    <a:pt x="22244" y="3831"/>
                    <a:pt x="14947" y="11213"/>
                  </a:cubicBezTo>
                  <a:cubicBezTo>
                    <a:pt x="2072" y="23940"/>
                    <a:pt x="0" y="42587"/>
                    <a:pt x="10063" y="52798"/>
                  </a:cubicBezTo>
                  <a:cubicBezTo>
                    <a:pt x="14400" y="57134"/>
                    <a:pt x="20257" y="59228"/>
                    <a:pt x="26537" y="59228"/>
                  </a:cubicBezTo>
                  <a:cubicBezTo>
                    <a:pt x="35044" y="59228"/>
                    <a:pt x="44326" y="55384"/>
                    <a:pt x="51648" y="48062"/>
                  </a:cubicBezTo>
                  <a:cubicBezTo>
                    <a:pt x="64523" y="35187"/>
                    <a:pt x="66743" y="16541"/>
                    <a:pt x="56531" y="6478"/>
                  </a:cubicBezTo>
                  <a:cubicBezTo>
                    <a:pt x="52175" y="2121"/>
                    <a:pt x="46283" y="1"/>
                    <a:pt x="39971"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7" name="Google Shape;2694;p44">
              <a:extLst>
                <a:ext uri="{FF2B5EF4-FFF2-40B4-BE49-F238E27FC236}">
                  <a16:creationId xmlns:a16="http://schemas.microsoft.com/office/drawing/2014/main" id="{4026D043-16BF-AC9F-92DB-3A2623230543}"/>
                </a:ext>
              </a:extLst>
            </p:cNvPr>
            <p:cNvSpPr/>
            <p:nvPr/>
          </p:nvSpPr>
          <p:spPr>
            <a:xfrm>
              <a:off x="2267800" y="1048350"/>
              <a:ext cx="4043200" cy="2744700"/>
            </a:xfrm>
            <a:custGeom>
              <a:avLst/>
              <a:gdLst/>
              <a:ahLst/>
              <a:cxnLst/>
              <a:rect l="l" t="t" r="r" b="b"/>
              <a:pathLst>
                <a:path w="161728" h="109788" extrusionOk="0">
                  <a:moveTo>
                    <a:pt x="159360" y="0"/>
                  </a:moveTo>
                  <a:lnTo>
                    <a:pt x="76931" y="42325"/>
                  </a:lnTo>
                  <a:lnTo>
                    <a:pt x="12852" y="83021"/>
                  </a:lnTo>
                  <a:cubicBezTo>
                    <a:pt x="9005" y="85537"/>
                    <a:pt x="1161" y="94860"/>
                    <a:pt x="3677" y="98708"/>
                  </a:cubicBezTo>
                  <a:cubicBezTo>
                    <a:pt x="5770" y="102109"/>
                    <a:pt x="1" y="109787"/>
                    <a:pt x="1290" y="109787"/>
                  </a:cubicBezTo>
                  <a:cubicBezTo>
                    <a:pt x="1459" y="109787"/>
                    <a:pt x="1750" y="109655"/>
                    <a:pt x="2197" y="109363"/>
                  </a:cubicBezTo>
                  <a:lnTo>
                    <a:pt x="156696" y="11543"/>
                  </a:lnTo>
                  <a:cubicBezTo>
                    <a:pt x="160544" y="9027"/>
                    <a:pt x="161727" y="3996"/>
                    <a:pt x="159360" y="0"/>
                  </a:cubicBezTo>
                  <a:close/>
                </a:path>
              </a:pathLst>
            </a:custGeom>
            <a:solidFill>
              <a:srgbClr val="9C9C9B"/>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8" name="Google Shape;2695;p44">
              <a:extLst>
                <a:ext uri="{FF2B5EF4-FFF2-40B4-BE49-F238E27FC236}">
                  <a16:creationId xmlns:a16="http://schemas.microsoft.com/office/drawing/2014/main" id="{A8C983F7-3168-1F57-2BA8-09CF166C2B76}"/>
                </a:ext>
              </a:extLst>
            </p:cNvPr>
            <p:cNvSpPr/>
            <p:nvPr/>
          </p:nvSpPr>
          <p:spPr>
            <a:xfrm>
              <a:off x="2264875" y="2831600"/>
              <a:ext cx="1086375" cy="961450"/>
            </a:xfrm>
            <a:custGeom>
              <a:avLst/>
              <a:gdLst/>
              <a:ahLst/>
              <a:cxnLst/>
              <a:rect l="l" t="t" r="r" b="b"/>
              <a:pathLst>
                <a:path w="43455" h="38458" extrusionOk="0">
                  <a:moveTo>
                    <a:pt x="31468" y="0"/>
                  </a:moveTo>
                  <a:lnTo>
                    <a:pt x="12969" y="11691"/>
                  </a:lnTo>
                  <a:cubicBezTo>
                    <a:pt x="8974" y="14207"/>
                    <a:pt x="1130" y="23530"/>
                    <a:pt x="3646" y="27378"/>
                  </a:cubicBezTo>
                  <a:cubicBezTo>
                    <a:pt x="5870" y="30779"/>
                    <a:pt x="0" y="38457"/>
                    <a:pt x="1366" y="38457"/>
                  </a:cubicBezTo>
                  <a:cubicBezTo>
                    <a:pt x="1546" y="38457"/>
                    <a:pt x="1850" y="38325"/>
                    <a:pt x="2314" y="38033"/>
                  </a:cubicBezTo>
                  <a:lnTo>
                    <a:pt x="43455" y="11987"/>
                  </a:lnTo>
                  <a:cubicBezTo>
                    <a:pt x="39607" y="7843"/>
                    <a:pt x="35611" y="3848"/>
                    <a:pt x="31468"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9" name="Google Shape;2696;p44">
              <a:extLst>
                <a:ext uri="{FF2B5EF4-FFF2-40B4-BE49-F238E27FC236}">
                  <a16:creationId xmlns:a16="http://schemas.microsoft.com/office/drawing/2014/main" id="{F75BB0E0-D84F-567B-4640-CE38C6429C5C}"/>
                </a:ext>
              </a:extLst>
            </p:cNvPr>
            <p:cNvSpPr/>
            <p:nvPr/>
          </p:nvSpPr>
          <p:spPr>
            <a:xfrm>
              <a:off x="3953450" y="2227250"/>
              <a:ext cx="396400" cy="280550"/>
            </a:xfrm>
            <a:custGeom>
              <a:avLst/>
              <a:gdLst/>
              <a:ahLst/>
              <a:cxnLst/>
              <a:rect l="l" t="t" r="r" b="b"/>
              <a:pathLst>
                <a:path w="15856" h="11222" extrusionOk="0">
                  <a:moveTo>
                    <a:pt x="8088" y="0"/>
                  </a:moveTo>
                  <a:cubicBezTo>
                    <a:pt x="3779" y="0"/>
                    <a:pt x="0" y="5642"/>
                    <a:pt x="3881" y="9523"/>
                  </a:cubicBezTo>
                  <a:cubicBezTo>
                    <a:pt x="5078" y="10720"/>
                    <a:pt x="6424" y="11221"/>
                    <a:pt x="7724" y="11221"/>
                  </a:cubicBezTo>
                  <a:cubicBezTo>
                    <a:pt x="12050" y="11221"/>
                    <a:pt x="15856" y="5663"/>
                    <a:pt x="11872" y="1680"/>
                  </a:cubicBezTo>
                  <a:cubicBezTo>
                    <a:pt x="10688" y="496"/>
                    <a:pt x="9365" y="0"/>
                    <a:pt x="8088" y="0"/>
                  </a:cubicBezTo>
                  <a:close/>
                </a:path>
              </a:pathLst>
            </a:custGeom>
            <a:solidFill>
              <a:srgbClr val="D9D9D9"/>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0" name="Google Shape;2697;p44">
              <a:extLst>
                <a:ext uri="{FF2B5EF4-FFF2-40B4-BE49-F238E27FC236}">
                  <a16:creationId xmlns:a16="http://schemas.microsoft.com/office/drawing/2014/main" id="{B3B419C1-B91A-9B10-8441-8F90C4F91D71}"/>
                </a:ext>
              </a:extLst>
            </p:cNvPr>
            <p:cNvSpPr/>
            <p:nvPr/>
          </p:nvSpPr>
          <p:spPr>
            <a:xfrm>
              <a:off x="2720950" y="3164550"/>
              <a:ext cx="989175" cy="1057450"/>
            </a:xfrm>
            <a:custGeom>
              <a:avLst/>
              <a:gdLst/>
              <a:ahLst/>
              <a:cxnLst/>
              <a:rect l="l" t="t" r="r" b="b"/>
              <a:pathLst>
                <a:path w="39567" h="42298" extrusionOk="0">
                  <a:moveTo>
                    <a:pt x="26691" y="1"/>
                  </a:moveTo>
                  <a:lnTo>
                    <a:pt x="498" y="41141"/>
                  </a:lnTo>
                  <a:cubicBezTo>
                    <a:pt x="0" y="41981"/>
                    <a:pt x="12" y="42298"/>
                    <a:pt x="378" y="42298"/>
                  </a:cubicBezTo>
                  <a:cubicBezTo>
                    <a:pt x="1502" y="42298"/>
                    <a:pt x="5967" y="39301"/>
                    <a:pt x="9217" y="39301"/>
                  </a:cubicBezTo>
                  <a:cubicBezTo>
                    <a:pt x="9939" y="39301"/>
                    <a:pt x="10601" y="39449"/>
                    <a:pt x="11153" y="39810"/>
                  </a:cubicBezTo>
                  <a:cubicBezTo>
                    <a:pt x="11688" y="40146"/>
                    <a:pt x="12318" y="40297"/>
                    <a:pt x="13014" y="40297"/>
                  </a:cubicBezTo>
                  <a:cubicBezTo>
                    <a:pt x="17522" y="40297"/>
                    <a:pt x="24808" y="33967"/>
                    <a:pt x="26987" y="30634"/>
                  </a:cubicBezTo>
                  <a:lnTo>
                    <a:pt x="39566" y="10656"/>
                  </a:lnTo>
                  <a:cubicBezTo>
                    <a:pt x="35867" y="7548"/>
                    <a:pt x="31575" y="4885"/>
                    <a:pt x="28023" y="1481"/>
                  </a:cubicBezTo>
                  <a:cubicBezTo>
                    <a:pt x="27579" y="1037"/>
                    <a:pt x="27135" y="445"/>
                    <a:pt x="26691"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211" name="Google Shape;2674;p44">
            <a:extLst>
              <a:ext uri="{FF2B5EF4-FFF2-40B4-BE49-F238E27FC236}">
                <a16:creationId xmlns:a16="http://schemas.microsoft.com/office/drawing/2014/main" id="{0F8FD462-DFFA-0D81-736F-8633075279F1}"/>
              </a:ext>
            </a:extLst>
          </p:cNvPr>
          <p:cNvGrpSpPr/>
          <p:nvPr/>
        </p:nvGrpSpPr>
        <p:grpSpPr>
          <a:xfrm rot="186207">
            <a:off x="10906200" y="4098386"/>
            <a:ext cx="1164481" cy="2552927"/>
            <a:chOff x="5661950" y="0"/>
            <a:chExt cx="2209475" cy="4843900"/>
          </a:xfrm>
        </p:grpSpPr>
        <p:grpSp>
          <p:nvGrpSpPr>
            <p:cNvPr id="212" name="Google Shape;2675;p44">
              <a:extLst>
                <a:ext uri="{FF2B5EF4-FFF2-40B4-BE49-F238E27FC236}">
                  <a16:creationId xmlns:a16="http://schemas.microsoft.com/office/drawing/2014/main" id="{ABCAA10E-7E00-746D-B3A0-130BDE40B65A}"/>
                </a:ext>
              </a:extLst>
            </p:cNvPr>
            <p:cNvGrpSpPr/>
            <p:nvPr/>
          </p:nvGrpSpPr>
          <p:grpSpPr>
            <a:xfrm>
              <a:off x="5661950" y="0"/>
              <a:ext cx="2209475" cy="4843900"/>
              <a:chOff x="2616875" y="358450"/>
              <a:chExt cx="2209475" cy="4843900"/>
            </a:xfrm>
          </p:grpSpPr>
          <p:sp>
            <p:nvSpPr>
              <p:cNvPr id="215" name="Google Shape;2676;p44">
                <a:extLst>
                  <a:ext uri="{FF2B5EF4-FFF2-40B4-BE49-F238E27FC236}">
                    <a16:creationId xmlns:a16="http://schemas.microsoft.com/office/drawing/2014/main" id="{17354494-1B58-E9A6-CB59-442D9D535EF0}"/>
                  </a:ext>
                </a:extLst>
              </p:cNvPr>
              <p:cNvSpPr/>
              <p:nvPr/>
            </p:nvSpPr>
            <p:spPr>
              <a:xfrm>
                <a:off x="3504425" y="1400200"/>
                <a:ext cx="372325" cy="270800"/>
              </a:xfrm>
              <a:custGeom>
                <a:avLst/>
                <a:gdLst/>
                <a:ahLst/>
                <a:cxnLst/>
                <a:rect l="l" t="t" r="r" b="b"/>
                <a:pathLst>
                  <a:path w="14893" h="10832" fill="none" extrusionOk="0">
                    <a:moveTo>
                      <a:pt x="3686" y="10831"/>
                    </a:moveTo>
                    <a:cubicBezTo>
                      <a:pt x="3686" y="10831"/>
                      <a:pt x="0" y="1204"/>
                      <a:pt x="7597" y="602"/>
                    </a:cubicBezTo>
                    <a:cubicBezTo>
                      <a:pt x="14893" y="0"/>
                      <a:pt x="14140" y="7973"/>
                      <a:pt x="13012" y="9778"/>
                    </a:cubicBezTo>
                  </a:path>
                </a:pathLst>
              </a:custGeom>
              <a:solidFill>
                <a:schemeClr val="lt2"/>
              </a:solidFill>
              <a:ln w="47000" cap="rnd" cmpd="sng">
                <a:solidFill>
                  <a:schemeClr val="lt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6" name="Google Shape;2677;p44">
                <a:extLst>
                  <a:ext uri="{FF2B5EF4-FFF2-40B4-BE49-F238E27FC236}">
                    <a16:creationId xmlns:a16="http://schemas.microsoft.com/office/drawing/2014/main" id="{BD6BB745-D16F-26EA-55DD-6383FFD538F2}"/>
                  </a:ext>
                </a:extLst>
              </p:cNvPr>
              <p:cNvSpPr/>
              <p:nvPr/>
            </p:nvSpPr>
            <p:spPr>
              <a:xfrm>
                <a:off x="2616875" y="1466000"/>
                <a:ext cx="2209475" cy="3736350"/>
              </a:xfrm>
              <a:custGeom>
                <a:avLst/>
                <a:gdLst/>
                <a:ahLst/>
                <a:cxnLst/>
                <a:rect l="l" t="t" r="r" b="b"/>
                <a:pathLst>
                  <a:path w="88379" h="149454" extrusionOk="0">
                    <a:moveTo>
                      <a:pt x="44493" y="13295"/>
                    </a:moveTo>
                    <a:cubicBezTo>
                      <a:pt x="47606" y="13295"/>
                      <a:pt x="50620" y="15707"/>
                      <a:pt x="50620" y="19331"/>
                    </a:cubicBezTo>
                    <a:cubicBezTo>
                      <a:pt x="50620" y="22716"/>
                      <a:pt x="47913" y="25348"/>
                      <a:pt x="44603" y="25348"/>
                    </a:cubicBezTo>
                    <a:lnTo>
                      <a:pt x="44603" y="25423"/>
                    </a:lnTo>
                    <a:cubicBezTo>
                      <a:pt x="39188" y="25423"/>
                      <a:pt x="36480" y="18880"/>
                      <a:pt x="40316" y="15044"/>
                    </a:cubicBezTo>
                    <a:cubicBezTo>
                      <a:pt x="41524" y="13835"/>
                      <a:pt x="43020" y="13295"/>
                      <a:pt x="44493" y="13295"/>
                    </a:cubicBezTo>
                    <a:close/>
                    <a:moveTo>
                      <a:pt x="23769" y="1"/>
                    </a:moveTo>
                    <a:lnTo>
                      <a:pt x="1" y="22941"/>
                    </a:lnTo>
                    <a:lnTo>
                      <a:pt x="1" y="149454"/>
                    </a:lnTo>
                    <a:lnTo>
                      <a:pt x="88378" y="149454"/>
                    </a:lnTo>
                    <a:lnTo>
                      <a:pt x="88378" y="22941"/>
                    </a:lnTo>
                    <a:lnTo>
                      <a:pt x="67619" y="1"/>
                    </a:lnTo>
                    <a:close/>
                  </a:path>
                </a:pathLst>
              </a:custGeom>
              <a:solidFill>
                <a:schemeClr val="accent1"/>
              </a:solidFill>
              <a:ln w="2857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7" name="Google Shape;2678;p44">
                <a:extLst>
                  <a:ext uri="{FF2B5EF4-FFF2-40B4-BE49-F238E27FC236}">
                    <a16:creationId xmlns:a16="http://schemas.microsoft.com/office/drawing/2014/main" id="{1BED2EAF-ECF6-BEC8-3798-242741CA3C6F}"/>
                  </a:ext>
                </a:extLst>
              </p:cNvPr>
              <p:cNvSpPr/>
              <p:nvPr/>
            </p:nvSpPr>
            <p:spPr>
              <a:xfrm>
                <a:off x="2659881" y="1499497"/>
                <a:ext cx="2133469" cy="768671"/>
              </a:xfrm>
              <a:custGeom>
                <a:avLst/>
                <a:gdLst/>
                <a:ahLst/>
                <a:cxnLst/>
                <a:rect l="l" t="t" r="r" b="b"/>
                <a:pathLst>
                  <a:path w="88379" h="31968" extrusionOk="0">
                    <a:moveTo>
                      <a:pt x="44077" y="13013"/>
                    </a:moveTo>
                    <a:cubicBezTo>
                      <a:pt x="49492" y="13013"/>
                      <a:pt x="52125" y="19481"/>
                      <a:pt x="48364" y="23317"/>
                    </a:cubicBezTo>
                    <a:cubicBezTo>
                      <a:pt x="47122" y="24560"/>
                      <a:pt x="45603" y="25116"/>
                      <a:pt x="44118" y="25116"/>
                    </a:cubicBezTo>
                    <a:cubicBezTo>
                      <a:pt x="41017" y="25116"/>
                      <a:pt x="38060" y="22692"/>
                      <a:pt x="38060" y="19030"/>
                    </a:cubicBezTo>
                    <a:cubicBezTo>
                      <a:pt x="38060" y="15721"/>
                      <a:pt x="40767" y="13013"/>
                      <a:pt x="44077" y="13013"/>
                    </a:cubicBezTo>
                    <a:close/>
                    <a:moveTo>
                      <a:pt x="23242" y="0"/>
                    </a:moveTo>
                    <a:lnTo>
                      <a:pt x="1" y="22640"/>
                    </a:lnTo>
                    <a:lnTo>
                      <a:pt x="1" y="31967"/>
                    </a:lnTo>
                    <a:lnTo>
                      <a:pt x="88378" y="31967"/>
                    </a:lnTo>
                    <a:lnTo>
                      <a:pt x="88378" y="22640"/>
                    </a:lnTo>
                    <a:lnTo>
                      <a:pt x="67092"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8" name="Google Shape;2679;p44">
                <a:extLst>
                  <a:ext uri="{FF2B5EF4-FFF2-40B4-BE49-F238E27FC236}">
                    <a16:creationId xmlns:a16="http://schemas.microsoft.com/office/drawing/2014/main" id="{7C79D7D2-A309-9247-66A0-93E831E4F635}"/>
                  </a:ext>
                </a:extLst>
              </p:cNvPr>
              <p:cNvSpPr/>
              <p:nvPr/>
            </p:nvSpPr>
            <p:spPr>
              <a:xfrm>
                <a:off x="2655299" y="4822509"/>
                <a:ext cx="2133469" cy="361188"/>
              </a:xfrm>
              <a:custGeom>
                <a:avLst/>
                <a:gdLst/>
                <a:ahLst/>
                <a:cxnLst/>
                <a:rect l="l" t="t" r="r" b="b"/>
                <a:pathLst>
                  <a:path w="88379" h="15495" extrusionOk="0">
                    <a:moveTo>
                      <a:pt x="1" y="0"/>
                    </a:moveTo>
                    <a:lnTo>
                      <a:pt x="1" y="15494"/>
                    </a:lnTo>
                    <a:lnTo>
                      <a:pt x="88378" y="15494"/>
                    </a:lnTo>
                    <a:lnTo>
                      <a:pt x="88378"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9" name="Google Shape;2680;p44">
                <a:extLst>
                  <a:ext uri="{FF2B5EF4-FFF2-40B4-BE49-F238E27FC236}">
                    <a16:creationId xmlns:a16="http://schemas.microsoft.com/office/drawing/2014/main" id="{2F234BD5-C245-47B3-F9C8-2C233648AE8F}"/>
                  </a:ext>
                </a:extLst>
              </p:cNvPr>
              <p:cNvSpPr/>
              <p:nvPr/>
            </p:nvSpPr>
            <p:spPr>
              <a:xfrm>
                <a:off x="3694122" y="3021125"/>
                <a:ext cx="665675" cy="547175"/>
              </a:xfrm>
              <a:custGeom>
                <a:avLst/>
                <a:gdLst/>
                <a:ahLst/>
                <a:cxnLst/>
                <a:rect l="l" t="t" r="r" b="b"/>
                <a:pathLst>
                  <a:path w="26627" h="21887" extrusionOk="0">
                    <a:moveTo>
                      <a:pt x="8230" y="1"/>
                    </a:moveTo>
                    <a:cubicBezTo>
                      <a:pt x="3982" y="1"/>
                      <a:pt x="1" y="3359"/>
                      <a:pt x="1" y="8272"/>
                    </a:cubicBezTo>
                    <a:cubicBezTo>
                      <a:pt x="1" y="11657"/>
                      <a:pt x="2032" y="14591"/>
                      <a:pt x="5491" y="17524"/>
                    </a:cubicBezTo>
                    <a:cubicBezTo>
                      <a:pt x="7974" y="19254"/>
                      <a:pt x="10531" y="20683"/>
                      <a:pt x="13314" y="21886"/>
                    </a:cubicBezTo>
                    <a:cubicBezTo>
                      <a:pt x="16022" y="20683"/>
                      <a:pt x="18654" y="19254"/>
                      <a:pt x="21061" y="17524"/>
                    </a:cubicBezTo>
                    <a:cubicBezTo>
                      <a:pt x="24596" y="14591"/>
                      <a:pt x="26627" y="11657"/>
                      <a:pt x="26627" y="8272"/>
                    </a:cubicBezTo>
                    <a:cubicBezTo>
                      <a:pt x="26627" y="3730"/>
                      <a:pt x="23015" y="73"/>
                      <a:pt x="18491" y="73"/>
                    </a:cubicBezTo>
                    <a:cubicBezTo>
                      <a:pt x="18445" y="73"/>
                      <a:pt x="18399" y="73"/>
                      <a:pt x="18353" y="74"/>
                    </a:cubicBezTo>
                    <a:cubicBezTo>
                      <a:pt x="18262" y="70"/>
                      <a:pt x="18171" y="68"/>
                      <a:pt x="18080" y="68"/>
                    </a:cubicBezTo>
                    <a:cubicBezTo>
                      <a:pt x="16367" y="68"/>
                      <a:pt x="14671" y="733"/>
                      <a:pt x="13314" y="1804"/>
                    </a:cubicBezTo>
                    <a:cubicBezTo>
                      <a:pt x="11743" y="561"/>
                      <a:pt x="9964" y="1"/>
                      <a:pt x="823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0" name="Google Shape;2681;p44">
                <a:extLst>
                  <a:ext uri="{FF2B5EF4-FFF2-40B4-BE49-F238E27FC236}">
                    <a16:creationId xmlns:a16="http://schemas.microsoft.com/office/drawing/2014/main" id="{6F77A606-4B02-CDF0-661E-78FABEFFF3B3}"/>
                  </a:ext>
                </a:extLst>
              </p:cNvPr>
              <p:cNvSpPr/>
              <p:nvPr/>
            </p:nvSpPr>
            <p:spPr>
              <a:xfrm>
                <a:off x="3282525" y="358450"/>
                <a:ext cx="684475" cy="1476125"/>
              </a:xfrm>
              <a:custGeom>
                <a:avLst/>
                <a:gdLst/>
                <a:ahLst/>
                <a:cxnLst/>
                <a:rect l="l" t="t" r="r" b="b"/>
                <a:pathLst>
                  <a:path w="27379" h="59045" fill="none" extrusionOk="0">
                    <a:moveTo>
                      <a:pt x="18428" y="59045"/>
                    </a:moveTo>
                    <a:cubicBezTo>
                      <a:pt x="18428" y="59045"/>
                      <a:pt x="16849" y="49869"/>
                      <a:pt x="18955" y="41821"/>
                    </a:cubicBezTo>
                    <a:cubicBezTo>
                      <a:pt x="19782" y="38737"/>
                      <a:pt x="21963" y="32870"/>
                      <a:pt x="23693" y="25273"/>
                    </a:cubicBezTo>
                    <a:cubicBezTo>
                      <a:pt x="26326" y="13690"/>
                      <a:pt x="27379" y="1"/>
                      <a:pt x="17075" y="1"/>
                    </a:cubicBezTo>
                    <a:cubicBezTo>
                      <a:pt x="1" y="1"/>
                      <a:pt x="8124" y="25499"/>
                      <a:pt x="14818" y="41821"/>
                    </a:cubicBezTo>
                    <a:cubicBezTo>
                      <a:pt x="18880" y="51599"/>
                      <a:pt x="16022" y="58142"/>
                      <a:pt x="16022" y="58142"/>
                    </a:cubicBezTo>
                  </a:path>
                </a:pathLst>
              </a:custGeom>
              <a:solidFill>
                <a:schemeClr val="lt2"/>
              </a:solidFill>
              <a:ln w="47000" cap="rnd" cmpd="sng">
                <a:solidFill>
                  <a:schemeClr val="lt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1" name="Google Shape;2682;p44">
                <a:extLst>
                  <a:ext uri="{FF2B5EF4-FFF2-40B4-BE49-F238E27FC236}">
                    <a16:creationId xmlns:a16="http://schemas.microsoft.com/office/drawing/2014/main" id="{C4AD492A-3F26-F3D6-9FDE-E5EFDC518633}"/>
                  </a:ext>
                </a:extLst>
              </p:cNvPr>
              <p:cNvSpPr/>
              <p:nvPr/>
            </p:nvSpPr>
            <p:spPr>
              <a:xfrm>
                <a:off x="2898925" y="2735275"/>
                <a:ext cx="1645350" cy="1645350"/>
              </a:xfrm>
              <a:custGeom>
                <a:avLst/>
                <a:gdLst/>
                <a:ahLst/>
                <a:cxnLst/>
                <a:rect l="l" t="t" r="r" b="b"/>
                <a:pathLst>
                  <a:path w="65814" h="65814" fill="none" extrusionOk="0">
                    <a:moveTo>
                      <a:pt x="1" y="0"/>
                    </a:moveTo>
                    <a:lnTo>
                      <a:pt x="65814" y="0"/>
                    </a:lnTo>
                    <a:lnTo>
                      <a:pt x="65814" y="65813"/>
                    </a:lnTo>
                    <a:lnTo>
                      <a:pt x="1" y="65813"/>
                    </a:lnTo>
                    <a:close/>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2" name="Google Shape;2683;p44">
                <a:extLst>
                  <a:ext uri="{FF2B5EF4-FFF2-40B4-BE49-F238E27FC236}">
                    <a16:creationId xmlns:a16="http://schemas.microsoft.com/office/drawing/2014/main" id="{6EC9175B-B9B0-7297-D65F-97CA8BA023A6}"/>
                  </a:ext>
                </a:extLst>
              </p:cNvPr>
              <p:cNvSpPr/>
              <p:nvPr/>
            </p:nvSpPr>
            <p:spPr>
              <a:xfrm>
                <a:off x="3299450" y="2596125"/>
                <a:ext cx="376100" cy="274550"/>
              </a:xfrm>
              <a:custGeom>
                <a:avLst/>
                <a:gdLst/>
                <a:ahLst/>
                <a:cxnLst/>
                <a:rect l="l" t="t" r="r" b="b"/>
                <a:pathLst>
                  <a:path w="15044" h="10982" extrusionOk="0">
                    <a:moveTo>
                      <a:pt x="5642" y="0"/>
                    </a:moveTo>
                    <a:cubicBezTo>
                      <a:pt x="76" y="0"/>
                      <a:pt x="226" y="2482"/>
                      <a:pt x="226" y="5491"/>
                    </a:cubicBezTo>
                    <a:cubicBezTo>
                      <a:pt x="226" y="8499"/>
                      <a:pt x="1" y="10982"/>
                      <a:pt x="5642" y="10982"/>
                    </a:cubicBezTo>
                    <a:cubicBezTo>
                      <a:pt x="9854" y="10982"/>
                      <a:pt x="13464" y="9628"/>
                      <a:pt x="15044" y="7672"/>
                    </a:cubicBezTo>
                    <a:lnTo>
                      <a:pt x="14968" y="3310"/>
                    </a:lnTo>
                    <a:cubicBezTo>
                      <a:pt x="13389" y="1354"/>
                      <a:pt x="9854" y="0"/>
                      <a:pt x="564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3" name="Google Shape;2684;p44">
                <a:extLst>
                  <a:ext uri="{FF2B5EF4-FFF2-40B4-BE49-F238E27FC236}">
                    <a16:creationId xmlns:a16="http://schemas.microsoft.com/office/drawing/2014/main" id="{A1DFB69E-E77B-3853-8748-B57BD7969D4A}"/>
                  </a:ext>
                </a:extLst>
              </p:cNvPr>
              <p:cNvSpPr/>
              <p:nvPr/>
            </p:nvSpPr>
            <p:spPr>
              <a:xfrm>
                <a:off x="3299450" y="2596125"/>
                <a:ext cx="376100" cy="274550"/>
              </a:xfrm>
              <a:custGeom>
                <a:avLst/>
                <a:gdLst/>
                <a:ahLst/>
                <a:cxnLst/>
                <a:rect l="l" t="t" r="r" b="b"/>
                <a:pathLst>
                  <a:path w="15044" h="10982" fill="none" extrusionOk="0">
                    <a:moveTo>
                      <a:pt x="15044" y="7672"/>
                    </a:moveTo>
                    <a:cubicBezTo>
                      <a:pt x="13464" y="9628"/>
                      <a:pt x="9854" y="10982"/>
                      <a:pt x="5642" y="10982"/>
                    </a:cubicBezTo>
                    <a:cubicBezTo>
                      <a:pt x="1" y="10982"/>
                      <a:pt x="226" y="8499"/>
                      <a:pt x="226" y="5491"/>
                    </a:cubicBezTo>
                    <a:cubicBezTo>
                      <a:pt x="226" y="2482"/>
                      <a:pt x="76" y="0"/>
                      <a:pt x="5642" y="0"/>
                    </a:cubicBezTo>
                    <a:cubicBezTo>
                      <a:pt x="9854" y="0"/>
                      <a:pt x="13389" y="1354"/>
                      <a:pt x="14968" y="3310"/>
                    </a:cubicBezTo>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4" name="Google Shape;2685;p44">
                <a:extLst>
                  <a:ext uri="{FF2B5EF4-FFF2-40B4-BE49-F238E27FC236}">
                    <a16:creationId xmlns:a16="http://schemas.microsoft.com/office/drawing/2014/main" id="{4F892778-3E91-11DA-B456-86FEB7FE4653}"/>
                  </a:ext>
                </a:extLst>
              </p:cNvPr>
              <p:cNvSpPr/>
              <p:nvPr/>
            </p:nvSpPr>
            <p:spPr>
              <a:xfrm>
                <a:off x="3792100" y="2596125"/>
                <a:ext cx="376100" cy="274550"/>
              </a:xfrm>
              <a:custGeom>
                <a:avLst/>
                <a:gdLst/>
                <a:ahLst/>
                <a:cxnLst/>
                <a:rect l="l" t="t" r="r" b="b"/>
                <a:pathLst>
                  <a:path w="15044" h="10982" extrusionOk="0">
                    <a:moveTo>
                      <a:pt x="9403" y="0"/>
                    </a:moveTo>
                    <a:cubicBezTo>
                      <a:pt x="5191" y="0"/>
                      <a:pt x="1656" y="1354"/>
                      <a:pt x="76" y="3310"/>
                    </a:cubicBezTo>
                    <a:lnTo>
                      <a:pt x="1" y="7672"/>
                    </a:lnTo>
                    <a:cubicBezTo>
                      <a:pt x="1580" y="9628"/>
                      <a:pt x="5191" y="10982"/>
                      <a:pt x="9403" y="10982"/>
                    </a:cubicBezTo>
                    <a:cubicBezTo>
                      <a:pt x="15044" y="10982"/>
                      <a:pt x="14818" y="8499"/>
                      <a:pt x="14818" y="5491"/>
                    </a:cubicBezTo>
                    <a:cubicBezTo>
                      <a:pt x="14818" y="2482"/>
                      <a:pt x="14969" y="0"/>
                      <a:pt x="9403"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5" name="Google Shape;2686;p44">
                <a:extLst>
                  <a:ext uri="{FF2B5EF4-FFF2-40B4-BE49-F238E27FC236}">
                    <a16:creationId xmlns:a16="http://schemas.microsoft.com/office/drawing/2014/main" id="{E81F808F-1520-B036-7070-A73955B556D0}"/>
                  </a:ext>
                </a:extLst>
              </p:cNvPr>
              <p:cNvSpPr/>
              <p:nvPr/>
            </p:nvSpPr>
            <p:spPr>
              <a:xfrm>
                <a:off x="3792100" y="2596125"/>
                <a:ext cx="376100" cy="274550"/>
              </a:xfrm>
              <a:custGeom>
                <a:avLst/>
                <a:gdLst/>
                <a:ahLst/>
                <a:cxnLst/>
                <a:rect l="l" t="t" r="r" b="b"/>
                <a:pathLst>
                  <a:path w="15044" h="10982" fill="none" extrusionOk="0">
                    <a:moveTo>
                      <a:pt x="1" y="7672"/>
                    </a:moveTo>
                    <a:cubicBezTo>
                      <a:pt x="1580" y="9628"/>
                      <a:pt x="5191" y="10982"/>
                      <a:pt x="9403" y="10982"/>
                    </a:cubicBezTo>
                    <a:cubicBezTo>
                      <a:pt x="15044" y="10982"/>
                      <a:pt x="14818" y="8499"/>
                      <a:pt x="14818" y="5491"/>
                    </a:cubicBezTo>
                    <a:cubicBezTo>
                      <a:pt x="14818" y="2482"/>
                      <a:pt x="14969" y="0"/>
                      <a:pt x="9403" y="0"/>
                    </a:cubicBezTo>
                    <a:cubicBezTo>
                      <a:pt x="5191" y="0"/>
                      <a:pt x="1656" y="1354"/>
                      <a:pt x="76" y="3310"/>
                    </a:cubicBezTo>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6" name="Google Shape;2687;p44">
                <a:extLst>
                  <a:ext uri="{FF2B5EF4-FFF2-40B4-BE49-F238E27FC236}">
                    <a16:creationId xmlns:a16="http://schemas.microsoft.com/office/drawing/2014/main" id="{5442A7B0-858D-64EA-5B05-29CC5979AB2A}"/>
                  </a:ext>
                </a:extLst>
              </p:cNvPr>
              <p:cNvSpPr/>
              <p:nvPr/>
            </p:nvSpPr>
            <p:spPr>
              <a:xfrm>
                <a:off x="3641675" y="2658050"/>
                <a:ext cx="176775" cy="152525"/>
              </a:xfrm>
              <a:custGeom>
                <a:avLst/>
                <a:gdLst/>
                <a:ahLst/>
                <a:cxnLst/>
                <a:rect l="l" t="t" r="r" b="b"/>
                <a:pathLst>
                  <a:path w="7071" h="6101" extrusionOk="0">
                    <a:moveTo>
                      <a:pt x="3996" y="0"/>
                    </a:moveTo>
                    <a:cubicBezTo>
                      <a:pt x="3316" y="0"/>
                      <a:pt x="2622" y="235"/>
                      <a:pt x="2032" y="757"/>
                    </a:cubicBezTo>
                    <a:cubicBezTo>
                      <a:pt x="1" y="2562"/>
                      <a:pt x="1054" y="5797"/>
                      <a:pt x="3686" y="6098"/>
                    </a:cubicBezTo>
                    <a:cubicBezTo>
                      <a:pt x="3734" y="6100"/>
                      <a:pt x="3782" y="6101"/>
                      <a:pt x="3830" y="6101"/>
                    </a:cubicBezTo>
                    <a:cubicBezTo>
                      <a:pt x="5570" y="6101"/>
                      <a:pt x="6998" y="4773"/>
                      <a:pt x="7071" y="3089"/>
                    </a:cubicBezTo>
                    <a:cubicBezTo>
                      <a:pt x="7071" y="1252"/>
                      <a:pt x="5569" y="0"/>
                      <a:pt x="3996" y="0"/>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13" name="Google Shape;2688;p44">
              <a:extLst>
                <a:ext uri="{FF2B5EF4-FFF2-40B4-BE49-F238E27FC236}">
                  <a16:creationId xmlns:a16="http://schemas.microsoft.com/office/drawing/2014/main" id="{05B881D6-D195-64D1-726A-EA21646AFC31}"/>
                </a:ext>
              </a:extLst>
            </p:cNvPr>
            <p:cNvSpPr txBox="1"/>
            <p:nvPr/>
          </p:nvSpPr>
          <p:spPr>
            <a:xfrm>
              <a:off x="5963940" y="2642749"/>
              <a:ext cx="627300" cy="513300"/>
            </a:xfrm>
            <a:prstGeom prst="rect">
              <a:avLst/>
            </a:prstGeom>
            <a:noFill/>
            <a:ln>
              <a:noFill/>
            </a:ln>
          </p:spPr>
          <p:txBody>
            <a:bodyPr spcFirstLastPara="1" wrap="square" lIns="121900" tIns="121900" rIns="121900" bIns="121900" anchor="ctr" anchorCtr="0">
              <a:noAutofit/>
            </a:bodyPr>
            <a:lstStyle/>
            <a:p>
              <a:r>
                <a:rPr lang="en" sz="2933">
                  <a:solidFill>
                    <a:schemeClr val="lt1"/>
                  </a:solidFill>
                  <a:latin typeface="Mansalva"/>
                  <a:ea typeface="Mansalva"/>
                  <a:cs typeface="Mansalva"/>
                  <a:sym typeface="Mansalva"/>
                </a:rPr>
                <a:t>I</a:t>
              </a:r>
              <a:endParaRPr sz="2933">
                <a:solidFill>
                  <a:schemeClr val="lt1"/>
                </a:solidFill>
                <a:latin typeface="Mansalva"/>
                <a:ea typeface="Mansalva"/>
                <a:cs typeface="Mansalva"/>
                <a:sym typeface="Mansalva"/>
              </a:endParaRPr>
            </a:p>
          </p:txBody>
        </p:sp>
        <p:sp>
          <p:nvSpPr>
            <p:cNvPr id="214" name="Google Shape;2689;p44">
              <a:extLst>
                <a:ext uri="{FF2B5EF4-FFF2-40B4-BE49-F238E27FC236}">
                  <a16:creationId xmlns:a16="http://schemas.microsoft.com/office/drawing/2014/main" id="{30C0F525-23B4-84EC-5771-685DE3D4EF64}"/>
                </a:ext>
              </a:extLst>
            </p:cNvPr>
            <p:cNvSpPr txBox="1"/>
            <p:nvPr/>
          </p:nvSpPr>
          <p:spPr>
            <a:xfrm>
              <a:off x="5963976" y="3302725"/>
              <a:ext cx="1601400" cy="513300"/>
            </a:xfrm>
            <a:prstGeom prst="rect">
              <a:avLst/>
            </a:prstGeom>
            <a:noFill/>
            <a:ln>
              <a:noFill/>
            </a:ln>
          </p:spPr>
          <p:txBody>
            <a:bodyPr spcFirstLastPara="1" wrap="square" lIns="121900" tIns="121900" rIns="121900" bIns="121900" anchor="ctr" anchorCtr="0">
              <a:noAutofit/>
            </a:bodyPr>
            <a:lstStyle/>
            <a:p>
              <a:pPr algn="ctr"/>
              <a:r>
                <a:rPr lang="en" sz="1733">
                  <a:solidFill>
                    <a:schemeClr val="lt1"/>
                  </a:solidFill>
                  <a:latin typeface="Mansalva"/>
                  <a:ea typeface="Mansalva"/>
                  <a:cs typeface="Mansalva"/>
                  <a:sym typeface="Mansalva"/>
                </a:rPr>
                <a:t>School</a:t>
              </a:r>
              <a:endParaRPr sz="1733">
                <a:solidFill>
                  <a:schemeClr val="lt1"/>
                </a:solidFill>
                <a:latin typeface="Mansalva"/>
                <a:ea typeface="Mansalva"/>
                <a:cs typeface="Mansalva"/>
                <a:sym typeface="Mansalva"/>
              </a:endParaRPr>
            </a:p>
          </p:txBody>
        </p:sp>
      </p:grpSp>
      <p:grpSp>
        <p:nvGrpSpPr>
          <p:cNvPr id="29" name="Group 28">
            <a:extLst>
              <a:ext uri="{FF2B5EF4-FFF2-40B4-BE49-F238E27FC236}">
                <a16:creationId xmlns:a16="http://schemas.microsoft.com/office/drawing/2014/main" id="{31B235BE-71F1-3CAF-4DC8-773BC641B1A0}"/>
              </a:ext>
            </a:extLst>
          </p:cNvPr>
          <p:cNvGrpSpPr/>
          <p:nvPr/>
        </p:nvGrpSpPr>
        <p:grpSpPr>
          <a:xfrm>
            <a:off x="675431" y="2268134"/>
            <a:ext cx="2052286" cy="2065733"/>
            <a:chOff x="6734456" y="1026165"/>
            <a:chExt cx="2052286" cy="1905000"/>
          </a:xfrm>
        </p:grpSpPr>
        <p:pic>
          <p:nvPicPr>
            <p:cNvPr id="30" name="Picture 29"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1429800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fade">
                                      <p:cBhvr>
                                        <p:cTn id="7" dur="500"/>
                                        <p:tgtEl>
                                          <p:spTgt spid="201"/>
                                        </p:tgtEl>
                                      </p:cBhvr>
                                    </p:animEffect>
                                    <p:anim calcmode="lin" valueType="num">
                                      <p:cBhvr>
                                        <p:cTn id="8" dur="500" fill="hold"/>
                                        <p:tgtEl>
                                          <p:spTgt spid="201"/>
                                        </p:tgtEl>
                                        <p:attrNameLst>
                                          <p:attrName>ppt_x</p:attrName>
                                        </p:attrNameLst>
                                      </p:cBhvr>
                                      <p:tavLst>
                                        <p:tav tm="0">
                                          <p:val>
                                            <p:strVal val="#ppt_x"/>
                                          </p:val>
                                        </p:tav>
                                        <p:tav tm="100000">
                                          <p:val>
                                            <p:strVal val="#ppt_x"/>
                                          </p:val>
                                        </p:tav>
                                      </p:tavLst>
                                    </p:anim>
                                    <p:anim calcmode="lin" valueType="num">
                                      <p:cBhvr>
                                        <p:cTn id="9" dur="500" fill="hold"/>
                                        <p:tgtEl>
                                          <p:spTgt spid="20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32" fill="hold" nodeType="clickEffect">
                                  <p:stCondLst>
                                    <p:cond delay="0"/>
                                  </p:stCondLst>
                                  <p:childTnLst>
                                    <p:set>
                                      <p:cBhvr>
                                        <p:cTn id="13" dur="1" fill="hold">
                                          <p:stCondLst>
                                            <p:cond delay="0"/>
                                          </p:stCondLst>
                                        </p:cTn>
                                        <p:tgtEl>
                                          <p:spTgt spid="202"/>
                                        </p:tgtEl>
                                        <p:attrNameLst>
                                          <p:attrName>style.visibility</p:attrName>
                                        </p:attrNameLst>
                                      </p:cBhvr>
                                      <p:to>
                                        <p:strVal val="visible"/>
                                      </p:to>
                                    </p:set>
                                    <p:animEffect transition="in" filter="box(out)">
                                      <p:cBhvr>
                                        <p:cTn id="14" dur="500"/>
                                        <p:tgtEl>
                                          <p:spTgt spid="20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7" name="Picture 216">
            <a:hlinkClick r:id="rId3"/>
            <a:extLst>
              <a:ext uri="{FF2B5EF4-FFF2-40B4-BE49-F238E27FC236}">
                <a16:creationId xmlns:a16="http://schemas.microsoft.com/office/drawing/2014/main" id="{C1E0C70E-B103-65CF-6BE4-CCC635CA5718}"/>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1094845" y="1877637"/>
            <a:ext cx="9756245" cy="4488615"/>
          </a:xfrm>
          <a:prstGeom prst="rect">
            <a:avLst/>
          </a:prstGeom>
        </p:spPr>
      </p:pic>
      <p:grpSp>
        <p:nvGrpSpPr>
          <p:cNvPr id="201" name="Google Shape;2674;p44">
            <a:extLst>
              <a:ext uri="{FF2B5EF4-FFF2-40B4-BE49-F238E27FC236}">
                <a16:creationId xmlns:a16="http://schemas.microsoft.com/office/drawing/2014/main" id="{732F64F6-61F0-DCA7-DF0B-F125EDB8CC8C}"/>
              </a:ext>
            </a:extLst>
          </p:cNvPr>
          <p:cNvGrpSpPr/>
          <p:nvPr/>
        </p:nvGrpSpPr>
        <p:grpSpPr>
          <a:xfrm rot="186207">
            <a:off x="10906200" y="4098386"/>
            <a:ext cx="1164481" cy="2552927"/>
            <a:chOff x="5661950" y="0"/>
            <a:chExt cx="2209475" cy="4843900"/>
          </a:xfrm>
        </p:grpSpPr>
        <p:grpSp>
          <p:nvGrpSpPr>
            <p:cNvPr id="202" name="Google Shape;2675;p44">
              <a:extLst>
                <a:ext uri="{FF2B5EF4-FFF2-40B4-BE49-F238E27FC236}">
                  <a16:creationId xmlns:a16="http://schemas.microsoft.com/office/drawing/2014/main" id="{23027F54-3E6B-87B9-6D7C-64697D04F7F6}"/>
                </a:ext>
              </a:extLst>
            </p:cNvPr>
            <p:cNvGrpSpPr/>
            <p:nvPr/>
          </p:nvGrpSpPr>
          <p:grpSpPr>
            <a:xfrm>
              <a:off x="5661950" y="0"/>
              <a:ext cx="2209475" cy="4843900"/>
              <a:chOff x="2616875" y="358450"/>
              <a:chExt cx="2209475" cy="4843900"/>
            </a:xfrm>
          </p:grpSpPr>
          <p:sp>
            <p:nvSpPr>
              <p:cNvPr id="205" name="Google Shape;2676;p44">
                <a:extLst>
                  <a:ext uri="{FF2B5EF4-FFF2-40B4-BE49-F238E27FC236}">
                    <a16:creationId xmlns:a16="http://schemas.microsoft.com/office/drawing/2014/main" id="{0EC200E7-22CC-D4A3-707F-C665CC6221CE}"/>
                  </a:ext>
                </a:extLst>
              </p:cNvPr>
              <p:cNvSpPr/>
              <p:nvPr/>
            </p:nvSpPr>
            <p:spPr>
              <a:xfrm>
                <a:off x="3504425" y="1400200"/>
                <a:ext cx="372325" cy="270800"/>
              </a:xfrm>
              <a:custGeom>
                <a:avLst/>
                <a:gdLst/>
                <a:ahLst/>
                <a:cxnLst/>
                <a:rect l="l" t="t" r="r" b="b"/>
                <a:pathLst>
                  <a:path w="14893" h="10832" fill="none" extrusionOk="0">
                    <a:moveTo>
                      <a:pt x="3686" y="10831"/>
                    </a:moveTo>
                    <a:cubicBezTo>
                      <a:pt x="3686" y="10831"/>
                      <a:pt x="0" y="1204"/>
                      <a:pt x="7597" y="602"/>
                    </a:cubicBezTo>
                    <a:cubicBezTo>
                      <a:pt x="14893" y="0"/>
                      <a:pt x="14140" y="7973"/>
                      <a:pt x="13012" y="9778"/>
                    </a:cubicBezTo>
                  </a:path>
                </a:pathLst>
              </a:custGeom>
              <a:solidFill>
                <a:schemeClr val="lt2"/>
              </a:solidFill>
              <a:ln w="47000" cap="rnd" cmpd="sng">
                <a:solidFill>
                  <a:schemeClr val="lt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6" name="Google Shape;2677;p44">
                <a:extLst>
                  <a:ext uri="{FF2B5EF4-FFF2-40B4-BE49-F238E27FC236}">
                    <a16:creationId xmlns:a16="http://schemas.microsoft.com/office/drawing/2014/main" id="{6AC279C0-A0CC-5E24-2964-25A498320E0F}"/>
                  </a:ext>
                </a:extLst>
              </p:cNvPr>
              <p:cNvSpPr/>
              <p:nvPr/>
            </p:nvSpPr>
            <p:spPr>
              <a:xfrm>
                <a:off x="2616875" y="1466000"/>
                <a:ext cx="2209475" cy="3736350"/>
              </a:xfrm>
              <a:custGeom>
                <a:avLst/>
                <a:gdLst/>
                <a:ahLst/>
                <a:cxnLst/>
                <a:rect l="l" t="t" r="r" b="b"/>
                <a:pathLst>
                  <a:path w="88379" h="149454" extrusionOk="0">
                    <a:moveTo>
                      <a:pt x="44493" y="13295"/>
                    </a:moveTo>
                    <a:cubicBezTo>
                      <a:pt x="47606" y="13295"/>
                      <a:pt x="50620" y="15707"/>
                      <a:pt x="50620" y="19331"/>
                    </a:cubicBezTo>
                    <a:cubicBezTo>
                      <a:pt x="50620" y="22716"/>
                      <a:pt x="47913" y="25348"/>
                      <a:pt x="44603" y="25348"/>
                    </a:cubicBezTo>
                    <a:lnTo>
                      <a:pt x="44603" y="25423"/>
                    </a:lnTo>
                    <a:cubicBezTo>
                      <a:pt x="39188" y="25423"/>
                      <a:pt x="36480" y="18880"/>
                      <a:pt x="40316" y="15044"/>
                    </a:cubicBezTo>
                    <a:cubicBezTo>
                      <a:pt x="41524" y="13835"/>
                      <a:pt x="43020" y="13295"/>
                      <a:pt x="44493" y="13295"/>
                    </a:cubicBezTo>
                    <a:close/>
                    <a:moveTo>
                      <a:pt x="23769" y="1"/>
                    </a:moveTo>
                    <a:lnTo>
                      <a:pt x="1" y="22941"/>
                    </a:lnTo>
                    <a:lnTo>
                      <a:pt x="1" y="149454"/>
                    </a:lnTo>
                    <a:lnTo>
                      <a:pt x="88378" y="149454"/>
                    </a:lnTo>
                    <a:lnTo>
                      <a:pt x="88378" y="22941"/>
                    </a:lnTo>
                    <a:lnTo>
                      <a:pt x="67619" y="1"/>
                    </a:lnTo>
                    <a:close/>
                  </a:path>
                </a:pathLst>
              </a:custGeom>
              <a:solidFill>
                <a:schemeClr val="accent1"/>
              </a:solidFill>
              <a:ln w="2857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7" name="Google Shape;2678;p44">
                <a:extLst>
                  <a:ext uri="{FF2B5EF4-FFF2-40B4-BE49-F238E27FC236}">
                    <a16:creationId xmlns:a16="http://schemas.microsoft.com/office/drawing/2014/main" id="{CBB25BCE-468F-6E82-3EB7-F559BBEEE1D4}"/>
                  </a:ext>
                </a:extLst>
              </p:cNvPr>
              <p:cNvSpPr/>
              <p:nvPr/>
            </p:nvSpPr>
            <p:spPr>
              <a:xfrm>
                <a:off x="2659881" y="1499497"/>
                <a:ext cx="2133469" cy="768671"/>
              </a:xfrm>
              <a:custGeom>
                <a:avLst/>
                <a:gdLst/>
                <a:ahLst/>
                <a:cxnLst/>
                <a:rect l="l" t="t" r="r" b="b"/>
                <a:pathLst>
                  <a:path w="88379" h="31968" extrusionOk="0">
                    <a:moveTo>
                      <a:pt x="44077" y="13013"/>
                    </a:moveTo>
                    <a:cubicBezTo>
                      <a:pt x="49492" y="13013"/>
                      <a:pt x="52125" y="19481"/>
                      <a:pt x="48364" y="23317"/>
                    </a:cubicBezTo>
                    <a:cubicBezTo>
                      <a:pt x="47122" y="24560"/>
                      <a:pt x="45603" y="25116"/>
                      <a:pt x="44118" y="25116"/>
                    </a:cubicBezTo>
                    <a:cubicBezTo>
                      <a:pt x="41017" y="25116"/>
                      <a:pt x="38060" y="22692"/>
                      <a:pt x="38060" y="19030"/>
                    </a:cubicBezTo>
                    <a:cubicBezTo>
                      <a:pt x="38060" y="15721"/>
                      <a:pt x="40767" y="13013"/>
                      <a:pt x="44077" y="13013"/>
                    </a:cubicBezTo>
                    <a:close/>
                    <a:moveTo>
                      <a:pt x="23242" y="0"/>
                    </a:moveTo>
                    <a:lnTo>
                      <a:pt x="1" y="22640"/>
                    </a:lnTo>
                    <a:lnTo>
                      <a:pt x="1" y="31967"/>
                    </a:lnTo>
                    <a:lnTo>
                      <a:pt x="88378" y="31967"/>
                    </a:lnTo>
                    <a:lnTo>
                      <a:pt x="88378" y="22640"/>
                    </a:lnTo>
                    <a:lnTo>
                      <a:pt x="67092"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8" name="Google Shape;2679;p44">
                <a:extLst>
                  <a:ext uri="{FF2B5EF4-FFF2-40B4-BE49-F238E27FC236}">
                    <a16:creationId xmlns:a16="http://schemas.microsoft.com/office/drawing/2014/main" id="{4EF3D8B5-FD5E-9128-F279-BE53314488BD}"/>
                  </a:ext>
                </a:extLst>
              </p:cNvPr>
              <p:cNvSpPr/>
              <p:nvPr/>
            </p:nvSpPr>
            <p:spPr>
              <a:xfrm>
                <a:off x="2655299" y="4822509"/>
                <a:ext cx="2133469" cy="361188"/>
              </a:xfrm>
              <a:custGeom>
                <a:avLst/>
                <a:gdLst/>
                <a:ahLst/>
                <a:cxnLst/>
                <a:rect l="l" t="t" r="r" b="b"/>
                <a:pathLst>
                  <a:path w="88379" h="15495" extrusionOk="0">
                    <a:moveTo>
                      <a:pt x="1" y="0"/>
                    </a:moveTo>
                    <a:lnTo>
                      <a:pt x="1" y="15494"/>
                    </a:lnTo>
                    <a:lnTo>
                      <a:pt x="88378" y="15494"/>
                    </a:lnTo>
                    <a:lnTo>
                      <a:pt x="88378"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9" name="Google Shape;2680;p44">
                <a:extLst>
                  <a:ext uri="{FF2B5EF4-FFF2-40B4-BE49-F238E27FC236}">
                    <a16:creationId xmlns:a16="http://schemas.microsoft.com/office/drawing/2014/main" id="{0A9A9A51-6F93-67D6-C3DE-DA7E6BF9EBFD}"/>
                  </a:ext>
                </a:extLst>
              </p:cNvPr>
              <p:cNvSpPr/>
              <p:nvPr/>
            </p:nvSpPr>
            <p:spPr>
              <a:xfrm>
                <a:off x="3694122" y="3021125"/>
                <a:ext cx="665675" cy="547175"/>
              </a:xfrm>
              <a:custGeom>
                <a:avLst/>
                <a:gdLst/>
                <a:ahLst/>
                <a:cxnLst/>
                <a:rect l="l" t="t" r="r" b="b"/>
                <a:pathLst>
                  <a:path w="26627" h="21887" extrusionOk="0">
                    <a:moveTo>
                      <a:pt x="8230" y="1"/>
                    </a:moveTo>
                    <a:cubicBezTo>
                      <a:pt x="3982" y="1"/>
                      <a:pt x="1" y="3359"/>
                      <a:pt x="1" y="8272"/>
                    </a:cubicBezTo>
                    <a:cubicBezTo>
                      <a:pt x="1" y="11657"/>
                      <a:pt x="2032" y="14591"/>
                      <a:pt x="5491" y="17524"/>
                    </a:cubicBezTo>
                    <a:cubicBezTo>
                      <a:pt x="7974" y="19254"/>
                      <a:pt x="10531" y="20683"/>
                      <a:pt x="13314" y="21886"/>
                    </a:cubicBezTo>
                    <a:cubicBezTo>
                      <a:pt x="16022" y="20683"/>
                      <a:pt x="18654" y="19254"/>
                      <a:pt x="21061" y="17524"/>
                    </a:cubicBezTo>
                    <a:cubicBezTo>
                      <a:pt x="24596" y="14591"/>
                      <a:pt x="26627" y="11657"/>
                      <a:pt x="26627" y="8272"/>
                    </a:cubicBezTo>
                    <a:cubicBezTo>
                      <a:pt x="26627" y="3730"/>
                      <a:pt x="23015" y="73"/>
                      <a:pt x="18491" y="73"/>
                    </a:cubicBezTo>
                    <a:cubicBezTo>
                      <a:pt x="18445" y="73"/>
                      <a:pt x="18399" y="73"/>
                      <a:pt x="18353" y="74"/>
                    </a:cubicBezTo>
                    <a:cubicBezTo>
                      <a:pt x="18262" y="70"/>
                      <a:pt x="18171" y="68"/>
                      <a:pt x="18080" y="68"/>
                    </a:cubicBezTo>
                    <a:cubicBezTo>
                      <a:pt x="16367" y="68"/>
                      <a:pt x="14671" y="733"/>
                      <a:pt x="13314" y="1804"/>
                    </a:cubicBezTo>
                    <a:cubicBezTo>
                      <a:pt x="11743" y="561"/>
                      <a:pt x="9964" y="1"/>
                      <a:pt x="823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0" name="Google Shape;2681;p44">
                <a:extLst>
                  <a:ext uri="{FF2B5EF4-FFF2-40B4-BE49-F238E27FC236}">
                    <a16:creationId xmlns:a16="http://schemas.microsoft.com/office/drawing/2014/main" id="{C8256304-F374-26F2-B2BB-534083D607C9}"/>
                  </a:ext>
                </a:extLst>
              </p:cNvPr>
              <p:cNvSpPr/>
              <p:nvPr/>
            </p:nvSpPr>
            <p:spPr>
              <a:xfrm>
                <a:off x="3282525" y="358450"/>
                <a:ext cx="684475" cy="1476125"/>
              </a:xfrm>
              <a:custGeom>
                <a:avLst/>
                <a:gdLst/>
                <a:ahLst/>
                <a:cxnLst/>
                <a:rect l="l" t="t" r="r" b="b"/>
                <a:pathLst>
                  <a:path w="27379" h="59045" fill="none" extrusionOk="0">
                    <a:moveTo>
                      <a:pt x="18428" y="59045"/>
                    </a:moveTo>
                    <a:cubicBezTo>
                      <a:pt x="18428" y="59045"/>
                      <a:pt x="16849" y="49869"/>
                      <a:pt x="18955" y="41821"/>
                    </a:cubicBezTo>
                    <a:cubicBezTo>
                      <a:pt x="19782" y="38737"/>
                      <a:pt x="21963" y="32870"/>
                      <a:pt x="23693" y="25273"/>
                    </a:cubicBezTo>
                    <a:cubicBezTo>
                      <a:pt x="26326" y="13690"/>
                      <a:pt x="27379" y="1"/>
                      <a:pt x="17075" y="1"/>
                    </a:cubicBezTo>
                    <a:cubicBezTo>
                      <a:pt x="1" y="1"/>
                      <a:pt x="8124" y="25499"/>
                      <a:pt x="14818" y="41821"/>
                    </a:cubicBezTo>
                    <a:cubicBezTo>
                      <a:pt x="18880" y="51599"/>
                      <a:pt x="16022" y="58142"/>
                      <a:pt x="16022" y="58142"/>
                    </a:cubicBezTo>
                  </a:path>
                </a:pathLst>
              </a:custGeom>
              <a:solidFill>
                <a:schemeClr val="lt2"/>
              </a:solidFill>
              <a:ln w="47000" cap="rnd" cmpd="sng">
                <a:solidFill>
                  <a:schemeClr val="lt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1" name="Google Shape;2682;p44">
                <a:extLst>
                  <a:ext uri="{FF2B5EF4-FFF2-40B4-BE49-F238E27FC236}">
                    <a16:creationId xmlns:a16="http://schemas.microsoft.com/office/drawing/2014/main" id="{6BCCFE98-7FF7-96C4-C6A4-6B17AA9CAB5B}"/>
                  </a:ext>
                </a:extLst>
              </p:cNvPr>
              <p:cNvSpPr/>
              <p:nvPr/>
            </p:nvSpPr>
            <p:spPr>
              <a:xfrm>
                <a:off x="2898925" y="2735275"/>
                <a:ext cx="1645350" cy="1645350"/>
              </a:xfrm>
              <a:custGeom>
                <a:avLst/>
                <a:gdLst/>
                <a:ahLst/>
                <a:cxnLst/>
                <a:rect l="l" t="t" r="r" b="b"/>
                <a:pathLst>
                  <a:path w="65814" h="65814" fill="none" extrusionOk="0">
                    <a:moveTo>
                      <a:pt x="1" y="0"/>
                    </a:moveTo>
                    <a:lnTo>
                      <a:pt x="65814" y="0"/>
                    </a:lnTo>
                    <a:lnTo>
                      <a:pt x="65814" y="65813"/>
                    </a:lnTo>
                    <a:lnTo>
                      <a:pt x="1" y="65813"/>
                    </a:lnTo>
                    <a:close/>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2" name="Google Shape;2683;p44">
                <a:extLst>
                  <a:ext uri="{FF2B5EF4-FFF2-40B4-BE49-F238E27FC236}">
                    <a16:creationId xmlns:a16="http://schemas.microsoft.com/office/drawing/2014/main" id="{C5915671-3651-A515-0E44-0299807AF774}"/>
                  </a:ext>
                </a:extLst>
              </p:cNvPr>
              <p:cNvSpPr/>
              <p:nvPr/>
            </p:nvSpPr>
            <p:spPr>
              <a:xfrm>
                <a:off x="3299450" y="2596125"/>
                <a:ext cx="376100" cy="274550"/>
              </a:xfrm>
              <a:custGeom>
                <a:avLst/>
                <a:gdLst/>
                <a:ahLst/>
                <a:cxnLst/>
                <a:rect l="l" t="t" r="r" b="b"/>
                <a:pathLst>
                  <a:path w="15044" h="10982" extrusionOk="0">
                    <a:moveTo>
                      <a:pt x="5642" y="0"/>
                    </a:moveTo>
                    <a:cubicBezTo>
                      <a:pt x="76" y="0"/>
                      <a:pt x="226" y="2482"/>
                      <a:pt x="226" y="5491"/>
                    </a:cubicBezTo>
                    <a:cubicBezTo>
                      <a:pt x="226" y="8499"/>
                      <a:pt x="1" y="10982"/>
                      <a:pt x="5642" y="10982"/>
                    </a:cubicBezTo>
                    <a:cubicBezTo>
                      <a:pt x="9854" y="10982"/>
                      <a:pt x="13464" y="9628"/>
                      <a:pt x="15044" y="7672"/>
                    </a:cubicBezTo>
                    <a:lnTo>
                      <a:pt x="14968" y="3310"/>
                    </a:lnTo>
                    <a:cubicBezTo>
                      <a:pt x="13389" y="1354"/>
                      <a:pt x="9854" y="0"/>
                      <a:pt x="564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3" name="Google Shape;2684;p44">
                <a:extLst>
                  <a:ext uri="{FF2B5EF4-FFF2-40B4-BE49-F238E27FC236}">
                    <a16:creationId xmlns:a16="http://schemas.microsoft.com/office/drawing/2014/main" id="{861A8EF9-B2BE-CB91-4AEB-6F2AD6C8F2C6}"/>
                  </a:ext>
                </a:extLst>
              </p:cNvPr>
              <p:cNvSpPr/>
              <p:nvPr/>
            </p:nvSpPr>
            <p:spPr>
              <a:xfrm>
                <a:off x="3299450" y="2596125"/>
                <a:ext cx="376100" cy="274550"/>
              </a:xfrm>
              <a:custGeom>
                <a:avLst/>
                <a:gdLst/>
                <a:ahLst/>
                <a:cxnLst/>
                <a:rect l="l" t="t" r="r" b="b"/>
                <a:pathLst>
                  <a:path w="15044" h="10982" fill="none" extrusionOk="0">
                    <a:moveTo>
                      <a:pt x="15044" y="7672"/>
                    </a:moveTo>
                    <a:cubicBezTo>
                      <a:pt x="13464" y="9628"/>
                      <a:pt x="9854" y="10982"/>
                      <a:pt x="5642" y="10982"/>
                    </a:cubicBezTo>
                    <a:cubicBezTo>
                      <a:pt x="1" y="10982"/>
                      <a:pt x="226" y="8499"/>
                      <a:pt x="226" y="5491"/>
                    </a:cubicBezTo>
                    <a:cubicBezTo>
                      <a:pt x="226" y="2482"/>
                      <a:pt x="76" y="0"/>
                      <a:pt x="5642" y="0"/>
                    </a:cubicBezTo>
                    <a:cubicBezTo>
                      <a:pt x="9854" y="0"/>
                      <a:pt x="13389" y="1354"/>
                      <a:pt x="14968" y="3310"/>
                    </a:cubicBezTo>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4" name="Google Shape;2685;p44">
                <a:extLst>
                  <a:ext uri="{FF2B5EF4-FFF2-40B4-BE49-F238E27FC236}">
                    <a16:creationId xmlns:a16="http://schemas.microsoft.com/office/drawing/2014/main" id="{77EA473B-C2AB-31F5-ADFD-1F1C783F9553}"/>
                  </a:ext>
                </a:extLst>
              </p:cNvPr>
              <p:cNvSpPr/>
              <p:nvPr/>
            </p:nvSpPr>
            <p:spPr>
              <a:xfrm>
                <a:off x="3792100" y="2596125"/>
                <a:ext cx="376100" cy="274550"/>
              </a:xfrm>
              <a:custGeom>
                <a:avLst/>
                <a:gdLst/>
                <a:ahLst/>
                <a:cxnLst/>
                <a:rect l="l" t="t" r="r" b="b"/>
                <a:pathLst>
                  <a:path w="15044" h="10982" extrusionOk="0">
                    <a:moveTo>
                      <a:pt x="9403" y="0"/>
                    </a:moveTo>
                    <a:cubicBezTo>
                      <a:pt x="5191" y="0"/>
                      <a:pt x="1656" y="1354"/>
                      <a:pt x="76" y="3310"/>
                    </a:cubicBezTo>
                    <a:lnTo>
                      <a:pt x="1" y="7672"/>
                    </a:lnTo>
                    <a:cubicBezTo>
                      <a:pt x="1580" y="9628"/>
                      <a:pt x="5191" y="10982"/>
                      <a:pt x="9403" y="10982"/>
                    </a:cubicBezTo>
                    <a:cubicBezTo>
                      <a:pt x="15044" y="10982"/>
                      <a:pt x="14818" y="8499"/>
                      <a:pt x="14818" y="5491"/>
                    </a:cubicBezTo>
                    <a:cubicBezTo>
                      <a:pt x="14818" y="2482"/>
                      <a:pt x="14969" y="0"/>
                      <a:pt x="9403"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5" name="Google Shape;2686;p44">
                <a:extLst>
                  <a:ext uri="{FF2B5EF4-FFF2-40B4-BE49-F238E27FC236}">
                    <a16:creationId xmlns:a16="http://schemas.microsoft.com/office/drawing/2014/main" id="{60539EBE-30BD-DCE6-2B05-E27EC63682A0}"/>
                  </a:ext>
                </a:extLst>
              </p:cNvPr>
              <p:cNvSpPr/>
              <p:nvPr/>
            </p:nvSpPr>
            <p:spPr>
              <a:xfrm>
                <a:off x="3792100" y="2596125"/>
                <a:ext cx="376100" cy="274550"/>
              </a:xfrm>
              <a:custGeom>
                <a:avLst/>
                <a:gdLst/>
                <a:ahLst/>
                <a:cxnLst/>
                <a:rect l="l" t="t" r="r" b="b"/>
                <a:pathLst>
                  <a:path w="15044" h="10982" fill="none" extrusionOk="0">
                    <a:moveTo>
                      <a:pt x="1" y="7672"/>
                    </a:moveTo>
                    <a:cubicBezTo>
                      <a:pt x="1580" y="9628"/>
                      <a:pt x="5191" y="10982"/>
                      <a:pt x="9403" y="10982"/>
                    </a:cubicBezTo>
                    <a:cubicBezTo>
                      <a:pt x="15044" y="10982"/>
                      <a:pt x="14818" y="8499"/>
                      <a:pt x="14818" y="5491"/>
                    </a:cubicBezTo>
                    <a:cubicBezTo>
                      <a:pt x="14818" y="2482"/>
                      <a:pt x="14969" y="0"/>
                      <a:pt x="9403" y="0"/>
                    </a:cubicBezTo>
                    <a:cubicBezTo>
                      <a:pt x="5191" y="0"/>
                      <a:pt x="1656" y="1354"/>
                      <a:pt x="76" y="3310"/>
                    </a:cubicBezTo>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6" name="Google Shape;2687;p44">
                <a:extLst>
                  <a:ext uri="{FF2B5EF4-FFF2-40B4-BE49-F238E27FC236}">
                    <a16:creationId xmlns:a16="http://schemas.microsoft.com/office/drawing/2014/main" id="{50CDAEAA-702E-30F8-8236-CD0871F218FA}"/>
                  </a:ext>
                </a:extLst>
              </p:cNvPr>
              <p:cNvSpPr/>
              <p:nvPr/>
            </p:nvSpPr>
            <p:spPr>
              <a:xfrm>
                <a:off x="3641675" y="2658050"/>
                <a:ext cx="176775" cy="152525"/>
              </a:xfrm>
              <a:custGeom>
                <a:avLst/>
                <a:gdLst/>
                <a:ahLst/>
                <a:cxnLst/>
                <a:rect l="l" t="t" r="r" b="b"/>
                <a:pathLst>
                  <a:path w="7071" h="6101" extrusionOk="0">
                    <a:moveTo>
                      <a:pt x="3996" y="0"/>
                    </a:moveTo>
                    <a:cubicBezTo>
                      <a:pt x="3316" y="0"/>
                      <a:pt x="2622" y="235"/>
                      <a:pt x="2032" y="757"/>
                    </a:cubicBezTo>
                    <a:cubicBezTo>
                      <a:pt x="1" y="2562"/>
                      <a:pt x="1054" y="5797"/>
                      <a:pt x="3686" y="6098"/>
                    </a:cubicBezTo>
                    <a:cubicBezTo>
                      <a:pt x="3734" y="6100"/>
                      <a:pt x="3782" y="6101"/>
                      <a:pt x="3830" y="6101"/>
                    </a:cubicBezTo>
                    <a:cubicBezTo>
                      <a:pt x="5570" y="6101"/>
                      <a:pt x="6998" y="4773"/>
                      <a:pt x="7071" y="3089"/>
                    </a:cubicBezTo>
                    <a:cubicBezTo>
                      <a:pt x="7071" y="1252"/>
                      <a:pt x="5569" y="0"/>
                      <a:pt x="3996" y="0"/>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03" name="Google Shape;2688;p44">
              <a:extLst>
                <a:ext uri="{FF2B5EF4-FFF2-40B4-BE49-F238E27FC236}">
                  <a16:creationId xmlns:a16="http://schemas.microsoft.com/office/drawing/2014/main" id="{CB6FCE1D-08F0-3DF6-8A9C-BCFEB39A24F1}"/>
                </a:ext>
              </a:extLst>
            </p:cNvPr>
            <p:cNvSpPr txBox="1"/>
            <p:nvPr/>
          </p:nvSpPr>
          <p:spPr>
            <a:xfrm>
              <a:off x="5963940" y="2642749"/>
              <a:ext cx="627300" cy="513300"/>
            </a:xfrm>
            <a:prstGeom prst="rect">
              <a:avLst/>
            </a:prstGeom>
            <a:noFill/>
            <a:ln>
              <a:noFill/>
            </a:ln>
          </p:spPr>
          <p:txBody>
            <a:bodyPr spcFirstLastPara="1" wrap="square" lIns="121900" tIns="121900" rIns="121900" bIns="121900" anchor="ctr" anchorCtr="0">
              <a:noAutofit/>
            </a:bodyPr>
            <a:lstStyle/>
            <a:p>
              <a:r>
                <a:rPr lang="en" sz="2933">
                  <a:solidFill>
                    <a:schemeClr val="lt1"/>
                  </a:solidFill>
                  <a:latin typeface="Mansalva"/>
                  <a:ea typeface="Mansalva"/>
                  <a:cs typeface="Mansalva"/>
                  <a:sym typeface="Mansalva"/>
                </a:rPr>
                <a:t>I</a:t>
              </a:r>
              <a:endParaRPr sz="2933">
                <a:solidFill>
                  <a:schemeClr val="lt1"/>
                </a:solidFill>
                <a:latin typeface="Mansalva"/>
                <a:ea typeface="Mansalva"/>
                <a:cs typeface="Mansalva"/>
                <a:sym typeface="Mansalva"/>
              </a:endParaRPr>
            </a:p>
          </p:txBody>
        </p:sp>
        <p:sp>
          <p:nvSpPr>
            <p:cNvPr id="204" name="Google Shape;2689;p44">
              <a:extLst>
                <a:ext uri="{FF2B5EF4-FFF2-40B4-BE49-F238E27FC236}">
                  <a16:creationId xmlns:a16="http://schemas.microsoft.com/office/drawing/2014/main" id="{D5191D1D-7D6B-BCF4-3AD7-4436D9FAAE1F}"/>
                </a:ext>
              </a:extLst>
            </p:cNvPr>
            <p:cNvSpPr txBox="1"/>
            <p:nvPr/>
          </p:nvSpPr>
          <p:spPr>
            <a:xfrm>
              <a:off x="5963976" y="3302725"/>
              <a:ext cx="1601400" cy="513300"/>
            </a:xfrm>
            <a:prstGeom prst="rect">
              <a:avLst/>
            </a:prstGeom>
            <a:noFill/>
            <a:ln>
              <a:noFill/>
            </a:ln>
          </p:spPr>
          <p:txBody>
            <a:bodyPr spcFirstLastPara="1" wrap="square" lIns="121900" tIns="121900" rIns="121900" bIns="121900" anchor="ctr" anchorCtr="0">
              <a:noAutofit/>
            </a:bodyPr>
            <a:lstStyle/>
            <a:p>
              <a:pPr algn="ctr"/>
              <a:r>
                <a:rPr lang="en" sz="1733">
                  <a:solidFill>
                    <a:schemeClr val="lt1"/>
                  </a:solidFill>
                  <a:latin typeface="Mansalva"/>
                  <a:ea typeface="Mansalva"/>
                  <a:cs typeface="Mansalva"/>
                  <a:sym typeface="Mansalva"/>
                </a:rPr>
                <a:t>School</a:t>
              </a:r>
              <a:endParaRPr sz="1733">
                <a:solidFill>
                  <a:schemeClr val="lt1"/>
                </a:solidFill>
                <a:latin typeface="Mansalva"/>
                <a:ea typeface="Mansalva"/>
                <a:cs typeface="Mansalva"/>
                <a:sym typeface="Mansalva"/>
              </a:endParaRPr>
            </a:p>
          </p:txBody>
        </p:sp>
      </p:grpSp>
      <p:grpSp>
        <p:nvGrpSpPr>
          <p:cNvPr id="218" name="Google Shape;2690;p44">
            <a:extLst>
              <a:ext uri="{FF2B5EF4-FFF2-40B4-BE49-F238E27FC236}">
                <a16:creationId xmlns:a16="http://schemas.microsoft.com/office/drawing/2014/main" id="{2B9739DA-6FD0-0926-7102-56F023D78B6B}"/>
              </a:ext>
            </a:extLst>
          </p:cNvPr>
          <p:cNvGrpSpPr/>
          <p:nvPr/>
        </p:nvGrpSpPr>
        <p:grpSpPr>
          <a:xfrm rot="-5400000">
            <a:off x="593022" y="234855"/>
            <a:ext cx="1039100" cy="1014572"/>
            <a:chOff x="1098125" y="238225"/>
            <a:chExt cx="5212875" cy="5089825"/>
          </a:xfrm>
        </p:grpSpPr>
        <p:sp>
          <p:nvSpPr>
            <p:cNvPr id="219" name="Google Shape;2691;p44">
              <a:extLst>
                <a:ext uri="{FF2B5EF4-FFF2-40B4-BE49-F238E27FC236}">
                  <a16:creationId xmlns:a16="http://schemas.microsoft.com/office/drawing/2014/main" id="{5A2BB3D6-BC8A-3656-2603-C3EF51AF2C06}"/>
                </a:ext>
              </a:extLst>
            </p:cNvPr>
            <p:cNvSpPr/>
            <p:nvPr/>
          </p:nvSpPr>
          <p:spPr>
            <a:xfrm>
              <a:off x="2422600" y="3847325"/>
              <a:ext cx="1668600" cy="1480725"/>
            </a:xfrm>
            <a:custGeom>
              <a:avLst/>
              <a:gdLst/>
              <a:ahLst/>
              <a:cxnLst/>
              <a:rect l="l" t="t" r="r" b="b"/>
              <a:pathLst>
                <a:path w="66744" h="59229" extrusionOk="0">
                  <a:moveTo>
                    <a:pt x="40106" y="9997"/>
                  </a:moveTo>
                  <a:cubicBezTo>
                    <a:pt x="43785" y="9997"/>
                    <a:pt x="47090" y="11139"/>
                    <a:pt x="49429" y="13534"/>
                  </a:cubicBezTo>
                  <a:cubicBezTo>
                    <a:pt x="55644" y="19750"/>
                    <a:pt x="53424" y="32181"/>
                    <a:pt x="44693" y="40912"/>
                  </a:cubicBezTo>
                  <a:cubicBezTo>
                    <a:pt x="39294" y="46311"/>
                    <a:pt x="32424" y="49220"/>
                    <a:pt x="26498" y="49220"/>
                  </a:cubicBezTo>
                  <a:cubicBezTo>
                    <a:pt x="22839" y="49220"/>
                    <a:pt x="19540" y="48112"/>
                    <a:pt x="17167" y="45796"/>
                  </a:cubicBezTo>
                  <a:cubicBezTo>
                    <a:pt x="10952" y="39580"/>
                    <a:pt x="13172" y="27001"/>
                    <a:pt x="22051" y="18270"/>
                  </a:cubicBezTo>
                  <a:cubicBezTo>
                    <a:pt x="27417" y="12903"/>
                    <a:pt x="34238" y="9997"/>
                    <a:pt x="40106" y="9997"/>
                  </a:cubicBezTo>
                  <a:close/>
                  <a:moveTo>
                    <a:pt x="40105" y="0"/>
                  </a:moveTo>
                  <a:cubicBezTo>
                    <a:pt x="31624" y="0"/>
                    <a:pt x="22355" y="3844"/>
                    <a:pt x="14947" y="11167"/>
                  </a:cubicBezTo>
                  <a:cubicBezTo>
                    <a:pt x="2073" y="24042"/>
                    <a:pt x="1" y="42688"/>
                    <a:pt x="10064" y="52751"/>
                  </a:cubicBezTo>
                  <a:cubicBezTo>
                    <a:pt x="14420" y="57107"/>
                    <a:pt x="20312" y="59228"/>
                    <a:pt x="26636" y="59228"/>
                  </a:cubicBezTo>
                  <a:cubicBezTo>
                    <a:pt x="35135" y="59228"/>
                    <a:pt x="44414" y="55398"/>
                    <a:pt x="51796" y="48015"/>
                  </a:cubicBezTo>
                  <a:cubicBezTo>
                    <a:pt x="64523" y="35289"/>
                    <a:pt x="66743" y="16642"/>
                    <a:pt x="56532" y="6431"/>
                  </a:cubicBezTo>
                  <a:cubicBezTo>
                    <a:pt x="52196" y="2095"/>
                    <a:pt x="46365" y="0"/>
                    <a:pt x="401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0" name="Google Shape;2692;p44">
              <a:extLst>
                <a:ext uri="{FF2B5EF4-FFF2-40B4-BE49-F238E27FC236}">
                  <a16:creationId xmlns:a16="http://schemas.microsoft.com/office/drawing/2014/main" id="{A6366F4A-9E14-DFEA-0358-D19733333A9D}"/>
                </a:ext>
              </a:extLst>
            </p:cNvPr>
            <p:cNvSpPr/>
            <p:nvPr/>
          </p:nvSpPr>
          <p:spPr>
            <a:xfrm>
              <a:off x="2720025" y="238225"/>
              <a:ext cx="2751150" cy="3983775"/>
            </a:xfrm>
            <a:custGeom>
              <a:avLst/>
              <a:gdLst/>
              <a:ahLst/>
              <a:cxnLst/>
              <a:rect l="l" t="t" r="r" b="b"/>
              <a:pathLst>
                <a:path w="110046" h="159351" extrusionOk="0">
                  <a:moveTo>
                    <a:pt x="105592" y="1"/>
                  </a:moveTo>
                  <a:cubicBezTo>
                    <a:pt x="102850" y="1"/>
                    <a:pt x="100171" y="1373"/>
                    <a:pt x="98650" y="3844"/>
                  </a:cubicBezTo>
                  <a:lnTo>
                    <a:pt x="535" y="158194"/>
                  </a:lnTo>
                  <a:cubicBezTo>
                    <a:pt x="6" y="159034"/>
                    <a:pt x="0" y="159351"/>
                    <a:pt x="356" y="159351"/>
                  </a:cubicBezTo>
                  <a:cubicBezTo>
                    <a:pt x="1452" y="159351"/>
                    <a:pt x="5974" y="156354"/>
                    <a:pt x="9246" y="156354"/>
                  </a:cubicBezTo>
                  <a:cubicBezTo>
                    <a:pt x="9973" y="156354"/>
                    <a:pt x="10638" y="156502"/>
                    <a:pt x="11190" y="156863"/>
                  </a:cubicBezTo>
                  <a:cubicBezTo>
                    <a:pt x="11725" y="157199"/>
                    <a:pt x="12355" y="157350"/>
                    <a:pt x="13051" y="157350"/>
                  </a:cubicBezTo>
                  <a:cubicBezTo>
                    <a:pt x="17556" y="157350"/>
                    <a:pt x="24826" y="151020"/>
                    <a:pt x="26876" y="147687"/>
                  </a:cubicBezTo>
                  <a:lnTo>
                    <a:pt x="67573" y="83609"/>
                  </a:lnTo>
                  <a:lnTo>
                    <a:pt x="110045" y="1328"/>
                  </a:lnTo>
                  <a:cubicBezTo>
                    <a:pt x="108668" y="427"/>
                    <a:pt x="107120" y="1"/>
                    <a:pt x="105592" y="1"/>
                  </a:cubicBezTo>
                  <a:close/>
                </a:path>
              </a:pathLst>
            </a:custGeom>
            <a:solidFill>
              <a:srgbClr val="B0B0B0"/>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1" name="Google Shape;2693;p44">
              <a:extLst>
                <a:ext uri="{FF2B5EF4-FFF2-40B4-BE49-F238E27FC236}">
                  <a16:creationId xmlns:a16="http://schemas.microsoft.com/office/drawing/2014/main" id="{852FF975-A92B-786B-4296-20EC46F1FDF1}"/>
                </a:ext>
              </a:extLst>
            </p:cNvPr>
            <p:cNvSpPr/>
            <p:nvPr/>
          </p:nvSpPr>
          <p:spPr>
            <a:xfrm>
              <a:off x="1098125" y="2521675"/>
              <a:ext cx="1668575" cy="1480725"/>
            </a:xfrm>
            <a:custGeom>
              <a:avLst/>
              <a:gdLst/>
              <a:ahLst/>
              <a:cxnLst/>
              <a:rect l="l" t="t" r="r" b="b"/>
              <a:pathLst>
                <a:path w="66743" h="59229" extrusionOk="0">
                  <a:moveTo>
                    <a:pt x="40138" y="10009"/>
                  </a:moveTo>
                  <a:cubicBezTo>
                    <a:pt x="43778" y="10009"/>
                    <a:pt x="47056" y="11117"/>
                    <a:pt x="49428" y="13433"/>
                  </a:cubicBezTo>
                  <a:cubicBezTo>
                    <a:pt x="55644" y="19648"/>
                    <a:pt x="53424" y="32227"/>
                    <a:pt x="44692" y="40959"/>
                  </a:cubicBezTo>
                  <a:cubicBezTo>
                    <a:pt x="39235" y="46325"/>
                    <a:pt x="32436" y="49232"/>
                    <a:pt x="26562" y="49232"/>
                  </a:cubicBezTo>
                  <a:cubicBezTo>
                    <a:pt x="22880" y="49232"/>
                    <a:pt x="19562" y="48089"/>
                    <a:pt x="17167" y="45694"/>
                  </a:cubicBezTo>
                  <a:cubicBezTo>
                    <a:pt x="10951" y="39627"/>
                    <a:pt x="13171" y="27048"/>
                    <a:pt x="21902" y="18317"/>
                  </a:cubicBezTo>
                  <a:cubicBezTo>
                    <a:pt x="27393" y="12918"/>
                    <a:pt x="34241" y="10009"/>
                    <a:pt x="40138" y="10009"/>
                  </a:cubicBezTo>
                  <a:close/>
                  <a:moveTo>
                    <a:pt x="39971" y="1"/>
                  </a:moveTo>
                  <a:cubicBezTo>
                    <a:pt x="31488" y="1"/>
                    <a:pt x="22244" y="3831"/>
                    <a:pt x="14947" y="11213"/>
                  </a:cubicBezTo>
                  <a:cubicBezTo>
                    <a:pt x="2072" y="23940"/>
                    <a:pt x="0" y="42587"/>
                    <a:pt x="10063" y="52798"/>
                  </a:cubicBezTo>
                  <a:cubicBezTo>
                    <a:pt x="14400" y="57134"/>
                    <a:pt x="20257" y="59228"/>
                    <a:pt x="26537" y="59228"/>
                  </a:cubicBezTo>
                  <a:cubicBezTo>
                    <a:pt x="35044" y="59228"/>
                    <a:pt x="44326" y="55384"/>
                    <a:pt x="51648" y="48062"/>
                  </a:cubicBezTo>
                  <a:cubicBezTo>
                    <a:pt x="64523" y="35187"/>
                    <a:pt x="66743" y="16541"/>
                    <a:pt x="56531" y="6478"/>
                  </a:cubicBezTo>
                  <a:cubicBezTo>
                    <a:pt x="52175" y="2121"/>
                    <a:pt x="46283" y="1"/>
                    <a:pt x="39971"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2" name="Google Shape;2694;p44">
              <a:extLst>
                <a:ext uri="{FF2B5EF4-FFF2-40B4-BE49-F238E27FC236}">
                  <a16:creationId xmlns:a16="http://schemas.microsoft.com/office/drawing/2014/main" id="{6B5E7BBE-AC2A-B27B-7062-1361F7FE7580}"/>
                </a:ext>
              </a:extLst>
            </p:cNvPr>
            <p:cNvSpPr/>
            <p:nvPr/>
          </p:nvSpPr>
          <p:spPr>
            <a:xfrm>
              <a:off x="2267800" y="1048350"/>
              <a:ext cx="4043200" cy="2744700"/>
            </a:xfrm>
            <a:custGeom>
              <a:avLst/>
              <a:gdLst/>
              <a:ahLst/>
              <a:cxnLst/>
              <a:rect l="l" t="t" r="r" b="b"/>
              <a:pathLst>
                <a:path w="161728" h="109788" extrusionOk="0">
                  <a:moveTo>
                    <a:pt x="159360" y="0"/>
                  </a:moveTo>
                  <a:lnTo>
                    <a:pt x="76931" y="42325"/>
                  </a:lnTo>
                  <a:lnTo>
                    <a:pt x="12852" y="83021"/>
                  </a:lnTo>
                  <a:cubicBezTo>
                    <a:pt x="9005" y="85537"/>
                    <a:pt x="1161" y="94860"/>
                    <a:pt x="3677" y="98708"/>
                  </a:cubicBezTo>
                  <a:cubicBezTo>
                    <a:pt x="5770" y="102109"/>
                    <a:pt x="1" y="109787"/>
                    <a:pt x="1290" y="109787"/>
                  </a:cubicBezTo>
                  <a:cubicBezTo>
                    <a:pt x="1459" y="109787"/>
                    <a:pt x="1750" y="109655"/>
                    <a:pt x="2197" y="109363"/>
                  </a:cubicBezTo>
                  <a:lnTo>
                    <a:pt x="156696" y="11543"/>
                  </a:lnTo>
                  <a:cubicBezTo>
                    <a:pt x="160544" y="9027"/>
                    <a:pt x="161727" y="3996"/>
                    <a:pt x="159360" y="0"/>
                  </a:cubicBezTo>
                  <a:close/>
                </a:path>
              </a:pathLst>
            </a:custGeom>
            <a:solidFill>
              <a:srgbClr val="9C9C9B"/>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3" name="Google Shape;2695;p44">
              <a:extLst>
                <a:ext uri="{FF2B5EF4-FFF2-40B4-BE49-F238E27FC236}">
                  <a16:creationId xmlns:a16="http://schemas.microsoft.com/office/drawing/2014/main" id="{95232690-0851-899B-8B34-01DB5EAC9D00}"/>
                </a:ext>
              </a:extLst>
            </p:cNvPr>
            <p:cNvSpPr/>
            <p:nvPr/>
          </p:nvSpPr>
          <p:spPr>
            <a:xfrm>
              <a:off x="2264875" y="2831600"/>
              <a:ext cx="1086375" cy="961450"/>
            </a:xfrm>
            <a:custGeom>
              <a:avLst/>
              <a:gdLst/>
              <a:ahLst/>
              <a:cxnLst/>
              <a:rect l="l" t="t" r="r" b="b"/>
              <a:pathLst>
                <a:path w="43455" h="38458" extrusionOk="0">
                  <a:moveTo>
                    <a:pt x="31468" y="0"/>
                  </a:moveTo>
                  <a:lnTo>
                    <a:pt x="12969" y="11691"/>
                  </a:lnTo>
                  <a:cubicBezTo>
                    <a:pt x="8974" y="14207"/>
                    <a:pt x="1130" y="23530"/>
                    <a:pt x="3646" y="27378"/>
                  </a:cubicBezTo>
                  <a:cubicBezTo>
                    <a:pt x="5870" y="30779"/>
                    <a:pt x="0" y="38457"/>
                    <a:pt x="1366" y="38457"/>
                  </a:cubicBezTo>
                  <a:cubicBezTo>
                    <a:pt x="1546" y="38457"/>
                    <a:pt x="1850" y="38325"/>
                    <a:pt x="2314" y="38033"/>
                  </a:cubicBezTo>
                  <a:lnTo>
                    <a:pt x="43455" y="11987"/>
                  </a:lnTo>
                  <a:cubicBezTo>
                    <a:pt x="39607" y="7843"/>
                    <a:pt x="35611" y="3848"/>
                    <a:pt x="31468"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4" name="Google Shape;2696;p44">
              <a:extLst>
                <a:ext uri="{FF2B5EF4-FFF2-40B4-BE49-F238E27FC236}">
                  <a16:creationId xmlns:a16="http://schemas.microsoft.com/office/drawing/2014/main" id="{A156B977-C908-2113-8833-D568B557AD50}"/>
                </a:ext>
              </a:extLst>
            </p:cNvPr>
            <p:cNvSpPr/>
            <p:nvPr/>
          </p:nvSpPr>
          <p:spPr>
            <a:xfrm>
              <a:off x="3953450" y="2227250"/>
              <a:ext cx="396400" cy="280550"/>
            </a:xfrm>
            <a:custGeom>
              <a:avLst/>
              <a:gdLst/>
              <a:ahLst/>
              <a:cxnLst/>
              <a:rect l="l" t="t" r="r" b="b"/>
              <a:pathLst>
                <a:path w="15856" h="11222" extrusionOk="0">
                  <a:moveTo>
                    <a:pt x="8088" y="0"/>
                  </a:moveTo>
                  <a:cubicBezTo>
                    <a:pt x="3779" y="0"/>
                    <a:pt x="0" y="5642"/>
                    <a:pt x="3881" y="9523"/>
                  </a:cubicBezTo>
                  <a:cubicBezTo>
                    <a:pt x="5078" y="10720"/>
                    <a:pt x="6424" y="11221"/>
                    <a:pt x="7724" y="11221"/>
                  </a:cubicBezTo>
                  <a:cubicBezTo>
                    <a:pt x="12050" y="11221"/>
                    <a:pt x="15856" y="5663"/>
                    <a:pt x="11872" y="1680"/>
                  </a:cubicBezTo>
                  <a:cubicBezTo>
                    <a:pt x="10688" y="496"/>
                    <a:pt x="9365" y="0"/>
                    <a:pt x="8088" y="0"/>
                  </a:cubicBezTo>
                  <a:close/>
                </a:path>
              </a:pathLst>
            </a:custGeom>
            <a:solidFill>
              <a:srgbClr val="D9D9D9"/>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5" name="Google Shape;2697;p44">
              <a:extLst>
                <a:ext uri="{FF2B5EF4-FFF2-40B4-BE49-F238E27FC236}">
                  <a16:creationId xmlns:a16="http://schemas.microsoft.com/office/drawing/2014/main" id="{D4257B55-EEB8-563E-D275-EE0CF3C8AD39}"/>
                </a:ext>
              </a:extLst>
            </p:cNvPr>
            <p:cNvSpPr/>
            <p:nvPr/>
          </p:nvSpPr>
          <p:spPr>
            <a:xfrm>
              <a:off x="2720950" y="3164550"/>
              <a:ext cx="989175" cy="1057450"/>
            </a:xfrm>
            <a:custGeom>
              <a:avLst/>
              <a:gdLst/>
              <a:ahLst/>
              <a:cxnLst/>
              <a:rect l="l" t="t" r="r" b="b"/>
              <a:pathLst>
                <a:path w="39567" h="42298" extrusionOk="0">
                  <a:moveTo>
                    <a:pt x="26691" y="1"/>
                  </a:moveTo>
                  <a:lnTo>
                    <a:pt x="498" y="41141"/>
                  </a:lnTo>
                  <a:cubicBezTo>
                    <a:pt x="0" y="41981"/>
                    <a:pt x="12" y="42298"/>
                    <a:pt x="378" y="42298"/>
                  </a:cubicBezTo>
                  <a:cubicBezTo>
                    <a:pt x="1502" y="42298"/>
                    <a:pt x="5967" y="39301"/>
                    <a:pt x="9217" y="39301"/>
                  </a:cubicBezTo>
                  <a:cubicBezTo>
                    <a:pt x="9939" y="39301"/>
                    <a:pt x="10601" y="39449"/>
                    <a:pt x="11153" y="39810"/>
                  </a:cubicBezTo>
                  <a:cubicBezTo>
                    <a:pt x="11688" y="40146"/>
                    <a:pt x="12318" y="40297"/>
                    <a:pt x="13014" y="40297"/>
                  </a:cubicBezTo>
                  <a:cubicBezTo>
                    <a:pt x="17522" y="40297"/>
                    <a:pt x="24808" y="33967"/>
                    <a:pt x="26987" y="30634"/>
                  </a:cubicBezTo>
                  <a:lnTo>
                    <a:pt x="39566" y="10656"/>
                  </a:lnTo>
                  <a:cubicBezTo>
                    <a:pt x="35867" y="7548"/>
                    <a:pt x="31575" y="4885"/>
                    <a:pt x="28023" y="1481"/>
                  </a:cubicBezTo>
                  <a:cubicBezTo>
                    <a:pt x="27579" y="1037"/>
                    <a:pt x="27135" y="445"/>
                    <a:pt x="26691"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26" name="TextBox 225">
            <a:extLst>
              <a:ext uri="{FF2B5EF4-FFF2-40B4-BE49-F238E27FC236}">
                <a16:creationId xmlns:a16="http://schemas.microsoft.com/office/drawing/2014/main" id="{8177B5F5-CA2E-A944-6B30-AD257B7AA205}"/>
              </a:ext>
            </a:extLst>
          </p:cNvPr>
          <p:cNvSpPr txBox="1"/>
          <p:nvPr/>
        </p:nvSpPr>
        <p:spPr>
          <a:xfrm>
            <a:off x="4022675" y="1186275"/>
            <a:ext cx="3465816" cy="502766"/>
          </a:xfrm>
          <a:prstGeom prst="rect">
            <a:avLst/>
          </a:prstGeom>
          <a:solidFill>
            <a:srgbClr val="FFC000"/>
          </a:solidFill>
        </p:spPr>
        <p:txBody>
          <a:bodyPr wrap="square" rtlCol="0">
            <a:spAutoFit/>
          </a:bodyPr>
          <a:lstStyle/>
          <a:p>
            <a:pPr algn="ctr"/>
            <a:r>
              <a:rPr lang="en-US" sz="2667" dirty="0" err="1">
                <a:latin typeface="UTM Avo" panose="02040603050506020204" pitchFamily="18" charset="0"/>
              </a:rPr>
              <a:t>Phương</a:t>
            </a:r>
            <a:r>
              <a:rPr lang="en-US" sz="2667" dirty="0">
                <a:latin typeface="UTM Avo" panose="02040603050506020204" pitchFamily="18" charset="0"/>
              </a:rPr>
              <a:t> </a:t>
            </a:r>
            <a:r>
              <a:rPr lang="en-US" sz="2667" dirty="0" err="1">
                <a:latin typeface="UTM Avo" panose="02040603050506020204" pitchFamily="18" charset="0"/>
              </a:rPr>
              <a:t>pháp</a:t>
            </a:r>
            <a:r>
              <a:rPr lang="en-US" sz="2667" dirty="0">
                <a:latin typeface="UTM Avo" panose="02040603050506020204" pitchFamily="18" charset="0"/>
              </a:rPr>
              <a:t> in</a:t>
            </a:r>
          </a:p>
        </p:txBody>
      </p:sp>
      <p:sp>
        <p:nvSpPr>
          <p:cNvPr id="228" name="Action Button: Go Forward or Next 227">
            <a:hlinkClick r:id="" action="ppaction://hlinkshowjump?jump=nextslide" highlightClick="1"/>
            <a:extLst>
              <a:ext uri="{FF2B5EF4-FFF2-40B4-BE49-F238E27FC236}">
                <a16:creationId xmlns:a16="http://schemas.microsoft.com/office/drawing/2014/main" id="{592BA3F4-6671-5476-B5B2-F54A3E979A5E}"/>
              </a:ext>
            </a:extLst>
          </p:cNvPr>
          <p:cNvSpPr/>
          <p:nvPr/>
        </p:nvSpPr>
        <p:spPr>
          <a:xfrm>
            <a:off x="10944302" y="671709"/>
            <a:ext cx="939331" cy="651939"/>
          </a:xfrm>
          <a:prstGeom prst="actionButtonForwardNext">
            <a:avLst/>
          </a:prstGeom>
          <a:gradFill flip="none" rotWithShape="1">
            <a:gsLst>
              <a:gs pos="0">
                <a:srgbClr val="FFEBBB"/>
              </a:gs>
              <a:gs pos="100000">
                <a:srgbClr val="F499A3"/>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31B235BE-71F1-3CAF-4DC8-773BC641B1A0}"/>
              </a:ext>
            </a:extLst>
          </p:cNvPr>
          <p:cNvGrpSpPr/>
          <p:nvPr/>
        </p:nvGrpSpPr>
        <p:grpSpPr>
          <a:xfrm>
            <a:off x="267850" y="4940513"/>
            <a:ext cx="2052286" cy="2065733"/>
            <a:chOff x="6734456" y="1026165"/>
            <a:chExt cx="2052286" cy="1905000"/>
          </a:xfrm>
        </p:grpSpPr>
        <p:pic>
          <p:nvPicPr>
            <p:cNvPr id="31" name="Picture 30"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35504221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500" fill="hold"/>
                                        <p:tgtEl>
                                          <p:spTgt spid="217"/>
                                        </p:tgtEl>
                                        <p:attrNameLst>
                                          <p:attrName>ppt_x</p:attrName>
                                        </p:attrNameLst>
                                      </p:cBhvr>
                                      <p:tavLst>
                                        <p:tav tm="0">
                                          <p:val>
                                            <p:strVal val="#ppt_x"/>
                                          </p:val>
                                        </p:tav>
                                        <p:tav tm="100000">
                                          <p:val>
                                            <p:strVal val="#ppt_x"/>
                                          </p:val>
                                        </p:tav>
                                      </p:tavLst>
                                    </p:anim>
                                    <p:anim calcmode="lin" valueType="num">
                                      <p:cBhvr additive="base">
                                        <p:cTn id="8" dur="500" fill="hold"/>
                                        <p:tgtEl>
                                          <p:spTgt spid="2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6"/>
                                        </p:tgtEl>
                                        <p:attrNameLst>
                                          <p:attrName>style.visibility</p:attrName>
                                        </p:attrNameLst>
                                      </p:cBhvr>
                                      <p:to>
                                        <p:strVal val="visible"/>
                                      </p:to>
                                    </p:set>
                                    <p:anim calcmode="lin" valueType="num">
                                      <p:cBhvr additive="base">
                                        <p:cTn id="11" dur="500" fill="hold"/>
                                        <p:tgtEl>
                                          <p:spTgt spid="226"/>
                                        </p:tgtEl>
                                        <p:attrNameLst>
                                          <p:attrName>ppt_x</p:attrName>
                                        </p:attrNameLst>
                                      </p:cBhvr>
                                      <p:tavLst>
                                        <p:tav tm="0">
                                          <p:val>
                                            <p:strVal val="#ppt_x"/>
                                          </p:val>
                                        </p:tav>
                                        <p:tav tm="100000">
                                          <p:val>
                                            <p:strVal val="#ppt_x"/>
                                          </p:val>
                                        </p:tav>
                                      </p:tavLst>
                                    </p:anim>
                                    <p:anim calcmode="lin" valueType="num">
                                      <p:cBhvr additive="base">
                                        <p:cTn id="12" dur="500" fill="hold"/>
                                        <p:tgtEl>
                                          <p:spTgt spid="2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8" name="Picture 227">
            <a:extLst>
              <a:ext uri="{FF2B5EF4-FFF2-40B4-BE49-F238E27FC236}">
                <a16:creationId xmlns:a16="http://schemas.microsoft.com/office/drawing/2014/main" id="{87115324-735F-9DF4-526E-EAA86E9C64D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4063" t="54125" r="2028" b="2026"/>
          <a:stretch/>
        </p:blipFill>
        <p:spPr>
          <a:xfrm>
            <a:off x="1834200" y="1647357"/>
            <a:ext cx="8946197" cy="4089467"/>
          </a:xfrm>
          <a:prstGeom prst="rect">
            <a:avLst/>
          </a:prstGeom>
        </p:spPr>
      </p:pic>
      <p:grpSp>
        <p:nvGrpSpPr>
          <p:cNvPr id="201" name="Google Shape;2674;p44">
            <a:extLst>
              <a:ext uri="{FF2B5EF4-FFF2-40B4-BE49-F238E27FC236}">
                <a16:creationId xmlns:a16="http://schemas.microsoft.com/office/drawing/2014/main" id="{DC838AB9-9B1A-D317-3E33-2807C318802E}"/>
              </a:ext>
            </a:extLst>
          </p:cNvPr>
          <p:cNvGrpSpPr/>
          <p:nvPr/>
        </p:nvGrpSpPr>
        <p:grpSpPr>
          <a:xfrm rot="186207">
            <a:off x="10906200" y="4098386"/>
            <a:ext cx="1164481" cy="2552927"/>
            <a:chOff x="5661950" y="0"/>
            <a:chExt cx="2209475" cy="4843900"/>
          </a:xfrm>
        </p:grpSpPr>
        <p:grpSp>
          <p:nvGrpSpPr>
            <p:cNvPr id="202" name="Google Shape;2675;p44">
              <a:extLst>
                <a:ext uri="{FF2B5EF4-FFF2-40B4-BE49-F238E27FC236}">
                  <a16:creationId xmlns:a16="http://schemas.microsoft.com/office/drawing/2014/main" id="{56532797-6972-9536-828B-21CF0FB5B2C0}"/>
                </a:ext>
              </a:extLst>
            </p:cNvPr>
            <p:cNvGrpSpPr/>
            <p:nvPr/>
          </p:nvGrpSpPr>
          <p:grpSpPr>
            <a:xfrm>
              <a:off x="5661950" y="0"/>
              <a:ext cx="2209475" cy="4843900"/>
              <a:chOff x="2616875" y="358450"/>
              <a:chExt cx="2209475" cy="4843900"/>
            </a:xfrm>
          </p:grpSpPr>
          <p:sp>
            <p:nvSpPr>
              <p:cNvPr id="205" name="Google Shape;2676;p44">
                <a:extLst>
                  <a:ext uri="{FF2B5EF4-FFF2-40B4-BE49-F238E27FC236}">
                    <a16:creationId xmlns:a16="http://schemas.microsoft.com/office/drawing/2014/main" id="{546E345D-25FF-F38F-8776-89E8D2A65026}"/>
                  </a:ext>
                </a:extLst>
              </p:cNvPr>
              <p:cNvSpPr/>
              <p:nvPr/>
            </p:nvSpPr>
            <p:spPr>
              <a:xfrm>
                <a:off x="3504425" y="1400200"/>
                <a:ext cx="372325" cy="270800"/>
              </a:xfrm>
              <a:custGeom>
                <a:avLst/>
                <a:gdLst/>
                <a:ahLst/>
                <a:cxnLst/>
                <a:rect l="l" t="t" r="r" b="b"/>
                <a:pathLst>
                  <a:path w="14893" h="10832" fill="none" extrusionOk="0">
                    <a:moveTo>
                      <a:pt x="3686" y="10831"/>
                    </a:moveTo>
                    <a:cubicBezTo>
                      <a:pt x="3686" y="10831"/>
                      <a:pt x="0" y="1204"/>
                      <a:pt x="7597" y="602"/>
                    </a:cubicBezTo>
                    <a:cubicBezTo>
                      <a:pt x="14893" y="0"/>
                      <a:pt x="14140" y="7973"/>
                      <a:pt x="13012" y="9778"/>
                    </a:cubicBezTo>
                  </a:path>
                </a:pathLst>
              </a:custGeom>
              <a:solidFill>
                <a:schemeClr val="lt2"/>
              </a:solidFill>
              <a:ln w="47000" cap="rnd" cmpd="sng">
                <a:solidFill>
                  <a:schemeClr val="lt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6" name="Google Shape;2677;p44">
                <a:extLst>
                  <a:ext uri="{FF2B5EF4-FFF2-40B4-BE49-F238E27FC236}">
                    <a16:creationId xmlns:a16="http://schemas.microsoft.com/office/drawing/2014/main" id="{1596E325-7FEF-1E77-E854-9A34497A91CB}"/>
                  </a:ext>
                </a:extLst>
              </p:cNvPr>
              <p:cNvSpPr/>
              <p:nvPr/>
            </p:nvSpPr>
            <p:spPr>
              <a:xfrm>
                <a:off x="2616875" y="1466000"/>
                <a:ext cx="2209475" cy="3736350"/>
              </a:xfrm>
              <a:custGeom>
                <a:avLst/>
                <a:gdLst/>
                <a:ahLst/>
                <a:cxnLst/>
                <a:rect l="l" t="t" r="r" b="b"/>
                <a:pathLst>
                  <a:path w="88379" h="149454" extrusionOk="0">
                    <a:moveTo>
                      <a:pt x="44493" y="13295"/>
                    </a:moveTo>
                    <a:cubicBezTo>
                      <a:pt x="47606" y="13295"/>
                      <a:pt x="50620" y="15707"/>
                      <a:pt x="50620" y="19331"/>
                    </a:cubicBezTo>
                    <a:cubicBezTo>
                      <a:pt x="50620" y="22716"/>
                      <a:pt x="47913" y="25348"/>
                      <a:pt x="44603" y="25348"/>
                    </a:cubicBezTo>
                    <a:lnTo>
                      <a:pt x="44603" y="25423"/>
                    </a:lnTo>
                    <a:cubicBezTo>
                      <a:pt x="39188" y="25423"/>
                      <a:pt x="36480" y="18880"/>
                      <a:pt x="40316" y="15044"/>
                    </a:cubicBezTo>
                    <a:cubicBezTo>
                      <a:pt x="41524" y="13835"/>
                      <a:pt x="43020" y="13295"/>
                      <a:pt x="44493" y="13295"/>
                    </a:cubicBezTo>
                    <a:close/>
                    <a:moveTo>
                      <a:pt x="23769" y="1"/>
                    </a:moveTo>
                    <a:lnTo>
                      <a:pt x="1" y="22941"/>
                    </a:lnTo>
                    <a:lnTo>
                      <a:pt x="1" y="149454"/>
                    </a:lnTo>
                    <a:lnTo>
                      <a:pt x="88378" y="149454"/>
                    </a:lnTo>
                    <a:lnTo>
                      <a:pt x="88378" y="22941"/>
                    </a:lnTo>
                    <a:lnTo>
                      <a:pt x="67619" y="1"/>
                    </a:lnTo>
                    <a:close/>
                  </a:path>
                </a:pathLst>
              </a:custGeom>
              <a:solidFill>
                <a:schemeClr val="accent1"/>
              </a:solidFill>
              <a:ln w="2857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7" name="Google Shape;2678;p44">
                <a:extLst>
                  <a:ext uri="{FF2B5EF4-FFF2-40B4-BE49-F238E27FC236}">
                    <a16:creationId xmlns:a16="http://schemas.microsoft.com/office/drawing/2014/main" id="{34E28273-5784-E9AF-ECC8-EB7CDB4DFEFE}"/>
                  </a:ext>
                </a:extLst>
              </p:cNvPr>
              <p:cNvSpPr/>
              <p:nvPr/>
            </p:nvSpPr>
            <p:spPr>
              <a:xfrm>
                <a:off x="2659881" y="1499497"/>
                <a:ext cx="2133469" cy="768671"/>
              </a:xfrm>
              <a:custGeom>
                <a:avLst/>
                <a:gdLst/>
                <a:ahLst/>
                <a:cxnLst/>
                <a:rect l="l" t="t" r="r" b="b"/>
                <a:pathLst>
                  <a:path w="88379" h="31968" extrusionOk="0">
                    <a:moveTo>
                      <a:pt x="44077" y="13013"/>
                    </a:moveTo>
                    <a:cubicBezTo>
                      <a:pt x="49492" y="13013"/>
                      <a:pt x="52125" y="19481"/>
                      <a:pt x="48364" y="23317"/>
                    </a:cubicBezTo>
                    <a:cubicBezTo>
                      <a:pt x="47122" y="24560"/>
                      <a:pt x="45603" y="25116"/>
                      <a:pt x="44118" y="25116"/>
                    </a:cubicBezTo>
                    <a:cubicBezTo>
                      <a:pt x="41017" y="25116"/>
                      <a:pt x="38060" y="22692"/>
                      <a:pt x="38060" y="19030"/>
                    </a:cubicBezTo>
                    <a:cubicBezTo>
                      <a:pt x="38060" y="15721"/>
                      <a:pt x="40767" y="13013"/>
                      <a:pt x="44077" y="13013"/>
                    </a:cubicBezTo>
                    <a:close/>
                    <a:moveTo>
                      <a:pt x="23242" y="0"/>
                    </a:moveTo>
                    <a:lnTo>
                      <a:pt x="1" y="22640"/>
                    </a:lnTo>
                    <a:lnTo>
                      <a:pt x="1" y="31967"/>
                    </a:lnTo>
                    <a:lnTo>
                      <a:pt x="88378" y="31967"/>
                    </a:lnTo>
                    <a:lnTo>
                      <a:pt x="88378" y="22640"/>
                    </a:lnTo>
                    <a:lnTo>
                      <a:pt x="67092"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8" name="Google Shape;2679;p44">
                <a:extLst>
                  <a:ext uri="{FF2B5EF4-FFF2-40B4-BE49-F238E27FC236}">
                    <a16:creationId xmlns:a16="http://schemas.microsoft.com/office/drawing/2014/main" id="{301C0605-6734-06E2-C1AD-F3D7EDAEA66E}"/>
                  </a:ext>
                </a:extLst>
              </p:cNvPr>
              <p:cNvSpPr/>
              <p:nvPr/>
            </p:nvSpPr>
            <p:spPr>
              <a:xfrm>
                <a:off x="2655299" y="4822509"/>
                <a:ext cx="2133469" cy="361188"/>
              </a:xfrm>
              <a:custGeom>
                <a:avLst/>
                <a:gdLst/>
                <a:ahLst/>
                <a:cxnLst/>
                <a:rect l="l" t="t" r="r" b="b"/>
                <a:pathLst>
                  <a:path w="88379" h="15495" extrusionOk="0">
                    <a:moveTo>
                      <a:pt x="1" y="0"/>
                    </a:moveTo>
                    <a:lnTo>
                      <a:pt x="1" y="15494"/>
                    </a:lnTo>
                    <a:lnTo>
                      <a:pt x="88378" y="15494"/>
                    </a:lnTo>
                    <a:lnTo>
                      <a:pt x="88378"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9" name="Google Shape;2680;p44">
                <a:extLst>
                  <a:ext uri="{FF2B5EF4-FFF2-40B4-BE49-F238E27FC236}">
                    <a16:creationId xmlns:a16="http://schemas.microsoft.com/office/drawing/2014/main" id="{8A5C7B96-8884-C5CA-5F37-ABE2AAB01ED9}"/>
                  </a:ext>
                </a:extLst>
              </p:cNvPr>
              <p:cNvSpPr/>
              <p:nvPr/>
            </p:nvSpPr>
            <p:spPr>
              <a:xfrm>
                <a:off x="3694122" y="3021125"/>
                <a:ext cx="665675" cy="547175"/>
              </a:xfrm>
              <a:custGeom>
                <a:avLst/>
                <a:gdLst/>
                <a:ahLst/>
                <a:cxnLst/>
                <a:rect l="l" t="t" r="r" b="b"/>
                <a:pathLst>
                  <a:path w="26627" h="21887" extrusionOk="0">
                    <a:moveTo>
                      <a:pt x="8230" y="1"/>
                    </a:moveTo>
                    <a:cubicBezTo>
                      <a:pt x="3982" y="1"/>
                      <a:pt x="1" y="3359"/>
                      <a:pt x="1" y="8272"/>
                    </a:cubicBezTo>
                    <a:cubicBezTo>
                      <a:pt x="1" y="11657"/>
                      <a:pt x="2032" y="14591"/>
                      <a:pt x="5491" y="17524"/>
                    </a:cubicBezTo>
                    <a:cubicBezTo>
                      <a:pt x="7974" y="19254"/>
                      <a:pt x="10531" y="20683"/>
                      <a:pt x="13314" y="21886"/>
                    </a:cubicBezTo>
                    <a:cubicBezTo>
                      <a:pt x="16022" y="20683"/>
                      <a:pt x="18654" y="19254"/>
                      <a:pt x="21061" y="17524"/>
                    </a:cubicBezTo>
                    <a:cubicBezTo>
                      <a:pt x="24596" y="14591"/>
                      <a:pt x="26627" y="11657"/>
                      <a:pt x="26627" y="8272"/>
                    </a:cubicBezTo>
                    <a:cubicBezTo>
                      <a:pt x="26627" y="3730"/>
                      <a:pt x="23015" y="73"/>
                      <a:pt x="18491" y="73"/>
                    </a:cubicBezTo>
                    <a:cubicBezTo>
                      <a:pt x="18445" y="73"/>
                      <a:pt x="18399" y="73"/>
                      <a:pt x="18353" y="74"/>
                    </a:cubicBezTo>
                    <a:cubicBezTo>
                      <a:pt x="18262" y="70"/>
                      <a:pt x="18171" y="68"/>
                      <a:pt x="18080" y="68"/>
                    </a:cubicBezTo>
                    <a:cubicBezTo>
                      <a:pt x="16367" y="68"/>
                      <a:pt x="14671" y="733"/>
                      <a:pt x="13314" y="1804"/>
                    </a:cubicBezTo>
                    <a:cubicBezTo>
                      <a:pt x="11743" y="561"/>
                      <a:pt x="9964" y="1"/>
                      <a:pt x="8230"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0" name="Google Shape;2681;p44">
                <a:extLst>
                  <a:ext uri="{FF2B5EF4-FFF2-40B4-BE49-F238E27FC236}">
                    <a16:creationId xmlns:a16="http://schemas.microsoft.com/office/drawing/2014/main" id="{E37B987A-80C3-7775-07ED-7CCAB2BEACDD}"/>
                  </a:ext>
                </a:extLst>
              </p:cNvPr>
              <p:cNvSpPr/>
              <p:nvPr/>
            </p:nvSpPr>
            <p:spPr>
              <a:xfrm>
                <a:off x="3282525" y="358450"/>
                <a:ext cx="684475" cy="1476125"/>
              </a:xfrm>
              <a:custGeom>
                <a:avLst/>
                <a:gdLst/>
                <a:ahLst/>
                <a:cxnLst/>
                <a:rect l="l" t="t" r="r" b="b"/>
                <a:pathLst>
                  <a:path w="27379" h="59045" fill="none" extrusionOk="0">
                    <a:moveTo>
                      <a:pt x="18428" y="59045"/>
                    </a:moveTo>
                    <a:cubicBezTo>
                      <a:pt x="18428" y="59045"/>
                      <a:pt x="16849" y="49869"/>
                      <a:pt x="18955" y="41821"/>
                    </a:cubicBezTo>
                    <a:cubicBezTo>
                      <a:pt x="19782" y="38737"/>
                      <a:pt x="21963" y="32870"/>
                      <a:pt x="23693" y="25273"/>
                    </a:cubicBezTo>
                    <a:cubicBezTo>
                      <a:pt x="26326" y="13690"/>
                      <a:pt x="27379" y="1"/>
                      <a:pt x="17075" y="1"/>
                    </a:cubicBezTo>
                    <a:cubicBezTo>
                      <a:pt x="1" y="1"/>
                      <a:pt x="8124" y="25499"/>
                      <a:pt x="14818" y="41821"/>
                    </a:cubicBezTo>
                    <a:cubicBezTo>
                      <a:pt x="18880" y="51599"/>
                      <a:pt x="16022" y="58142"/>
                      <a:pt x="16022" y="58142"/>
                    </a:cubicBezTo>
                  </a:path>
                </a:pathLst>
              </a:custGeom>
              <a:solidFill>
                <a:schemeClr val="lt2"/>
              </a:solidFill>
              <a:ln w="47000" cap="rnd" cmpd="sng">
                <a:solidFill>
                  <a:schemeClr val="lt2"/>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1" name="Google Shape;2682;p44">
                <a:extLst>
                  <a:ext uri="{FF2B5EF4-FFF2-40B4-BE49-F238E27FC236}">
                    <a16:creationId xmlns:a16="http://schemas.microsoft.com/office/drawing/2014/main" id="{389481DC-D5FB-A390-FBE7-08D772C604E7}"/>
                  </a:ext>
                </a:extLst>
              </p:cNvPr>
              <p:cNvSpPr/>
              <p:nvPr/>
            </p:nvSpPr>
            <p:spPr>
              <a:xfrm>
                <a:off x="2898925" y="2735275"/>
                <a:ext cx="1645350" cy="1645350"/>
              </a:xfrm>
              <a:custGeom>
                <a:avLst/>
                <a:gdLst/>
                <a:ahLst/>
                <a:cxnLst/>
                <a:rect l="l" t="t" r="r" b="b"/>
                <a:pathLst>
                  <a:path w="65814" h="65814" fill="none" extrusionOk="0">
                    <a:moveTo>
                      <a:pt x="1" y="0"/>
                    </a:moveTo>
                    <a:lnTo>
                      <a:pt x="65814" y="0"/>
                    </a:lnTo>
                    <a:lnTo>
                      <a:pt x="65814" y="65813"/>
                    </a:lnTo>
                    <a:lnTo>
                      <a:pt x="1" y="65813"/>
                    </a:lnTo>
                    <a:close/>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2" name="Google Shape;2683;p44">
                <a:extLst>
                  <a:ext uri="{FF2B5EF4-FFF2-40B4-BE49-F238E27FC236}">
                    <a16:creationId xmlns:a16="http://schemas.microsoft.com/office/drawing/2014/main" id="{AE1FD8D1-7BE7-8531-FAF6-B18BEE2243BD}"/>
                  </a:ext>
                </a:extLst>
              </p:cNvPr>
              <p:cNvSpPr/>
              <p:nvPr/>
            </p:nvSpPr>
            <p:spPr>
              <a:xfrm>
                <a:off x="3299450" y="2596125"/>
                <a:ext cx="376100" cy="274550"/>
              </a:xfrm>
              <a:custGeom>
                <a:avLst/>
                <a:gdLst/>
                <a:ahLst/>
                <a:cxnLst/>
                <a:rect l="l" t="t" r="r" b="b"/>
                <a:pathLst>
                  <a:path w="15044" h="10982" extrusionOk="0">
                    <a:moveTo>
                      <a:pt x="5642" y="0"/>
                    </a:moveTo>
                    <a:cubicBezTo>
                      <a:pt x="76" y="0"/>
                      <a:pt x="226" y="2482"/>
                      <a:pt x="226" y="5491"/>
                    </a:cubicBezTo>
                    <a:cubicBezTo>
                      <a:pt x="226" y="8499"/>
                      <a:pt x="1" y="10982"/>
                      <a:pt x="5642" y="10982"/>
                    </a:cubicBezTo>
                    <a:cubicBezTo>
                      <a:pt x="9854" y="10982"/>
                      <a:pt x="13464" y="9628"/>
                      <a:pt x="15044" y="7672"/>
                    </a:cubicBezTo>
                    <a:lnTo>
                      <a:pt x="14968" y="3310"/>
                    </a:lnTo>
                    <a:cubicBezTo>
                      <a:pt x="13389" y="1354"/>
                      <a:pt x="9854" y="0"/>
                      <a:pt x="564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3" name="Google Shape;2684;p44">
                <a:extLst>
                  <a:ext uri="{FF2B5EF4-FFF2-40B4-BE49-F238E27FC236}">
                    <a16:creationId xmlns:a16="http://schemas.microsoft.com/office/drawing/2014/main" id="{C167826B-3862-DB68-58FF-2B097108E0E2}"/>
                  </a:ext>
                </a:extLst>
              </p:cNvPr>
              <p:cNvSpPr/>
              <p:nvPr/>
            </p:nvSpPr>
            <p:spPr>
              <a:xfrm>
                <a:off x="3299450" y="2596125"/>
                <a:ext cx="376100" cy="274550"/>
              </a:xfrm>
              <a:custGeom>
                <a:avLst/>
                <a:gdLst/>
                <a:ahLst/>
                <a:cxnLst/>
                <a:rect l="l" t="t" r="r" b="b"/>
                <a:pathLst>
                  <a:path w="15044" h="10982" fill="none" extrusionOk="0">
                    <a:moveTo>
                      <a:pt x="15044" y="7672"/>
                    </a:moveTo>
                    <a:cubicBezTo>
                      <a:pt x="13464" y="9628"/>
                      <a:pt x="9854" y="10982"/>
                      <a:pt x="5642" y="10982"/>
                    </a:cubicBezTo>
                    <a:cubicBezTo>
                      <a:pt x="1" y="10982"/>
                      <a:pt x="226" y="8499"/>
                      <a:pt x="226" y="5491"/>
                    </a:cubicBezTo>
                    <a:cubicBezTo>
                      <a:pt x="226" y="2482"/>
                      <a:pt x="76" y="0"/>
                      <a:pt x="5642" y="0"/>
                    </a:cubicBezTo>
                    <a:cubicBezTo>
                      <a:pt x="9854" y="0"/>
                      <a:pt x="13389" y="1354"/>
                      <a:pt x="14968" y="3310"/>
                    </a:cubicBezTo>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4" name="Google Shape;2685;p44">
                <a:extLst>
                  <a:ext uri="{FF2B5EF4-FFF2-40B4-BE49-F238E27FC236}">
                    <a16:creationId xmlns:a16="http://schemas.microsoft.com/office/drawing/2014/main" id="{FB803632-B995-F0E5-8A6C-36E6C968187C}"/>
                  </a:ext>
                </a:extLst>
              </p:cNvPr>
              <p:cNvSpPr/>
              <p:nvPr/>
            </p:nvSpPr>
            <p:spPr>
              <a:xfrm>
                <a:off x="3792100" y="2596125"/>
                <a:ext cx="376100" cy="274550"/>
              </a:xfrm>
              <a:custGeom>
                <a:avLst/>
                <a:gdLst/>
                <a:ahLst/>
                <a:cxnLst/>
                <a:rect l="l" t="t" r="r" b="b"/>
                <a:pathLst>
                  <a:path w="15044" h="10982" extrusionOk="0">
                    <a:moveTo>
                      <a:pt x="9403" y="0"/>
                    </a:moveTo>
                    <a:cubicBezTo>
                      <a:pt x="5191" y="0"/>
                      <a:pt x="1656" y="1354"/>
                      <a:pt x="76" y="3310"/>
                    </a:cubicBezTo>
                    <a:lnTo>
                      <a:pt x="1" y="7672"/>
                    </a:lnTo>
                    <a:cubicBezTo>
                      <a:pt x="1580" y="9628"/>
                      <a:pt x="5191" y="10982"/>
                      <a:pt x="9403" y="10982"/>
                    </a:cubicBezTo>
                    <a:cubicBezTo>
                      <a:pt x="15044" y="10982"/>
                      <a:pt x="14818" y="8499"/>
                      <a:pt x="14818" y="5491"/>
                    </a:cubicBezTo>
                    <a:cubicBezTo>
                      <a:pt x="14818" y="2482"/>
                      <a:pt x="14969" y="0"/>
                      <a:pt x="9403"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5" name="Google Shape;2686;p44">
                <a:extLst>
                  <a:ext uri="{FF2B5EF4-FFF2-40B4-BE49-F238E27FC236}">
                    <a16:creationId xmlns:a16="http://schemas.microsoft.com/office/drawing/2014/main" id="{32C12E39-04CF-28CE-1B64-DE4E2915D0DE}"/>
                  </a:ext>
                </a:extLst>
              </p:cNvPr>
              <p:cNvSpPr/>
              <p:nvPr/>
            </p:nvSpPr>
            <p:spPr>
              <a:xfrm>
                <a:off x="3792100" y="2596125"/>
                <a:ext cx="376100" cy="274550"/>
              </a:xfrm>
              <a:custGeom>
                <a:avLst/>
                <a:gdLst/>
                <a:ahLst/>
                <a:cxnLst/>
                <a:rect l="l" t="t" r="r" b="b"/>
                <a:pathLst>
                  <a:path w="15044" h="10982" fill="none" extrusionOk="0">
                    <a:moveTo>
                      <a:pt x="1" y="7672"/>
                    </a:moveTo>
                    <a:cubicBezTo>
                      <a:pt x="1580" y="9628"/>
                      <a:pt x="5191" y="10982"/>
                      <a:pt x="9403" y="10982"/>
                    </a:cubicBezTo>
                    <a:cubicBezTo>
                      <a:pt x="15044" y="10982"/>
                      <a:pt x="14818" y="8499"/>
                      <a:pt x="14818" y="5491"/>
                    </a:cubicBezTo>
                    <a:cubicBezTo>
                      <a:pt x="14818" y="2482"/>
                      <a:pt x="14969" y="0"/>
                      <a:pt x="9403" y="0"/>
                    </a:cubicBezTo>
                    <a:cubicBezTo>
                      <a:pt x="5191" y="0"/>
                      <a:pt x="1656" y="1354"/>
                      <a:pt x="76" y="3310"/>
                    </a:cubicBezTo>
                  </a:path>
                </a:pathLst>
              </a:custGeom>
              <a:solidFill>
                <a:schemeClr val="lt1"/>
              </a:solidFill>
              <a:ln w="19050" cap="flat" cmpd="sng">
                <a:solidFill>
                  <a:schemeClr val="l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6" name="Google Shape;2687;p44">
                <a:extLst>
                  <a:ext uri="{FF2B5EF4-FFF2-40B4-BE49-F238E27FC236}">
                    <a16:creationId xmlns:a16="http://schemas.microsoft.com/office/drawing/2014/main" id="{913E1BBB-3057-5798-F66F-8B2A581F7B0D}"/>
                  </a:ext>
                </a:extLst>
              </p:cNvPr>
              <p:cNvSpPr/>
              <p:nvPr/>
            </p:nvSpPr>
            <p:spPr>
              <a:xfrm>
                <a:off x="3641675" y="2658050"/>
                <a:ext cx="176775" cy="152525"/>
              </a:xfrm>
              <a:custGeom>
                <a:avLst/>
                <a:gdLst/>
                <a:ahLst/>
                <a:cxnLst/>
                <a:rect l="l" t="t" r="r" b="b"/>
                <a:pathLst>
                  <a:path w="7071" h="6101" extrusionOk="0">
                    <a:moveTo>
                      <a:pt x="3996" y="0"/>
                    </a:moveTo>
                    <a:cubicBezTo>
                      <a:pt x="3316" y="0"/>
                      <a:pt x="2622" y="235"/>
                      <a:pt x="2032" y="757"/>
                    </a:cubicBezTo>
                    <a:cubicBezTo>
                      <a:pt x="1" y="2562"/>
                      <a:pt x="1054" y="5797"/>
                      <a:pt x="3686" y="6098"/>
                    </a:cubicBezTo>
                    <a:cubicBezTo>
                      <a:pt x="3734" y="6100"/>
                      <a:pt x="3782" y="6101"/>
                      <a:pt x="3830" y="6101"/>
                    </a:cubicBezTo>
                    <a:cubicBezTo>
                      <a:pt x="5570" y="6101"/>
                      <a:pt x="6998" y="4773"/>
                      <a:pt x="7071" y="3089"/>
                    </a:cubicBezTo>
                    <a:cubicBezTo>
                      <a:pt x="7071" y="1252"/>
                      <a:pt x="5569" y="0"/>
                      <a:pt x="3996" y="0"/>
                    </a:cubicBez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03" name="Google Shape;2688;p44">
              <a:extLst>
                <a:ext uri="{FF2B5EF4-FFF2-40B4-BE49-F238E27FC236}">
                  <a16:creationId xmlns:a16="http://schemas.microsoft.com/office/drawing/2014/main" id="{76EF83C3-3ECB-F324-6A4C-16CCD87F8104}"/>
                </a:ext>
              </a:extLst>
            </p:cNvPr>
            <p:cNvSpPr txBox="1"/>
            <p:nvPr/>
          </p:nvSpPr>
          <p:spPr>
            <a:xfrm>
              <a:off x="5963940" y="2642749"/>
              <a:ext cx="627300" cy="513300"/>
            </a:xfrm>
            <a:prstGeom prst="rect">
              <a:avLst/>
            </a:prstGeom>
            <a:noFill/>
            <a:ln>
              <a:noFill/>
            </a:ln>
          </p:spPr>
          <p:txBody>
            <a:bodyPr spcFirstLastPara="1" wrap="square" lIns="121900" tIns="121900" rIns="121900" bIns="121900" anchor="ctr" anchorCtr="0">
              <a:noAutofit/>
            </a:bodyPr>
            <a:lstStyle/>
            <a:p>
              <a:r>
                <a:rPr lang="en" sz="2933">
                  <a:solidFill>
                    <a:schemeClr val="lt1"/>
                  </a:solidFill>
                  <a:latin typeface="Mansalva"/>
                  <a:ea typeface="Mansalva"/>
                  <a:cs typeface="Mansalva"/>
                  <a:sym typeface="Mansalva"/>
                </a:rPr>
                <a:t>I</a:t>
              </a:r>
              <a:endParaRPr sz="2933">
                <a:solidFill>
                  <a:schemeClr val="lt1"/>
                </a:solidFill>
                <a:latin typeface="Mansalva"/>
                <a:ea typeface="Mansalva"/>
                <a:cs typeface="Mansalva"/>
                <a:sym typeface="Mansalva"/>
              </a:endParaRPr>
            </a:p>
          </p:txBody>
        </p:sp>
        <p:sp>
          <p:nvSpPr>
            <p:cNvPr id="204" name="Google Shape;2689;p44">
              <a:extLst>
                <a:ext uri="{FF2B5EF4-FFF2-40B4-BE49-F238E27FC236}">
                  <a16:creationId xmlns:a16="http://schemas.microsoft.com/office/drawing/2014/main" id="{88D2C338-C9D9-C440-99AC-4343EE44D0C6}"/>
                </a:ext>
              </a:extLst>
            </p:cNvPr>
            <p:cNvSpPr txBox="1"/>
            <p:nvPr/>
          </p:nvSpPr>
          <p:spPr>
            <a:xfrm>
              <a:off x="5963976" y="3302725"/>
              <a:ext cx="1601400" cy="513300"/>
            </a:xfrm>
            <a:prstGeom prst="rect">
              <a:avLst/>
            </a:prstGeom>
            <a:noFill/>
            <a:ln>
              <a:noFill/>
            </a:ln>
          </p:spPr>
          <p:txBody>
            <a:bodyPr spcFirstLastPara="1" wrap="square" lIns="121900" tIns="121900" rIns="121900" bIns="121900" anchor="ctr" anchorCtr="0">
              <a:noAutofit/>
            </a:bodyPr>
            <a:lstStyle/>
            <a:p>
              <a:pPr algn="ctr"/>
              <a:r>
                <a:rPr lang="en" sz="1733">
                  <a:solidFill>
                    <a:schemeClr val="lt1"/>
                  </a:solidFill>
                  <a:latin typeface="Mansalva"/>
                  <a:ea typeface="Mansalva"/>
                  <a:cs typeface="Mansalva"/>
                  <a:sym typeface="Mansalva"/>
                </a:rPr>
                <a:t>School</a:t>
              </a:r>
              <a:endParaRPr sz="1733">
                <a:solidFill>
                  <a:schemeClr val="lt1"/>
                </a:solidFill>
                <a:latin typeface="Mansalva"/>
                <a:ea typeface="Mansalva"/>
                <a:cs typeface="Mansalva"/>
                <a:sym typeface="Mansalva"/>
              </a:endParaRPr>
            </a:p>
          </p:txBody>
        </p:sp>
      </p:grpSp>
      <p:grpSp>
        <p:nvGrpSpPr>
          <p:cNvPr id="218" name="Google Shape;2690;p44">
            <a:extLst>
              <a:ext uri="{FF2B5EF4-FFF2-40B4-BE49-F238E27FC236}">
                <a16:creationId xmlns:a16="http://schemas.microsoft.com/office/drawing/2014/main" id="{C7ABFB62-78E1-D97E-F81A-C55DE2F42378}"/>
              </a:ext>
            </a:extLst>
          </p:cNvPr>
          <p:cNvGrpSpPr/>
          <p:nvPr/>
        </p:nvGrpSpPr>
        <p:grpSpPr>
          <a:xfrm rot="-5400000">
            <a:off x="593022" y="234855"/>
            <a:ext cx="1039100" cy="1014572"/>
            <a:chOff x="1098125" y="238225"/>
            <a:chExt cx="5212875" cy="5089825"/>
          </a:xfrm>
        </p:grpSpPr>
        <p:sp>
          <p:nvSpPr>
            <p:cNvPr id="219" name="Google Shape;2691;p44">
              <a:extLst>
                <a:ext uri="{FF2B5EF4-FFF2-40B4-BE49-F238E27FC236}">
                  <a16:creationId xmlns:a16="http://schemas.microsoft.com/office/drawing/2014/main" id="{8806D66D-9641-33CE-B31B-9B53E138F74E}"/>
                </a:ext>
              </a:extLst>
            </p:cNvPr>
            <p:cNvSpPr/>
            <p:nvPr/>
          </p:nvSpPr>
          <p:spPr>
            <a:xfrm>
              <a:off x="2422600" y="3847325"/>
              <a:ext cx="1668600" cy="1480725"/>
            </a:xfrm>
            <a:custGeom>
              <a:avLst/>
              <a:gdLst/>
              <a:ahLst/>
              <a:cxnLst/>
              <a:rect l="l" t="t" r="r" b="b"/>
              <a:pathLst>
                <a:path w="66744" h="59229" extrusionOk="0">
                  <a:moveTo>
                    <a:pt x="40106" y="9997"/>
                  </a:moveTo>
                  <a:cubicBezTo>
                    <a:pt x="43785" y="9997"/>
                    <a:pt x="47090" y="11139"/>
                    <a:pt x="49429" y="13534"/>
                  </a:cubicBezTo>
                  <a:cubicBezTo>
                    <a:pt x="55644" y="19750"/>
                    <a:pt x="53424" y="32181"/>
                    <a:pt x="44693" y="40912"/>
                  </a:cubicBezTo>
                  <a:cubicBezTo>
                    <a:pt x="39294" y="46311"/>
                    <a:pt x="32424" y="49220"/>
                    <a:pt x="26498" y="49220"/>
                  </a:cubicBezTo>
                  <a:cubicBezTo>
                    <a:pt x="22839" y="49220"/>
                    <a:pt x="19540" y="48112"/>
                    <a:pt x="17167" y="45796"/>
                  </a:cubicBezTo>
                  <a:cubicBezTo>
                    <a:pt x="10952" y="39580"/>
                    <a:pt x="13172" y="27001"/>
                    <a:pt x="22051" y="18270"/>
                  </a:cubicBezTo>
                  <a:cubicBezTo>
                    <a:pt x="27417" y="12903"/>
                    <a:pt x="34238" y="9997"/>
                    <a:pt x="40106" y="9997"/>
                  </a:cubicBezTo>
                  <a:close/>
                  <a:moveTo>
                    <a:pt x="40105" y="0"/>
                  </a:moveTo>
                  <a:cubicBezTo>
                    <a:pt x="31624" y="0"/>
                    <a:pt x="22355" y="3844"/>
                    <a:pt x="14947" y="11167"/>
                  </a:cubicBezTo>
                  <a:cubicBezTo>
                    <a:pt x="2073" y="24042"/>
                    <a:pt x="1" y="42688"/>
                    <a:pt x="10064" y="52751"/>
                  </a:cubicBezTo>
                  <a:cubicBezTo>
                    <a:pt x="14420" y="57107"/>
                    <a:pt x="20312" y="59228"/>
                    <a:pt x="26636" y="59228"/>
                  </a:cubicBezTo>
                  <a:cubicBezTo>
                    <a:pt x="35135" y="59228"/>
                    <a:pt x="44414" y="55398"/>
                    <a:pt x="51796" y="48015"/>
                  </a:cubicBezTo>
                  <a:cubicBezTo>
                    <a:pt x="64523" y="35289"/>
                    <a:pt x="66743" y="16642"/>
                    <a:pt x="56532" y="6431"/>
                  </a:cubicBezTo>
                  <a:cubicBezTo>
                    <a:pt x="52196" y="2095"/>
                    <a:pt x="46365" y="0"/>
                    <a:pt x="401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0" name="Google Shape;2692;p44">
              <a:extLst>
                <a:ext uri="{FF2B5EF4-FFF2-40B4-BE49-F238E27FC236}">
                  <a16:creationId xmlns:a16="http://schemas.microsoft.com/office/drawing/2014/main" id="{EABCEC0E-59A4-3B58-9522-CA2EF7AC7B05}"/>
                </a:ext>
              </a:extLst>
            </p:cNvPr>
            <p:cNvSpPr/>
            <p:nvPr/>
          </p:nvSpPr>
          <p:spPr>
            <a:xfrm>
              <a:off x="2720025" y="238225"/>
              <a:ext cx="2751150" cy="3983775"/>
            </a:xfrm>
            <a:custGeom>
              <a:avLst/>
              <a:gdLst/>
              <a:ahLst/>
              <a:cxnLst/>
              <a:rect l="l" t="t" r="r" b="b"/>
              <a:pathLst>
                <a:path w="110046" h="159351" extrusionOk="0">
                  <a:moveTo>
                    <a:pt x="105592" y="1"/>
                  </a:moveTo>
                  <a:cubicBezTo>
                    <a:pt x="102850" y="1"/>
                    <a:pt x="100171" y="1373"/>
                    <a:pt x="98650" y="3844"/>
                  </a:cubicBezTo>
                  <a:lnTo>
                    <a:pt x="535" y="158194"/>
                  </a:lnTo>
                  <a:cubicBezTo>
                    <a:pt x="6" y="159034"/>
                    <a:pt x="0" y="159351"/>
                    <a:pt x="356" y="159351"/>
                  </a:cubicBezTo>
                  <a:cubicBezTo>
                    <a:pt x="1452" y="159351"/>
                    <a:pt x="5974" y="156354"/>
                    <a:pt x="9246" y="156354"/>
                  </a:cubicBezTo>
                  <a:cubicBezTo>
                    <a:pt x="9973" y="156354"/>
                    <a:pt x="10638" y="156502"/>
                    <a:pt x="11190" y="156863"/>
                  </a:cubicBezTo>
                  <a:cubicBezTo>
                    <a:pt x="11725" y="157199"/>
                    <a:pt x="12355" y="157350"/>
                    <a:pt x="13051" y="157350"/>
                  </a:cubicBezTo>
                  <a:cubicBezTo>
                    <a:pt x="17556" y="157350"/>
                    <a:pt x="24826" y="151020"/>
                    <a:pt x="26876" y="147687"/>
                  </a:cubicBezTo>
                  <a:lnTo>
                    <a:pt x="67573" y="83609"/>
                  </a:lnTo>
                  <a:lnTo>
                    <a:pt x="110045" y="1328"/>
                  </a:lnTo>
                  <a:cubicBezTo>
                    <a:pt x="108668" y="427"/>
                    <a:pt x="107120" y="1"/>
                    <a:pt x="105592" y="1"/>
                  </a:cubicBezTo>
                  <a:close/>
                </a:path>
              </a:pathLst>
            </a:custGeom>
            <a:solidFill>
              <a:srgbClr val="B0B0B0"/>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1" name="Google Shape;2693;p44">
              <a:extLst>
                <a:ext uri="{FF2B5EF4-FFF2-40B4-BE49-F238E27FC236}">
                  <a16:creationId xmlns:a16="http://schemas.microsoft.com/office/drawing/2014/main" id="{7C788EC4-75C1-0357-3328-AD285FDA3BD3}"/>
                </a:ext>
              </a:extLst>
            </p:cNvPr>
            <p:cNvSpPr/>
            <p:nvPr/>
          </p:nvSpPr>
          <p:spPr>
            <a:xfrm>
              <a:off x="1098125" y="2521675"/>
              <a:ext cx="1668575" cy="1480725"/>
            </a:xfrm>
            <a:custGeom>
              <a:avLst/>
              <a:gdLst/>
              <a:ahLst/>
              <a:cxnLst/>
              <a:rect l="l" t="t" r="r" b="b"/>
              <a:pathLst>
                <a:path w="66743" h="59229" extrusionOk="0">
                  <a:moveTo>
                    <a:pt x="40138" y="10009"/>
                  </a:moveTo>
                  <a:cubicBezTo>
                    <a:pt x="43778" y="10009"/>
                    <a:pt x="47056" y="11117"/>
                    <a:pt x="49428" y="13433"/>
                  </a:cubicBezTo>
                  <a:cubicBezTo>
                    <a:pt x="55644" y="19648"/>
                    <a:pt x="53424" y="32227"/>
                    <a:pt x="44692" y="40959"/>
                  </a:cubicBezTo>
                  <a:cubicBezTo>
                    <a:pt x="39235" y="46325"/>
                    <a:pt x="32436" y="49232"/>
                    <a:pt x="26562" y="49232"/>
                  </a:cubicBezTo>
                  <a:cubicBezTo>
                    <a:pt x="22880" y="49232"/>
                    <a:pt x="19562" y="48089"/>
                    <a:pt x="17167" y="45694"/>
                  </a:cubicBezTo>
                  <a:cubicBezTo>
                    <a:pt x="10951" y="39627"/>
                    <a:pt x="13171" y="27048"/>
                    <a:pt x="21902" y="18317"/>
                  </a:cubicBezTo>
                  <a:cubicBezTo>
                    <a:pt x="27393" y="12918"/>
                    <a:pt x="34241" y="10009"/>
                    <a:pt x="40138" y="10009"/>
                  </a:cubicBezTo>
                  <a:close/>
                  <a:moveTo>
                    <a:pt x="39971" y="1"/>
                  </a:moveTo>
                  <a:cubicBezTo>
                    <a:pt x="31488" y="1"/>
                    <a:pt x="22244" y="3831"/>
                    <a:pt x="14947" y="11213"/>
                  </a:cubicBezTo>
                  <a:cubicBezTo>
                    <a:pt x="2072" y="23940"/>
                    <a:pt x="0" y="42587"/>
                    <a:pt x="10063" y="52798"/>
                  </a:cubicBezTo>
                  <a:cubicBezTo>
                    <a:pt x="14400" y="57134"/>
                    <a:pt x="20257" y="59228"/>
                    <a:pt x="26537" y="59228"/>
                  </a:cubicBezTo>
                  <a:cubicBezTo>
                    <a:pt x="35044" y="59228"/>
                    <a:pt x="44326" y="55384"/>
                    <a:pt x="51648" y="48062"/>
                  </a:cubicBezTo>
                  <a:cubicBezTo>
                    <a:pt x="64523" y="35187"/>
                    <a:pt x="66743" y="16541"/>
                    <a:pt x="56531" y="6478"/>
                  </a:cubicBezTo>
                  <a:cubicBezTo>
                    <a:pt x="52175" y="2121"/>
                    <a:pt x="46283" y="1"/>
                    <a:pt x="39971"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2" name="Google Shape;2694;p44">
              <a:extLst>
                <a:ext uri="{FF2B5EF4-FFF2-40B4-BE49-F238E27FC236}">
                  <a16:creationId xmlns:a16="http://schemas.microsoft.com/office/drawing/2014/main" id="{8DB575E1-8BB5-23CF-E0ED-969DA573B871}"/>
                </a:ext>
              </a:extLst>
            </p:cNvPr>
            <p:cNvSpPr/>
            <p:nvPr/>
          </p:nvSpPr>
          <p:spPr>
            <a:xfrm>
              <a:off x="2267800" y="1048350"/>
              <a:ext cx="4043200" cy="2744700"/>
            </a:xfrm>
            <a:custGeom>
              <a:avLst/>
              <a:gdLst/>
              <a:ahLst/>
              <a:cxnLst/>
              <a:rect l="l" t="t" r="r" b="b"/>
              <a:pathLst>
                <a:path w="161728" h="109788" extrusionOk="0">
                  <a:moveTo>
                    <a:pt x="159360" y="0"/>
                  </a:moveTo>
                  <a:lnTo>
                    <a:pt x="76931" y="42325"/>
                  </a:lnTo>
                  <a:lnTo>
                    <a:pt x="12852" y="83021"/>
                  </a:lnTo>
                  <a:cubicBezTo>
                    <a:pt x="9005" y="85537"/>
                    <a:pt x="1161" y="94860"/>
                    <a:pt x="3677" y="98708"/>
                  </a:cubicBezTo>
                  <a:cubicBezTo>
                    <a:pt x="5770" y="102109"/>
                    <a:pt x="1" y="109787"/>
                    <a:pt x="1290" y="109787"/>
                  </a:cubicBezTo>
                  <a:cubicBezTo>
                    <a:pt x="1459" y="109787"/>
                    <a:pt x="1750" y="109655"/>
                    <a:pt x="2197" y="109363"/>
                  </a:cubicBezTo>
                  <a:lnTo>
                    <a:pt x="156696" y="11543"/>
                  </a:lnTo>
                  <a:cubicBezTo>
                    <a:pt x="160544" y="9027"/>
                    <a:pt x="161727" y="3996"/>
                    <a:pt x="159360" y="0"/>
                  </a:cubicBezTo>
                  <a:close/>
                </a:path>
              </a:pathLst>
            </a:custGeom>
            <a:solidFill>
              <a:srgbClr val="9C9C9B"/>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3" name="Google Shape;2695;p44">
              <a:extLst>
                <a:ext uri="{FF2B5EF4-FFF2-40B4-BE49-F238E27FC236}">
                  <a16:creationId xmlns:a16="http://schemas.microsoft.com/office/drawing/2014/main" id="{4F0E783B-472B-6DCB-CA54-8EE342EF8514}"/>
                </a:ext>
              </a:extLst>
            </p:cNvPr>
            <p:cNvSpPr/>
            <p:nvPr/>
          </p:nvSpPr>
          <p:spPr>
            <a:xfrm>
              <a:off x="2264875" y="2831600"/>
              <a:ext cx="1086375" cy="961450"/>
            </a:xfrm>
            <a:custGeom>
              <a:avLst/>
              <a:gdLst/>
              <a:ahLst/>
              <a:cxnLst/>
              <a:rect l="l" t="t" r="r" b="b"/>
              <a:pathLst>
                <a:path w="43455" h="38458" extrusionOk="0">
                  <a:moveTo>
                    <a:pt x="31468" y="0"/>
                  </a:moveTo>
                  <a:lnTo>
                    <a:pt x="12969" y="11691"/>
                  </a:lnTo>
                  <a:cubicBezTo>
                    <a:pt x="8974" y="14207"/>
                    <a:pt x="1130" y="23530"/>
                    <a:pt x="3646" y="27378"/>
                  </a:cubicBezTo>
                  <a:cubicBezTo>
                    <a:pt x="5870" y="30779"/>
                    <a:pt x="0" y="38457"/>
                    <a:pt x="1366" y="38457"/>
                  </a:cubicBezTo>
                  <a:cubicBezTo>
                    <a:pt x="1546" y="38457"/>
                    <a:pt x="1850" y="38325"/>
                    <a:pt x="2314" y="38033"/>
                  </a:cubicBezTo>
                  <a:lnTo>
                    <a:pt x="43455" y="11987"/>
                  </a:lnTo>
                  <a:cubicBezTo>
                    <a:pt x="39607" y="7843"/>
                    <a:pt x="35611" y="3848"/>
                    <a:pt x="31468"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4" name="Google Shape;2696;p44">
              <a:extLst>
                <a:ext uri="{FF2B5EF4-FFF2-40B4-BE49-F238E27FC236}">
                  <a16:creationId xmlns:a16="http://schemas.microsoft.com/office/drawing/2014/main" id="{E82B6116-C5CB-CFE2-028E-AEC220B7C90D}"/>
                </a:ext>
              </a:extLst>
            </p:cNvPr>
            <p:cNvSpPr/>
            <p:nvPr/>
          </p:nvSpPr>
          <p:spPr>
            <a:xfrm>
              <a:off x="3953450" y="2227250"/>
              <a:ext cx="396400" cy="280550"/>
            </a:xfrm>
            <a:custGeom>
              <a:avLst/>
              <a:gdLst/>
              <a:ahLst/>
              <a:cxnLst/>
              <a:rect l="l" t="t" r="r" b="b"/>
              <a:pathLst>
                <a:path w="15856" h="11222" extrusionOk="0">
                  <a:moveTo>
                    <a:pt x="8088" y="0"/>
                  </a:moveTo>
                  <a:cubicBezTo>
                    <a:pt x="3779" y="0"/>
                    <a:pt x="0" y="5642"/>
                    <a:pt x="3881" y="9523"/>
                  </a:cubicBezTo>
                  <a:cubicBezTo>
                    <a:pt x="5078" y="10720"/>
                    <a:pt x="6424" y="11221"/>
                    <a:pt x="7724" y="11221"/>
                  </a:cubicBezTo>
                  <a:cubicBezTo>
                    <a:pt x="12050" y="11221"/>
                    <a:pt x="15856" y="5663"/>
                    <a:pt x="11872" y="1680"/>
                  </a:cubicBezTo>
                  <a:cubicBezTo>
                    <a:pt x="10688" y="496"/>
                    <a:pt x="9365" y="0"/>
                    <a:pt x="8088" y="0"/>
                  </a:cubicBezTo>
                  <a:close/>
                </a:path>
              </a:pathLst>
            </a:custGeom>
            <a:solidFill>
              <a:srgbClr val="D9D9D9"/>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5" name="Google Shape;2697;p44">
              <a:extLst>
                <a:ext uri="{FF2B5EF4-FFF2-40B4-BE49-F238E27FC236}">
                  <a16:creationId xmlns:a16="http://schemas.microsoft.com/office/drawing/2014/main" id="{24892FDB-7EB7-62DE-196F-A2CB1C084D40}"/>
                </a:ext>
              </a:extLst>
            </p:cNvPr>
            <p:cNvSpPr/>
            <p:nvPr/>
          </p:nvSpPr>
          <p:spPr>
            <a:xfrm>
              <a:off x="2720950" y="3164550"/>
              <a:ext cx="989175" cy="1057450"/>
            </a:xfrm>
            <a:custGeom>
              <a:avLst/>
              <a:gdLst/>
              <a:ahLst/>
              <a:cxnLst/>
              <a:rect l="l" t="t" r="r" b="b"/>
              <a:pathLst>
                <a:path w="39567" h="42298" extrusionOk="0">
                  <a:moveTo>
                    <a:pt x="26691" y="1"/>
                  </a:moveTo>
                  <a:lnTo>
                    <a:pt x="498" y="41141"/>
                  </a:lnTo>
                  <a:cubicBezTo>
                    <a:pt x="0" y="41981"/>
                    <a:pt x="12" y="42298"/>
                    <a:pt x="378" y="42298"/>
                  </a:cubicBezTo>
                  <a:cubicBezTo>
                    <a:pt x="1502" y="42298"/>
                    <a:pt x="5967" y="39301"/>
                    <a:pt x="9217" y="39301"/>
                  </a:cubicBezTo>
                  <a:cubicBezTo>
                    <a:pt x="9939" y="39301"/>
                    <a:pt x="10601" y="39449"/>
                    <a:pt x="11153" y="39810"/>
                  </a:cubicBezTo>
                  <a:cubicBezTo>
                    <a:pt x="11688" y="40146"/>
                    <a:pt x="12318" y="40297"/>
                    <a:pt x="13014" y="40297"/>
                  </a:cubicBezTo>
                  <a:cubicBezTo>
                    <a:pt x="17522" y="40297"/>
                    <a:pt x="24808" y="33967"/>
                    <a:pt x="26987" y="30634"/>
                  </a:cubicBezTo>
                  <a:lnTo>
                    <a:pt x="39566" y="10656"/>
                  </a:lnTo>
                  <a:cubicBezTo>
                    <a:pt x="35867" y="7548"/>
                    <a:pt x="31575" y="4885"/>
                    <a:pt x="28023" y="1481"/>
                  </a:cubicBezTo>
                  <a:cubicBezTo>
                    <a:pt x="27579" y="1037"/>
                    <a:pt x="27135" y="445"/>
                    <a:pt x="26691"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226" name="TextBox 225">
            <a:extLst>
              <a:ext uri="{FF2B5EF4-FFF2-40B4-BE49-F238E27FC236}">
                <a16:creationId xmlns:a16="http://schemas.microsoft.com/office/drawing/2014/main" id="{8E680389-B3F9-C0B5-DC60-09A9418430CD}"/>
              </a:ext>
            </a:extLst>
          </p:cNvPr>
          <p:cNvSpPr txBox="1"/>
          <p:nvPr/>
        </p:nvSpPr>
        <p:spPr>
          <a:xfrm>
            <a:off x="4015357" y="5944662"/>
            <a:ext cx="4370804" cy="502766"/>
          </a:xfrm>
          <a:prstGeom prst="rect">
            <a:avLst/>
          </a:prstGeom>
          <a:solidFill>
            <a:srgbClr val="92D050"/>
          </a:solidFill>
        </p:spPr>
        <p:txBody>
          <a:bodyPr wrap="square" rtlCol="0">
            <a:spAutoFit/>
          </a:bodyPr>
          <a:lstStyle/>
          <a:p>
            <a:pPr algn="ctr"/>
            <a:r>
              <a:rPr lang="en-US" sz="2667" dirty="0" err="1">
                <a:latin typeface="UTM Avo" panose="02040603050506020204" pitchFamily="18" charset="0"/>
              </a:rPr>
              <a:t>Phương</a:t>
            </a:r>
            <a:r>
              <a:rPr lang="en-US" sz="2667" dirty="0">
                <a:latin typeface="UTM Avo" panose="02040603050506020204" pitchFamily="18" charset="0"/>
              </a:rPr>
              <a:t> </a:t>
            </a:r>
            <a:r>
              <a:rPr lang="en-US" sz="2667" dirty="0" err="1">
                <a:latin typeface="UTM Avo" panose="02040603050506020204" pitchFamily="18" charset="0"/>
              </a:rPr>
              <a:t>pháp</a:t>
            </a:r>
            <a:r>
              <a:rPr lang="en-US" sz="2667" dirty="0">
                <a:latin typeface="UTM Avo" panose="02040603050506020204" pitchFamily="18" charset="0"/>
              </a:rPr>
              <a:t> </a:t>
            </a:r>
            <a:r>
              <a:rPr lang="en-US" sz="2667" dirty="0" err="1">
                <a:latin typeface="UTM Avo" panose="02040603050506020204" pitchFamily="18" charset="0"/>
              </a:rPr>
              <a:t>cắt</a:t>
            </a:r>
            <a:r>
              <a:rPr lang="en-US" sz="2667" dirty="0">
                <a:latin typeface="UTM Avo" panose="02040603050506020204" pitchFamily="18" charset="0"/>
              </a:rPr>
              <a:t> </a:t>
            </a:r>
            <a:r>
              <a:rPr lang="en-US" sz="2667" dirty="0" err="1">
                <a:latin typeface="UTM Avo" panose="02040603050506020204" pitchFamily="18" charset="0"/>
              </a:rPr>
              <a:t>dán</a:t>
            </a:r>
            <a:endParaRPr lang="en-US" sz="2667" dirty="0">
              <a:latin typeface="UTM Avo" panose="02040603050506020204" pitchFamily="18" charset="0"/>
            </a:endParaRPr>
          </a:p>
        </p:txBody>
      </p:sp>
      <p:grpSp>
        <p:nvGrpSpPr>
          <p:cNvPr id="29" name="Group 28">
            <a:extLst>
              <a:ext uri="{FF2B5EF4-FFF2-40B4-BE49-F238E27FC236}">
                <a16:creationId xmlns:a16="http://schemas.microsoft.com/office/drawing/2014/main" id="{31B235BE-71F1-3CAF-4DC8-773BC641B1A0}"/>
              </a:ext>
            </a:extLst>
          </p:cNvPr>
          <p:cNvGrpSpPr/>
          <p:nvPr/>
        </p:nvGrpSpPr>
        <p:grpSpPr>
          <a:xfrm>
            <a:off x="31546" y="4940513"/>
            <a:ext cx="2052286" cy="2065733"/>
            <a:chOff x="6734456" y="1026165"/>
            <a:chExt cx="2052286" cy="1905000"/>
          </a:xfrm>
        </p:grpSpPr>
        <p:pic>
          <p:nvPicPr>
            <p:cNvPr id="30" name="Picture 29" descr="Youtube PNG Free Images with Transparent Background - (410 Free Downloads)">
              <a:hlinkClick r:id="rId5"/>
              <a:extLst>
                <a:ext uri="{FF2B5EF4-FFF2-40B4-BE49-F238E27FC236}">
                  <a16:creationId xmlns:a16="http://schemas.microsoft.com/office/drawing/2014/main" id="{40B7008B-C644-5999-4817-F0C037A411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6038022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226"/>
                                        </p:tgtEl>
                                        <p:attrNameLst>
                                          <p:attrName>style.visibility</p:attrName>
                                        </p:attrNameLst>
                                      </p:cBhvr>
                                      <p:to>
                                        <p:strVal val="visible"/>
                                      </p:to>
                                    </p:set>
                                    <p:anim calcmode="lin" valueType="num">
                                      <p:cBhvr additive="base">
                                        <p:cTn id="7" dur="500"/>
                                        <p:tgtEl>
                                          <p:spTgt spid="226"/>
                                        </p:tgtEl>
                                        <p:attrNameLst>
                                          <p:attrName>ppt_y</p:attrName>
                                        </p:attrNameLst>
                                      </p:cBhvr>
                                      <p:tavLst>
                                        <p:tav tm="0">
                                          <p:val>
                                            <p:strVal val="#ppt_y-#ppt_h*1.125000"/>
                                          </p:val>
                                        </p:tav>
                                        <p:tav tm="100000">
                                          <p:val>
                                            <p:strVal val="#ppt_y"/>
                                          </p:val>
                                        </p:tav>
                                      </p:tavLst>
                                    </p:anim>
                                    <p:animEffect transition="in" filter="wipe(down)">
                                      <p:cBhvr>
                                        <p:cTn id="8" dur="500"/>
                                        <p:tgtEl>
                                          <p:spTgt spid="22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28"/>
                                        </p:tgtEl>
                                        <p:attrNameLst>
                                          <p:attrName>style.visibility</p:attrName>
                                        </p:attrNameLst>
                                      </p:cBhvr>
                                      <p:to>
                                        <p:strVal val="visible"/>
                                      </p:to>
                                    </p:set>
                                    <p:anim calcmode="lin" valueType="num">
                                      <p:cBhvr additive="base">
                                        <p:cTn id="13" dur="500"/>
                                        <p:tgtEl>
                                          <p:spTgt spid="228"/>
                                        </p:tgtEl>
                                        <p:attrNameLst>
                                          <p:attrName>ppt_y</p:attrName>
                                        </p:attrNameLst>
                                      </p:cBhvr>
                                      <p:tavLst>
                                        <p:tav tm="0">
                                          <p:val>
                                            <p:strVal val="#ppt_y-#ppt_h*1.125000"/>
                                          </p:val>
                                        </p:tav>
                                        <p:tav tm="100000">
                                          <p:val>
                                            <p:strVal val="#ppt_y"/>
                                          </p:val>
                                        </p:tav>
                                      </p:tavLst>
                                    </p:anim>
                                    <p:animEffect transition="in" filter="wipe(down)">
                                      <p:cBhvr>
                                        <p:cTn id="14" dur="500"/>
                                        <p:tgtEl>
                                          <p:spTgt spid="22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oogle Shape;4067;p56">
            <a:extLst>
              <a:ext uri="{FF2B5EF4-FFF2-40B4-BE49-F238E27FC236}">
                <a16:creationId xmlns:a16="http://schemas.microsoft.com/office/drawing/2014/main" id="{5926710B-5C01-8225-9408-E8674D08FB4B}"/>
              </a:ext>
            </a:extLst>
          </p:cNvPr>
          <p:cNvGrpSpPr/>
          <p:nvPr/>
        </p:nvGrpSpPr>
        <p:grpSpPr>
          <a:xfrm rot="-821497">
            <a:off x="43895" y="4167203"/>
            <a:ext cx="1174576" cy="2588567"/>
            <a:chOff x="7772964" y="161205"/>
            <a:chExt cx="880918" cy="1941393"/>
          </a:xfrm>
        </p:grpSpPr>
        <p:grpSp>
          <p:nvGrpSpPr>
            <p:cNvPr id="4" name="Google Shape;4068;p56">
              <a:extLst>
                <a:ext uri="{FF2B5EF4-FFF2-40B4-BE49-F238E27FC236}">
                  <a16:creationId xmlns:a16="http://schemas.microsoft.com/office/drawing/2014/main" id="{AA97DB3E-589F-8F24-3A24-2C5A484023A7}"/>
                </a:ext>
              </a:extLst>
            </p:cNvPr>
            <p:cNvGrpSpPr/>
            <p:nvPr/>
          </p:nvGrpSpPr>
          <p:grpSpPr>
            <a:xfrm>
              <a:off x="7772964" y="161205"/>
              <a:ext cx="880918" cy="1931263"/>
              <a:chOff x="2618750" y="360325"/>
              <a:chExt cx="2209475" cy="4843900"/>
            </a:xfrm>
          </p:grpSpPr>
          <p:sp>
            <p:nvSpPr>
              <p:cNvPr id="6" name="Google Shape;4069;p56">
                <a:extLst>
                  <a:ext uri="{FF2B5EF4-FFF2-40B4-BE49-F238E27FC236}">
                    <a16:creationId xmlns:a16="http://schemas.microsoft.com/office/drawing/2014/main" id="{577F36C6-6D0A-5813-F20E-D1CDE3DF9B66}"/>
                  </a:ext>
                </a:extLst>
              </p:cNvPr>
              <p:cNvSpPr/>
              <p:nvPr/>
            </p:nvSpPr>
            <p:spPr>
              <a:xfrm>
                <a:off x="3504425" y="1398300"/>
                <a:ext cx="372325" cy="272700"/>
              </a:xfrm>
              <a:custGeom>
                <a:avLst/>
                <a:gdLst/>
                <a:ahLst/>
                <a:cxnLst/>
                <a:rect l="l" t="t" r="r" b="b"/>
                <a:pathLst>
                  <a:path w="14893" h="10908" fill="none" extrusionOk="0">
                    <a:moveTo>
                      <a:pt x="3686" y="10907"/>
                    </a:moveTo>
                    <a:cubicBezTo>
                      <a:pt x="3686" y="10907"/>
                      <a:pt x="0" y="1280"/>
                      <a:pt x="7597" y="603"/>
                    </a:cubicBezTo>
                    <a:cubicBezTo>
                      <a:pt x="14893" y="1"/>
                      <a:pt x="14216" y="8049"/>
                      <a:pt x="13012" y="9779"/>
                    </a:cubicBezTo>
                  </a:path>
                </a:pathLst>
              </a:custGeom>
              <a:noFill/>
              <a:ln w="47000" cap="rnd" cmpd="sng">
                <a:solidFill>
                  <a:schemeClr val="accen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 name="Google Shape;4070;p56">
                <a:extLst>
                  <a:ext uri="{FF2B5EF4-FFF2-40B4-BE49-F238E27FC236}">
                    <a16:creationId xmlns:a16="http://schemas.microsoft.com/office/drawing/2014/main" id="{E299BB3E-873A-67CE-75FC-A355E8AD7B65}"/>
                  </a:ext>
                </a:extLst>
              </p:cNvPr>
              <p:cNvSpPr/>
              <p:nvPr/>
            </p:nvSpPr>
            <p:spPr>
              <a:xfrm>
                <a:off x="2618750" y="1466000"/>
                <a:ext cx="2209475" cy="3738225"/>
              </a:xfrm>
              <a:custGeom>
                <a:avLst/>
                <a:gdLst/>
                <a:ahLst/>
                <a:cxnLst/>
                <a:rect l="l" t="t" r="r" b="b"/>
                <a:pathLst>
                  <a:path w="88379" h="149529" extrusionOk="0">
                    <a:moveTo>
                      <a:pt x="44242" y="13295"/>
                    </a:moveTo>
                    <a:cubicBezTo>
                      <a:pt x="47373" y="13295"/>
                      <a:pt x="50371" y="15707"/>
                      <a:pt x="50320" y="19331"/>
                    </a:cubicBezTo>
                    <a:cubicBezTo>
                      <a:pt x="50320" y="22716"/>
                      <a:pt x="47612" y="25423"/>
                      <a:pt x="44302" y="25423"/>
                    </a:cubicBezTo>
                    <a:cubicBezTo>
                      <a:pt x="38887" y="25423"/>
                      <a:pt x="36254" y="18880"/>
                      <a:pt x="40015" y="15044"/>
                    </a:cubicBezTo>
                    <a:cubicBezTo>
                      <a:pt x="41248" y="13835"/>
                      <a:pt x="42760" y="13295"/>
                      <a:pt x="44242" y="13295"/>
                    </a:cubicBezTo>
                    <a:close/>
                    <a:moveTo>
                      <a:pt x="23468" y="1"/>
                    </a:moveTo>
                    <a:lnTo>
                      <a:pt x="1" y="23017"/>
                    </a:lnTo>
                    <a:lnTo>
                      <a:pt x="1" y="149529"/>
                    </a:lnTo>
                    <a:lnTo>
                      <a:pt x="88378" y="149529"/>
                    </a:lnTo>
                    <a:lnTo>
                      <a:pt x="88378" y="23017"/>
                    </a:lnTo>
                    <a:lnTo>
                      <a:pt x="67318" y="1"/>
                    </a:lnTo>
                    <a:close/>
                  </a:path>
                </a:pathLst>
              </a:custGeom>
              <a:solidFill>
                <a:schemeClr val="accent2"/>
              </a:solidFill>
              <a:ln w="28575"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4071;p56">
                <a:extLst>
                  <a:ext uri="{FF2B5EF4-FFF2-40B4-BE49-F238E27FC236}">
                    <a16:creationId xmlns:a16="http://schemas.microsoft.com/office/drawing/2014/main" id="{D0A59B62-A3E7-E761-65B2-C7075A29D71E}"/>
                  </a:ext>
                </a:extLst>
              </p:cNvPr>
              <p:cNvSpPr/>
              <p:nvPr/>
            </p:nvSpPr>
            <p:spPr>
              <a:xfrm>
                <a:off x="2882025" y="2396937"/>
                <a:ext cx="910350" cy="496250"/>
              </a:xfrm>
              <a:custGeom>
                <a:avLst/>
                <a:gdLst/>
                <a:ahLst/>
                <a:cxnLst/>
                <a:rect l="l" t="t" r="r" b="b"/>
                <a:pathLst>
                  <a:path w="36414" h="19850" extrusionOk="0">
                    <a:moveTo>
                      <a:pt x="27153" y="1"/>
                    </a:moveTo>
                    <a:cubicBezTo>
                      <a:pt x="21211" y="1"/>
                      <a:pt x="14893" y="11509"/>
                      <a:pt x="10154" y="11509"/>
                    </a:cubicBezTo>
                    <a:cubicBezTo>
                      <a:pt x="5415" y="11509"/>
                      <a:pt x="2106" y="7673"/>
                      <a:pt x="2106" y="4965"/>
                    </a:cubicBezTo>
                    <a:lnTo>
                      <a:pt x="2106" y="4965"/>
                    </a:lnTo>
                    <a:cubicBezTo>
                      <a:pt x="2106" y="4966"/>
                      <a:pt x="0" y="17601"/>
                      <a:pt x="10831" y="19482"/>
                    </a:cubicBezTo>
                    <a:cubicBezTo>
                      <a:pt x="12225" y="19726"/>
                      <a:pt x="13718" y="19849"/>
                      <a:pt x="15249" y="19849"/>
                    </a:cubicBezTo>
                    <a:cubicBezTo>
                      <a:pt x="25033" y="19849"/>
                      <a:pt x="36414" y="14824"/>
                      <a:pt x="34072" y="4288"/>
                    </a:cubicBezTo>
                    <a:cubicBezTo>
                      <a:pt x="33771" y="2784"/>
                      <a:pt x="32117" y="1"/>
                      <a:pt x="2715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4072;p56">
                <a:extLst>
                  <a:ext uri="{FF2B5EF4-FFF2-40B4-BE49-F238E27FC236}">
                    <a16:creationId xmlns:a16="http://schemas.microsoft.com/office/drawing/2014/main" id="{B4AE95B4-0A41-C6AA-E33B-88B116280C9F}"/>
                  </a:ext>
                </a:extLst>
              </p:cNvPr>
              <p:cNvSpPr/>
              <p:nvPr/>
            </p:nvSpPr>
            <p:spPr>
              <a:xfrm>
                <a:off x="3675275" y="2396937"/>
                <a:ext cx="912250" cy="496250"/>
              </a:xfrm>
              <a:custGeom>
                <a:avLst/>
                <a:gdLst/>
                <a:ahLst/>
                <a:cxnLst/>
                <a:rect l="l" t="t" r="r" b="b"/>
                <a:pathLst>
                  <a:path w="36490" h="19850" extrusionOk="0">
                    <a:moveTo>
                      <a:pt x="9337" y="1"/>
                    </a:moveTo>
                    <a:cubicBezTo>
                      <a:pt x="4373" y="1"/>
                      <a:pt x="2718" y="2784"/>
                      <a:pt x="2342" y="4288"/>
                    </a:cubicBezTo>
                    <a:cubicBezTo>
                      <a:pt x="1" y="14824"/>
                      <a:pt x="11381" y="19849"/>
                      <a:pt x="21214" y="19849"/>
                    </a:cubicBezTo>
                    <a:cubicBezTo>
                      <a:pt x="22753" y="19849"/>
                      <a:pt x="24254" y="19726"/>
                      <a:pt x="25659" y="19482"/>
                    </a:cubicBezTo>
                    <a:cubicBezTo>
                      <a:pt x="36489" y="17601"/>
                      <a:pt x="34384" y="4966"/>
                      <a:pt x="34384" y="4965"/>
                    </a:cubicBezTo>
                    <a:lnTo>
                      <a:pt x="34384" y="4965"/>
                    </a:lnTo>
                    <a:cubicBezTo>
                      <a:pt x="34384" y="7673"/>
                      <a:pt x="31074" y="11509"/>
                      <a:pt x="26336" y="11509"/>
                    </a:cubicBezTo>
                    <a:cubicBezTo>
                      <a:pt x="21597" y="11509"/>
                      <a:pt x="15279" y="1"/>
                      <a:pt x="933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4073;p56">
                <a:extLst>
                  <a:ext uri="{FF2B5EF4-FFF2-40B4-BE49-F238E27FC236}">
                    <a16:creationId xmlns:a16="http://schemas.microsoft.com/office/drawing/2014/main" id="{5CDDB1A1-08C4-09B9-3C89-AFCE206A2AEB}"/>
                  </a:ext>
                </a:extLst>
              </p:cNvPr>
              <p:cNvSpPr/>
              <p:nvPr/>
            </p:nvSpPr>
            <p:spPr>
              <a:xfrm>
                <a:off x="3282525" y="360325"/>
                <a:ext cx="684475" cy="1474250"/>
              </a:xfrm>
              <a:custGeom>
                <a:avLst/>
                <a:gdLst/>
                <a:ahLst/>
                <a:cxnLst/>
                <a:rect l="l" t="t" r="r" b="b"/>
                <a:pathLst>
                  <a:path w="27379" h="58970" fill="none" extrusionOk="0">
                    <a:moveTo>
                      <a:pt x="18428" y="58970"/>
                    </a:moveTo>
                    <a:cubicBezTo>
                      <a:pt x="18428" y="58970"/>
                      <a:pt x="16849" y="49869"/>
                      <a:pt x="18955" y="41821"/>
                    </a:cubicBezTo>
                    <a:cubicBezTo>
                      <a:pt x="19782" y="38662"/>
                      <a:pt x="22039" y="32795"/>
                      <a:pt x="23769" y="25198"/>
                    </a:cubicBezTo>
                    <a:cubicBezTo>
                      <a:pt x="26401" y="13690"/>
                      <a:pt x="27379" y="1"/>
                      <a:pt x="17075" y="1"/>
                    </a:cubicBezTo>
                    <a:cubicBezTo>
                      <a:pt x="1" y="1"/>
                      <a:pt x="8199" y="25424"/>
                      <a:pt x="14893" y="41821"/>
                    </a:cubicBezTo>
                    <a:cubicBezTo>
                      <a:pt x="18880" y="51599"/>
                      <a:pt x="16022" y="58142"/>
                      <a:pt x="16022" y="58142"/>
                    </a:cubicBezTo>
                  </a:path>
                </a:pathLst>
              </a:custGeom>
              <a:noFill/>
              <a:ln w="47000" cap="rnd" cmpd="sng">
                <a:solidFill>
                  <a:schemeClr val="accent1"/>
                </a:solidFill>
                <a:prstDash val="solid"/>
                <a:miter lim="75214"/>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5" name="Google Shape;4074;p56">
              <a:extLst>
                <a:ext uri="{FF2B5EF4-FFF2-40B4-BE49-F238E27FC236}">
                  <a16:creationId xmlns:a16="http://schemas.microsoft.com/office/drawing/2014/main" id="{8979DF3E-32D7-E021-AD87-B818AEC9A962}"/>
                </a:ext>
              </a:extLst>
            </p:cNvPr>
            <p:cNvSpPr txBox="1"/>
            <p:nvPr/>
          </p:nvSpPr>
          <p:spPr>
            <a:xfrm>
              <a:off x="7777818" y="1105998"/>
              <a:ext cx="871200" cy="996600"/>
            </a:xfrm>
            <a:prstGeom prst="rect">
              <a:avLst/>
            </a:prstGeom>
            <a:noFill/>
            <a:ln>
              <a:noFill/>
            </a:ln>
          </p:spPr>
          <p:txBody>
            <a:bodyPr spcFirstLastPara="1" wrap="square" lIns="121900" tIns="121900" rIns="121900" bIns="121900" anchor="ctr" anchorCtr="0">
              <a:noAutofit/>
            </a:bodyPr>
            <a:lstStyle/>
            <a:p>
              <a:pPr algn="ctr"/>
              <a:r>
                <a:rPr lang="en" sz="1600">
                  <a:solidFill>
                    <a:schemeClr val="lt1"/>
                  </a:solidFill>
                  <a:latin typeface="Mansalva"/>
                  <a:ea typeface="Mansalva"/>
                  <a:cs typeface="Mansalva"/>
                  <a:sym typeface="Mansalva"/>
                </a:rPr>
                <a:t>Welcome back to</a:t>
              </a:r>
              <a:r>
                <a:rPr lang="en" sz="800">
                  <a:solidFill>
                    <a:schemeClr val="lt1"/>
                  </a:solidFill>
                  <a:latin typeface="Mansalva"/>
                  <a:ea typeface="Mansalva"/>
                  <a:cs typeface="Mansalva"/>
                  <a:sym typeface="Mansalva"/>
                </a:rPr>
                <a:t> </a:t>
              </a:r>
              <a:r>
                <a:rPr lang="en" sz="2400">
                  <a:solidFill>
                    <a:schemeClr val="lt1"/>
                  </a:solidFill>
                  <a:latin typeface="Mansalva"/>
                  <a:ea typeface="Mansalva"/>
                  <a:cs typeface="Mansalva"/>
                  <a:sym typeface="Mansalva"/>
                </a:rPr>
                <a:t>School</a:t>
              </a:r>
              <a:endParaRPr sz="2400">
                <a:solidFill>
                  <a:schemeClr val="lt1"/>
                </a:solidFill>
                <a:latin typeface="Mansalva"/>
                <a:ea typeface="Mansalva"/>
                <a:cs typeface="Mansalva"/>
                <a:sym typeface="Mansalva"/>
              </a:endParaRPr>
            </a:p>
          </p:txBody>
        </p:sp>
      </p:grpSp>
      <p:sp>
        <p:nvSpPr>
          <p:cNvPr id="11" name="Google Shape;4075;p56">
            <a:extLst>
              <a:ext uri="{FF2B5EF4-FFF2-40B4-BE49-F238E27FC236}">
                <a16:creationId xmlns:a16="http://schemas.microsoft.com/office/drawing/2014/main" id="{27DE4860-1415-A095-CBAC-5152EC7AFCE0}"/>
              </a:ext>
            </a:extLst>
          </p:cNvPr>
          <p:cNvSpPr/>
          <p:nvPr/>
        </p:nvSpPr>
        <p:spPr>
          <a:xfrm rot="-126548">
            <a:off x="9131158" y="676080"/>
            <a:ext cx="2356434" cy="5910122"/>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pic>
        <p:nvPicPr>
          <p:cNvPr id="12" name="Google Shape;4076;p56">
            <a:extLst>
              <a:ext uri="{FF2B5EF4-FFF2-40B4-BE49-F238E27FC236}">
                <a16:creationId xmlns:a16="http://schemas.microsoft.com/office/drawing/2014/main" id="{6E7BE190-C2E4-E1D9-4590-6C9BDE095B2D}"/>
              </a:ext>
            </a:extLst>
          </p:cNvPr>
          <p:cNvPicPr preferRelativeResize="0"/>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rot="-125972" flipH="1">
            <a:off x="9216363" y="1425528"/>
            <a:ext cx="2000670" cy="1756495"/>
          </a:xfrm>
          <a:prstGeom prst="rect">
            <a:avLst/>
          </a:prstGeom>
          <a:noFill/>
          <a:ln>
            <a:noFill/>
          </a:ln>
        </p:spPr>
      </p:pic>
      <p:pic>
        <p:nvPicPr>
          <p:cNvPr id="13" name="Google Shape;4077;p56">
            <a:extLst>
              <a:ext uri="{FF2B5EF4-FFF2-40B4-BE49-F238E27FC236}">
                <a16:creationId xmlns:a16="http://schemas.microsoft.com/office/drawing/2014/main" id="{AF1460B6-E998-02B5-0EB0-812B5D03E194}"/>
              </a:ext>
            </a:extLst>
          </p:cNvPr>
          <p:cNvPicPr preferRelativeResize="0"/>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rot="-125972">
            <a:off x="9483111" y="4672238"/>
            <a:ext cx="1607622" cy="1756495"/>
          </a:xfrm>
          <a:prstGeom prst="rect">
            <a:avLst/>
          </a:prstGeom>
          <a:noFill/>
          <a:ln>
            <a:noFill/>
          </a:ln>
        </p:spPr>
      </p:pic>
      <p:pic>
        <p:nvPicPr>
          <p:cNvPr id="14" name="Google Shape;4078;p56">
            <a:extLst>
              <a:ext uri="{FF2B5EF4-FFF2-40B4-BE49-F238E27FC236}">
                <a16:creationId xmlns:a16="http://schemas.microsoft.com/office/drawing/2014/main" id="{86286D81-3E01-C1CE-419F-FCA20F669ECF}"/>
              </a:ext>
            </a:extLst>
          </p:cNvPr>
          <p:cNvPicPr preferRelativeResize="0"/>
          <p:nvPr/>
        </p:nvPicPr>
        <p:blipFill>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tretch>
            <a:fillRect/>
          </a:stretch>
        </p:blipFill>
        <p:spPr>
          <a:xfrm rot="-125957">
            <a:off x="9446361" y="3050536"/>
            <a:ext cx="1547214" cy="1756529"/>
          </a:xfrm>
          <a:prstGeom prst="rect">
            <a:avLst/>
          </a:prstGeom>
          <a:noFill/>
          <a:ln>
            <a:noFill/>
          </a:ln>
        </p:spPr>
      </p:pic>
      <p:grpSp>
        <p:nvGrpSpPr>
          <p:cNvPr id="74" name="Google Shape;4139;p56">
            <a:extLst>
              <a:ext uri="{FF2B5EF4-FFF2-40B4-BE49-F238E27FC236}">
                <a16:creationId xmlns:a16="http://schemas.microsoft.com/office/drawing/2014/main" id="{6DB51A20-740C-30B1-67B8-5E3B0BAFAEC0}"/>
              </a:ext>
            </a:extLst>
          </p:cNvPr>
          <p:cNvGrpSpPr/>
          <p:nvPr/>
        </p:nvGrpSpPr>
        <p:grpSpPr>
          <a:xfrm rot="2127262">
            <a:off x="8509167" y="628693"/>
            <a:ext cx="1206136" cy="452957"/>
            <a:chOff x="202075" y="1493875"/>
            <a:chExt cx="7071675" cy="2655725"/>
          </a:xfrm>
        </p:grpSpPr>
        <p:sp>
          <p:nvSpPr>
            <p:cNvPr id="75" name="Google Shape;4140;p56">
              <a:extLst>
                <a:ext uri="{FF2B5EF4-FFF2-40B4-BE49-F238E27FC236}">
                  <a16:creationId xmlns:a16="http://schemas.microsoft.com/office/drawing/2014/main" id="{703C2A34-CB54-BD71-CCE6-7AE30E59D2E5}"/>
                </a:ext>
              </a:extLst>
            </p:cNvPr>
            <p:cNvSpPr/>
            <p:nvPr/>
          </p:nvSpPr>
          <p:spPr>
            <a:xfrm>
              <a:off x="266950" y="2033475"/>
              <a:ext cx="5709250" cy="1389925"/>
            </a:xfrm>
            <a:custGeom>
              <a:avLst/>
              <a:gdLst/>
              <a:ahLst/>
              <a:cxnLst/>
              <a:rect l="l" t="t" r="r" b="b"/>
              <a:pathLst>
                <a:path w="228370" h="55597" extrusionOk="0">
                  <a:moveTo>
                    <a:pt x="202905" y="0"/>
                  </a:moveTo>
                  <a:cubicBezTo>
                    <a:pt x="201702" y="0"/>
                    <a:pt x="200481" y="76"/>
                    <a:pt x="199247" y="234"/>
                  </a:cubicBezTo>
                  <a:lnTo>
                    <a:pt x="23645" y="21860"/>
                  </a:lnTo>
                  <a:cubicBezTo>
                    <a:pt x="9804" y="23590"/>
                    <a:pt x="0" y="34259"/>
                    <a:pt x="1442" y="45504"/>
                  </a:cubicBezTo>
                  <a:lnTo>
                    <a:pt x="2019" y="50406"/>
                  </a:lnTo>
                  <a:cubicBezTo>
                    <a:pt x="2019" y="50983"/>
                    <a:pt x="2019" y="51271"/>
                    <a:pt x="2307" y="51559"/>
                  </a:cubicBezTo>
                  <a:cubicBezTo>
                    <a:pt x="2431" y="51518"/>
                    <a:pt x="2548" y="51500"/>
                    <a:pt x="2662" y="51500"/>
                  </a:cubicBezTo>
                  <a:cubicBezTo>
                    <a:pt x="3343" y="51500"/>
                    <a:pt x="3872" y="52136"/>
                    <a:pt x="4614" y="52136"/>
                  </a:cubicBezTo>
                  <a:lnTo>
                    <a:pt x="4614" y="50406"/>
                  </a:lnTo>
                  <a:lnTo>
                    <a:pt x="4037" y="45792"/>
                  </a:lnTo>
                  <a:cubicBezTo>
                    <a:pt x="2884" y="35700"/>
                    <a:pt x="11246" y="25608"/>
                    <a:pt x="23645" y="24166"/>
                  </a:cubicBezTo>
                  <a:lnTo>
                    <a:pt x="199247" y="2541"/>
                  </a:lnTo>
                  <a:cubicBezTo>
                    <a:pt x="200487" y="2368"/>
                    <a:pt x="201712" y="2284"/>
                    <a:pt x="202915" y="2284"/>
                  </a:cubicBezTo>
                  <a:cubicBezTo>
                    <a:pt x="213742" y="2284"/>
                    <a:pt x="222747" y="9057"/>
                    <a:pt x="224045" y="18400"/>
                  </a:cubicBezTo>
                  <a:lnTo>
                    <a:pt x="224621" y="23301"/>
                  </a:lnTo>
                  <a:cubicBezTo>
                    <a:pt x="225775" y="33394"/>
                    <a:pt x="216836" y="42909"/>
                    <a:pt x="204437" y="44639"/>
                  </a:cubicBezTo>
                  <a:lnTo>
                    <a:pt x="130909" y="53578"/>
                  </a:lnTo>
                  <a:cubicBezTo>
                    <a:pt x="129179" y="53578"/>
                    <a:pt x="129467" y="55596"/>
                    <a:pt x="130909" y="55596"/>
                  </a:cubicBezTo>
                  <a:lnTo>
                    <a:pt x="204725" y="46369"/>
                  </a:lnTo>
                  <a:cubicBezTo>
                    <a:pt x="218278" y="44639"/>
                    <a:pt x="228370" y="33970"/>
                    <a:pt x="226928" y="22725"/>
                  </a:cubicBezTo>
                  <a:lnTo>
                    <a:pt x="226351" y="17823"/>
                  </a:lnTo>
                  <a:cubicBezTo>
                    <a:pt x="225041" y="7601"/>
                    <a:pt x="214916" y="0"/>
                    <a:pt x="202905"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6" name="Google Shape;4141;p56">
              <a:extLst>
                <a:ext uri="{FF2B5EF4-FFF2-40B4-BE49-F238E27FC236}">
                  <a16:creationId xmlns:a16="http://schemas.microsoft.com/office/drawing/2014/main" id="{9EB08985-E50B-140C-431C-E96EC1F23E25}"/>
                </a:ext>
              </a:extLst>
            </p:cNvPr>
            <p:cNvSpPr/>
            <p:nvPr/>
          </p:nvSpPr>
          <p:spPr>
            <a:xfrm>
              <a:off x="230900" y="2004800"/>
              <a:ext cx="5781350" cy="1455750"/>
            </a:xfrm>
            <a:custGeom>
              <a:avLst/>
              <a:gdLst/>
              <a:ahLst/>
              <a:cxnLst/>
              <a:rect l="l" t="t" r="r" b="b"/>
              <a:pathLst>
                <a:path w="231254" h="58230" extrusionOk="0">
                  <a:moveTo>
                    <a:pt x="204173" y="1"/>
                  </a:moveTo>
                  <a:cubicBezTo>
                    <a:pt x="202931" y="1"/>
                    <a:pt x="201671" y="75"/>
                    <a:pt x="200401" y="227"/>
                  </a:cubicBezTo>
                  <a:lnTo>
                    <a:pt x="24798" y="21853"/>
                  </a:lnTo>
                  <a:cubicBezTo>
                    <a:pt x="10381" y="23583"/>
                    <a:pt x="1" y="35117"/>
                    <a:pt x="1442" y="47228"/>
                  </a:cubicBezTo>
                  <a:lnTo>
                    <a:pt x="2019" y="52130"/>
                  </a:lnTo>
                  <a:lnTo>
                    <a:pt x="2019" y="52995"/>
                  </a:lnTo>
                  <a:cubicBezTo>
                    <a:pt x="2307" y="53571"/>
                    <a:pt x="2307" y="53860"/>
                    <a:pt x="2884" y="54148"/>
                  </a:cubicBezTo>
                  <a:cubicBezTo>
                    <a:pt x="3172" y="54436"/>
                    <a:pt x="3461" y="54436"/>
                    <a:pt x="4037" y="54436"/>
                  </a:cubicBezTo>
                  <a:lnTo>
                    <a:pt x="4326" y="54436"/>
                  </a:lnTo>
                  <a:cubicBezTo>
                    <a:pt x="4903" y="54436"/>
                    <a:pt x="5191" y="54725"/>
                    <a:pt x="5479" y="54725"/>
                  </a:cubicBezTo>
                  <a:lnTo>
                    <a:pt x="6056" y="54725"/>
                  </a:lnTo>
                  <a:cubicBezTo>
                    <a:pt x="6921" y="54725"/>
                    <a:pt x="7498" y="53860"/>
                    <a:pt x="7498" y="52995"/>
                  </a:cubicBezTo>
                  <a:cubicBezTo>
                    <a:pt x="7498" y="52995"/>
                    <a:pt x="7498" y="52706"/>
                    <a:pt x="7498" y="52706"/>
                  </a:cubicBezTo>
                  <a:cubicBezTo>
                    <a:pt x="7498" y="52130"/>
                    <a:pt x="7498" y="51841"/>
                    <a:pt x="7498" y="51553"/>
                  </a:cubicBezTo>
                  <a:lnTo>
                    <a:pt x="6921" y="46939"/>
                  </a:lnTo>
                  <a:cubicBezTo>
                    <a:pt x="5768" y="37136"/>
                    <a:pt x="13841" y="27909"/>
                    <a:pt x="25375" y="26755"/>
                  </a:cubicBezTo>
                  <a:lnTo>
                    <a:pt x="200689" y="5129"/>
                  </a:lnTo>
                  <a:cubicBezTo>
                    <a:pt x="201815" y="4992"/>
                    <a:pt x="202926" y="4925"/>
                    <a:pt x="204015" y="4925"/>
                  </a:cubicBezTo>
                  <a:cubicBezTo>
                    <a:pt x="214356" y="4925"/>
                    <a:pt x="222740" y="10938"/>
                    <a:pt x="224045" y="19547"/>
                  </a:cubicBezTo>
                  <a:lnTo>
                    <a:pt x="224622" y="24448"/>
                  </a:lnTo>
                  <a:cubicBezTo>
                    <a:pt x="225775" y="33964"/>
                    <a:pt x="217125" y="42903"/>
                    <a:pt x="205591" y="44344"/>
                  </a:cubicBezTo>
                  <a:lnTo>
                    <a:pt x="132351" y="53283"/>
                  </a:lnTo>
                  <a:cubicBezTo>
                    <a:pt x="131486" y="53283"/>
                    <a:pt x="130909" y="53571"/>
                    <a:pt x="130333" y="54148"/>
                  </a:cubicBezTo>
                  <a:cubicBezTo>
                    <a:pt x="129756" y="54725"/>
                    <a:pt x="129756" y="55301"/>
                    <a:pt x="129756" y="56166"/>
                  </a:cubicBezTo>
                  <a:cubicBezTo>
                    <a:pt x="130014" y="57198"/>
                    <a:pt x="130964" y="58230"/>
                    <a:pt x="132193" y="58230"/>
                  </a:cubicBezTo>
                  <a:cubicBezTo>
                    <a:pt x="132338" y="58230"/>
                    <a:pt x="132487" y="58215"/>
                    <a:pt x="132639" y="58185"/>
                  </a:cubicBezTo>
                  <a:lnTo>
                    <a:pt x="206167" y="48958"/>
                  </a:lnTo>
                  <a:cubicBezTo>
                    <a:pt x="220585" y="47228"/>
                    <a:pt x="231253" y="35982"/>
                    <a:pt x="229812" y="23872"/>
                  </a:cubicBezTo>
                  <a:lnTo>
                    <a:pt x="229235" y="18970"/>
                  </a:lnTo>
                  <a:cubicBezTo>
                    <a:pt x="227920" y="7927"/>
                    <a:pt x="217016" y="1"/>
                    <a:pt x="204173"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7" name="Google Shape;4142;p56">
              <a:extLst>
                <a:ext uri="{FF2B5EF4-FFF2-40B4-BE49-F238E27FC236}">
                  <a16:creationId xmlns:a16="http://schemas.microsoft.com/office/drawing/2014/main" id="{FC2C623A-9451-2F22-D53A-DAC6DEF73CB6}"/>
                </a:ext>
              </a:extLst>
            </p:cNvPr>
            <p:cNvSpPr/>
            <p:nvPr/>
          </p:nvSpPr>
          <p:spPr>
            <a:xfrm>
              <a:off x="238125" y="2012025"/>
              <a:ext cx="5774125" cy="1461825"/>
            </a:xfrm>
            <a:custGeom>
              <a:avLst/>
              <a:gdLst/>
              <a:ahLst/>
              <a:cxnLst/>
              <a:rect l="l" t="t" r="r" b="b"/>
              <a:pathLst>
                <a:path w="230965" h="58473" extrusionOk="0">
                  <a:moveTo>
                    <a:pt x="203596" y="0"/>
                  </a:moveTo>
                  <a:cubicBezTo>
                    <a:pt x="202354" y="0"/>
                    <a:pt x="201094" y="74"/>
                    <a:pt x="199823" y="227"/>
                  </a:cubicBezTo>
                  <a:lnTo>
                    <a:pt x="24221" y="21853"/>
                  </a:lnTo>
                  <a:cubicBezTo>
                    <a:pt x="9804" y="23583"/>
                    <a:pt x="0" y="34540"/>
                    <a:pt x="1442" y="46650"/>
                  </a:cubicBezTo>
                  <a:lnTo>
                    <a:pt x="3172" y="58472"/>
                  </a:lnTo>
                  <a:cubicBezTo>
                    <a:pt x="3893" y="58184"/>
                    <a:pt x="4686" y="58040"/>
                    <a:pt x="5443" y="58040"/>
                  </a:cubicBezTo>
                  <a:cubicBezTo>
                    <a:pt x="6199" y="58040"/>
                    <a:pt x="6920" y="58184"/>
                    <a:pt x="7497" y="58472"/>
                  </a:cubicBezTo>
                  <a:lnTo>
                    <a:pt x="6632" y="48092"/>
                  </a:lnTo>
                  <a:cubicBezTo>
                    <a:pt x="5190" y="38000"/>
                    <a:pt x="13552" y="27620"/>
                    <a:pt x="25086" y="26466"/>
                  </a:cubicBezTo>
                  <a:lnTo>
                    <a:pt x="200400" y="4840"/>
                  </a:lnTo>
                  <a:cubicBezTo>
                    <a:pt x="201667" y="4655"/>
                    <a:pt x="202918" y="4565"/>
                    <a:pt x="204143" y="4565"/>
                  </a:cubicBezTo>
                  <a:cubicBezTo>
                    <a:pt x="214342" y="4565"/>
                    <a:pt x="222726" y="10762"/>
                    <a:pt x="223756" y="19258"/>
                  </a:cubicBezTo>
                  <a:lnTo>
                    <a:pt x="224333" y="24159"/>
                  </a:lnTo>
                  <a:cubicBezTo>
                    <a:pt x="225486" y="33675"/>
                    <a:pt x="216836" y="42614"/>
                    <a:pt x="205302" y="44055"/>
                  </a:cubicBezTo>
                  <a:lnTo>
                    <a:pt x="132062" y="52994"/>
                  </a:lnTo>
                  <a:cubicBezTo>
                    <a:pt x="131197" y="52994"/>
                    <a:pt x="130620" y="53282"/>
                    <a:pt x="130044" y="53859"/>
                  </a:cubicBezTo>
                  <a:cubicBezTo>
                    <a:pt x="129467" y="54436"/>
                    <a:pt x="129467" y="55012"/>
                    <a:pt x="129467" y="55877"/>
                  </a:cubicBezTo>
                  <a:cubicBezTo>
                    <a:pt x="129467" y="57169"/>
                    <a:pt x="130623" y="58229"/>
                    <a:pt x="131694" y="58229"/>
                  </a:cubicBezTo>
                  <a:cubicBezTo>
                    <a:pt x="131818" y="58229"/>
                    <a:pt x="131942" y="58214"/>
                    <a:pt x="132062" y="58184"/>
                  </a:cubicBezTo>
                  <a:lnTo>
                    <a:pt x="205878" y="48957"/>
                  </a:lnTo>
                  <a:cubicBezTo>
                    <a:pt x="220296" y="47227"/>
                    <a:pt x="230964" y="35982"/>
                    <a:pt x="229234" y="23871"/>
                  </a:cubicBezTo>
                  <a:lnTo>
                    <a:pt x="228658" y="18969"/>
                  </a:lnTo>
                  <a:cubicBezTo>
                    <a:pt x="227343" y="7926"/>
                    <a:pt x="216439" y="0"/>
                    <a:pt x="203596"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8" name="Google Shape;4143;p56">
              <a:extLst>
                <a:ext uri="{FF2B5EF4-FFF2-40B4-BE49-F238E27FC236}">
                  <a16:creationId xmlns:a16="http://schemas.microsoft.com/office/drawing/2014/main" id="{31743339-BFB8-0129-A51F-296D184A769E}"/>
                </a:ext>
              </a:extLst>
            </p:cNvPr>
            <p:cNvSpPr/>
            <p:nvPr/>
          </p:nvSpPr>
          <p:spPr>
            <a:xfrm>
              <a:off x="281375" y="1536925"/>
              <a:ext cx="6956350" cy="2576850"/>
            </a:xfrm>
            <a:custGeom>
              <a:avLst/>
              <a:gdLst/>
              <a:ahLst/>
              <a:cxnLst/>
              <a:rect l="l" t="t" r="r" b="b"/>
              <a:pathLst>
                <a:path w="278254" h="103074" extrusionOk="0">
                  <a:moveTo>
                    <a:pt x="243502" y="1"/>
                  </a:moveTo>
                  <a:cubicBezTo>
                    <a:pt x="242405" y="1"/>
                    <a:pt x="241300" y="66"/>
                    <a:pt x="240192" y="200"/>
                  </a:cubicBezTo>
                  <a:lnTo>
                    <a:pt x="109860" y="16347"/>
                  </a:lnTo>
                  <a:cubicBezTo>
                    <a:pt x="108418" y="16347"/>
                    <a:pt x="107553" y="17501"/>
                    <a:pt x="107841" y="18942"/>
                  </a:cubicBezTo>
                  <a:cubicBezTo>
                    <a:pt x="107841" y="20096"/>
                    <a:pt x="108706" y="20673"/>
                    <a:pt x="109860" y="20961"/>
                  </a:cubicBezTo>
                  <a:lnTo>
                    <a:pt x="240768" y="4814"/>
                  </a:lnTo>
                  <a:cubicBezTo>
                    <a:pt x="241729" y="4698"/>
                    <a:pt x="242685" y="4642"/>
                    <a:pt x="243635" y="4642"/>
                  </a:cubicBezTo>
                  <a:cubicBezTo>
                    <a:pt x="256940" y="4642"/>
                    <a:pt x="268872" y="15712"/>
                    <a:pt x="270756" y="31053"/>
                  </a:cubicBezTo>
                  <a:lnTo>
                    <a:pt x="271621" y="38838"/>
                  </a:lnTo>
                  <a:cubicBezTo>
                    <a:pt x="273640" y="54986"/>
                    <a:pt x="263259" y="69691"/>
                    <a:pt x="248842" y="71421"/>
                  </a:cubicBezTo>
                  <a:lnTo>
                    <a:pt x="29123" y="98237"/>
                  </a:lnTo>
                  <a:cubicBezTo>
                    <a:pt x="28163" y="98365"/>
                    <a:pt x="27225" y="98429"/>
                    <a:pt x="26311" y="98429"/>
                  </a:cubicBezTo>
                  <a:cubicBezTo>
                    <a:pt x="14861" y="98429"/>
                    <a:pt x="7038" y="88510"/>
                    <a:pt x="4902" y="71421"/>
                  </a:cubicBezTo>
                  <a:lnTo>
                    <a:pt x="4037" y="65654"/>
                  </a:lnTo>
                  <a:cubicBezTo>
                    <a:pt x="4037" y="65232"/>
                    <a:pt x="3882" y="64965"/>
                    <a:pt x="3573" y="64965"/>
                  </a:cubicBezTo>
                  <a:cubicBezTo>
                    <a:pt x="3460" y="64965"/>
                    <a:pt x="3326" y="65000"/>
                    <a:pt x="3172" y="65078"/>
                  </a:cubicBezTo>
                  <a:cubicBezTo>
                    <a:pt x="2307" y="65366"/>
                    <a:pt x="1442" y="65366"/>
                    <a:pt x="577" y="65366"/>
                  </a:cubicBezTo>
                  <a:cubicBezTo>
                    <a:pt x="577" y="65366"/>
                    <a:pt x="288" y="65366"/>
                    <a:pt x="288" y="65654"/>
                  </a:cubicBezTo>
                  <a:cubicBezTo>
                    <a:pt x="0" y="65943"/>
                    <a:pt x="0" y="65943"/>
                    <a:pt x="288" y="66231"/>
                  </a:cubicBezTo>
                  <a:lnTo>
                    <a:pt x="865" y="71998"/>
                  </a:lnTo>
                  <a:cubicBezTo>
                    <a:pt x="3269" y="91493"/>
                    <a:pt x="12845" y="103073"/>
                    <a:pt x="26387" y="103073"/>
                  </a:cubicBezTo>
                  <a:cubicBezTo>
                    <a:pt x="27467" y="103073"/>
                    <a:pt x="28571" y="103000"/>
                    <a:pt x="29700" y="102851"/>
                  </a:cubicBezTo>
                  <a:lnTo>
                    <a:pt x="249707" y="76035"/>
                  </a:lnTo>
                  <a:cubicBezTo>
                    <a:pt x="266143" y="73728"/>
                    <a:pt x="278253" y="57004"/>
                    <a:pt x="275946" y="38262"/>
                  </a:cubicBezTo>
                  <a:lnTo>
                    <a:pt x="274793" y="30476"/>
                  </a:lnTo>
                  <a:cubicBezTo>
                    <a:pt x="272908" y="12976"/>
                    <a:pt x="258957" y="1"/>
                    <a:pt x="243502"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9" name="Google Shape;4144;p56">
              <a:extLst>
                <a:ext uri="{FF2B5EF4-FFF2-40B4-BE49-F238E27FC236}">
                  <a16:creationId xmlns:a16="http://schemas.microsoft.com/office/drawing/2014/main" id="{36EEDE3A-3E18-213F-8FFC-C52114BF035D}"/>
                </a:ext>
              </a:extLst>
            </p:cNvPr>
            <p:cNvSpPr/>
            <p:nvPr/>
          </p:nvSpPr>
          <p:spPr>
            <a:xfrm>
              <a:off x="245325" y="1493875"/>
              <a:ext cx="7028425" cy="2655725"/>
            </a:xfrm>
            <a:custGeom>
              <a:avLst/>
              <a:gdLst/>
              <a:ahLst/>
              <a:cxnLst/>
              <a:rect l="l" t="t" r="r" b="b"/>
              <a:pathLst>
                <a:path w="281137" h="106229" extrusionOk="0">
                  <a:moveTo>
                    <a:pt x="245244" y="3153"/>
                  </a:moveTo>
                  <a:cubicBezTo>
                    <a:pt x="259821" y="3153"/>
                    <a:pt x="272916" y="15307"/>
                    <a:pt x="274793" y="32198"/>
                  </a:cubicBezTo>
                  <a:lnTo>
                    <a:pt x="275947" y="40272"/>
                  </a:lnTo>
                  <a:cubicBezTo>
                    <a:pt x="277965" y="58149"/>
                    <a:pt x="266720" y="74297"/>
                    <a:pt x="250861" y="76315"/>
                  </a:cubicBezTo>
                  <a:lnTo>
                    <a:pt x="30853" y="103131"/>
                  </a:lnTo>
                  <a:cubicBezTo>
                    <a:pt x="29882" y="103248"/>
                    <a:pt x="28929" y="103305"/>
                    <a:pt x="27995" y="103305"/>
                  </a:cubicBezTo>
                  <a:cubicBezTo>
                    <a:pt x="15073" y="103305"/>
                    <a:pt x="5881" y="92256"/>
                    <a:pt x="3460" y="73432"/>
                  </a:cubicBezTo>
                  <a:lnTo>
                    <a:pt x="2884" y="68530"/>
                  </a:lnTo>
                  <a:cubicBezTo>
                    <a:pt x="3460" y="68530"/>
                    <a:pt x="4037" y="68530"/>
                    <a:pt x="4326" y="68241"/>
                  </a:cubicBezTo>
                  <a:lnTo>
                    <a:pt x="4902" y="73432"/>
                  </a:lnTo>
                  <a:cubicBezTo>
                    <a:pt x="7046" y="91119"/>
                    <a:pt x="15666" y="101583"/>
                    <a:pt x="27984" y="101583"/>
                  </a:cubicBezTo>
                  <a:cubicBezTo>
                    <a:pt x="28920" y="101583"/>
                    <a:pt x="29876" y="101523"/>
                    <a:pt x="30853" y="101401"/>
                  </a:cubicBezTo>
                  <a:lnTo>
                    <a:pt x="250572" y="74585"/>
                  </a:lnTo>
                  <a:cubicBezTo>
                    <a:pt x="265855" y="72855"/>
                    <a:pt x="276523" y="57284"/>
                    <a:pt x="274505" y="40272"/>
                  </a:cubicBezTo>
                  <a:lnTo>
                    <a:pt x="273352" y="32198"/>
                  </a:lnTo>
                  <a:cubicBezTo>
                    <a:pt x="271459" y="16521"/>
                    <a:pt x="258925" y="4644"/>
                    <a:pt x="245012" y="4644"/>
                  </a:cubicBezTo>
                  <a:cubicBezTo>
                    <a:pt x="244084" y="4644"/>
                    <a:pt x="243149" y="4697"/>
                    <a:pt x="242210" y="4806"/>
                  </a:cubicBezTo>
                  <a:lnTo>
                    <a:pt x="111302" y="20953"/>
                  </a:lnTo>
                  <a:cubicBezTo>
                    <a:pt x="111013" y="20953"/>
                    <a:pt x="110725" y="20664"/>
                    <a:pt x="110725" y="20376"/>
                  </a:cubicBezTo>
                  <a:cubicBezTo>
                    <a:pt x="110437" y="20088"/>
                    <a:pt x="111013" y="19511"/>
                    <a:pt x="111302" y="19511"/>
                  </a:cubicBezTo>
                  <a:lnTo>
                    <a:pt x="241922" y="3364"/>
                  </a:lnTo>
                  <a:cubicBezTo>
                    <a:pt x="243035" y="3222"/>
                    <a:pt x="244143" y="3153"/>
                    <a:pt x="245244" y="3153"/>
                  </a:cubicBezTo>
                  <a:close/>
                  <a:moveTo>
                    <a:pt x="244695" y="0"/>
                  </a:moveTo>
                  <a:cubicBezTo>
                    <a:pt x="243587" y="0"/>
                    <a:pt x="242469" y="63"/>
                    <a:pt x="241345" y="192"/>
                  </a:cubicBezTo>
                  <a:lnTo>
                    <a:pt x="111013" y="16339"/>
                  </a:lnTo>
                  <a:cubicBezTo>
                    <a:pt x="108995" y="16628"/>
                    <a:pt x="107265" y="18358"/>
                    <a:pt x="107841" y="20376"/>
                  </a:cubicBezTo>
                  <a:cubicBezTo>
                    <a:pt x="107841" y="22221"/>
                    <a:pt x="109287" y="23585"/>
                    <a:pt x="110857" y="23585"/>
                  </a:cubicBezTo>
                  <a:cubicBezTo>
                    <a:pt x="111005" y="23585"/>
                    <a:pt x="111153" y="23573"/>
                    <a:pt x="111302" y="23548"/>
                  </a:cubicBezTo>
                  <a:lnTo>
                    <a:pt x="242499" y="7689"/>
                  </a:lnTo>
                  <a:cubicBezTo>
                    <a:pt x="243444" y="7571"/>
                    <a:pt x="244382" y="7513"/>
                    <a:pt x="245310" y="7513"/>
                  </a:cubicBezTo>
                  <a:cubicBezTo>
                    <a:pt x="257984" y="7513"/>
                    <a:pt x="268876" y="18248"/>
                    <a:pt x="270756" y="32487"/>
                  </a:cubicBezTo>
                  <a:lnTo>
                    <a:pt x="271621" y="40560"/>
                  </a:lnTo>
                  <a:cubicBezTo>
                    <a:pt x="273640" y="55843"/>
                    <a:pt x="263836" y="69683"/>
                    <a:pt x="250284" y="71413"/>
                  </a:cubicBezTo>
                  <a:lnTo>
                    <a:pt x="30277" y="98518"/>
                  </a:lnTo>
                  <a:cubicBezTo>
                    <a:pt x="29492" y="98613"/>
                    <a:pt x="28723" y="98661"/>
                    <a:pt x="27969" y="98661"/>
                  </a:cubicBezTo>
                  <a:cubicBezTo>
                    <a:pt x="17371" y="98661"/>
                    <a:pt x="9939" y="89277"/>
                    <a:pt x="7786" y="72855"/>
                  </a:cubicBezTo>
                  <a:lnTo>
                    <a:pt x="7209" y="66800"/>
                  </a:lnTo>
                  <a:cubicBezTo>
                    <a:pt x="6921" y="66223"/>
                    <a:pt x="6632" y="65646"/>
                    <a:pt x="6056" y="65358"/>
                  </a:cubicBezTo>
                  <a:cubicBezTo>
                    <a:pt x="5767" y="65214"/>
                    <a:pt x="5479" y="65142"/>
                    <a:pt x="5191" y="65142"/>
                  </a:cubicBezTo>
                  <a:cubicBezTo>
                    <a:pt x="4902" y="65142"/>
                    <a:pt x="4614" y="65214"/>
                    <a:pt x="4326" y="65358"/>
                  </a:cubicBezTo>
                  <a:cubicBezTo>
                    <a:pt x="3460" y="65646"/>
                    <a:pt x="2884" y="65646"/>
                    <a:pt x="2307" y="65646"/>
                  </a:cubicBezTo>
                  <a:cubicBezTo>
                    <a:pt x="1730" y="65646"/>
                    <a:pt x="1154" y="65935"/>
                    <a:pt x="577" y="66511"/>
                  </a:cubicBezTo>
                  <a:cubicBezTo>
                    <a:pt x="289" y="66800"/>
                    <a:pt x="0" y="67376"/>
                    <a:pt x="0" y="68241"/>
                  </a:cubicBezTo>
                  <a:lnTo>
                    <a:pt x="865" y="74008"/>
                  </a:lnTo>
                  <a:cubicBezTo>
                    <a:pt x="3276" y="94101"/>
                    <a:pt x="13653" y="106228"/>
                    <a:pt x="28062" y="106228"/>
                  </a:cubicBezTo>
                  <a:cubicBezTo>
                    <a:pt x="29162" y="106228"/>
                    <a:pt x="30285" y="106158"/>
                    <a:pt x="31430" y="106015"/>
                  </a:cubicBezTo>
                  <a:lnTo>
                    <a:pt x="251149" y="78910"/>
                  </a:lnTo>
                  <a:cubicBezTo>
                    <a:pt x="268738" y="76892"/>
                    <a:pt x="281137" y="59303"/>
                    <a:pt x="278542" y="39695"/>
                  </a:cubicBezTo>
                  <a:lnTo>
                    <a:pt x="277388" y="31622"/>
                  </a:lnTo>
                  <a:cubicBezTo>
                    <a:pt x="275229" y="13537"/>
                    <a:pt x="260941" y="0"/>
                    <a:pt x="244695"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0" name="Google Shape;4145;p56">
              <a:extLst>
                <a:ext uri="{FF2B5EF4-FFF2-40B4-BE49-F238E27FC236}">
                  <a16:creationId xmlns:a16="http://schemas.microsoft.com/office/drawing/2014/main" id="{F25B0084-9E3E-4612-49BF-4E51B1627B0A}"/>
                </a:ext>
              </a:extLst>
            </p:cNvPr>
            <p:cNvSpPr/>
            <p:nvPr/>
          </p:nvSpPr>
          <p:spPr>
            <a:xfrm>
              <a:off x="202075" y="1976300"/>
              <a:ext cx="5846225" cy="1533600"/>
            </a:xfrm>
            <a:custGeom>
              <a:avLst/>
              <a:gdLst/>
              <a:ahLst/>
              <a:cxnLst/>
              <a:rect l="l" t="t" r="r" b="b"/>
              <a:pathLst>
                <a:path w="233849" h="61344" extrusionOk="0">
                  <a:moveTo>
                    <a:pt x="204554" y="2349"/>
                  </a:moveTo>
                  <a:cubicBezTo>
                    <a:pt x="216978" y="2349"/>
                    <a:pt x="227332" y="9766"/>
                    <a:pt x="228658" y="20110"/>
                  </a:cubicBezTo>
                  <a:lnTo>
                    <a:pt x="229235" y="25012"/>
                  </a:lnTo>
                  <a:cubicBezTo>
                    <a:pt x="230676" y="36546"/>
                    <a:pt x="220584" y="46926"/>
                    <a:pt x="207032" y="48656"/>
                  </a:cubicBezTo>
                  <a:lnTo>
                    <a:pt x="133216" y="57595"/>
                  </a:lnTo>
                  <a:cubicBezTo>
                    <a:pt x="133100" y="57633"/>
                    <a:pt x="132989" y="57651"/>
                    <a:pt x="132886" y="57651"/>
                  </a:cubicBezTo>
                  <a:cubicBezTo>
                    <a:pt x="132217" y="57651"/>
                    <a:pt x="131851" y="56902"/>
                    <a:pt x="132351" y="56153"/>
                  </a:cubicBezTo>
                  <a:cubicBezTo>
                    <a:pt x="132639" y="55865"/>
                    <a:pt x="132927" y="55865"/>
                    <a:pt x="133504" y="55865"/>
                  </a:cubicBezTo>
                  <a:lnTo>
                    <a:pt x="206744" y="46638"/>
                  </a:lnTo>
                  <a:cubicBezTo>
                    <a:pt x="219143" y="45196"/>
                    <a:pt x="228081" y="35681"/>
                    <a:pt x="226928" y="25300"/>
                  </a:cubicBezTo>
                  <a:lnTo>
                    <a:pt x="226351" y="20398"/>
                  </a:lnTo>
                  <a:cubicBezTo>
                    <a:pt x="225297" y="11172"/>
                    <a:pt x="215807" y="4356"/>
                    <a:pt x="204713" y="4356"/>
                  </a:cubicBezTo>
                  <a:cubicBezTo>
                    <a:pt x="203672" y="4356"/>
                    <a:pt x="202617" y="4416"/>
                    <a:pt x="201554" y="4539"/>
                  </a:cubicBezTo>
                  <a:lnTo>
                    <a:pt x="25951" y="26165"/>
                  </a:lnTo>
                  <a:cubicBezTo>
                    <a:pt x="14129" y="27607"/>
                    <a:pt x="4902" y="38564"/>
                    <a:pt x="6344" y="49233"/>
                  </a:cubicBezTo>
                  <a:lnTo>
                    <a:pt x="7209" y="57883"/>
                  </a:lnTo>
                  <a:cubicBezTo>
                    <a:pt x="6921" y="57739"/>
                    <a:pt x="6704" y="57667"/>
                    <a:pt x="6488" y="57667"/>
                  </a:cubicBezTo>
                  <a:cubicBezTo>
                    <a:pt x="6272" y="57667"/>
                    <a:pt x="6056" y="57739"/>
                    <a:pt x="5767" y="57883"/>
                  </a:cubicBezTo>
                  <a:lnTo>
                    <a:pt x="4037" y="47503"/>
                  </a:lnTo>
                  <a:cubicBezTo>
                    <a:pt x="2884" y="35969"/>
                    <a:pt x="12399" y="25877"/>
                    <a:pt x="25663" y="24147"/>
                  </a:cubicBezTo>
                  <a:lnTo>
                    <a:pt x="201265" y="2521"/>
                  </a:lnTo>
                  <a:cubicBezTo>
                    <a:pt x="202374" y="2405"/>
                    <a:pt x="203472" y="2349"/>
                    <a:pt x="204554" y="2349"/>
                  </a:cubicBezTo>
                  <a:close/>
                  <a:moveTo>
                    <a:pt x="204751" y="0"/>
                  </a:moveTo>
                  <a:cubicBezTo>
                    <a:pt x="203509" y="0"/>
                    <a:pt x="202249" y="70"/>
                    <a:pt x="200977" y="214"/>
                  </a:cubicBezTo>
                  <a:lnTo>
                    <a:pt x="25663" y="21840"/>
                  </a:lnTo>
                  <a:cubicBezTo>
                    <a:pt x="10381" y="23858"/>
                    <a:pt x="0" y="35392"/>
                    <a:pt x="1442" y="48368"/>
                  </a:cubicBezTo>
                  <a:lnTo>
                    <a:pt x="3172" y="60190"/>
                  </a:lnTo>
                  <a:cubicBezTo>
                    <a:pt x="3172" y="60767"/>
                    <a:pt x="3460" y="61055"/>
                    <a:pt x="3749" y="61343"/>
                  </a:cubicBezTo>
                  <a:lnTo>
                    <a:pt x="5190" y="61343"/>
                  </a:lnTo>
                  <a:cubicBezTo>
                    <a:pt x="5623" y="61055"/>
                    <a:pt x="6128" y="60911"/>
                    <a:pt x="6668" y="60911"/>
                  </a:cubicBezTo>
                  <a:cubicBezTo>
                    <a:pt x="7209" y="60911"/>
                    <a:pt x="7786" y="61055"/>
                    <a:pt x="8362" y="61343"/>
                  </a:cubicBezTo>
                  <a:cubicBezTo>
                    <a:pt x="8939" y="61343"/>
                    <a:pt x="9227" y="61343"/>
                    <a:pt x="9804" y="61055"/>
                  </a:cubicBezTo>
                  <a:cubicBezTo>
                    <a:pt x="10092" y="60767"/>
                    <a:pt x="10381" y="60190"/>
                    <a:pt x="10381" y="59901"/>
                  </a:cubicBezTo>
                  <a:lnTo>
                    <a:pt x="9227" y="49233"/>
                  </a:lnTo>
                  <a:cubicBezTo>
                    <a:pt x="8074" y="40294"/>
                    <a:pt x="16436" y="30490"/>
                    <a:pt x="26528" y="29337"/>
                  </a:cubicBezTo>
                  <a:lnTo>
                    <a:pt x="202130" y="7711"/>
                  </a:lnTo>
                  <a:cubicBezTo>
                    <a:pt x="203188" y="7568"/>
                    <a:pt x="204238" y="7499"/>
                    <a:pt x="205271" y="7499"/>
                  </a:cubicBezTo>
                  <a:cubicBezTo>
                    <a:pt x="214659" y="7499"/>
                    <a:pt x="222717" y="13211"/>
                    <a:pt x="223756" y="21263"/>
                  </a:cubicBezTo>
                  <a:lnTo>
                    <a:pt x="224333" y="25877"/>
                  </a:lnTo>
                  <a:cubicBezTo>
                    <a:pt x="225486" y="34527"/>
                    <a:pt x="217412" y="42601"/>
                    <a:pt x="206744" y="44043"/>
                  </a:cubicBezTo>
                  <a:lnTo>
                    <a:pt x="133216" y="52981"/>
                  </a:lnTo>
                  <a:cubicBezTo>
                    <a:pt x="132062" y="52981"/>
                    <a:pt x="131197" y="53558"/>
                    <a:pt x="130332" y="54423"/>
                  </a:cubicBezTo>
                  <a:cubicBezTo>
                    <a:pt x="129756" y="55288"/>
                    <a:pt x="129467" y="56441"/>
                    <a:pt x="129467" y="57306"/>
                  </a:cubicBezTo>
                  <a:cubicBezTo>
                    <a:pt x="129731" y="59417"/>
                    <a:pt x="131443" y="60803"/>
                    <a:pt x="133278" y="60803"/>
                  </a:cubicBezTo>
                  <a:cubicBezTo>
                    <a:pt x="133449" y="60803"/>
                    <a:pt x="133621" y="60791"/>
                    <a:pt x="133792" y="60767"/>
                  </a:cubicBezTo>
                  <a:lnTo>
                    <a:pt x="207609" y="51539"/>
                  </a:lnTo>
                  <a:cubicBezTo>
                    <a:pt x="222891" y="49809"/>
                    <a:pt x="233848" y="37699"/>
                    <a:pt x="232118" y="25300"/>
                  </a:cubicBezTo>
                  <a:lnTo>
                    <a:pt x="231541" y="20398"/>
                  </a:lnTo>
                  <a:cubicBezTo>
                    <a:pt x="229955" y="8503"/>
                    <a:pt x="218433" y="0"/>
                    <a:pt x="204751"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170" name="Rectangle 169">
            <a:extLst>
              <a:ext uri="{FF2B5EF4-FFF2-40B4-BE49-F238E27FC236}">
                <a16:creationId xmlns:a16="http://schemas.microsoft.com/office/drawing/2014/main" id="{677B8301-4C88-57A9-0C81-3567C87DFC46}"/>
              </a:ext>
            </a:extLst>
          </p:cNvPr>
          <p:cNvSpPr/>
          <p:nvPr/>
        </p:nvSpPr>
        <p:spPr>
          <a:xfrm>
            <a:off x="1158677" y="1983348"/>
            <a:ext cx="7135124" cy="3337837"/>
          </a:xfrm>
          <a:prstGeom prst="rect">
            <a:avLst/>
          </a:prstGeom>
        </p:spPr>
        <p:txBody>
          <a:bodyPr wrap="square">
            <a:spAutoFit/>
          </a:bodyPr>
          <a:lstStyle/>
          <a:p>
            <a:pPr algn="just">
              <a:lnSpc>
                <a:spcPct val="150000"/>
              </a:lnSpc>
            </a:pPr>
            <a:r>
              <a:rPr lang="nl-NL" sz="2400" dirty="0">
                <a:latin typeface="UTM Avo" panose="02040603050506020204" pitchFamily="18" charset="0"/>
                <a:ea typeface="Calibri" panose="020F0502020204030204" pitchFamily="34" charset="0"/>
              </a:rPr>
              <a:t>Em hãy tạo sản phẩm thiệp chúc mừng bằng cách vẽ, in hoặc kết hợp để tặng cho người thân, bạn bè, thầy cô,... trong dịp gần nhất, với yêu cầu:</a:t>
            </a:r>
          </a:p>
          <a:p>
            <a:pPr marL="380990" indent="-380990" algn="just">
              <a:lnSpc>
                <a:spcPct val="150000"/>
              </a:lnSpc>
              <a:buFont typeface="Arial" panose="020B0604020202020204" pitchFamily="34" charset="0"/>
              <a:buChar char="•"/>
            </a:pPr>
            <a:r>
              <a:rPr lang="nl-NL" sz="2400" dirty="0">
                <a:latin typeface="UTM Avo" panose="02040603050506020204" pitchFamily="18" charset="0"/>
              </a:rPr>
              <a:t>Chọn mẫu thiết kế theo hình dáng tùy thích.</a:t>
            </a:r>
          </a:p>
          <a:p>
            <a:pPr marL="380990" indent="-380990" algn="just">
              <a:lnSpc>
                <a:spcPct val="150000"/>
              </a:lnSpc>
              <a:buFont typeface="Arial" panose="020B0604020202020204" pitchFamily="34" charset="0"/>
              <a:buChar char="•"/>
            </a:pPr>
            <a:r>
              <a:rPr lang="nl-NL" sz="2400" dirty="0">
                <a:latin typeface="UTM Avo" panose="02040603050506020204" pitchFamily="18" charset="0"/>
              </a:rPr>
              <a:t>Sử dụng kĩ thuật để sáng tạo sản phẩm.</a:t>
            </a:r>
            <a:endParaRPr lang="en-US" sz="2400" dirty="0">
              <a:latin typeface="UTM Avo" panose="02040603050506020204" pitchFamily="18" charset="0"/>
            </a:endParaRPr>
          </a:p>
        </p:txBody>
      </p:sp>
    </p:spTree>
    <p:extLst>
      <p:ext uri="{BB962C8B-B14F-4D97-AF65-F5344CB8AC3E}">
        <p14:creationId xmlns:p14="http://schemas.microsoft.com/office/powerpoint/2010/main" val="23711721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7" presetClass="entr" presetSubtype="1" fill="hold" grpId="0" nodeType="clickEffect">
                                  <p:stCondLst>
                                    <p:cond delay="0"/>
                                  </p:stCondLst>
                                  <p:childTnLst>
                                    <p:set>
                                      <p:cBhvr>
                                        <p:cTn id="23" dur="1" fill="hold">
                                          <p:stCondLst>
                                            <p:cond delay="0"/>
                                          </p:stCondLst>
                                        </p:cTn>
                                        <p:tgtEl>
                                          <p:spTgt spid="170"/>
                                        </p:tgtEl>
                                        <p:attrNameLst>
                                          <p:attrName>style.visibility</p:attrName>
                                        </p:attrNameLst>
                                      </p:cBhvr>
                                      <p:to>
                                        <p:strVal val="visible"/>
                                      </p:to>
                                    </p:set>
                                    <p:anim calcmode="lin" valueType="num">
                                      <p:cBhvr>
                                        <p:cTn id="24" dur="500" fill="hold"/>
                                        <p:tgtEl>
                                          <p:spTgt spid="170"/>
                                        </p:tgtEl>
                                        <p:attrNameLst>
                                          <p:attrName>ppt_x</p:attrName>
                                        </p:attrNameLst>
                                      </p:cBhvr>
                                      <p:tavLst>
                                        <p:tav tm="0">
                                          <p:val>
                                            <p:strVal val="#ppt_x"/>
                                          </p:val>
                                        </p:tav>
                                        <p:tav tm="100000">
                                          <p:val>
                                            <p:strVal val="#ppt_x"/>
                                          </p:val>
                                        </p:tav>
                                      </p:tavLst>
                                    </p:anim>
                                    <p:anim calcmode="lin" valueType="num">
                                      <p:cBhvr>
                                        <p:cTn id="25" dur="500" fill="hold"/>
                                        <p:tgtEl>
                                          <p:spTgt spid="170"/>
                                        </p:tgtEl>
                                        <p:attrNameLst>
                                          <p:attrName>ppt_y</p:attrName>
                                        </p:attrNameLst>
                                      </p:cBhvr>
                                      <p:tavLst>
                                        <p:tav tm="0">
                                          <p:val>
                                            <p:strVal val="#ppt_y-#ppt_h/2"/>
                                          </p:val>
                                        </p:tav>
                                        <p:tav tm="100000">
                                          <p:val>
                                            <p:strVal val="#ppt_y"/>
                                          </p:val>
                                        </p:tav>
                                      </p:tavLst>
                                    </p:anim>
                                    <p:anim calcmode="lin" valueType="num">
                                      <p:cBhvr>
                                        <p:cTn id="26" dur="500" fill="hold"/>
                                        <p:tgtEl>
                                          <p:spTgt spid="170"/>
                                        </p:tgtEl>
                                        <p:attrNameLst>
                                          <p:attrName>ppt_w</p:attrName>
                                        </p:attrNameLst>
                                      </p:cBhvr>
                                      <p:tavLst>
                                        <p:tav tm="0">
                                          <p:val>
                                            <p:strVal val="#ppt_w"/>
                                          </p:val>
                                        </p:tav>
                                        <p:tav tm="100000">
                                          <p:val>
                                            <p:strVal val="#ppt_w"/>
                                          </p:val>
                                        </p:tav>
                                      </p:tavLst>
                                    </p:anim>
                                    <p:anim calcmode="lin" valueType="num">
                                      <p:cBhvr>
                                        <p:cTn id="27" dur="500" fill="hold"/>
                                        <p:tgtEl>
                                          <p:spTgt spid="17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3">
            <a:extLst>
              <a:ext uri="{FF2B5EF4-FFF2-40B4-BE49-F238E27FC236}">
                <a16:creationId xmlns:a16="http://schemas.microsoft.com/office/drawing/2014/main" id="{959E0E07-307E-632C-BFD3-955F7536135D}"/>
              </a:ext>
            </a:extLst>
          </p:cNvPr>
          <p:cNvSpPr txBox="1">
            <a:spLocks/>
          </p:cNvSpPr>
          <p:nvPr/>
        </p:nvSpPr>
        <p:spPr>
          <a:xfrm>
            <a:off x="3664915" y="1128335"/>
            <a:ext cx="6165850" cy="763587"/>
          </a:xfrm>
          <a:prstGeom prst="rect">
            <a:avLst/>
          </a:prstGeom>
          <a:solidFill>
            <a:schemeClr val="accent2">
              <a:lumMod val="20000"/>
              <a:lumOff val="80000"/>
            </a:schemeClr>
          </a:solidFill>
          <a:ln>
            <a:noFill/>
          </a:ln>
          <a:effectLst>
            <a:outerShdw blurRad="50800" dist="38100" dir="13500000" algn="br" rotWithShape="0">
              <a:prstClr val="black">
                <a:alpha val="40000"/>
              </a:prstClr>
            </a:outerShdw>
          </a:effectLst>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a:solidFill>
                  <a:schemeClr val="tx1">
                    <a:lumMod val="95000"/>
                    <a:lumOff val="5000"/>
                  </a:schemeClr>
                </a:solidFill>
                <a:latin typeface="UTM Avo" panose="02040603050506020204" pitchFamily="18" charset="0"/>
              </a:rPr>
              <a:t>Một số sản phẩm tham khảo</a:t>
            </a:r>
            <a:endParaRPr lang="en-US" sz="2800" b="1" dirty="0">
              <a:solidFill>
                <a:schemeClr val="tx1">
                  <a:lumMod val="95000"/>
                  <a:lumOff val="5000"/>
                </a:schemeClr>
              </a:solidFill>
              <a:latin typeface="UTM Avo" panose="02040603050506020204" pitchFamily="18" charset="0"/>
            </a:endParaRPr>
          </a:p>
        </p:txBody>
      </p:sp>
      <p:pic>
        <p:nvPicPr>
          <p:cNvPr id="4" name="Picture 3">
            <a:extLst>
              <a:ext uri="{FF2B5EF4-FFF2-40B4-BE49-F238E27FC236}">
                <a16:creationId xmlns:a16="http://schemas.microsoft.com/office/drawing/2014/main" id="{DFBC36D0-6BCA-5380-BB7B-6F429D497E3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578735" y="2215669"/>
            <a:ext cx="6817884" cy="3829378"/>
          </a:xfrm>
          <a:prstGeom prst="rect">
            <a:avLst/>
          </a:prstGeom>
          <a:noFill/>
          <a:ln>
            <a:noFill/>
          </a:ln>
        </p:spPr>
      </p:pic>
      <p:pic>
        <p:nvPicPr>
          <p:cNvPr id="5" name="Picture 4">
            <a:extLst>
              <a:ext uri="{FF2B5EF4-FFF2-40B4-BE49-F238E27FC236}">
                <a16:creationId xmlns:a16="http://schemas.microsoft.com/office/drawing/2014/main" id="{849D97A9-7156-C556-4CD7-B1D2D0A9529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8145350" y="2076057"/>
            <a:ext cx="3631972" cy="4519950"/>
          </a:xfrm>
          <a:prstGeom prst="rect">
            <a:avLst/>
          </a:prstGeom>
          <a:noFill/>
          <a:ln>
            <a:noFill/>
          </a:ln>
        </p:spPr>
      </p:pic>
      <p:grpSp>
        <p:nvGrpSpPr>
          <p:cNvPr id="6" name="Google Shape;2566;p44">
            <a:extLst>
              <a:ext uri="{FF2B5EF4-FFF2-40B4-BE49-F238E27FC236}">
                <a16:creationId xmlns:a16="http://schemas.microsoft.com/office/drawing/2014/main" id="{4635E937-3AF6-3DBD-7130-18AEEC3AE3EC}"/>
              </a:ext>
            </a:extLst>
          </p:cNvPr>
          <p:cNvGrpSpPr/>
          <p:nvPr/>
        </p:nvGrpSpPr>
        <p:grpSpPr>
          <a:xfrm rot="19004489">
            <a:off x="-39839" y="2162296"/>
            <a:ext cx="1284964" cy="372782"/>
            <a:chOff x="275" y="1558900"/>
            <a:chExt cx="7619656" cy="2481200"/>
          </a:xfrm>
        </p:grpSpPr>
        <p:sp>
          <p:nvSpPr>
            <p:cNvPr id="7" name="Google Shape;2567;p44">
              <a:extLst>
                <a:ext uri="{FF2B5EF4-FFF2-40B4-BE49-F238E27FC236}">
                  <a16:creationId xmlns:a16="http://schemas.microsoft.com/office/drawing/2014/main" id="{274EA516-6B7E-DF91-DBF3-484C427EF210}"/>
                </a:ext>
              </a:extLst>
            </p:cNvPr>
            <p:cNvSpPr/>
            <p:nvPr/>
          </p:nvSpPr>
          <p:spPr>
            <a:xfrm>
              <a:off x="275" y="1558900"/>
              <a:ext cx="7619656" cy="2480967"/>
            </a:xfrm>
            <a:custGeom>
              <a:avLst/>
              <a:gdLst/>
              <a:ahLst/>
              <a:cxnLst/>
              <a:rect l="l" t="t" r="r" b="b"/>
              <a:pathLst>
                <a:path w="281792" h="94811" extrusionOk="0">
                  <a:moveTo>
                    <a:pt x="1" y="1"/>
                  </a:moveTo>
                  <a:cubicBezTo>
                    <a:pt x="1541" y="2861"/>
                    <a:pt x="3301" y="5500"/>
                    <a:pt x="5390" y="8030"/>
                  </a:cubicBezTo>
                  <a:cubicBezTo>
                    <a:pt x="6820" y="9570"/>
                    <a:pt x="8140" y="11220"/>
                    <a:pt x="9350" y="12979"/>
                  </a:cubicBezTo>
                  <a:cubicBezTo>
                    <a:pt x="9790" y="13639"/>
                    <a:pt x="10230" y="14409"/>
                    <a:pt x="10340" y="15289"/>
                  </a:cubicBezTo>
                  <a:cubicBezTo>
                    <a:pt x="10450" y="15949"/>
                    <a:pt x="10120" y="16609"/>
                    <a:pt x="9680" y="17159"/>
                  </a:cubicBezTo>
                  <a:cubicBezTo>
                    <a:pt x="8140" y="18589"/>
                    <a:pt x="6490" y="19909"/>
                    <a:pt x="4730" y="21009"/>
                  </a:cubicBezTo>
                  <a:cubicBezTo>
                    <a:pt x="3741" y="21779"/>
                    <a:pt x="2311" y="23208"/>
                    <a:pt x="2861" y="24528"/>
                  </a:cubicBezTo>
                  <a:cubicBezTo>
                    <a:pt x="3521" y="26068"/>
                    <a:pt x="4511" y="27388"/>
                    <a:pt x="5720" y="28598"/>
                  </a:cubicBezTo>
                  <a:cubicBezTo>
                    <a:pt x="6820" y="29588"/>
                    <a:pt x="7810" y="30798"/>
                    <a:pt x="8470" y="32007"/>
                  </a:cubicBezTo>
                  <a:cubicBezTo>
                    <a:pt x="8800" y="33217"/>
                    <a:pt x="8580" y="34427"/>
                    <a:pt x="7810" y="35307"/>
                  </a:cubicBezTo>
                  <a:cubicBezTo>
                    <a:pt x="6930" y="36517"/>
                    <a:pt x="6050" y="37727"/>
                    <a:pt x="5280" y="39047"/>
                  </a:cubicBezTo>
                  <a:cubicBezTo>
                    <a:pt x="4950" y="39707"/>
                    <a:pt x="4621" y="40367"/>
                    <a:pt x="4291" y="41026"/>
                  </a:cubicBezTo>
                  <a:cubicBezTo>
                    <a:pt x="3851" y="41576"/>
                    <a:pt x="3631" y="42346"/>
                    <a:pt x="3521" y="43116"/>
                  </a:cubicBezTo>
                  <a:cubicBezTo>
                    <a:pt x="3851" y="45866"/>
                    <a:pt x="7810" y="47406"/>
                    <a:pt x="7260" y="50266"/>
                  </a:cubicBezTo>
                  <a:cubicBezTo>
                    <a:pt x="6820" y="52685"/>
                    <a:pt x="4071" y="53895"/>
                    <a:pt x="3301" y="56095"/>
                  </a:cubicBezTo>
                  <a:cubicBezTo>
                    <a:pt x="2861" y="57855"/>
                    <a:pt x="3741" y="59065"/>
                    <a:pt x="4730" y="60384"/>
                  </a:cubicBezTo>
                  <a:cubicBezTo>
                    <a:pt x="5500" y="61264"/>
                    <a:pt x="6270" y="62254"/>
                    <a:pt x="5830" y="63464"/>
                  </a:cubicBezTo>
                  <a:cubicBezTo>
                    <a:pt x="5500" y="64014"/>
                    <a:pt x="5060" y="64454"/>
                    <a:pt x="4621" y="64894"/>
                  </a:cubicBezTo>
                  <a:cubicBezTo>
                    <a:pt x="3961" y="65334"/>
                    <a:pt x="3521" y="65994"/>
                    <a:pt x="3191" y="66764"/>
                  </a:cubicBezTo>
                  <a:cubicBezTo>
                    <a:pt x="2861" y="67424"/>
                    <a:pt x="3081" y="68304"/>
                    <a:pt x="3521" y="68964"/>
                  </a:cubicBezTo>
                  <a:cubicBezTo>
                    <a:pt x="4071" y="69513"/>
                    <a:pt x="4621" y="70063"/>
                    <a:pt x="5280" y="70503"/>
                  </a:cubicBezTo>
                  <a:cubicBezTo>
                    <a:pt x="6930" y="72153"/>
                    <a:pt x="9350" y="73253"/>
                    <a:pt x="10780" y="75123"/>
                  </a:cubicBezTo>
                  <a:cubicBezTo>
                    <a:pt x="11330" y="75673"/>
                    <a:pt x="11550" y="76443"/>
                    <a:pt x="11220" y="77213"/>
                  </a:cubicBezTo>
                  <a:cubicBezTo>
                    <a:pt x="10780" y="78203"/>
                    <a:pt x="10010" y="78972"/>
                    <a:pt x="9130" y="79742"/>
                  </a:cubicBezTo>
                  <a:cubicBezTo>
                    <a:pt x="8030" y="80622"/>
                    <a:pt x="6930" y="81392"/>
                    <a:pt x="5720" y="82162"/>
                  </a:cubicBezTo>
                  <a:cubicBezTo>
                    <a:pt x="5170" y="82492"/>
                    <a:pt x="4621" y="82822"/>
                    <a:pt x="4071" y="83042"/>
                  </a:cubicBezTo>
                  <a:lnTo>
                    <a:pt x="3411" y="83372"/>
                  </a:lnTo>
                  <a:cubicBezTo>
                    <a:pt x="3081" y="83592"/>
                    <a:pt x="3301" y="83702"/>
                    <a:pt x="3521" y="83922"/>
                  </a:cubicBezTo>
                  <a:cubicBezTo>
                    <a:pt x="4291" y="84802"/>
                    <a:pt x="5830" y="85352"/>
                    <a:pt x="6270" y="86562"/>
                  </a:cubicBezTo>
                  <a:cubicBezTo>
                    <a:pt x="6710" y="87662"/>
                    <a:pt x="5940" y="88651"/>
                    <a:pt x="5280" y="89421"/>
                  </a:cubicBezTo>
                  <a:cubicBezTo>
                    <a:pt x="4181" y="90741"/>
                    <a:pt x="2971" y="91951"/>
                    <a:pt x="1761" y="93161"/>
                  </a:cubicBezTo>
                  <a:cubicBezTo>
                    <a:pt x="1101" y="93711"/>
                    <a:pt x="551" y="94261"/>
                    <a:pt x="1" y="94811"/>
                  </a:cubicBezTo>
                  <a:lnTo>
                    <a:pt x="281791" y="94811"/>
                  </a:lnTo>
                  <a:lnTo>
                    <a:pt x="281791" y="93931"/>
                  </a:lnTo>
                  <a:cubicBezTo>
                    <a:pt x="281351" y="93161"/>
                    <a:pt x="280802" y="92501"/>
                    <a:pt x="280252" y="91841"/>
                  </a:cubicBezTo>
                  <a:cubicBezTo>
                    <a:pt x="279592" y="90961"/>
                    <a:pt x="278822" y="90191"/>
                    <a:pt x="278162" y="89421"/>
                  </a:cubicBezTo>
                  <a:cubicBezTo>
                    <a:pt x="277502" y="88541"/>
                    <a:pt x="277172" y="87992"/>
                    <a:pt x="276512" y="87332"/>
                  </a:cubicBezTo>
                  <a:cubicBezTo>
                    <a:pt x="275522" y="86452"/>
                    <a:pt x="274642" y="85352"/>
                    <a:pt x="273982" y="84032"/>
                  </a:cubicBezTo>
                  <a:cubicBezTo>
                    <a:pt x="273432" y="83042"/>
                    <a:pt x="274202" y="82162"/>
                    <a:pt x="275082" y="81612"/>
                  </a:cubicBezTo>
                  <a:cubicBezTo>
                    <a:pt x="276402" y="80842"/>
                    <a:pt x="277942" y="79852"/>
                    <a:pt x="277832" y="78093"/>
                  </a:cubicBezTo>
                  <a:cubicBezTo>
                    <a:pt x="277612" y="76773"/>
                    <a:pt x="276842" y="75453"/>
                    <a:pt x="275742" y="74683"/>
                  </a:cubicBezTo>
                  <a:cubicBezTo>
                    <a:pt x="274752" y="73693"/>
                    <a:pt x="273542" y="72813"/>
                    <a:pt x="272442" y="71823"/>
                  </a:cubicBezTo>
                  <a:cubicBezTo>
                    <a:pt x="271453" y="71053"/>
                    <a:pt x="270573" y="69953"/>
                    <a:pt x="270243" y="68634"/>
                  </a:cubicBezTo>
                  <a:cubicBezTo>
                    <a:pt x="270023" y="67644"/>
                    <a:pt x="270903" y="66764"/>
                    <a:pt x="271672" y="66104"/>
                  </a:cubicBezTo>
                  <a:cubicBezTo>
                    <a:pt x="272662" y="65224"/>
                    <a:pt x="273762" y="64344"/>
                    <a:pt x="274862" y="63574"/>
                  </a:cubicBezTo>
                  <a:cubicBezTo>
                    <a:pt x="276072" y="62804"/>
                    <a:pt x="277172" y="61704"/>
                    <a:pt x="277942" y="60494"/>
                  </a:cubicBezTo>
                  <a:cubicBezTo>
                    <a:pt x="278272" y="59505"/>
                    <a:pt x="277832" y="58295"/>
                    <a:pt x="276952" y="57745"/>
                  </a:cubicBezTo>
                  <a:cubicBezTo>
                    <a:pt x="276182" y="57195"/>
                    <a:pt x="275412" y="56645"/>
                    <a:pt x="274532" y="56205"/>
                  </a:cubicBezTo>
                  <a:cubicBezTo>
                    <a:pt x="273872" y="55985"/>
                    <a:pt x="273322" y="55545"/>
                    <a:pt x="272772" y="54995"/>
                  </a:cubicBezTo>
                  <a:cubicBezTo>
                    <a:pt x="271672" y="53345"/>
                    <a:pt x="274312" y="51585"/>
                    <a:pt x="275522" y="51035"/>
                  </a:cubicBezTo>
                  <a:cubicBezTo>
                    <a:pt x="276732" y="50485"/>
                    <a:pt x="278712" y="49826"/>
                    <a:pt x="278492" y="47956"/>
                  </a:cubicBezTo>
                  <a:cubicBezTo>
                    <a:pt x="278272" y="46196"/>
                    <a:pt x="276842" y="44986"/>
                    <a:pt x="275852" y="43886"/>
                  </a:cubicBezTo>
                  <a:cubicBezTo>
                    <a:pt x="274862" y="42896"/>
                    <a:pt x="273982" y="41686"/>
                    <a:pt x="273212" y="40477"/>
                  </a:cubicBezTo>
                  <a:cubicBezTo>
                    <a:pt x="272662" y="39707"/>
                    <a:pt x="272332" y="38717"/>
                    <a:pt x="272552" y="37727"/>
                  </a:cubicBezTo>
                  <a:cubicBezTo>
                    <a:pt x="272992" y="35967"/>
                    <a:pt x="275302" y="35197"/>
                    <a:pt x="276512" y="34207"/>
                  </a:cubicBezTo>
                  <a:cubicBezTo>
                    <a:pt x="277722" y="33327"/>
                    <a:pt x="278712" y="32227"/>
                    <a:pt x="279262" y="30908"/>
                  </a:cubicBezTo>
                  <a:cubicBezTo>
                    <a:pt x="279592" y="30138"/>
                    <a:pt x="279482" y="29148"/>
                    <a:pt x="278822" y="28598"/>
                  </a:cubicBezTo>
                  <a:cubicBezTo>
                    <a:pt x="278382" y="28048"/>
                    <a:pt x="277832" y="27608"/>
                    <a:pt x="277172" y="27168"/>
                  </a:cubicBezTo>
                  <a:cubicBezTo>
                    <a:pt x="276402" y="26618"/>
                    <a:pt x="275742" y="25958"/>
                    <a:pt x="274972" y="25298"/>
                  </a:cubicBezTo>
                  <a:cubicBezTo>
                    <a:pt x="274752" y="25078"/>
                    <a:pt x="274312" y="24748"/>
                    <a:pt x="274202" y="24418"/>
                  </a:cubicBezTo>
                  <a:cubicBezTo>
                    <a:pt x="274202" y="23978"/>
                    <a:pt x="274202" y="23648"/>
                    <a:pt x="274422" y="23318"/>
                  </a:cubicBezTo>
                  <a:cubicBezTo>
                    <a:pt x="274642" y="22768"/>
                    <a:pt x="274862" y="22218"/>
                    <a:pt x="275192" y="21779"/>
                  </a:cubicBezTo>
                  <a:cubicBezTo>
                    <a:pt x="276072" y="20899"/>
                    <a:pt x="277172" y="20349"/>
                    <a:pt x="277942" y="19359"/>
                  </a:cubicBezTo>
                  <a:cubicBezTo>
                    <a:pt x="278932" y="18259"/>
                    <a:pt x="278602" y="16609"/>
                    <a:pt x="277282" y="15839"/>
                  </a:cubicBezTo>
                  <a:cubicBezTo>
                    <a:pt x="276292" y="14959"/>
                    <a:pt x="275082" y="14409"/>
                    <a:pt x="274092" y="13529"/>
                  </a:cubicBezTo>
                  <a:cubicBezTo>
                    <a:pt x="273212" y="12979"/>
                    <a:pt x="272772" y="12100"/>
                    <a:pt x="272772" y="11110"/>
                  </a:cubicBezTo>
                  <a:cubicBezTo>
                    <a:pt x="273102" y="8910"/>
                    <a:pt x="275192" y="7040"/>
                    <a:pt x="276732" y="5610"/>
                  </a:cubicBezTo>
                  <a:cubicBezTo>
                    <a:pt x="277722" y="4620"/>
                    <a:pt x="278712" y="3630"/>
                    <a:pt x="279702" y="2641"/>
                  </a:cubicBezTo>
                  <a:cubicBezTo>
                    <a:pt x="280582" y="1871"/>
                    <a:pt x="281241" y="991"/>
                    <a:pt x="281791" y="1"/>
                  </a:cubicBezTo>
                  <a:close/>
                </a:path>
              </a:pathLst>
            </a:custGeom>
            <a:solidFill>
              <a:schemeClr val="accent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2568;p44">
              <a:extLst>
                <a:ext uri="{FF2B5EF4-FFF2-40B4-BE49-F238E27FC236}">
                  <a16:creationId xmlns:a16="http://schemas.microsoft.com/office/drawing/2014/main" id="{FCC6DBDE-21DB-3646-4207-C992DC2E4383}"/>
                </a:ext>
              </a:extLst>
            </p:cNvPr>
            <p:cNvSpPr/>
            <p:nvPr/>
          </p:nvSpPr>
          <p:spPr>
            <a:xfrm>
              <a:off x="306850" y="1594325"/>
              <a:ext cx="409725" cy="509975"/>
            </a:xfrm>
            <a:custGeom>
              <a:avLst/>
              <a:gdLst/>
              <a:ahLst/>
              <a:cxnLst/>
              <a:rect l="l" t="t" r="r" b="b"/>
              <a:pathLst>
                <a:path w="16389" h="20399" extrusionOk="0">
                  <a:moveTo>
                    <a:pt x="7817" y="7237"/>
                  </a:moveTo>
                  <a:cubicBezTo>
                    <a:pt x="7765" y="7275"/>
                    <a:pt x="7722" y="7301"/>
                    <a:pt x="7700" y="7301"/>
                  </a:cubicBezTo>
                  <a:cubicBezTo>
                    <a:pt x="7743" y="7280"/>
                    <a:pt x="7781" y="7258"/>
                    <a:pt x="7817" y="7237"/>
                  </a:cubicBezTo>
                  <a:close/>
                  <a:moveTo>
                    <a:pt x="7186" y="8082"/>
                  </a:moveTo>
                  <a:cubicBezTo>
                    <a:pt x="7174" y="8082"/>
                    <a:pt x="7040" y="8331"/>
                    <a:pt x="7040" y="8401"/>
                  </a:cubicBezTo>
                  <a:cubicBezTo>
                    <a:pt x="7159"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3"/>
                    <a:pt x="7525" y="12076"/>
                  </a:cubicBezTo>
                  <a:lnTo>
                    <a:pt x="7525" y="12076"/>
                  </a:lnTo>
                  <a:lnTo>
                    <a:pt x="7480" y="12031"/>
                  </a:lnTo>
                  <a:cubicBezTo>
                    <a:pt x="7441" y="11972"/>
                    <a:pt x="7426" y="11948"/>
                    <a:pt x="7428" y="11948"/>
                  </a:cubicBezTo>
                  <a:close/>
                  <a:moveTo>
                    <a:pt x="7904" y="1"/>
                  </a:moveTo>
                  <a:cubicBezTo>
                    <a:pt x="7219" y="1"/>
                    <a:pt x="6518" y="124"/>
                    <a:pt x="5940" y="372"/>
                  </a:cubicBezTo>
                  <a:lnTo>
                    <a:pt x="6050" y="482"/>
                  </a:lnTo>
                  <a:cubicBezTo>
                    <a:pt x="2310" y="2132"/>
                    <a:pt x="1" y="5871"/>
                    <a:pt x="1" y="9941"/>
                  </a:cubicBezTo>
                  <a:cubicBezTo>
                    <a:pt x="1" y="13900"/>
                    <a:pt x="2200" y="17420"/>
                    <a:pt x="5720" y="19290"/>
                  </a:cubicBezTo>
                  <a:cubicBezTo>
                    <a:pt x="7301" y="20008"/>
                    <a:pt x="9023" y="20398"/>
                    <a:pt x="10762" y="20398"/>
                  </a:cubicBezTo>
                  <a:cubicBezTo>
                    <a:pt x="11686" y="20398"/>
                    <a:pt x="12614" y="20289"/>
                    <a:pt x="13529" y="20060"/>
                  </a:cubicBezTo>
                  <a:cubicBezTo>
                    <a:pt x="15399" y="19510"/>
                    <a:pt x="16389" y="17640"/>
                    <a:pt x="15949" y="15770"/>
                  </a:cubicBezTo>
                  <a:cubicBezTo>
                    <a:pt x="15481" y="14273"/>
                    <a:pt x="14058" y="13253"/>
                    <a:pt x="12492" y="13253"/>
                  </a:cubicBezTo>
                  <a:cubicBezTo>
                    <a:pt x="12218" y="13253"/>
                    <a:pt x="11938" y="13285"/>
                    <a:pt x="11659" y="13350"/>
                  </a:cubicBezTo>
                  <a:cubicBezTo>
                    <a:pt x="11549" y="13350"/>
                    <a:pt x="11330" y="13460"/>
                    <a:pt x="11110" y="13570"/>
                  </a:cubicBezTo>
                  <a:lnTo>
                    <a:pt x="10230" y="13570"/>
                  </a:lnTo>
                  <a:cubicBezTo>
                    <a:pt x="10093" y="13543"/>
                    <a:pt x="9982" y="13523"/>
                    <a:pt x="9893" y="13508"/>
                  </a:cubicBezTo>
                  <a:lnTo>
                    <a:pt x="9893" y="13508"/>
                  </a:lnTo>
                  <a:cubicBezTo>
                    <a:pt x="10047" y="13570"/>
                    <a:pt x="10138" y="13570"/>
                    <a:pt x="10230" y="13570"/>
                  </a:cubicBezTo>
                  <a:lnTo>
                    <a:pt x="10010" y="13570"/>
                  </a:lnTo>
                  <a:cubicBezTo>
                    <a:pt x="9790" y="13570"/>
                    <a:pt x="9472" y="13473"/>
                    <a:pt x="9610" y="13473"/>
                  </a:cubicBezTo>
                  <a:cubicBezTo>
                    <a:pt x="9654" y="13473"/>
                    <a:pt x="9742" y="13482"/>
                    <a:pt x="9893" y="13508"/>
                  </a:cubicBezTo>
                  <a:lnTo>
                    <a:pt x="9893" y="13508"/>
                  </a:lnTo>
                  <a:cubicBezTo>
                    <a:pt x="9862" y="13495"/>
                    <a:pt x="9827" y="13479"/>
                    <a:pt x="9790" y="13460"/>
                  </a:cubicBezTo>
                  <a:cubicBezTo>
                    <a:pt x="9570" y="13387"/>
                    <a:pt x="9350" y="13314"/>
                    <a:pt x="9130" y="13240"/>
                  </a:cubicBezTo>
                  <a:lnTo>
                    <a:pt x="9130" y="13240"/>
                  </a:lnTo>
                  <a:lnTo>
                    <a:pt x="8690" y="13020"/>
                  </a:lnTo>
                  <a:cubicBezTo>
                    <a:pt x="8630" y="13020"/>
                    <a:pt x="8569" y="12987"/>
                    <a:pt x="8491" y="12940"/>
                  </a:cubicBezTo>
                  <a:lnTo>
                    <a:pt x="8491" y="12940"/>
                  </a:lnTo>
                  <a:cubicBezTo>
                    <a:pt x="8485" y="12931"/>
                    <a:pt x="8478" y="12921"/>
                    <a:pt x="8470" y="12910"/>
                  </a:cubicBezTo>
                  <a:cubicBezTo>
                    <a:pt x="8030" y="12581"/>
                    <a:pt x="8030" y="12581"/>
                    <a:pt x="7810" y="12361"/>
                  </a:cubicBezTo>
                  <a:lnTo>
                    <a:pt x="7700" y="12251"/>
                  </a:lnTo>
                  <a:lnTo>
                    <a:pt x="7700" y="12251"/>
                  </a:lnTo>
                  <a:cubicBezTo>
                    <a:pt x="7700" y="12251"/>
                    <a:pt x="7700" y="12251"/>
                    <a:pt x="7700" y="12251"/>
                  </a:cubicBezTo>
                  <a:cubicBezTo>
                    <a:pt x="7590" y="12141"/>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cubicBezTo>
                    <a:pt x="6930" y="10051"/>
                    <a:pt x="6930" y="9721"/>
                    <a:pt x="6930" y="9391"/>
                  </a:cubicBez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92"/>
                    <a:pt x="7570" y="7652"/>
                    <a:pt x="7601" y="7462"/>
                  </a:cubicBezTo>
                  <a:lnTo>
                    <a:pt x="7601" y="7462"/>
                  </a:lnTo>
                  <a:cubicBezTo>
                    <a:pt x="7711" y="7346"/>
                    <a:pt x="7842" y="7269"/>
                    <a:pt x="7920" y="7191"/>
                  </a:cubicBezTo>
                  <a:lnTo>
                    <a:pt x="7975" y="7136"/>
                  </a:lnTo>
                  <a:lnTo>
                    <a:pt x="7975" y="7136"/>
                  </a:lnTo>
                  <a:cubicBezTo>
                    <a:pt x="8057" y="7081"/>
                    <a:pt x="8140" y="7026"/>
                    <a:pt x="8250" y="6971"/>
                  </a:cubicBezTo>
                  <a:cubicBezTo>
                    <a:pt x="8580" y="6751"/>
                    <a:pt x="9020" y="6531"/>
                    <a:pt x="9350" y="6311"/>
                  </a:cubicBezTo>
                  <a:cubicBezTo>
                    <a:pt x="10120" y="5871"/>
                    <a:pt x="10780" y="5211"/>
                    <a:pt x="11000" y="4331"/>
                  </a:cubicBezTo>
                  <a:cubicBezTo>
                    <a:pt x="11440" y="2462"/>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2569;p44">
              <a:extLst>
                <a:ext uri="{FF2B5EF4-FFF2-40B4-BE49-F238E27FC236}">
                  <a16:creationId xmlns:a16="http://schemas.microsoft.com/office/drawing/2014/main" id="{F01AEE03-D3EB-B152-5AF6-F8DD79C781DD}"/>
                </a:ext>
              </a:extLst>
            </p:cNvPr>
            <p:cNvSpPr/>
            <p:nvPr/>
          </p:nvSpPr>
          <p:spPr>
            <a:xfrm>
              <a:off x="953025" y="1593900"/>
              <a:ext cx="455575" cy="510175"/>
            </a:xfrm>
            <a:custGeom>
              <a:avLst/>
              <a:gdLst/>
              <a:ahLst/>
              <a:cxnLst/>
              <a:rect l="l" t="t" r="r" b="b"/>
              <a:pathLst>
                <a:path w="18223" h="20407" extrusionOk="0">
                  <a:moveTo>
                    <a:pt x="8909" y="7497"/>
                  </a:moveTo>
                  <a:lnTo>
                    <a:pt x="8909" y="7497"/>
                  </a:lnTo>
                  <a:cubicBezTo>
                    <a:pt x="8791" y="7578"/>
                    <a:pt x="8666" y="7664"/>
                    <a:pt x="8655" y="7664"/>
                  </a:cubicBezTo>
                  <a:cubicBezTo>
                    <a:pt x="8647" y="7664"/>
                    <a:pt x="8686" y="7630"/>
                    <a:pt x="8800" y="7538"/>
                  </a:cubicBezTo>
                  <a:cubicBezTo>
                    <a:pt x="8838" y="7526"/>
                    <a:pt x="8874" y="7512"/>
                    <a:pt x="8909" y="7497"/>
                  </a:cubicBezTo>
                  <a:close/>
                  <a:moveTo>
                    <a:pt x="7716" y="9172"/>
                  </a:moveTo>
                  <a:cubicBezTo>
                    <a:pt x="7695" y="9226"/>
                    <a:pt x="7680" y="9262"/>
                    <a:pt x="7678" y="9262"/>
                  </a:cubicBezTo>
                  <a:cubicBezTo>
                    <a:pt x="7676" y="9262"/>
                    <a:pt x="7683" y="9240"/>
                    <a:pt x="7700" y="9188"/>
                  </a:cubicBezTo>
                  <a:cubicBezTo>
                    <a:pt x="7706" y="9182"/>
                    <a:pt x="7711" y="9177"/>
                    <a:pt x="7716" y="9172"/>
                  </a:cubicBezTo>
                  <a:close/>
                  <a:moveTo>
                    <a:pt x="7590" y="10728"/>
                  </a:moveTo>
                  <a:cubicBezTo>
                    <a:pt x="7637" y="10883"/>
                    <a:pt x="7672" y="11007"/>
                    <a:pt x="7699" y="11105"/>
                  </a:cubicBezTo>
                  <a:lnTo>
                    <a:pt x="7699" y="11105"/>
                  </a:lnTo>
                  <a:cubicBezTo>
                    <a:pt x="7672" y="10970"/>
                    <a:pt x="7644" y="10836"/>
                    <a:pt x="7590" y="10728"/>
                  </a:cubicBezTo>
                  <a:close/>
                  <a:moveTo>
                    <a:pt x="7699" y="11105"/>
                  </a:moveTo>
                  <a:cubicBezTo>
                    <a:pt x="7717" y="11196"/>
                    <a:pt x="7735" y="11287"/>
                    <a:pt x="7761" y="11371"/>
                  </a:cubicBezTo>
                  <a:lnTo>
                    <a:pt x="7761" y="11371"/>
                  </a:lnTo>
                  <a:cubicBezTo>
                    <a:pt x="7753" y="11321"/>
                    <a:pt x="7734" y="11236"/>
                    <a:pt x="7699" y="11105"/>
                  </a:cubicBezTo>
                  <a:close/>
                  <a:moveTo>
                    <a:pt x="7920" y="12042"/>
                  </a:moveTo>
                  <a:cubicBezTo>
                    <a:pt x="7955" y="12132"/>
                    <a:pt x="7983" y="12203"/>
                    <a:pt x="7983" y="12203"/>
                  </a:cubicBezTo>
                  <a:cubicBezTo>
                    <a:pt x="7982" y="12203"/>
                    <a:pt x="7965" y="12160"/>
                    <a:pt x="7920" y="12048"/>
                  </a:cubicBezTo>
                  <a:cubicBezTo>
                    <a:pt x="7920" y="12046"/>
                    <a:pt x="7920" y="12044"/>
                    <a:pt x="7920" y="12042"/>
                  </a:cubicBezTo>
                  <a:close/>
                  <a:moveTo>
                    <a:pt x="11129" y="0"/>
                  </a:moveTo>
                  <a:cubicBezTo>
                    <a:pt x="9920" y="0"/>
                    <a:pt x="8723" y="192"/>
                    <a:pt x="7590" y="609"/>
                  </a:cubicBezTo>
                  <a:cubicBezTo>
                    <a:pt x="5500" y="1269"/>
                    <a:pt x="3741" y="2699"/>
                    <a:pt x="2421" y="4458"/>
                  </a:cubicBezTo>
                  <a:cubicBezTo>
                    <a:pt x="221" y="7758"/>
                    <a:pt x="1" y="11938"/>
                    <a:pt x="1761" y="15457"/>
                  </a:cubicBezTo>
                  <a:cubicBezTo>
                    <a:pt x="2861" y="17437"/>
                    <a:pt x="4621" y="18977"/>
                    <a:pt x="6710" y="19967"/>
                  </a:cubicBezTo>
                  <a:cubicBezTo>
                    <a:pt x="7224" y="20260"/>
                    <a:pt x="7786" y="20407"/>
                    <a:pt x="8397" y="20407"/>
                  </a:cubicBezTo>
                  <a:cubicBezTo>
                    <a:pt x="8702" y="20407"/>
                    <a:pt x="9020" y="20370"/>
                    <a:pt x="9350" y="20297"/>
                  </a:cubicBezTo>
                  <a:cubicBezTo>
                    <a:pt x="10120" y="20077"/>
                    <a:pt x="10890" y="19417"/>
                    <a:pt x="11330" y="18647"/>
                  </a:cubicBezTo>
                  <a:cubicBezTo>
                    <a:pt x="12100" y="17217"/>
                    <a:pt x="11880" y="14797"/>
                    <a:pt x="10120" y="14027"/>
                  </a:cubicBezTo>
                  <a:lnTo>
                    <a:pt x="10340" y="14027"/>
                  </a:lnTo>
                  <a:cubicBezTo>
                    <a:pt x="9900" y="13917"/>
                    <a:pt x="9570" y="13697"/>
                    <a:pt x="9240" y="13477"/>
                  </a:cubicBezTo>
                  <a:lnTo>
                    <a:pt x="8910" y="13257"/>
                  </a:lnTo>
                  <a:lnTo>
                    <a:pt x="8910" y="13257"/>
                  </a:lnTo>
                  <a:cubicBezTo>
                    <a:pt x="8662" y="13009"/>
                    <a:pt x="8554" y="12901"/>
                    <a:pt x="8360" y="12708"/>
                  </a:cubicBezTo>
                  <a:lnTo>
                    <a:pt x="8360" y="12708"/>
                  </a:lnTo>
                  <a:lnTo>
                    <a:pt x="8250" y="12488"/>
                  </a:lnTo>
                  <a:cubicBezTo>
                    <a:pt x="8095" y="12332"/>
                    <a:pt x="7995" y="12122"/>
                    <a:pt x="7910" y="11935"/>
                  </a:cubicBezTo>
                  <a:lnTo>
                    <a:pt x="7910" y="11935"/>
                  </a:lnTo>
                  <a:cubicBezTo>
                    <a:pt x="7883" y="11783"/>
                    <a:pt x="7810" y="11677"/>
                    <a:pt x="7810" y="11498"/>
                  </a:cubicBezTo>
                  <a:cubicBezTo>
                    <a:pt x="7791" y="11458"/>
                    <a:pt x="7774" y="11416"/>
                    <a:pt x="7761" y="11371"/>
                  </a:cubicBezTo>
                  <a:lnTo>
                    <a:pt x="7761" y="11371"/>
                  </a:lnTo>
                  <a:cubicBezTo>
                    <a:pt x="7767" y="11412"/>
                    <a:pt x="7765" y="11430"/>
                    <a:pt x="7758" y="11430"/>
                  </a:cubicBezTo>
                  <a:cubicBezTo>
                    <a:pt x="7734" y="11430"/>
                    <a:pt x="7647" y="11229"/>
                    <a:pt x="7590" y="11058"/>
                  </a:cubicBezTo>
                  <a:cubicBezTo>
                    <a:pt x="7480" y="10728"/>
                    <a:pt x="7590" y="10728"/>
                    <a:pt x="7590" y="10508"/>
                  </a:cubicBezTo>
                  <a:lnTo>
                    <a:pt x="7590" y="10061"/>
                  </a:lnTo>
                  <a:lnTo>
                    <a:pt x="7590" y="10061"/>
                  </a:lnTo>
                  <a:cubicBezTo>
                    <a:pt x="7620" y="9877"/>
                    <a:pt x="7660" y="9639"/>
                    <a:pt x="7700" y="9518"/>
                  </a:cubicBezTo>
                  <a:cubicBezTo>
                    <a:pt x="7796" y="9230"/>
                    <a:pt x="7892" y="9025"/>
                    <a:pt x="7915" y="8758"/>
                  </a:cubicBezTo>
                  <a:lnTo>
                    <a:pt x="7915" y="8758"/>
                  </a:lnTo>
                  <a:lnTo>
                    <a:pt x="8030" y="8528"/>
                  </a:lnTo>
                  <a:cubicBezTo>
                    <a:pt x="8170" y="8318"/>
                    <a:pt x="8532" y="7930"/>
                    <a:pt x="8523" y="7930"/>
                  </a:cubicBezTo>
                  <a:cubicBezTo>
                    <a:pt x="8518" y="7930"/>
                    <a:pt x="8391" y="8058"/>
                    <a:pt x="8030" y="8418"/>
                  </a:cubicBezTo>
                  <a:cubicBezTo>
                    <a:pt x="8250" y="8198"/>
                    <a:pt x="8470" y="7978"/>
                    <a:pt x="8690" y="7758"/>
                  </a:cubicBezTo>
                  <a:lnTo>
                    <a:pt x="8988" y="7460"/>
                  </a:lnTo>
                  <a:lnTo>
                    <a:pt x="8988" y="7460"/>
                  </a:lnTo>
                  <a:cubicBezTo>
                    <a:pt x="9138" y="7386"/>
                    <a:pt x="9270" y="7295"/>
                    <a:pt x="9415" y="7216"/>
                  </a:cubicBezTo>
                  <a:lnTo>
                    <a:pt x="9415" y="7216"/>
                  </a:lnTo>
                  <a:cubicBezTo>
                    <a:pt x="9428" y="7214"/>
                    <a:pt x="9443" y="7211"/>
                    <a:pt x="9460" y="7208"/>
                  </a:cubicBezTo>
                  <a:lnTo>
                    <a:pt x="10010" y="6988"/>
                  </a:lnTo>
                  <a:lnTo>
                    <a:pt x="10366" y="6899"/>
                  </a:lnTo>
                  <a:lnTo>
                    <a:pt x="10366" y="6899"/>
                  </a:lnTo>
                  <a:cubicBezTo>
                    <a:pt x="10303" y="6906"/>
                    <a:pt x="10254" y="6910"/>
                    <a:pt x="10232" y="6910"/>
                  </a:cubicBezTo>
                  <a:cubicBezTo>
                    <a:pt x="10201" y="6910"/>
                    <a:pt x="10224" y="6901"/>
                    <a:pt x="10340" y="6878"/>
                  </a:cubicBezTo>
                  <a:lnTo>
                    <a:pt x="10450" y="6878"/>
                  </a:lnTo>
                  <a:lnTo>
                    <a:pt x="10366" y="6899"/>
                  </a:lnTo>
                  <a:lnTo>
                    <a:pt x="10366" y="6899"/>
                  </a:lnTo>
                  <a:cubicBezTo>
                    <a:pt x="10423" y="6893"/>
                    <a:pt x="10491" y="6886"/>
                    <a:pt x="10560" y="6878"/>
                  </a:cubicBezTo>
                  <a:lnTo>
                    <a:pt x="11880" y="6878"/>
                  </a:lnTo>
                  <a:cubicBezTo>
                    <a:pt x="11899" y="6878"/>
                    <a:pt x="11917" y="6878"/>
                    <a:pt x="11933" y="6878"/>
                  </a:cubicBezTo>
                  <a:lnTo>
                    <a:pt x="11933" y="6878"/>
                  </a:lnTo>
                  <a:cubicBezTo>
                    <a:pt x="12071" y="6905"/>
                    <a:pt x="12209" y="6933"/>
                    <a:pt x="12320" y="6988"/>
                  </a:cubicBezTo>
                  <a:cubicBezTo>
                    <a:pt x="12686" y="7089"/>
                    <a:pt x="13035" y="7136"/>
                    <a:pt x="13365" y="7136"/>
                  </a:cubicBezTo>
                  <a:cubicBezTo>
                    <a:pt x="16987" y="7136"/>
                    <a:pt x="18222" y="1498"/>
                    <a:pt x="14190" y="389"/>
                  </a:cubicBezTo>
                  <a:cubicBezTo>
                    <a:pt x="13182" y="137"/>
                    <a:pt x="12151" y="0"/>
                    <a:pt x="111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2570;p44">
              <a:extLst>
                <a:ext uri="{FF2B5EF4-FFF2-40B4-BE49-F238E27FC236}">
                  <a16:creationId xmlns:a16="http://schemas.microsoft.com/office/drawing/2014/main" id="{C2D9EC9C-41A7-4CE3-B231-5DF17BB7A2E6}"/>
                </a:ext>
              </a:extLst>
            </p:cNvPr>
            <p:cNvSpPr/>
            <p:nvPr/>
          </p:nvSpPr>
          <p:spPr>
            <a:xfrm>
              <a:off x="1634975" y="1594375"/>
              <a:ext cx="412475" cy="509925"/>
            </a:xfrm>
            <a:custGeom>
              <a:avLst/>
              <a:gdLst/>
              <a:ahLst/>
              <a:cxnLst/>
              <a:rect l="l" t="t" r="r" b="b"/>
              <a:pathLst>
                <a:path w="16499" h="20397" extrusionOk="0">
                  <a:moveTo>
                    <a:pt x="7932" y="7232"/>
                  </a:moveTo>
                  <a:lnTo>
                    <a:pt x="7932" y="7232"/>
                  </a:lnTo>
                  <a:cubicBezTo>
                    <a:pt x="7877" y="7272"/>
                    <a:pt x="7832" y="7299"/>
                    <a:pt x="7809" y="7299"/>
                  </a:cubicBezTo>
                  <a:cubicBezTo>
                    <a:pt x="7854" y="7277"/>
                    <a:pt x="7894" y="7254"/>
                    <a:pt x="7932" y="7232"/>
                  </a:cubicBezTo>
                  <a:close/>
                  <a:moveTo>
                    <a:pt x="6962" y="10383"/>
                  </a:moveTo>
                  <a:cubicBezTo>
                    <a:pt x="6967" y="10439"/>
                    <a:pt x="6971" y="10496"/>
                    <a:pt x="6974" y="10545"/>
                  </a:cubicBezTo>
                  <a:lnTo>
                    <a:pt x="6974" y="10545"/>
                  </a:lnTo>
                  <a:cubicBezTo>
                    <a:pt x="7028" y="10468"/>
                    <a:pt x="7024" y="10400"/>
                    <a:pt x="6962" y="10383"/>
                  </a:cubicBezTo>
                  <a:close/>
                  <a:moveTo>
                    <a:pt x="7259" y="11385"/>
                  </a:moveTo>
                  <a:cubicBezTo>
                    <a:pt x="7259" y="11416"/>
                    <a:pt x="7259" y="11447"/>
                    <a:pt x="7259" y="11479"/>
                  </a:cubicBezTo>
                  <a:cubicBezTo>
                    <a:pt x="7272" y="11492"/>
                    <a:pt x="7285" y="11506"/>
                    <a:pt x="7298" y="11520"/>
                  </a:cubicBezTo>
                  <a:lnTo>
                    <a:pt x="7298" y="11520"/>
                  </a:lnTo>
                  <a:cubicBezTo>
                    <a:pt x="7287" y="11478"/>
                    <a:pt x="7273" y="11432"/>
                    <a:pt x="7259" y="11385"/>
                  </a:cubicBezTo>
                  <a:close/>
                  <a:moveTo>
                    <a:pt x="7691" y="12198"/>
                  </a:moveTo>
                  <a:cubicBezTo>
                    <a:pt x="7708" y="12218"/>
                    <a:pt x="7725" y="12239"/>
                    <a:pt x="7741" y="12258"/>
                  </a:cubicBezTo>
                  <a:lnTo>
                    <a:pt x="7741" y="12258"/>
                  </a:lnTo>
                  <a:cubicBezTo>
                    <a:pt x="7728" y="12252"/>
                    <a:pt x="7713" y="12249"/>
                    <a:pt x="7699" y="12249"/>
                  </a:cubicBezTo>
                  <a:cubicBezTo>
                    <a:pt x="7699" y="12236"/>
                    <a:pt x="7696" y="12219"/>
                    <a:pt x="7691" y="12198"/>
                  </a:cubicBezTo>
                  <a:close/>
                  <a:moveTo>
                    <a:pt x="11549" y="13537"/>
                  </a:moveTo>
                  <a:cubicBezTo>
                    <a:pt x="11551" y="13537"/>
                    <a:pt x="11492" y="13545"/>
                    <a:pt x="11329" y="13568"/>
                  </a:cubicBezTo>
                  <a:lnTo>
                    <a:pt x="11301" y="13568"/>
                  </a:lnTo>
                  <a:cubicBezTo>
                    <a:pt x="11428" y="13553"/>
                    <a:pt x="11546" y="13537"/>
                    <a:pt x="11549" y="13537"/>
                  </a:cubicBezTo>
                  <a:close/>
                  <a:moveTo>
                    <a:pt x="8272" y="0"/>
                  </a:moveTo>
                  <a:cubicBezTo>
                    <a:pt x="7574" y="0"/>
                    <a:pt x="6858" y="144"/>
                    <a:pt x="6269" y="480"/>
                  </a:cubicBezTo>
                  <a:lnTo>
                    <a:pt x="6159" y="480"/>
                  </a:lnTo>
                  <a:cubicBezTo>
                    <a:pt x="2420" y="2130"/>
                    <a:pt x="0" y="5869"/>
                    <a:pt x="110" y="9939"/>
                  </a:cubicBezTo>
                  <a:cubicBezTo>
                    <a:pt x="110" y="13898"/>
                    <a:pt x="2310" y="17418"/>
                    <a:pt x="5720" y="19288"/>
                  </a:cubicBezTo>
                  <a:cubicBezTo>
                    <a:pt x="7372" y="20006"/>
                    <a:pt x="9119" y="20396"/>
                    <a:pt x="10867" y="20396"/>
                  </a:cubicBezTo>
                  <a:cubicBezTo>
                    <a:pt x="11795" y="20396"/>
                    <a:pt x="12724" y="20287"/>
                    <a:pt x="13639" y="20058"/>
                  </a:cubicBezTo>
                  <a:cubicBezTo>
                    <a:pt x="15399" y="19508"/>
                    <a:pt x="16498" y="17638"/>
                    <a:pt x="16058" y="15768"/>
                  </a:cubicBezTo>
                  <a:cubicBezTo>
                    <a:pt x="15591" y="14271"/>
                    <a:pt x="14167" y="13251"/>
                    <a:pt x="12602" y="13251"/>
                  </a:cubicBezTo>
                  <a:cubicBezTo>
                    <a:pt x="12327" y="13251"/>
                    <a:pt x="12048" y="13283"/>
                    <a:pt x="11769" y="13348"/>
                  </a:cubicBezTo>
                  <a:cubicBezTo>
                    <a:pt x="11549" y="13348"/>
                    <a:pt x="11329" y="13458"/>
                    <a:pt x="11109" y="13568"/>
                  </a:cubicBezTo>
                  <a:lnTo>
                    <a:pt x="10339" y="13568"/>
                  </a:lnTo>
                  <a:cubicBezTo>
                    <a:pt x="10184" y="13540"/>
                    <a:pt x="10059" y="13519"/>
                    <a:pt x="9961" y="13504"/>
                  </a:cubicBezTo>
                  <a:lnTo>
                    <a:pt x="9961" y="13504"/>
                  </a:lnTo>
                  <a:cubicBezTo>
                    <a:pt x="10078" y="13568"/>
                    <a:pt x="10247" y="13568"/>
                    <a:pt x="10339" y="13568"/>
                  </a:cubicBezTo>
                  <a:lnTo>
                    <a:pt x="10119" y="13568"/>
                  </a:lnTo>
                  <a:cubicBezTo>
                    <a:pt x="9899" y="13568"/>
                    <a:pt x="9532" y="13471"/>
                    <a:pt x="9671" y="13471"/>
                  </a:cubicBezTo>
                  <a:cubicBezTo>
                    <a:pt x="9714" y="13471"/>
                    <a:pt x="9804" y="13480"/>
                    <a:pt x="9961" y="13504"/>
                  </a:cubicBezTo>
                  <a:lnTo>
                    <a:pt x="9961" y="13504"/>
                  </a:lnTo>
                  <a:cubicBezTo>
                    <a:pt x="9938" y="13491"/>
                    <a:pt x="9917" y="13476"/>
                    <a:pt x="9899" y="13458"/>
                  </a:cubicBezTo>
                  <a:cubicBezTo>
                    <a:pt x="9629" y="13368"/>
                    <a:pt x="9359" y="13279"/>
                    <a:pt x="9029" y="13189"/>
                  </a:cubicBezTo>
                  <a:lnTo>
                    <a:pt x="9029" y="13189"/>
                  </a:lnTo>
                  <a:lnTo>
                    <a:pt x="8689" y="13018"/>
                  </a:lnTo>
                  <a:cubicBezTo>
                    <a:pt x="8580" y="13018"/>
                    <a:pt x="8470" y="12909"/>
                    <a:pt x="8361" y="12800"/>
                  </a:cubicBezTo>
                  <a:lnTo>
                    <a:pt x="8361" y="12800"/>
                  </a:lnTo>
                  <a:cubicBezTo>
                    <a:pt x="8136" y="12575"/>
                    <a:pt x="8112" y="12551"/>
                    <a:pt x="7919" y="12359"/>
                  </a:cubicBezTo>
                  <a:lnTo>
                    <a:pt x="7653" y="12092"/>
                  </a:lnTo>
                  <a:lnTo>
                    <a:pt x="7653" y="12092"/>
                  </a:lnTo>
                  <a:cubicBezTo>
                    <a:pt x="7583" y="11926"/>
                    <a:pt x="7444" y="11682"/>
                    <a:pt x="7298" y="11520"/>
                  </a:cubicBezTo>
                  <a:lnTo>
                    <a:pt x="7298" y="11520"/>
                  </a:lnTo>
                  <a:cubicBezTo>
                    <a:pt x="7327" y="11623"/>
                    <a:pt x="7344" y="11701"/>
                    <a:pt x="7330" y="11701"/>
                  </a:cubicBezTo>
                  <a:cubicBezTo>
                    <a:pt x="7321" y="11701"/>
                    <a:pt x="7299" y="11669"/>
                    <a:pt x="7259" y="11589"/>
                  </a:cubicBezTo>
                  <a:cubicBezTo>
                    <a:pt x="7259" y="11552"/>
                    <a:pt x="7259" y="11515"/>
                    <a:pt x="7259" y="11479"/>
                  </a:cubicBezTo>
                  <a:cubicBezTo>
                    <a:pt x="7259" y="11369"/>
                    <a:pt x="7149" y="11149"/>
                    <a:pt x="7149" y="11039"/>
                  </a:cubicBezTo>
                  <a:lnTo>
                    <a:pt x="7149" y="11039"/>
                  </a:lnTo>
                  <a:cubicBezTo>
                    <a:pt x="7149" y="11039"/>
                    <a:pt x="7208" y="11215"/>
                    <a:pt x="7259" y="11385"/>
                  </a:cubicBezTo>
                  <a:lnTo>
                    <a:pt x="7259" y="11385"/>
                  </a:lnTo>
                  <a:cubicBezTo>
                    <a:pt x="7259" y="11343"/>
                    <a:pt x="7259" y="11301"/>
                    <a:pt x="7259" y="11259"/>
                  </a:cubicBezTo>
                  <a:cubicBezTo>
                    <a:pt x="7165" y="11070"/>
                    <a:pt x="7071" y="10801"/>
                    <a:pt x="6977" y="10589"/>
                  </a:cubicBezTo>
                  <a:lnTo>
                    <a:pt x="6977" y="10589"/>
                  </a:lnTo>
                  <a:cubicBezTo>
                    <a:pt x="6980" y="10662"/>
                    <a:pt x="6979" y="10711"/>
                    <a:pt x="6970" y="10711"/>
                  </a:cubicBezTo>
                  <a:cubicBezTo>
                    <a:pt x="6962" y="10711"/>
                    <a:pt x="6949" y="10679"/>
                    <a:pt x="6929" y="10599"/>
                  </a:cubicBezTo>
                  <a:cubicBezTo>
                    <a:pt x="6942" y="10586"/>
                    <a:pt x="6954" y="10573"/>
                    <a:pt x="6964" y="10560"/>
                  </a:cubicBezTo>
                  <a:lnTo>
                    <a:pt x="6964" y="10560"/>
                  </a:lnTo>
                  <a:cubicBezTo>
                    <a:pt x="6968" y="10570"/>
                    <a:pt x="6972" y="10580"/>
                    <a:pt x="6977" y="10589"/>
                  </a:cubicBezTo>
                  <a:lnTo>
                    <a:pt x="6977" y="10589"/>
                  </a:lnTo>
                  <a:cubicBezTo>
                    <a:pt x="6976" y="10576"/>
                    <a:pt x="6975" y="10561"/>
                    <a:pt x="6974" y="10545"/>
                  </a:cubicBezTo>
                  <a:lnTo>
                    <a:pt x="6974" y="10545"/>
                  </a:lnTo>
                  <a:cubicBezTo>
                    <a:pt x="6971" y="10550"/>
                    <a:pt x="6967" y="10555"/>
                    <a:pt x="6964" y="10560"/>
                  </a:cubicBezTo>
                  <a:lnTo>
                    <a:pt x="6964" y="10560"/>
                  </a:lnTo>
                  <a:cubicBezTo>
                    <a:pt x="6952" y="10535"/>
                    <a:pt x="6941" y="10511"/>
                    <a:pt x="6929" y="10489"/>
                  </a:cubicBezTo>
                  <a:lnTo>
                    <a:pt x="6929" y="10379"/>
                  </a:lnTo>
                  <a:cubicBezTo>
                    <a:pt x="6942" y="10379"/>
                    <a:pt x="6953" y="10380"/>
                    <a:pt x="6962" y="10383"/>
                  </a:cubicBezTo>
                  <a:lnTo>
                    <a:pt x="6962" y="10383"/>
                  </a:lnTo>
                  <a:cubicBezTo>
                    <a:pt x="6948" y="10216"/>
                    <a:pt x="6929" y="10049"/>
                    <a:pt x="6929" y="10049"/>
                  </a:cubicBezTo>
                  <a:lnTo>
                    <a:pt x="6929" y="9609"/>
                  </a:lnTo>
                  <a:cubicBezTo>
                    <a:pt x="6929" y="9389"/>
                    <a:pt x="6929" y="9389"/>
                    <a:pt x="6929" y="9279"/>
                  </a:cubicBezTo>
                  <a:cubicBezTo>
                    <a:pt x="6929" y="9059"/>
                    <a:pt x="7039" y="8729"/>
                    <a:pt x="7149" y="8399"/>
                  </a:cubicBezTo>
                  <a:lnTo>
                    <a:pt x="7149" y="8399"/>
                  </a:lnTo>
                  <a:cubicBezTo>
                    <a:pt x="7042" y="8613"/>
                    <a:pt x="7005" y="8688"/>
                    <a:pt x="7003" y="8688"/>
                  </a:cubicBezTo>
                  <a:cubicBezTo>
                    <a:pt x="6999" y="8688"/>
                    <a:pt x="7149" y="8363"/>
                    <a:pt x="7149" y="8289"/>
                  </a:cubicBezTo>
                  <a:cubicBezTo>
                    <a:pt x="7158" y="8281"/>
                    <a:pt x="7169" y="8269"/>
                    <a:pt x="7182" y="8255"/>
                  </a:cubicBezTo>
                  <a:lnTo>
                    <a:pt x="7182" y="8255"/>
                  </a:lnTo>
                  <a:cubicBezTo>
                    <a:pt x="7164" y="8313"/>
                    <a:pt x="7149" y="8371"/>
                    <a:pt x="7149" y="8399"/>
                  </a:cubicBezTo>
                  <a:cubicBezTo>
                    <a:pt x="7173" y="8330"/>
                    <a:pt x="7191" y="8274"/>
                    <a:pt x="7205" y="8229"/>
                  </a:cubicBezTo>
                  <a:lnTo>
                    <a:pt x="7205" y="8229"/>
                  </a:lnTo>
                  <a:cubicBezTo>
                    <a:pt x="7197" y="8238"/>
                    <a:pt x="7189" y="8247"/>
                    <a:pt x="7182" y="8255"/>
                  </a:cubicBezTo>
                  <a:lnTo>
                    <a:pt x="7182" y="8255"/>
                  </a:lnTo>
                  <a:cubicBezTo>
                    <a:pt x="7208" y="8168"/>
                    <a:pt x="7242" y="8080"/>
                    <a:pt x="7247" y="8080"/>
                  </a:cubicBezTo>
                  <a:lnTo>
                    <a:pt x="7247" y="8080"/>
                  </a:lnTo>
                  <a:cubicBezTo>
                    <a:pt x="7250" y="8080"/>
                    <a:pt x="7240" y="8120"/>
                    <a:pt x="7205" y="8229"/>
                  </a:cubicBezTo>
                  <a:lnTo>
                    <a:pt x="7205" y="8229"/>
                  </a:lnTo>
                  <a:cubicBezTo>
                    <a:pt x="7381" y="8031"/>
                    <a:pt x="7809" y="7506"/>
                    <a:pt x="7809" y="7409"/>
                  </a:cubicBezTo>
                  <a:lnTo>
                    <a:pt x="7809" y="7409"/>
                  </a:lnTo>
                  <a:cubicBezTo>
                    <a:pt x="7898" y="7320"/>
                    <a:pt x="7964" y="7255"/>
                    <a:pt x="8029" y="7189"/>
                  </a:cubicBezTo>
                  <a:lnTo>
                    <a:pt x="8249" y="7079"/>
                  </a:lnTo>
                  <a:cubicBezTo>
                    <a:pt x="8275" y="7045"/>
                    <a:pt x="8295" y="7017"/>
                    <a:pt x="8309" y="6995"/>
                  </a:cubicBezTo>
                  <a:lnTo>
                    <a:pt x="8309" y="6995"/>
                  </a:lnTo>
                  <a:cubicBezTo>
                    <a:pt x="8325" y="6986"/>
                    <a:pt x="8342" y="6978"/>
                    <a:pt x="8359" y="6969"/>
                  </a:cubicBezTo>
                  <a:cubicBezTo>
                    <a:pt x="8689" y="6749"/>
                    <a:pt x="9129" y="6529"/>
                    <a:pt x="9569" y="6309"/>
                  </a:cubicBezTo>
                  <a:cubicBezTo>
                    <a:pt x="10339" y="5869"/>
                    <a:pt x="10889" y="5209"/>
                    <a:pt x="11109" y="4329"/>
                  </a:cubicBezTo>
                  <a:cubicBezTo>
                    <a:pt x="11659" y="2570"/>
                    <a:pt x="10669" y="700"/>
                    <a:pt x="8909" y="40"/>
                  </a:cubicBezTo>
                  <a:cubicBezTo>
                    <a:pt x="8701" y="14"/>
                    <a:pt x="8488" y="0"/>
                    <a:pt x="827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2571;p44">
              <a:extLst>
                <a:ext uri="{FF2B5EF4-FFF2-40B4-BE49-F238E27FC236}">
                  <a16:creationId xmlns:a16="http://schemas.microsoft.com/office/drawing/2014/main" id="{1A96FE67-6704-4F8A-5189-714F3907E415}"/>
                </a:ext>
              </a:extLst>
            </p:cNvPr>
            <p:cNvSpPr/>
            <p:nvPr/>
          </p:nvSpPr>
          <p:spPr>
            <a:xfrm>
              <a:off x="2283900" y="1593900"/>
              <a:ext cx="455550" cy="510175"/>
            </a:xfrm>
            <a:custGeom>
              <a:avLst/>
              <a:gdLst/>
              <a:ahLst/>
              <a:cxnLst/>
              <a:rect l="l" t="t" r="r" b="b"/>
              <a:pathLst>
                <a:path w="18222" h="20407" extrusionOk="0">
                  <a:moveTo>
                    <a:pt x="8908" y="7497"/>
                  </a:moveTo>
                  <a:cubicBezTo>
                    <a:pt x="8791" y="7578"/>
                    <a:pt x="8666" y="7664"/>
                    <a:pt x="8654" y="7664"/>
                  </a:cubicBezTo>
                  <a:cubicBezTo>
                    <a:pt x="8647" y="7664"/>
                    <a:pt x="8685" y="7630"/>
                    <a:pt x="8799" y="7538"/>
                  </a:cubicBezTo>
                  <a:cubicBezTo>
                    <a:pt x="8837" y="7526"/>
                    <a:pt x="8873" y="7512"/>
                    <a:pt x="8908" y="7497"/>
                  </a:cubicBezTo>
                  <a:close/>
                  <a:moveTo>
                    <a:pt x="7716" y="9172"/>
                  </a:moveTo>
                  <a:lnTo>
                    <a:pt x="7716" y="9172"/>
                  </a:lnTo>
                  <a:cubicBezTo>
                    <a:pt x="7694" y="9226"/>
                    <a:pt x="7679" y="9262"/>
                    <a:pt x="7677" y="9262"/>
                  </a:cubicBezTo>
                  <a:cubicBezTo>
                    <a:pt x="7676" y="9262"/>
                    <a:pt x="7682" y="9240"/>
                    <a:pt x="7700" y="9188"/>
                  </a:cubicBezTo>
                  <a:cubicBezTo>
                    <a:pt x="7705" y="9182"/>
                    <a:pt x="7711" y="9177"/>
                    <a:pt x="7716" y="9172"/>
                  </a:cubicBezTo>
                  <a:close/>
                  <a:moveTo>
                    <a:pt x="7590" y="10728"/>
                  </a:moveTo>
                  <a:cubicBezTo>
                    <a:pt x="7636" y="10883"/>
                    <a:pt x="7672" y="11007"/>
                    <a:pt x="7698" y="11105"/>
                  </a:cubicBezTo>
                  <a:lnTo>
                    <a:pt x="7698" y="11105"/>
                  </a:lnTo>
                  <a:cubicBezTo>
                    <a:pt x="7671" y="10970"/>
                    <a:pt x="7644" y="10836"/>
                    <a:pt x="7590" y="10728"/>
                  </a:cubicBezTo>
                  <a:close/>
                  <a:moveTo>
                    <a:pt x="7698" y="11105"/>
                  </a:moveTo>
                  <a:lnTo>
                    <a:pt x="7698" y="11105"/>
                  </a:lnTo>
                  <a:cubicBezTo>
                    <a:pt x="7716" y="11196"/>
                    <a:pt x="7734" y="11287"/>
                    <a:pt x="7760" y="11371"/>
                  </a:cubicBezTo>
                  <a:lnTo>
                    <a:pt x="7760" y="11371"/>
                  </a:lnTo>
                  <a:cubicBezTo>
                    <a:pt x="7752" y="11321"/>
                    <a:pt x="7733" y="11236"/>
                    <a:pt x="7698" y="11105"/>
                  </a:cubicBezTo>
                  <a:close/>
                  <a:moveTo>
                    <a:pt x="7920" y="12042"/>
                  </a:moveTo>
                  <a:lnTo>
                    <a:pt x="7920" y="12042"/>
                  </a:lnTo>
                  <a:cubicBezTo>
                    <a:pt x="7954" y="12132"/>
                    <a:pt x="7982" y="12203"/>
                    <a:pt x="7982" y="12203"/>
                  </a:cubicBezTo>
                  <a:cubicBezTo>
                    <a:pt x="7982" y="12203"/>
                    <a:pt x="7964" y="12160"/>
                    <a:pt x="7920" y="12048"/>
                  </a:cubicBezTo>
                  <a:cubicBezTo>
                    <a:pt x="7920" y="12046"/>
                    <a:pt x="7920" y="12044"/>
                    <a:pt x="7920" y="12042"/>
                  </a:cubicBezTo>
                  <a:close/>
                  <a:moveTo>
                    <a:pt x="11129" y="0"/>
                  </a:moveTo>
                  <a:cubicBezTo>
                    <a:pt x="9919" y="0"/>
                    <a:pt x="8722" y="192"/>
                    <a:pt x="7590" y="609"/>
                  </a:cubicBezTo>
                  <a:cubicBezTo>
                    <a:pt x="5500" y="1269"/>
                    <a:pt x="3740" y="2699"/>
                    <a:pt x="2420" y="4458"/>
                  </a:cubicBezTo>
                  <a:cubicBezTo>
                    <a:pt x="220" y="7758"/>
                    <a:pt x="0" y="11938"/>
                    <a:pt x="1760" y="15457"/>
                  </a:cubicBezTo>
                  <a:cubicBezTo>
                    <a:pt x="2860" y="17437"/>
                    <a:pt x="4620" y="18977"/>
                    <a:pt x="6710" y="19967"/>
                  </a:cubicBezTo>
                  <a:cubicBezTo>
                    <a:pt x="7223" y="20260"/>
                    <a:pt x="7785" y="20407"/>
                    <a:pt x="8396" y="20407"/>
                  </a:cubicBezTo>
                  <a:cubicBezTo>
                    <a:pt x="8702" y="20407"/>
                    <a:pt x="9019" y="20370"/>
                    <a:pt x="9349" y="20297"/>
                  </a:cubicBezTo>
                  <a:cubicBezTo>
                    <a:pt x="10119" y="20077"/>
                    <a:pt x="10889" y="19417"/>
                    <a:pt x="11329" y="18647"/>
                  </a:cubicBezTo>
                  <a:cubicBezTo>
                    <a:pt x="12099" y="17217"/>
                    <a:pt x="11879" y="14797"/>
                    <a:pt x="10119" y="14027"/>
                  </a:cubicBezTo>
                  <a:lnTo>
                    <a:pt x="10339" y="14027"/>
                  </a:lnTo>
                  <a:cubicBezTo>
                    <a:pt x="9899" y="13917"/>
                    <a:pt x="9569" y="13697"/>
                    <a:pt x="9239" y="13477"/>
                  </a:cubicBezTo>
                  <a:lnTo>
                    <a:pt x="8909" y="13257"/>
                  </a:lnTo>
                  <a:lnTo>
                    <a:pt x="8909" y="13257"/>
                  </a:lnTo>
                  <a:cubicBezTo>
                    <a:pt x="8661" y="13009"/>
                    <a:pt x="8553" y="12901"/>
                    <a:pt x="8360" y="12708"/>
                  </a:cubicBezTo>
                  <a:lnTo>
                    <a:pt x="8360" y="12708"/>
                  </a:lnTo>
                  <a:lnTo>
                    <a:pt x="8250" y="12488"/>
                  </a:lnTo>
                  <a:cubicBezTo>
                    <a:pt x="8094" y="12332"/>
                    <a:pt x="7994" y="12122"/>
                    <a:pt x="7910" y="11935"/>
                  </a:cubicBezTo>
                  <a:lnTo>
                    <a:pt x="7910" y="11935"/>
                  </a:lnTo>
                  <a:cubicBezTo>
                    <a:pt x="7883" y="11783"/>
                    <a:pt x="7810" y="11677"/>
                    <a:pt x="7810" y="11498"/>
                  </a:cubicBezTo>
                  <a:cubicBezTo>
                    <a:pt x="7790" y="11458"/>
                    <a:pt x="7774" y="11416"/>
                    <a:pt x="7760" y="11371"/>
                  </a:cubicBezTo>
                  <a:lnTo>
                    <a:pt x="7760" y="11371"/>
                  </a:lnTo>
                  <a:cubicBezTo>
                    <a:pt x="7766" y="11412"/>
                    <a:pt x="7765" y="11430"/>
                    <a:pt x="7757" y="11430"/>
                  </a:cubicBezTo>
                  <a:cubicBezTo>
                    <a:pt x="7733" y="11430"/>
                    <a:pt x="7647" y="11229"/>
                    <a:pt x="7590" y="11058"/>
                  </a:cubicBezTo>
                  <a:cubicBezTo>
                    <a:pt x="7480" y="10728"/>
                    <a:pt x="7590" y="10728"/>
                    <a:pt x="7590" y="10508"/>
                  </a:cubicBezTo>
                  <a:lnTo>
                    <a:pt x="7590" y="10061"/>
                  </a:lnTo>
                  <a:lnTo>
                    <a:pt x="7590" y="10061"/>
                  </a:lnTo>
                  <a:cubicBezTo>
                    <a:pt x="7619" y="9877"/>
                    <a:pt x="7659" y="9639"/>
                    <a:pt x="7700" y="9518"/>
                  </a:cubicBezTo>
                  <a:cubicBezTo>
                    <a:pt x="7796" y="9230"/>
                    <a:pt x="7892" y="9025"/>
                    <a:pt x="7915" y="8758"/>
                  </a:cubicBezTo>
                  <a:lnTo>
                    <a:pt x="7915" y="8758"/>
                  </a:lnTo>
                  <a:lnTo>
                    <a:pt x="8030" y="8528"/>
                  </a:lnTo>
                  <a:cubicBezTo>
                    <a:pt x="8169" y="8318"/>
                    <a:pt x="8532" y="7930"/>
                    <a:pt x="8522" y="7930"/>
                  </a:cubicBezTo>
                  <a:lnTo>
                    <a:pt x="8522" y="7930"/>
                  </a:lnTo>
                  <a:cubicBezTo>
                    <a:pt x="8517" y="7930"/>
                    <a:pt x="8390" y="8058"/>
                    <a:pt x="8030" y="8418"/>
                  </a:cubicBezTo>
                  <a:cubicBezTo>
                    <a:pt x="8250" y="8198"/>
                    <a:pt x="8470" y="7978"/>
                    <a:pt x="8690" y="7758"/>
                  </a:cubicBezTo>
                  <a:lnTo>
                    <a:pt x="8988" y="7460"/>
                  </a:lnTo>
                  <a:lnTo>
                    <a:pt x="8988" y="7460"/>
                  </a:lnTo>
                  <a:cubicBezTo>
                    <a:pt x="9137" y="7386"/>
                    <a:pt x="9270" y="7295"/>
                    <a:pt x="9414" y="7216"/>
                  </a:cubicBezTo>
                  <a:lnTo>
                    <a:pt x="9414" y="7216"/>
                  </a:lnTo>
                  <a:cubicBezTo>
                    <a:pt x="9428" y="7214"/>
                    <a:pt x="9443" y="7211"/>
                    <a:pt x="9459" y="7208"/>
                  </a:cubicBezTo>
                  <a:lnTo>
                    <a:pt x="10009" y="6988"/>
                  </a:lnTo>
                  <a:lnTo>
                    <a:pt x="10365" y="6899"/>
                  </a:lnTo>
                  <a:lnTo>
                    <a:pt x="10365" y="6899"/>
                  </a:lnTo>
                  <a:cubicBezTo>
                    <a:pt x="10303" y="6906"/>
                    <a:pt x="10253" y="6910"/>
                    <a:pt x="10231" y="6910"/>
                  </a:cubicBezTo>
                  <a:cubicBezTo>
                    <a:pt x="10200" y="6910"/>
                    <a:pt x="10223" y="6901"/>
                    <a:pt x="10339" y="6878"/>
                  </a:cubicBezTo>
                  <a:lnTo>
                    <a:pt x="10449" y="6878"/>
                  </a:lnTo>
                  <a:lnTo>
                    <a:pt x="10365" y="6899"/>
                  </a:lnTo>
                  <a:lnTo>
                    <a:pt x="10365" y="6899"/>
                  </a:lnTo>
                  <a:cubicBezTo>
                    <a:pt x="10422" y="6893"/>
                    <a:pt x="10491" y="6886"/>
                    <a:pt x="10559" y="6878"/>
                  </a:cubicBezTo>
                  <a:lnTo>
                    <a:pt x="11879" y="6878"/>
                  </a:lnTo>
                  <a:cubicBezTo>
                    <a:pt x="11898" y="6878"/>
                    <a:pt x="11916" y="6878"/>
                    <a:pt x="11933" y="6878"/>
                  </a:cubicBezTo>
                  <a:lnTo>
                    <a:pt x="11933" y="6878"/>
                  </a:lnTo>
                  <a:cubicBezTo>
                    <a:pt x="12071" y="6905"/>
                    <a:pt x="12209" y="6933"/>
                    <a:pt x="12319" y="6988"/>
                  </a:cubicBezTo>
                  <a:cubicBezTo>
                    <a:pt x="12686" y="7089"/>
                    <a:pt x="13035" y="7136"/>
                    <a:pt x="13364" y="7136"/>
                  </a:cubicBezTo>
                  <a:cubicBezTo>
                    <a:pt x="16987" y="7136"/>
                    <a:pt x="18222" y="1498"/>
                    <a:pt x="14189" y="389"/>
                  </a:cubicBezTo>
                  <a:cubicBezTo>
                    <a:pt x="13181" y="137"/>
                    <a:pt x="12151" y="0"/>
                    <a:pt x="111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2572;p44">
              <a:extLst>
                <a:ext uri="{FF2B5EF4-FFF2-40B4-BE49-F238E27FC236}">
                  <a16:creationId xmlns:a16="http://schemas.microsoft.com/office/drawing/2014/main" id="{6BDD2EE2-7A03-4284-3C85-86020B09D433}"/>
                </a:ext>
              </a:extLst>
            </p:cNvPr>
            <p:cNvSpPr/>
            <p:nvPr/>
          </p:nvSpPr>
          <p:spPr>
            <a:xfrm>
              <a:off x="2968575" y="15943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2"/>
                  </a:moveTo>
                  <a:lnTo>
                    <a:pt x="7186" y="8082"/>
                  </a:lnTo>
                  <a:cubicBezTo>
                    <a:pt x="7192" y="8082"/>
                    <a:pt x="7159" y="8162"/>
                    <a:pt x="7040" y="8401"/>
                  </a:cubicBezTo>
                  <a:cubicBezTo>
                    <a:pt x="7040" y="8331"/>
                    <a:pt x="7174" y="8082"/>
                    <a:pt x="7186" y="8082"/>
                  </a:cubicBezTo>
                  <a:close/>
                  <a:moveTo>
                    <a:pt x="6846" y="9553"/>
                  </a:moveTo>
                  <a:cubicBezTo>
                    <a:pt x="6836" y="9610"/>
                    <a:pt x="6828" y="9646"/>
                    <a:pt x="6824" y="9646"/>
                  </a:cubicBezTo>
                  <a:cubicBezTo>
                    <a:pt x="6821" y="9646"/>
                    <a:pt x="6820" y="9635"/>
                    <a:pt x="6820" y="9611"/>
                  </a:cubicBezTo>
                  <a:cubicBezTo>
                    <a:pt x="6830" y="9590"/>
                    <a:pt x="6839" y="9571"/>
                    <a:pt x="6846" y="9553"/>
                  </a:cubicBezTo>
                  <a:close/>
                  <a:moveTo>
                    <a:pt x="7428" y="11948"/>
                  </a:moveTo>
                  <a:cubicBezTo>
                    <a:pt x="7431" y="11948"/>
                    <a:pt x="7471" y="12003"/>
                    <a:pt x="7525" y="12076"/>
                  </a:cubicBezTo>
                  <a:lnTo>
                    <a:pt x="7525" y="12076"/>
                  </a:lnTo>
                  <a:lnTo>
                    <a:pt x="7480" y="12031"/>
                  </a:lnTo>
                  <a:cubicBezTo>
                    <a:pt x="7441" y="11972"/>
                    <a:pt x="7426" y="11948"/>
                    <a:pt x="7428" y="11948"/>
                  </a:cubicBezTo>
                  <a:close/>
                  <a:moveTo>
                    <a:pt x="7920" y="1"/>
                  </a:moveTo>
                  <a:cubicBezTo>
                    <a:pt x="7260" y="1"/>
                    <a:pt x="6600" y="124"/>
                    <a:pt x="5940" y="372"/>
                  </a:cubicBezTo>
                  <a:lnTo>
                    <a:pt x="6050" y="482"/>
                  </a:lnTo>
                  <a:cubicBezTo>
                    <a:pt x="2310" y="2132"/>
                    <a:pt x="1" y="5871"/>
                    <a:pt x="1" y="9941"/>
                  </a:cubicBezTo>
                  <a:cubicBezTo>
                    <a:pt x="1" y="13900"/>
                    <a:pt x="2200" y="17420"/>
                    <a:pt x="5720" y="19290"/>
                  </a:cubicBezTo>
                  <a:cubicBezTo>
                    <a:pt x="7301" y="20008"/>
                    <a:pt x="9022" y="20398"/>
                    <a:pt x="10762" y="20398"/>
                  </a:cubicBezTo>
                  <a:cubicBezTo>
                    <a:pt x="11686" y="20398"/>
                    <a:pt x="12614" y="20289"/>
                    <a:pt x="13529" y="20060"/>
                  </a:cubicBezTo>
                  <a:cubicBezTo>
                    <a:pt x="15399" y="19510"/>
                    <a:pt x="16389" y="17640"/>
                    <a:pt x="15949" y="15770"/>
                  </a:cubicBezTo>
                  <a:cubicBezTo>
                    <a:pt x="15481" y="14273"/>
                    <a:pt x="14058" y="13253"/>
                    <a:pt x="12492" y="13253"/>
                  </a:cubicBezTo>
                  <a:cubicBezTo>
                    <a:pt x="12217" y="13253"/>
                    <a:pt x="11938" y="13285"/>
                    <a:pt x="11659" y="13350"/>
                  </a:cubicBezTo>
                  <a:cubicBezTo>
                    <a:pt x="11549" y="13350"/>
                    <a:pt x="11329" y="13460"/>
                    <a:pt x="11109" y="13570"/>
                  </a:cubicBezTo>
                  <a:lnTo>
                    <a:pt x="10229" y="13570"/>
                  </a:lnTo>
                  <a:cubicBezTo>
                    <a:pt x="10093" y="13543"/>
                    <a:pt x="9982" y="13523"/>
                    <a:pt x="9893" y="13508"/>
                  </a:cubicBezTo>
                  <a:lnTo>
                    <a:pt x="9893" y="13508"/>
                  </a:lnTo>
                  <a:cubicBezTo>
                    <a:pt x="10047" y="13570"/>
                    <a:pt x="10138" y="13570"/>
                    <a:pt x="10229" y="13570"/>
                  </a:cubicBezTo>
                  <a:lnTo>
                    <a:pt x="10009" y="13570"/>
                  </a:lnTo>
                  <a:cubicBezTo>
                    <a:pt x="9790" y="13570"/>
                    <a:pt x="9472" y="13473"/>
                    <a:pt x="9610" y="13473"/>
                  </a:cubicBezTo>
                  <a:cubicBezTo>
                    <a:pt x="9654" y="13473"/>
                    <a:pt x="9742" y="13482"/>
                    <a:pt x="9893" y="13508"/>
                  </a:cubicBezTo>
                  <a:lnTo>
                    <a:pt x="9893" y="13508"/>
                  </a:lnTo>
                  <a:cubicBezTo>
                    <a:pt x="9861" y="13495"/>
                    <a:pt x="9827" y="13479"/>
                    <a:pt x="9790" y="13460"/>
                  </a:cubicBezTo>
                  <a:cubicBezTo>
                    <a:pt x="9570" y="13387"/>
                    <a:pt x="9350" y="13314"/>
                    <a:pt x="9130" y="13240"/>
                  </a:cubicBezTo>
                  <a:lnTo>
                    <a:pt x="9130" y="13240"/>
                  </a:lnTo>
                  <a:lnTo>
                    <a:pt x="8690" y="13020"/>
                  </a:lnTo>
                  <a:cubicBezTo>
                    <a:pt x="8580" y="13020"/>
                    <a:pt x="8470" y="12910"/>
                    <a:pt x="8360" y="12801"/>
                  </a:cubicBezTo>
                  <a:lnTo>
                    <a:pt x="8251" y="12746"/>
                  </a:lnTo>
                  <a:lnTo>
                    <a:pt x="8251" y="12746"/>
                  </a:lnTo>
                  <a:cubicBezTo>
                    <a:pt x="8021" y="12572"/>
                    <a:pt x="7985" y="12536"/>
                    <a:pt x="7810" y="12361"/>
                  </a:cubicBezTo>
                  <a:lnTo>
                    <a:pt x="7700" y="12251"/>
                  </a:lnTo>
                  <a:lnTo>
                    <a:pt x="7700" y="12251"/>
                  </a:lnTo>
                  <a:cubicBezTo>
                    <a:pt x="7700" y="12251"/>
                    <a:pt x="7700" y="12251"/>
                    <a:pt x="7700" y="12251"/>
                  </a:cubicBezTo>
                  <a:cubicBezTo>
                    <a:pt x="7590" y="12141"/>
                    <a:pt x="7370" y="11701"/>
                    <a:pt x="7260" y="11481"/>
                  </a:cubicBezTo>
                  <a:cubicBezTo>
                    <a:pt x="7258" y="11479"/>
                    <a:pt x="7257" y="11477"/>
                    <a:pt x="7255" y="11476"/>
                  </a:cubicBezTo>
                  <a:lnTo>
                    <a:pt x="7255" y="11476"/>
                  </a:lnTo>
                  <a:cubicBezTo>
                    <a:pt x="7246" y="11404"/>
                    <a:pt x="7222" y="11332"/>
                    <a:pt x="7150" y="11261"/>
                  </a:cubicBezTo>
                  <a:lnTo>
                    <a:pt x="7150" y="11261"/>
                  </a:lnTo>
                  <a:cubicBezTo>
                    <a:pt x="7127" y="11193"/>
                    <a:pt x="7105" y="11125"/>
                    <a:pt x="7067" y="11072"/>
                  </a:cubicBezTo>
                  <a:lnTo>
                    <a:pt x="7067"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07" y="9107"/>
                    <a:pt x="6925" y="8863"/>
                    <a:pt x="6983" y="8606"/>
                  </a:cubicBezTo>
                  <a:lnTo>
                    <a:pt x="6983" y="8606"/>
                  </a:lnTo>
                  <a:cubicBezTo>
                    <a:pt x="7027" y="8504"/>
                    <a:pt x="7100" y="8341"/>
                    <a:pt x="7150" y="8291"/>
                  </a:cubicBezTo>
                  <a:cubicBezTo>
                    <a:pt x="7150" y="8214"/>
                    <a:pt x="7417" y="7870"/>
                    <a:pt x="7579" y="7631"/>
                  </a:cubicBezTo>
                  <a:lnTo>
                    <a:pt x="7579" y="7631"/>
                  </a:lnTo>
                  <a:cubicBezTo>
                    <a:pt x="7583" y="7631"/>
                    <a:pt x="7586" y="7631"/>
                    <a:pt x="7590" y="7631"/>
                  </a:cubicBezTo>
                  <a:cubicBezTo>
                    <a:pt x="7607" y="7597"/>
                    <a:pt x="7624" y="7565"/>
                    <a:pt x="7641" y="7536"/>
                  </a:cubicBezTo>
                  <a:lnTo>
                    <a:pt x="7641" y="7536"/>
                  </a:lnTo>
                  <a:cubicBezTo>
                    <a:pt x="7645" y="7531"/>
                    <a:pt x="7648" y="7525"/>
                    <a:pt x="7651" y="7520"/>
                  </a:cubicBezTo>
                  <a:lnTo>
                    <a:pt x="7651" y="7520"/>
                  </a:lnTo>
                  <a:cubicBezTo>
                    <a:pt x="7744" y="7371"/>
                    <a:pt x="7850" y="7281"/>
                    <a:pt x="8030" y="7191"/>
                  </a:cubicBezTo>
                  <a:lnTo>
                    <a:pt x="8140" y="7081"/>
                  </a:lnTo>
                  <a:cubicBezTo>
                    <a:pt x="8174" y="7047"/>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2"/>
                    <a:pt x="10449" y="592"/>
                    <a:pt x="8580" y="42"/>
                  </a:cubicBezTo>
                  <a:cubicBezTo>
                    <a:pt x="8360" y="14"/>
                    <a:pt x="8140" y="1"/>
                    <a:pt x="79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2573;p44">
              <a:extLst>
                <a:ext uri="{FF2B5EF4-FFF2-40B4-BE49-F238E27FC236}">
                  <a16:creationId xmlns:a16="http://schemas.microsoft.com/office/drawing/2014/main" id="{3169CB65-3CBE-5F41-826F-B42B0C705D08}"/>
                </a:ext>
              </a:extLst>
            </p:cNvPr>
            <p:cNvSpPr/>
            <p:nvPr/>
          </p:nvSpPr>
          <p:spPr>
            <a:xfrm>
              <a:off x="3617500" y="1593900"/>
              <a:ext cx="452825" cy="510175"/>
            </a:xfrm>
            <a:custGeom>
              <a:avLst/>
              <a:gdLst/>
              <a:ahLst/>
              <a:cxnLst/>
              <a:rect l="l" t="t" r="r" b="b"/>
              <a:pathLst>
                <a:path w="18113" h="20407" extrusionOk="0">
                  <a:moveTo>
                    <a:pt x="7810" y="12042"/>
                  </a:moveTo>
                  <a:cubicBezTo>
                    <a:pt x="7845" y="12132"/>
                    <a:pt x="7873" y="12203"/>
                    <a:pt x="7873" y="12203"/>
                  </a:cubicBezTo>
                  <a:cubicBezTo>
                    <a:pt x="7872" y="12203"/>
                    <a:pt x="7855" y="12160"/>
                    <a:pt x="7810" y="12048"/>
                  </a:cubicBezTo>
                  <a:cubicBezTo>
                    <a:pt x="7810" y="12046"/>
                    <a:pt x="7810" y="12044"/>
                    <a:pt x="7810" y="12042"/>
                  </a:cubicBezTo>
                  <a:close/>
                  <a:moveTo>
                    <a:pt x="11057" y="0"/>
                  </a:moveTo>
                  <a:cubicBezTo>
                    <a:pt x="9864" y="0"/>
                    <a:pt x="8672" y="192"/>
                    <a:pt x="7480" y="609"/>
                  </a:cubicBezTo>
                  <a:cubicBezTo>
                    <a:pt x="5500" y="1269"/>
                    <a:pt x="3630" y="2699"/>
                    <a:pt x="2421" y="4458"/>
                  </a:cubicBezTo>
                  <a:cubicBezTo>
                    <a:pt x="221" y="7758"/>
                    <a:pt x="1" y="11938"/>
                    <a:pt x="1761" y="15457"/>
                  </a:cubicBezTo>
                  <a:cubicBezTo>
                    <a:pt x="2861" y="17437"/>
                    <a:pt x="4510" y="18977"/>
                    <a:pt x="6600" y="19967"/>
                  </a:cubicBezTo>
                  <a:cubicBezTo>
                    <a:pt x="7187" y="20260"/>
                    <a:pt x="7773" y="20407"/>
                    <a:pt x="8393" y="20407"/>
                  </a:cubicBezTo>
                  <a:cubicBezTo>
                    <a:pt x="8702" y="20407"/>
                    <a:pt x="9020" y="20370"/>
                    <a:pt x="9350" y="20297"/>
                  </a:cubicBezTo>
                  <a:cubicBezTo>
                    <a:pt x="10120" y="20077"/>
                    <a:pt x="10890" y="19527"/>
                    <a:pt x="11330" y="18757"/>
                  </a:cubicBezTo>
                  <a:cubicBezTo>
                    <a:pt x="12210" y="17217"/>
                    <a:pt x="11880" y="14797"/>
                    <a:pt x="10120" y="14027"/>
                  </a:cubicBezTo>
                  <a:lnTo>
                    <a:pt x="10230" y="14027"/>
                  </a:lnTo>
                  <a:cubicBezTo>
                    <a:pt x="9790" y="13917"/>
                    <a:pt x="9460" y="13697"/>
                    <a:pt x="9130" y="13477"/>
                  </a:cubicBezTo>
                  <a:lnTo>
                    <a:pt x="8800" y="13257"/>
                  </a:lnTo>
                  <a:lnTo>
                    <a:pt x="8800" y="13257"/>
                  </a:lnTo>
                  <a:cubicBezTo>
                    <a:pt x="8552" y="13009"/>
                    <a:pt x="8443" y="12901"/>
                    <a:pt x="8250" y="12708"/>
                  </a:cubicBezTo>
                  <a:lnTo>
                    <a:pt x="8250" y="12708"/>
                  </a:lnTo>
                  <a:lnTo>
                    <a:pt x="8140" y="12488"/>
                  </a:lnTo>
                  <a:cubicBezTo>
                    <a:pt x="7985" y="12332"/>
                    <a:pt x="7884" y="12122"/>
                    <a:pt x="7800" y="11935"/>
                  </a:cubicBezTo>
                  <a:lnTo>
                    <a:pt x="7800" y="11935"/>
                  </a:lnTo>
                  <a:cubicBezTo>
                    <a:pt x="7773" y="11783"/>
                    <a:pt x="7700" y="11677"/>
                    <a:pt x="7700" y="11498"/>
                  </a:cubicBezTo>
                  <a:cubicBezTo>
                    <a:pt x="7684" y="11466"/>
                    <a:pt x="7671" y="11433"/>
                    <a:pt x="7659" y="11398"/>
                  </a:cubicBezTo>
                  <a:lnTo>
                    <a:pt x="7659" y="11398"/>
                  </a:lnTo>
                  <a:cubicBezTo>
                    <a:pt x="7663" y="11420"/>
                    <a:pt x="7663" y="11430"/>
                    <a:pt x="7660" y="11430"/>
                  </a:cubicBezTo>
                  <a:cubicBezTo>
                    <a:pt x="7651" y="11430"/>
                    <a:pt x="7605" y="11279"/>
                    <a:pt x="7593" y="11127"/>
                  </a:cubicBezTo>
                  <a:lnTo>
                    <a:pt x="7593" y="11127"/>
                  </a:lnTo>
                  <a:cubicBezTo>
                    <a:pt x="7612" y="11221"/>
                    <a:pt x="7631" y="11314"/>
                    <a:pt x="7659" y="11398"/>
                  </a:cubicBezTo>
                  <a:lnTo>
                    <a:pt x="7659" y="11398"/>
                  </a:lnTo>
                  <a:cubicBezTo>
                    <a:pt x="7652" y="11355"/>
                    <a:pt x="7633" y="11268"/>
                    <a:pt x="7592" y="11118"/>
                  </a:cubicBezTo>
                  <a:lnTo>
                    <a:pt x="7592" y="11118"/>
                  </a:lnTo>
                  <a:cubicBezTo>
                    <a:pt x="7592" y="11121"/>
                    <a:pt x="7593" y="11124"/>
                    <a:pt x="7593" y="11127"/>
                  </a:cubicBezTo>
                  <a:lnTo>
                    <a:pt x="7593" y="11127"/>
                  </a:lnTo>
                  <a:cubicBezTo>
                    <a:pt x="7591" y="11119"/>
                    <a:pt x="7589" y="11110"/>
                    <a:pt x="7588" y="11101"/>
                  </a:cubicBezTo>
                  <a:lnTo>
                    <a:pt x="7588" y="11101"/>
                  </a:lnTo>
                  <a:cubicBezTo>
                    <a:pt x="7589" y="11107"/>
                    <a:pt x="7591" y="11112"/>
                    <a:pt x="7592" y="11118"/>
                  </a:cubicBezTo>
                  <a:lnTo>
                    <a:pt x="7592" y="11118"/>
                  </a:lnTo>
                  <a:cubicBezTo>
                    <a:pt x="7591" y="11098"/>
                    <a:pt x="7590" y="11077"/>
                    <a:pt x="7590" y="11058"/>
                  </a:cubicBezTo>
                  <a:cubicBezTo>
                    <a:pt x="7480" y="10728"/>
                    <a:pt x="7590" y="10728"/>
                    <a:pt x="7590" y="10508"/>
                  </a:cubicBezTo>
                  <a:lnTo>
                    <a:pt x="7590" y="9628"/>
                  </a:lnTo>
                  <a:cubicBezTo>
                    <a:pt x="7588" y="9654"/>
                    <a:pt x="7586" y="9679"/>
                    <a:pt x="7584" y="9703"/>
                  </a:cubicBezTo>
                  <a:lnTo>
                    <a:pt x="7584" y="9703"/>
                  </a:lnTo>
                  <a:cubicBezTo>
                    <a:pt x="7588" y="9630"/>
                    <a:pt x="7590" y="9565"/>
                    <a:pt x="7590" y="9518"/>
                  </a:cubicBezTo>
                  <a:cubicBezTo>
                    <a:pt x="7645" y="9353"/>
                    <a:pt x="7700" y="9215"/>
                    <a:pt x="7755" y="9078"/>
                  </a:cubicBezTo>
                  <a:lnTo>
                    <a:pt x="7755" y="9078"/>
                  </a:lnTo>
                  <a:cubicBezTo>
                    <a:pt x="7782" y="9050"/>
                    <a:pt x="7810" y="9023"/>
                    <a:pt x="7810" y="8968"/>
                  </a:cubicBezTo>
                  <a:lnTo>
                    <a:pt x="8030" y="8528"/>
                  </a:lnTo>
                  <a:cubicBezTo>
                    <a:pt x="8110" y="8407"/>
                    <a:pt x="8250" y="8227"/>
                    <a:pt x="8351" y="8097"/>
                  </a:cubicBezTo>
                  <a:lnTo>
                    <a:pt x="8351" y="8097"/>
                  </a:lnTo>
                  <a:cubicBezTo>
                    <a:pt x="8464" y="7984"/>
                    <a:pt x="8577" y="7871"/>
                    <a:pt x="8690" y="7758"/>
                  </a:cubicBezTo>
                  <a:lnTo>
                    <a:pt x="9020" y="7428"/>
                  </a:lnTo>
                  <a:cubicBezTo>
                    <a:pt x="9030" y="7418"/>
                    <a:pt x="9039" y="7409"/>
                    <a:pt x="9046" y="7401"/>
                  </a:cubicBezTo>
                  <a:lnTo>
                    <a:pt x="9046" y="7401"/>
                  </a:lnTo>
                  <a:cubicBezTo>
                    <a:pt x="9145" y="7343"/>
                    <a:pt x="9248" y="7280"/>
                    <a:pt x="9346" y="7222"/>
                  </a:cubicBezTo>
                  <a:lnTo>
                    <a:pt x="9346" y="7222"/>
                  </a:lnTo>
                  <a:cubicBezTo>
                    <a:pt x="9373" y="7221"/>
                    <a:pt x="9411" y="7216"/>
                    <a:pt x="9460" y="7208"/>
                  </a:cubicBezTo>
                  <a:lnTo>
                    <a:pt x="9900" y="6988"/>
                  </a:lnTo>
                  <a:lnTo>
                    <a:pt x="10328" y="6903"/>
                  </a:lnTo>
                  <a:lnTo>
                    <a:pt x="10328" y="6903"/>
                  </a:lnTo>
                  <a:cubicBezTo>
                    <a:pt x="10283" y="6907"/>
                    <a:pt x="10248" y="6910"/>
                    <a:pt x="10231" y="6910"/>
                  </a:cubicBezTo>
                  <a:cubicBezTo>
                    <a:pt x="10201" y="6910"/>
                    <a:pt x="10224" y="6901"/>
                    <a:pt x="10340" y="6878"/>
                  </a:cubicBezTo>
                  <a:lnTo>
                    <a:pt x="10450" y="6878"/>
                  </a:lnTo>
                  <a:lnTo>
                    <a:pt x="10328" y="6903"/>
                  </a:lnTo>
                  <a:lnTo>
                    <a:pt x="10328" y="6903"/>
                  </a:lnTo>
                  <a:cubicBezTo>
                    <a:pt x="10389" y="6896"/>
                    <a:pt x="10468" y="6887"/>
                    <a:pt x="10546" y="6878"/>
                  </a:cubicBezTo>
                  <a:lnTo>
                    <a:pt x="11880" y="6878"/>
                  </a:lnTo>
                  <a:cubicBezTo>
                    <a:pt x="12017" y="6906"/>
                    <a:pt x="12155" y="6933"/>
                    <a:pt x="12320" y="6988"/>
                  </a:cubicBezTo>
                  <a:cubicBezTo>
                    <a:pt x="12686" y="7089"/>
                    <a:pt x="13034" y="7136"/>
                    <a:pt x="13362" y="7136"/>
                  </a:cubicBezTo>
                  <a:cubicBezTo>
                    <a:pt x="16970" y="7136"/>
                    <a:pt x="18112" y="1498"/>
                    <a:pt x="14079" y="389"/>
                  </a:cubicBezTo>
                  <a:cubicBezTo>
                    <a:pt x="13072" y="137"/>
                    <a:pt x="12064" y="0"/>
                    <a:pt x="110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2574;p44">
              <a:extLst>
                <a:ext uri="{FF2B5EF4-FFF2-40B4-BE49-F238E27FC236}">
                  <a16:creationId xmlns:a16="http://schemas.microsoft.com/office/drawing/2014/main" id="{37C94C0B-5C89-0AE8-6EAF-751D9AA3A84B}"/>
                </a:ext>
              </a:extLst>
            </p:cNvPr>
            <p:cNvSpPr/>
            <p:nvPr/>
          </p:nvSpPr>
          <p:spPr>
            <a:xfrm>
              <a:off x="4299425" y="1594325"/>
              <a:ext cx="409750" cy="509975"/>
            </a:xfrm>
            <a:custGeom>
              <a:avLst/>
              <a:gdLst/>
              <a:ahLst/>
              <a:cxnLst/>
              <a:rect l="l" t="t" r="r" b="b"/>
              <a:pathLst>
                <a:path w="16390" h="20399" extrusionOk="0">
                  <a:moveTo>
                    <a:pt x="7818" y="7237"/>
                  </a:moveTo>
                  <a:cubicBezTo>
                    <a:pt x="7765" y="7275"/>
                    <a:pt x="7722" y="7301"/>
                    <a:pt x="7700" y="7301"/>
                  </a:cubicBezTo>
                  <a:cubicBezTo>
                    <a:pt x="7743" y="7280"/>
                    <a:pt x="7782" y="7258"/>
                    <a:pt x="7818" y="7237"/>
                  </a:cubicBezTo>
                  <a:close/>
                  <a:moveTo>
                    <a:pt x="7186" y="8082"/>
                  </a:moveTo>
                  <a:cubicBezTo>
                    <a:pt x="7174" y="8082"/>
                    <a:pt x="7040" y="8331"/>
                    <a:pt x="7040" y="8401"/>
                  </a:cubicBezTo>
                  <a:cubicBezTo>
                    <a:pt x="7160" y="8162"/>
                    <a:pt x="7193" y="8082"/>
                    <a:pt x="7186" y="8082"/>
                  </a:cubicBezTo>
                  <a:close/>
                  <a:moveTo>
                    <a:pt x="6846" y="9553"/>
                  </a:moveTo>
                  <a:cubicBezTo>
                    <a:pt x="6836" y="9610"/>
                    <a:pt x="6828" y="9646"/>
                    <a:pt x="6824" y="9646"/>
                  </a:cubicBezTo>
                  <a:cubicBezTo>
                    <a:pt x="6822" y="9646"/>
                    <a:pt x="6820" y="9635"/>
                    <a:pt x="6820" y="9611"/>
                  </a:cubicBezTo>
                  <a:cubicBezTo>
                    <a:pt x="6831" y="9590"/>
                    <a:pt x="6839" y="9571"/>
                    <a:pt x="6846" y="9553"/>
                  </a:cubicBezTo>
                  <a:close/>
                  <a:moveTo>
                    <a:pt x="7428" y="11948"/>
                  </a:moveTo>
                  <a:cubicBezTo>
                    <a:pt x="7431" y="11948"/>
                    <a:pt x="7472" y="12003"/>
                    <a:pt x="7526" y="12076"/>
                  </a:cubicBezTo>
                  <a:lnTo>
                    <a:pt x="7526" y="12076"/>
                  </a:lnTo>
                  <a:lnTo>
                    <a:pt x="7480" y="12031"/>
                  </a:lnTo>
                  <a:cubicBezTo>
                    <a:pt x="7441" y="11972"/>
                    <a:pt x="7427" y="11948"/>
                    <a:pt x="7428" y="11948"/>
                  </a:cubicBezTo>
                  <a:close/>
                  <a:moveTo>
                    <a:pt x="7905" y="1"/>
                  </a:moveTo>
                  <a:cubicBezTo>
                    <a:pt x="7219" y="1"/>
                    <a:pt x="6518" y="124"/>
                    <a:pt x="5940" y="372"/>
                  </a:cubicBezTo>
                  <a:lnTo>
                    <a:pt x="6050" y="482"/>
                  </a:lnTo>
                  <a:cubicBezTo>
                    <a:pt x="2311" y="2132"/>
                    <a:pt x="1" y="5871"/>
                    <a:pt x="1" y="9941"/>
                  </a:cubicBezTo>
                  <a:cubicBezTo>
                    <a:pt x="1" y="13900"/>
                    <a:pt x="2201" y="17420"/>
                    <a:pt x="5720" y="19290"/>
                  </a:cubicBezTo>
                  <a:cubicBezTo>
                    <a:pt x="7301" y="20008"/>
                    <a:pt x="9023" y="20398"/>
                    <a:pt x="10763" y="20398"/>
                  </a:cubicBezTo>
                  <a:cubicBezTo>
                    <a:pt x="11686" y="20398"/>
                    <a:pt x="12614" y="20289"/>
                    <a:pt x="13530" y="20060"/>
                  </a:cubicBezTo>
                  <a:cubicBezTo>
                    <a:pt x="15399" y="19510"/>
                    <a:pt x="16389" y="17640"/>
                    <a:pt x="15949" y="15770"/>
                  </a:cubicBezTo>
                  <a:cubicBezTo>
                    <a:pt x="15481" y="14273"/>
                    <a:pt x="14058" y="13253"/>
                    <a:pt x="12492" y="13253"/>
                  </a:cubicBezTo>
                  <a:cubicBezTo>
                    <a:pt x="12218" y="13253"/>
                    <a:pt x="11939" y="13285"/>
                    <a:pt x="11660" y="13350"/>
                  </a:cubicBezTo>
                  <a:cubicBezTo>
                    <a:pt x="11550" y="13350"/>
                    <a:pt x="11330" y="13460"/>
                    <a:pt x="11110" y="13570"/>
                  </a:cubicBezTo>
                  <a:lnTo>
                    <a:pt x="10230" y="13570"/>
                  </a:lnTo>
                  <a:cubicBezTo>
                    <a:pt x="10094" y="13543"/>
                    <a:pt x="9983" y="13523"/>
                    <a:pt x="9893" y="13508"/>
                  </a:cubicBezTo>
                  <a:lnTo>
                    <a:pt x="9893" y="13508"/>
                  </a:lnTo>
                  <a:cubicBezTo>
                    <a:pt x="10047" y="13570"/>
                    <a:pt x="10139" y="13570"/>
                    <a:pt x="10230" y="13570"/>
                  </a:cubicBezTo>
                  <a:lnTo>
                    <a:pt x="10010" y="13570"/>
                  </a:lnTo>
                  <a:cubicBezTo>
                    <a:pt x="9790" y="13570"/>
                    <a:pt x="9472" y="13473"/>
                    <a:pt x="9611" y="13473"/>
                  </a:cubicBezTo>
                  <a:cubicBezTo>
                    <a:pt x="9654" y="13473"/>
                    <a:pt x="9743" y="13482"/>
                    <a:pt x="9893" y="13508"/>
                  </a:cubicBezTo>
                  <a:lnTo>
                    <a:pt x="9893" y="13508"/>
                  </a:lnTo>
                  <a:cubicBezTo>
                    <a:pt x="9862" y="13495"/>
                    <a:pt x="9827" y="13479"/>
                    <a:pt x="9790" y="13460"/>
                  </a:cubicBezTo>
                  <a:cubicBezTo>
                    <a:pt x="9570" y="13387"/>
                    <a:pt x="9350" y="13314"/>
                    <a:pt x="9130" y="13240"/>
                  </a:cubicBezTo>
                  <a:lnTo>
                    <a:pt x="9130" y="13240"/>
                  </a:lnTo>
                  <a:lnTo>
                    <a:pt x="8690" y="13020"/>
                  </a:lnTo>
                  <a:cubicBezTo>
                    <a:pt x="8580" y="13020"/>
                    <a:pt x="8470" y="12910"/>
                    <a:pt x="8360" y="12801"/>
                  </a:cubicBezTo>
                  <a:lnTo>
                    <a:pt x="8252" y="12746"/>
                  </a:lnTo>
                  <a:lnTo>
                    <a:pt x="8252" y="12746"/>
                  </a:lnTo>
                  <a:cubicBezTo>
                    <a:pt x="8021" y="12572"/>
                    <a:pt x="7986" y="12536"/>
                    <a:pt x="7810" y="12361"/>
                  </a:cubicBezTo>
                  <a:lnTo>
                    <a:pt x="7700" y="12251"/>
                  </a:lnTo>
                  <a:lnTo>
                    <a:pt x="7700" y="12251"/>
                  </a:lnTo>
                  <a:cubicBezTo>
                    <a:pt x="7700" y="12251"/>
                    <a:pt x="7700" y="12251"/>
                    <a:pt x="7700" y="12251"/>
                  </a:cubicBezTo>
                  <a:cubicBezTo>
                    <a:pt x="7590" y="12141"/>
                    <a:pt x="7370" y="11701"/>
                    <a:pt x="7260" y="11481"/>
                  </a:cubicBezTo>
                  <a:cubicBezTo>
                    <a:pt x="7160" y="11380"/>
                    <a:pt x="7151" y="11189"/>
                    <a:pt x="7067" y="11072"/>
                  </a:cubicBezTo>
                  <a:lnTo>
                    <a:pt x="7067" y="11072"/>
                  </a:lnTo>
                  <a:cubicBezTo>
                    <a:pt x="6991" y="10878"/>
                    <a:pt x="6930" y="10654"/>
                    <a:pt x="6930" y="10491"/>
                  </a:cubicBezTo>
                  <a:cubicBezTo>
                    <a:pt x="6930" y="10428"/>
                    <a:pt x="6930" y="10381"/>
                    <a:pt x="6930" y="10381"/>
                  </a:cubicBezTo>
                  <a:lnTo>
                    <a:pt x="6930" y="9391"/>
                  </a:lnTo>
                  <a:lnTo>
                    <a:pt x="6930" y="8951"/>
                  </a:lnTo>
                  <a:cubicBezTo>
                    <a:pt x="6930" y="8951"/>
                    <a:pt x="6897"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203"/>
                    <a:pt x="7458" y="7767"/>
                    <a:pt x="7573" y="7538"/>
                  </a:cubicBezTo>
                  <a:lnTo>
                    <a:pt x="7573" y="7538"/>
                  </a:lnTo>
                  <a:lnTo>
                    <a:pt x="7920" y="7191"/>
                  </a:lnTo>
                  <a:lnTo>
                    <a:pt x="7975" y="7136"/>
                  </a:lnTo>
                  <a:lnTo>
                    <a:pt x="7975" y="7136"/>
                  </a:lnTo>
                  <a:cubicBezTo>
                    <a:pt x="8058" y="7081"/>
                    <a:pt x="8140" y="7026"/>
                    <a:pt x="8250" y="6971"/>
                  </a:cubicBezTo>
                  <a:cubicBezTo>
                    <a:pt x="8580" y="6751"/>
                    <a:pt x="9020" y="6531"/>
                    <a:pt x="9350" y="6311"/>
                  </a:cubicBezTo>
                  <a:cubicBezTo>
                    <a:pt x="10120" y="5871"/>
                    <a:pt x="10780" y="5211"/>
                    <a:pt x="11000" y="4331"/>
                  </a:cubicBezTo>
                  <a:cubicBezTo>
                    <a:pt x="11440" y="2462"/>
                    <a:pt x="10450" y="592"/>
                    <a:pt x="8580" y="42"/>
                  </a:cubicBezTo>
                  <a:cubicBezTo>
                    <a:pt x="8360" y="14"/>
                    <a:pt x="8133" y="1"/>
                    <a:pt x="7905"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2575;p44">
              <a:extLst>
                <a:ext uri="{FF2B5EF4-FFF2-40B4-BE49-F238E27FC236}">
                  <a16:creationId xmlns:a16="http://schemas.microsoft.com/office/drawing/2014/main" id="{90A62875-5560-EA7E-A6D7-5064B9FACE65}"/>
                </a:ext>
              </a:extLst>
            </p:cNvPr>
            <p:cNvSpPr/>
            <p:nvPr/>
          </p:nvSpPr>
          <p:spPr>
            <a:xfrm>
              <a:off x="4948375" y="1593900"/>
              <a:ext cx="452800" cy="510175"/>
            </a:xfrm>
            <a:custGeom>
              <a:avLst/>
              <a:gdLst/>
              <a:ahLst/>
              <a:cxnLst/>
              <a:rect l="l" t="t" r="r" b="b"/>
              <a:pathLst>
                <a:path w="18112" h="20407" extrusionOk="0">
                  <a:moveTo>
                    <a:pt x="7809" y="12042"/>
                  </a:moveTo>
                  <a:lnTo>
                    <a:pt x="7809" y="12042"/>
                  </a:lnTo>
                  <a:cubicBezTo>
                    <a:pt x="7844" y="12132"/>
                    <a:pt x="7872" y="12203"/>
                    <a:pt x="7872" y="12203"/>
                  </a:cubicBezTo>
                  <a:cubicBezTo>
                    <a:pt x="7872" y="12203"/>
                    <a:pt x="7854" y="12160"/>
                    <a:pt x="7809" y="12048"/>
                  </a:cubicBezTo>
                  <a:cubicBezTo>
                    <a:pt x="7809" y="12046"/>
                    <a:pt x="7809" y="12044"/>
                    <a:pt x="7809" y="12042"/>
                  </a:cubicBezTo>
                  <a:close/>
                  <a:moveTo>
                    <a:pt x="11056" y="0"/>
                  </a:moveTo>
                  <a:cubicBezTo>
                    <a:pt x="9864" y="0"/>
                    <a:pt x="8672" y="192"/>
                    <a:pt x="7479" y="609"/>
                  </a:cubicBezTo>
                  <a:cubicBezTo>
                    <a:pt x="5500" y="1269"/>
                    <a:pt x="3630" y="2699"/>
                    <a:pt x="2420" y="4458"/>
                  </a:cubicBezTo>
                  <a:cubicBezTo>
                    <a:pt x="220" y="7758"/>
                    <a:pt x="0" y="11938"/>
                    <a:pt x="1760" y="15457"/>
                  </a:cubicBezTo>
                  <a:cubicBezTo>
                    <a:pt x="2860" y="17437"/>
                    <a:pt x="4510" y="18977"/>
                    <a:pt x="6600" y="19967"/>
                  </a:cubicBezTo>
                  <a:cubicBezTo>
                    <a:pt x="7113" y="20260"/>
                    <a:pt x="7724" y="20407"/>
                    <a:pt x="8335" y="20407"/>
                  </a:cubicBezTo>
                  <a:cubicBezTo>
                    <a:pt x="8640" y="20407"/>
                    <a:pt x="8946" y="20370"/>
                    <a:pt x="9239" y="20297"/>
                  </a:cubicBezTo>
                  <a:cubicBezTo>
                    <a:pt x="10119" y="20077"/>
                    <a:pt x="10889" y="19417"/>
                    <a:pt x="11329" y="18647"/>
                  </a:cubicBezTo>
                  <a:cubicBezTo>
                    <a:pt x="12099" y="17217"/>
                    <a:pt x="11879" y="14797"/>
                    <a:pt x="10119" y="14027"/>
                  </a:cubicBezTo>
                  <a:lnTo>
                    <a:pt x="10229" y="14027"/>
                  </a:lnTo>
                  <a:cubicBezTo>
                    <a:pt x="9789" y="13917"/>
                    <a:pt x="9459" y="13697"/>
                    <a:pt x="9129" y="13477"/>
                  </a:cubicBezTo>
                  <a:lnTo>
                    <a:pt x="8799" y="13257"/>
                  </a:lnTo>
                  <a:lnTo>
                    <a:pt x="8799" y="13257"/>
                  </a:lnTo>
                  <a:cubicBezTo>
                    <a:pt x="8551" y="13009"/>
                    <a:pt x="8443" y="12901"/>
                    <a:pt x="8249" y="12708"/>
                  </a:cubicBezTo>
                  <a:lnTo>
                    <a:pt x="8249" y="12708"/>
                  </a:lnTo>
                  <a:lnTo>
                    <a:pt x="8139" y="12488"/>
                  </a:lnTo>
                  <a:cubicBezTo>
                    <a:pt x="7984" y="12332"/>
                    <a:pt x="7884" y="12122"/>
                    <a:pt x="7799" y="11935"/>
                  </a:cubicBezTo>
                  <a:lnTo>
                    <a:pt x="7799" y="11935"/>
                  </a:lnTo>
                  <a:cubicBezTo>
                    <a:pt x="7772" y="11783"/>
                    <a:pt x="7699" y="11677"/>
                    <a:pt x="7699" y="11498"/>
                  </a:cubicBezTo>
                  <a:cubicBezTo>
                    <a:pt x="7684" y="11466"/>
                    <a:pt x="7670" y="11433"/>
                    <a:pt x="7659" y="11398"/>
                  </a:cubicBezTo>
                  <a:lnTo>
                    <a:pt x="7659" y="11398"/>
                  </a:lnTo>
                  <a:cubicBezTo>
                    <a:pt x="7662" y="11420"/>
                    <a:pt x="7662" y="11430"/>
                    <a:pt x="7660" y="11430"/>
                  </a:cubicBezTo>
                  <a:cubicBezTo>
                    <a:pt x="7650" y="11430"/>
                    <a:pt x="7604" y="11279"/>
                    <a:pt x="7592" y="11127"/>
                  </a:cubicBezTo>
                  <a:lnTo>
                    <a:pt x="7592" y="11127"/>
                  </a:lnTo>
                  <a:cubicBezTo>
                    <a:pt x="7611" y="11221"/>
                    <a:pt x="7630" y="11314"/>
                    <a:pt x="7659" y="11398"/>
                  </a:cubicBezTo>
                  <a:lnTo>
                    <a:pt x="7659" y="11398"/>
                  </a:lnTo>
                  <a:cubicBezTo>
                    <a:pt x="7652" y="11355"/>
                    <a:pt x="7632" y="11268"/>
                    <a:pt x="7592" y="11118"/>
                  </a:cubicBezTo>
                  <a:lnTo>
                    <a:pt x="7592" y="11118"/>
                  </a:lnTo>
                  <a:cubicBezTo>
                    <a:pt x="7592" y="11121"/>
                    <a:pt x="7592" y="11124"/>
                    <a:pt x="7592" y="11127"/>
                  </a:cubicBezTo>
                  <a:lnTo>
                    <a:pt x="7592" y="11127"/>
                  </a:lnTo>
                  <a:cubicBezTo>
                    <a:pt x="7591" y="11119"/>
                    <a:pt x="7589" y="11110"/>
                    <a:pt x="7587" y="11101"/>
                  </a:cubicBezTo>
                  <a:lnTo>
                    <a:pt x="7587" y="11101"/>
                  </a:lnTo>
                  <a:cubicBezTo>
                    <a:pt x="7589" y="11107"/>
                    <a:pt x="7590" y="11112"/>
                    <a:pt x="7592" y="11118"/>
                  </a:cubicBezTo>
                  <a:lnTo>
                    <a:pt x="7592" y="11118"/>
                  </a:lnTo>
                  <a:cubicBezTo>
                    <a:pt x="7590" y="11098"/>
                    <a:pt x="7589" y="11077"/>
                    <a:pt x="7589" y="11058"/>
                  </a:cubicBezTo>
                  <a:cubicBezTo>
                    <a:pt x="7479" y="10728"/>
                    <a:pt x="7589" y="10728"/>
                    <a:pt x="7589" y="10508"/>
                  </a:cubicBezTo>
                  <a:lnTo>
                    <a:pt x="7589" y="9628"/>
                  </a:lnTo>
                  <a:cubicBezTo>
                    <a:pt x="7587" y="9654"/>
                    <a:pt x="7585" y="9679"/>
                    <a:pt x="7584" y="9703"/>
                  </a:cubicBezTo>
                  <a:lnTo>
                    <a:pt x="7584" y="9703"/>
                  </a:lnTo>
                  <a:cubicBezTo>
                    <a:pt x="7587" y="9630"/>
                    <a:pt x="7589" y="9565"/>
                    <a:pt x="7589" y="9518"/>
                  </a:cubicBezTo>
                  <a:cubicBezTo>
                    <a:pt x="7644" y="9353"/>
                    <a:pt x="7699" y="9215"/>
                    <a:pt x="7754" y="9078"/>
                  </a:cubicBezTo>
                  <a:lnTo>
                    <a:pt x="7754" y="9078"/>
                  </a:lnTo>
                  <a:cubicBezTo>
                    <a:pt x="7782" y="9050"/>
                    <a:pt x="7809" y="9023"/>
                    <a:pt x="7809" y="8968"/>
                  </a:cubicBezTo>
                  <a:lnTo>
                    <a:pt x="8029" y="8528"/>
                  </a:lnTo>
                  <a:cubicBezTo>
                    <a:pt x="8110" y="8407"/>
                    <a:pt x="8249" y="8227"/>
                    <a:pt x="8351" y="8097"/>
                  </a:cubicBezTo>
                  <a:lnTo>
                    <a:pt x="8351" y="8097"/>
                  </a:lnTo>
                  <a:cubicBezTo>
                    <a:pt x="8464" y="7984"/>
                    <a:pt x="8576" y="7871"/>
                    <a:pt x="8689" y="7758"/>
                  </a:cubicBezTo>
                  <a:lnTo>
                    <a:pt x="9019" y="7428"/>
                  </a:lnTo>
                  <a:cubicBezTo>
                    <a:pt x="9029" y="7418"/>
                    <a:pt x="9038" y="7409"/>
                    <a:pt x="9046" y="7401"/>
                  </a:cubicBezTo>
                  <a:lnTo>
                    <a:pt x="9046" y="7401"/>
                  </a:lnTo>
                  <a:cubicBezTo>
                    <a:pt x="9144" y="7343"/>
                    <a:pt x="9247" y="7280"/>
                    <a:pt x="9345" y="7222"/>
                  </a:cubicBezTo>
                  <a:lnTo>
                    <a:pt x="9345" y="7222"/>
                  </a:lnTo>
                  <a:cubicBezTo>
                    <a:pt x="9373" y="7221"/>
                    <a:pt x="9410" y="7216"/>
                    <a:pt x="9459" y="7208"/>
                  </a:cubicBezTo>
                  <a:lnTo>
                    <a:pt x="9899" y="6988"/>
                  </a:lnTo>
                  <a:lnTo>
                    <a:pt x="10327" y="6903"/>
                  </a:lnTo>
                  <a:lnTo>
                    <a:pt x="10327" y="6903"/>
                  </a:lnTo>
                  <a:cubicBezTo>
                    <a:pt x="10282" y="6907"/>
                    <a:pt x="10247" y="6910"/>
                    <a:pt x="10230" y="6910"/>
                  </a:cubicBezTo>
                  <a:cubicBezTo>
                    <a:pt x="10200" y="6910"/>
                    <a:pt x="10223" y="6901"/>
                    <a:pt x="10339" y="6878"/>
                  </a:cubicBezTo>
                  <a:lnTo>
                    <a:pt x="10449" y="6878"/>
                  </a:lnTo>
                  <a:lnTo>
                    <a:pt x="10327" y="6903"/>
                  </a:lnTo>
                  <a:lnTo>
                    <a:pt x="10327" y="6903"/>
                  </a:lnTo>
                  <a:cubicBezTo>
                    <a:pt x="10388" y="6896"/>
                    <a:pt x="10467" y="6887"/>
                    <a:pt x="10545" y="6878"/>
                  </a:cubicBezTo>
                  <a:lnTo>
                    <a:pt x="11879" y="6878"/>
                  </a:lnTo>
                  <a:cubicBezTo>
                    <a:pt x="12016" y="6906"/>
                    <a:pt x="12154" y="6933"/>
                    <a:pt x="12319" y="6988"/>
                  </a:cubicBezTo>
                  <a:cubicBezTo>
                    <a:pt x="12686" y="7089"/>
                    <a:pt x="13034" y="7136"/>
                    <a:pt x="13362" y="7136"/>
                  </a:cubicBezTo>
                  <a:cubicBezTo>
                    <a:pt x="16969" y="7136"/>
                    <a:pt x="18112" y="1498"/>
                    <a:pt x="14079" y="389"/>
                  </a:cubicBezTo>
                  <a:cubicBezTo>
                    <a:pt x="13071" y="137"/>
                    <a:pt x="12064" y="0"/>
                    <a:pt x="1105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2576;p44">
              <a:extLst>
                <a:ext uri="{FF2B5EF4-FFF2-40B4-BE49-F238E27FC236}">
                  <a16:creationId xmlns:a16="http://schemas.microsoft.com/office/drawing/2014/main" id="{297D6D96-1C17-73F0-64F1-F465F153C11A}"/>
                </a:ext>
              </a:extLst>
            </p:cNvPr>
            <p:cNvSpPr/>
            <p:nvPr/>
          </p:nvSpPr>
          <p:spPr>
            <a:xfrm>
              <a:off x="5630300" y="1594325"/>
              <a:ext cx="409725" cy="509975"/>
            </a:xfrm>
            <a:custGeom>
              <a:avLst/>
              <a:gdLst/>
              <a:ahLst/>
              <a:cxnLst/>
              <a:rect l="l" t="t" r="r" b="b"/>
              <a:pathLst>
                <a:path w="16389" h="20399" extrusionOk="0">
                  <a:moveTo>
                    <a:pt x="7822" y="7234"/>
                  </a:moveTo>
                  <a:lnTo>
                    <a:pt x="7822" y="7234"/>
                  </a:lnTo>
                  <a:cubicBezTo>
                    <a:pt x="7767" y="7274"/>
                    <a:pt x="7722" y="7301"/>
                    <a:pt x="7700" y="7301"/>
                  </a:cubicBezTo>
                  <a:cubicBezTo>
                    <a:pt x="7744" y="7279"/>
                    <a:pt x="7785" y="7256"/>
                    <a:pt x="7822" y="7234"/>
                  </a:cubicBezTo>
                  <a:close/>
                  <a:moveTo>
                    <a:pt x="7185" y="8082"/>
                  </a:moveTo>
                  <a:cubicBezTo>
                    <a:pt x="7174" y="8082"/>
                    <a:pt x="7040" y="8331"/>
                    <a:pt x="7040" y="8401"/>
                  </a:cubicBezTo>
                  <a:cubicBezTo>
                    <a:pt x="7159" y="8162"/>
                    <a:pt x="7192" y="8082"/>
                    <a:pt x="7185" y="8082"/>
                  </a:cubicBezTo>
                  <a:close/>
                  <a:moveTo>
                    <a:pt x="6845" y="9553"/>
                  </a:moveTo>
                  <a:cubicBezTo>
                    <a:pt x="6836" y="9610"/>
                    <a:pt x="6828" y="9646"/>
                    <a:pt x="6823" y="9646"/>
                  </a:cubicBezTo>
                  <a:cubicBezTo>
                    <a:pt x="6821" y="9646"/>
                    <a:pt x="6820" y="9635"/>
                    <a:pt x="6820" y="9611"/>
                  </a:cubicBezTo>
                  <a:cubicBezTo>
                    <a:pt x="6830" y="9590"/>
                    <a:pt x="6839" y="9571"/>
                    <a:pt x="6845" y="9553"/>
                  </a:cubicBezTo>
                  <a:close/>
                  <a:moveTo>
                    <a:pt x="7428" y="11948"/>
                  </a:moveTo>
                  <a:lnTo>
                    <a:pt x="7428" y="11948"/>
                  </a:lnTo>
                  <a:cubicBezTo>
                    <a:pt x="7431" y="11948"/>
                    <a:pt x="7471" y="12003"/>
                    <a:pt x="7525" y="12076"/>
                  </a:cubicBezTo>
                  <a:lnTo>
                    <a:pt x="7525" y="12076"/>
                  </a:lnTo>
                  <a:lnTo>
                    <a:pt x="7480" y="12031"/>
                  </a:lnTo>
                  <a:cubicBezTo>
                    <a:pt x="7441" y="11972"/>
                    <a:pt x="7426" y="11948"/>
                    <a:pt x="7428" y="11948"/>
                  </a:cubicBezTo>
                  <a:close/>
                  <a:moveTo>
                    <a:pt x="7904" y="1"/>
                  </a:moveTo>
                  <a:cubicBezTo>
                    <a:pt x="7218" y="1"/>
                    <a:pt x="6517" y="124"/>
                    <a:pt x="5940" y="372"/>
                  </a:cubicBezTo>
                  <a:lnTo>
                    <a:pt x="6050" y="482"/>
                  </a:lnTo>
                  <a:cubicBezTo>
                    <a:pt x="2310" y="2132"/>
                    <a:pt x="0" y="5871"/>
                    <a:pt x="0" y="9941"/>
                  </a:cubicBezTo>
                  <a:cubicBezTo>
                    <a:pt x="0" y="13900"/>
                    <a:pt x="2200" y="17420"/>
                    <a:pt x="5720" y="19290"/>
                  </a:cubicBezTo>
                  <a:cubicBezTo>
                    <a:pt x="7301" y="20008"/>
                    <a:pt x="9022" y="20398"/>
                    <a:pt x="10762" y="20398"/>
                  </a:cubicBezTo>
                  <a:cubicBezTo>
                    <a:pt x="11685" y="20398"/>
                    <a:pt x="12614" y="20289"/>
                    <a:pt x="13529" y="20060"/>
                  </a:cubicBezTo>
                  <a:cubicBezTo>
                    <a:pt x="15399" y="19510"/>
                    <a:pt x="16389" y="17640"/>
                    <a:pt x="15949" y="15770"/>
                  </a:cubicBezTo>
                  <a:cubicBezTo>
                    <a:pt x="15481" y="14273"/>
                    <a:pt x="14058" y="13253"/>
                    <a:pt x="12492" y="13253"/>
                  </a:cubicBezTo>
                  <a:cubicBezTo>
                    <a:pt x="12217" y="13253"/>
                    <a:pt x="11938" y="13285"/>
                    <a:pt x="11659" y="13350"/>
                  </a:cubicBezTo>
                  <a:cubicBezTo>
                    <a:pt x="11549" y="13350"/>
                    <a:pt x="11329" y="13460"/>
                    <a:pt x="11109" y="13570"/>
                  </a:cubicBezTo>
                  <a:lnTo>
                    <a:pt x="10339" y="13570"/>
                  </a:lnTo>
                  <a:cubicBezTo>
                    <a:pt x="10128" y="13532"/>
                    <a:pt x="9971" y="13507"/>
                    <a:pt x="9856" y="13492"/>
                  </a:cubicBezTo>
                  <a:lnTo>
                    <a:pt x="9856" y="13492"/>
                  </a:lnTo>
                  <a:cubicBezTo>
                    <a:pt x="10034" y="13570"/>
                    <a:pt x="10143" y="13570"/>
                    <a:pt x="10339" y="13570"/>
                  </a:cubicBezTo>
                  <a:lnTo>
                    <a:pt x="10009" y="13570"/>
                  </a:lnTo>
                  <a:cubicBezTo>
                    <a:pt x="9789" y="13570"/>
                    <a:pt x="9472" y="13473"/>
                    <a:pt x="9643" y="13473"/>
                  </a:cubicBezTo>
                  <a:cubicBezTo>
                    <a:pt x="9683" y="13473"/>
                    <a:pt x="9752" y="13478"/>
                    <a:pt x="9856" y="13492"/>
                  </a:cubicBezTo>
                  <a:lnTo>
                    <a:pt x="9856" y="13492"/>
                  </a:lnTo>
                  <a:cubicBezTo>
                    <a:pt x="9835" y="13483"/>
                    <a:pt x="9813" y="13472"/>
                    <a:pt x="9789" y="13460"/>
                  </a:cubicBezTo>
                  <a:cubicBezTo>
                    <a:pt x="9569" y="13387"/>
                    <a:pt x="9349" y="13314"/>
                    <a:pt x="9129" y="13240"/>
                  </a:cubicBezTo>
                  <a:lnTo>
                    <a:pt x="9129" y="13240"/>
                  </a:lnTo>
                  <a:lnTo>
                    <a:pt x="8689" y="13020"/>
                  </a:lnTo>
                  <a:cubicBezTo>
                    <a:pt x="8579" y="13020"/>
                    <a:pt x="8469" y="12910"/>
                    <a:pt x="8359" y="12801"/>
                  </a:cubicBezTo>
                  <a:lnTo>
                    <a:pt x="8251" y="12746"/>
                  </a:lnTo>
                  <a:lnTo>
                    <a:pt x="8251" y="12746"/>
                  </a:lnTo>
                  <a:cubicBezTo>
                    <a:pt x="8021" y="12572"/>
                    <a:pt x="7985" y="12536"/>
                    <a:pt x="7810" y="12361"/>
                  </a:cubicBezTo>
                  <a:lnTo>
                    <a:pt x="7700" y="12251"/>
                  </a:lnTo>
                  <a:lnTo>
                    <a:pt x="7700" y="12251"/>
                  </a:lnTo>
                  <a:cubicBezTo>
                    <a:pt x="7700" y="12251"/>
                    <a:pt x="7700" y="12251"/>
                    <a:pt x="7700" y="12251"/>
                  </a:cubicBezTo>
                  <a:cubicBezTo>
                    <a:pt x="7590" y="12141"/>
                    <a:pt x="7370" y="11701"/>
                    <a:pt x="7260" y="11481"/>
                  </a:cubicBezTo>
                  <a:cubicBezTo>
                    <a:pt x="7258" y="11479"/>
                    <a:pt x="7256" y="11477"/>
                    <a:pt x="7255" y="11476"/>
                  </a:cubicBezTo>
                  <a:lnTo>
                    <a:pt x="7255" y="11476"/>
                  </a:lnTo>
                  <a:cubicBezTo>
                    <a:pt x="7246" y="11404"/>
                    <a:pt x="7221" y="11332"/>
                    <a:pt x="7150" y="11261"/>
                  </a:cubicBezTo>
                  <a:lnTo>
                    <a:pt x="7150" y="11261"/>
                  </a:lnTo>
                  <a:cubicBezTo>
                    <a:pt x="7127" y="11193"/>
                    <a:pt x="7104" y="11125"/>
                    <a:pt x="7066" y="11072"/>
                  </a:cubicBezTo>
                  <a:lnTo>
                    <a:pt x="7066"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192"/>
                    <a:pt x="7570" y="7652"/>
                    <a:pt x="7601" y="7462"/>
                  </a:cubicBezTo>
                  <a:lnTo>
                    <a:pt x="7601" y="7462"/>
                  </a:lnTo>
                  <a:cubicBezTo>
                    <a:pt x="7710" y="7346"/>
                    <a:pt x="7842" y="7269"/>
                    <a:pt x="7920" y="7191"/>
                  </a:cubicBezTo>
                  <a:lnTo>
                    <a:pt x="8140" y="7081"/>
                  </a:lnTo>
                  <a:cubicBezTo>
                    <a:pt x="8165" y="7047"/>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2"/>
                    <a:pt x="10449" y="592"/>
                    <a:pt x="8579" y="42"/>
                  </a:cubicBezTo>
                  <a:cubicBezTo>
                    <a:pt x="8359"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2577;p44">
              <a:extLst>
                <a:ext uri="{FF2B5EF4-FFF2-40B4-BE49-F238E27FC236}">
                  <a16:creationId xmlns:a16="http://schemas.microsoft.com/office/drawing/2014/main" id="{3912430A-8C06-B2F0-C4FC-E2E8E142E841}"/>
                </a:ext>
              </a:extLst>
            </p:cNvPr>
            <p:cNvSpPr/>
            <p:nvPr/>
          </p:nvSpPr>
          <p:spPr>
            <a:xfrm>
              <a:off x="6279225" y="1593900"/>
              <a:ext cx="452825" cy="510175"/>
            </a:xfrm>
            <a:custGeom>
              <a:avLst/>
              <a:gdLst/>
              <a:ahLst/>
              <a:cxnLst/>
              <a:rect l="l" t="t" r="r" b="b"/>
              <a:pathLst>
                <a:path w="18113" h="20407" extrusionOk="0">
                  <a:moveTo>
                    <a:pt x="7810" y="12042"/>
                  </a:moveTo>
                  <a:cubicBezTo>
                    <a:pt x="7844" y="12132"/>
                    <a:pt x="7873" y="12203"/>
                    <a:pt x="7872" y="12203"/>
                  </a:cubicBezTo>
                  <a:cubicBezTo>
                    <a:pt x="7872" y="12203"/>
                    <a:pt x="7855" y="12160"/>
                    <a:pt x="7810" y="12048"/>
                  </a:cubicBezTo>
                  <a:cubicBezTo>
                    <a:pt x="7810" y="12046"/>
                    <a:pt x="7810" y="12044"/>
                    <a:pt x="7810" y="12042"/>
                  </a:cubicBezTo>
                  <a:close/>
                  <a:moveTo>
                    <a:pt x="11056" y="0"/>
                  </a:moveTo>
                  <a:cubicBezTo>
                    <a:pt x="9864" y="0"/>
                    <a:pt x="8672" y="192"/>
                    <a:pt x="7480" y="609"/>
                  </a:cubicBezTo>
                  <a:cubicBezTo>
                    <a:pt x="5500" y="1269"/>
                    <a:pt x="3630" y="2699"/>
                    <a:pt x="2420" y="4458"/>
                  </a:cubicBezTo>
                  <a:cubicBezTo>
                    <a:pt x="221" y="7758"/>
                    <a:pt x="1" y="11938"/>
                    <a:pt x="1760" y="15457"/>
                  </a:cubicBezTo>
                  <a:cubicBezTo>
                    <a:pt x="2860" y="17437"/>
                    <a:pt x="4510" y="18977"/>
                    <a:pt x="6600" y="19967"/>
                  </a:cubicBezTo>
                  <a:cubicBezTo>
                    <a:pt x="7113" y="20260"/>
                    <a:pt x="7724" y="20407"/>
                    <a:pt x="8335" y="20407"/>
                  </a:cubicBezTo>
                  <a:cubicBezTo>
                    <a:pt x="8641" y="20407"/>
                    <a:pt x="8946" y="20370"/>
                    <a:pt x="9240" y="20297"/>
                  </a:cubicBezTo>
                  <a:cubicBezTo>
                    <a:pt x="10120" y="20077"/>
                    <a:pt x="10889" y="19417"/>
                    <a:pt x="11329" y="18647"/>
                  </a:cubicBezTo>
                  <a:cubicBezTo>
                    <a:pt x="12099" y="17217"/>
                    <a:pt x="11879" y="14797"/>
                    <a:pt x="10120" y="14027"/>
                  </a:cubicBezTo>
                  <a:cubicBezTo>
                    <a:pt x="9790" y="13917"/>
                    <a:pt x="9460" y="13697"/>
                    <a:pt x="9130" y="13477"/>
                  </a:cubicBezTo>
                  <a:lnTo>
                    <a:pt x="8800" y="13257"/>
                  </a:lnTo>
                  <a:lnTo>
                    <a:pt x="8800" y="13257"/>
                  </a:lnTo>
                  <a:cubicBezTo>
                    <a:pt x="8552" y="13009"/>
                    <a:pt x="8443" y="12901"/>
                    <a:pt x="8250" y="12708"/>
                  </a:cubicBezTo>
                  <a:lnTo>
                    <a:pt x="8250" y="12708"/>
                  </a:lnTo>
                  <a:lnTo>
                    <a:pt x="8140" y="12488"/>
                  </a:lnTo>
                  <a:cubicBezTo>
                    <a:pt x="7984" y="12332"/>
                    <a:pt x="7883" y="12120"/>
                    <a:pt x="7799" y="11932"/>
                  </a:cubicBezTo>
                  <a:lnTo>
                    <a:pt x="7799" y="11932"/>
                  </a:lnTo>
                  <a:cubicBezTo>
                    <a:pt x="7768" y="11782"/>
                    <a:pt x="7679" y="11676"/>
                    <a:pt x="7590" y="11498"/>
                  </a:cubicBezTo>
                  <a:cubicBezTo>
                    <a:pt x="7590" y="11431"/>
                    <a:pt x="7590" y="11354"/>
                    <a:pt x="7587" y="11274"/>
                  </a:cubicBezTo>
                  <a:lnTo>
                    <a:pt x="7587" y="11274"/>
                  </a:lnTo>
                  <a:cubicBezTo>
                    <a:pt x="7608" y="11386"/>
                    <a:pt x="7616" y="11430"/>
                    <a:pt x="7617" y="11430"/>
                  </a:cubicBezTo>
                  <a:cubicBezTo>
                    <a:pt x="7619" y="11430"/>
                    <a:pt x="7590" y="11229"/>
                    <a:pt x="7590" y="11058"/>
                  </a:cubicBezTo>
                  <a:cubicBezTo>
                    <a:pt x="7480" y="10728"/>
                    <a:pt x="7590" y="10728"/>
                    <a:pt x="7590" y="10508"/>
                  </a:cubicBezTo>
                  <a:lnTo>
                    <a:pt x="7590" y="9628"/>
                  </a:lnTo>
                  <a:cubicBezTo>
                    <a:pt x="7588" y="9654"/>
                    <a:pt x="7586" y="9679"/>
                    <a:pt x="7584" y="9703"/>
                  </a:cubicBezTo>
                  <a:lnTo>
                    <a:pt x="7584" y="9703"/>
                  </a:lnTo>
                  <a:cubicBezTo>
                    <a:pt x="7588" y="9630"/>
                    <a:pt x="7590" y="9565"/>
                    <a:pt x="7590" y="9518"/>
                  </a:cubicBezTo>
                  <a:cubicBezTo>
                    <a:pt x="7645" y="9353"/>
                    <a:pt x="7700" y="9215"/>
                    <a:pt x="7755" y="9078"/>
                  </a:cubicBezTo>
                  <a:lnTo>
                    <a:pt x="7755" y="9078"/>
                  </a:lnTo>
                  <a:cubicBezTo>
                    <a:pt x="7782" y="9050"/>
                    <a:pt x="7810" y="9023"/>
                    <a:pt x="7810" y="8968"/>
                  </a:cubicBezTo>
                  <a:lnTo>
                    <a:pt x="8030" y="8528"/>
                  </a:lnTo>
                  <a:cubicBezTo>
                    <a:pt x="8170" y="8318"/>
                    <a:pt x="8487" y="7930"/>
                    <a:pt x="8474" y="7930"/>
                  </a:cubicBezTo>
                  <a:lnTo>
                    <a:pt x="8474" y="7930"/>
                  </a:lnTo>
                  <a:cubicBezTo>
                    <a:pt x="8468" y="7930"/>
                    <a:pt x="8389" y="8015"/>
                    <a:pt x="8186" y="8243"/>
                  </a:cubicBezTo>
                  <a:lnTo>
                    <a:pt x="8186" y="8243"/>
                  </a:lnTo>
                  <a:cubicBezTo>
                    <a:pt x="8316" y="8081"/>
                    <a:pt x="8418" y="7920"/>
                    <a:pt x="8580" y="7758"/>
                  </a:cubicBezTo>
                  <a:lnTo>
                    <a:pt x="9020" y="7428"/>
                  </a:lnTo>
                  <a:cubicBezTo>
                    <a:pt x="9030" y="7418"/>
                    <a:pt x="9039" y="7409"/>
                    <a:pt x="9046" y="7401"/>
                  </a:cubicBezTo>
                  <a:lnTo>
                    <a:pt x="9046" y="7401"/>
                  </a:lnTo>
                  <a:cubicBezTo>
                    <a:pt x="9168" y="7329"/>
                    <a:pt x="9298" y="7249"/>
                    <a:pt x="9415" y="7182"/>
                  </a:cubicBezTo>
                  <a:lnTo>
                    <a:pt x="9415" y="7182"/>
                  </a:lnTo>
                  <a:lnTo>
                    <a:pt x="9900" y="6988"/>
                  </a:lnTo>
                  <a:lnTo>
                    <a:pt x="10361" y="6896"/>
                  </a:lnTo>
                  <a:lnTo>
                    <a:pt x="10361" y="6896"/>
                  </a:lnTo>
                  <a:cubicBezTo>
                    <a:pt x="10293" y="6904"/>
                    <a:pt x="10238" y="6910"/>
                    <a:pt x="10219" y="6910"/>
                  </a:cubicBezTo>
                  <a:cubicBezTo>
                    <a:pt x="10196" y="6910"/>
                    <a:pt x="10223" y="6901"/>
                    <a:pt x="10340" y="6878"/>
                  </a:cubicBezTo>
                  <a:lnTo>
                    <a:pt x="10450" y="6878"/>
                  </a:lnTo>
                  <a:lnTo>
                    <a:pt x="10361" y="6896"/>
                  </a:lnTo>
                  <a:lnTo>
                    <a:pt x="10361" y="6896"/>
                  </a:lnTo>
                  <a:cubicBezTo>
                    <a:pt x="10405" y="6891"/>
                    <a:pt x="10455" y="6884"/>
                    <a:pt x="10505" y="6878"/>
                  </a:cubicBezTo>
                  <a:lnTo>
                    <a:pt x="11866" y="6878"/>
                  </a:lnTo>
                  <a:cubicBezTo>
                    <a:pt x="11989" y="6906"/>
                    <a:pt x="12099" y="6933"/>
                    <a:pt x="12209" y="6988"/>
                  </a:cubicBezTo>
                  <a:cubicBezTo>
                    <a:pt x="12585" y="7089"/>
                    <a:pt x="12942" y="7136"/>
                    <a:pt x="13277" y="7136"/>
                  </a:cubicBezTo>
                  <a:cubicBezTo>
                    <a:pt x="16969" y="7136"/>
                    <a:pt x="18112" y="1498"/>
                    <a:pt x="14079" y="389"/>
                  </a:cubicBezTo>
                  <a:cubicBezTo>
                    <a:pt x="13072" y="137"/>
                    <a:pt x="12064" y="0"/>
                    <a:pt x="1105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2578;p44">
              <a:extLst>
                <a:ext uri="{FF2B5EF4-FFF2-40B4-BE49-F238E27FC236}">
                  <a16:creationId xmlns:a16="http://schemas.microsoft.com/office/drawing/2014/main" id="{FE8E0A45-04A3-DE2D-B38B-E491C3028C10}"/>
                </a:ext>
              </a:extLst>
            </p:cNvPr>
            <p:cNvSpPr/>
            <p:nvPr/>
          </p:nvSpPr>
          <p:spPr>
            <a:xfrm>
              <a:off x="6961150" y="1594375"/>
              <a:ext cx="409750" cy="509925"/>
            </a:xfrm>
            <a:custGeom>
              <a:avLst/>
              <a:gdLst/>
              <a:ahLst/>
              <a:cxnLst/>
              <a:rect l="l" t="t" r="r" b="b"/>
              <a:pathLst>
                <a:path w="16390" h="20397" extrusionOk="0">
                  <a:moveTo>
                    <a:pt x="7822" y="7232"/>
                  </a:moveTo>
                  <a:cubicBezTo>
                    <a:pt x="7767" y="7272"/>
                    <a:pt x="7722" y="7299"/>
                    <a:pt x="7700" y="7299"/>
                  </a:cubicBezTo>
                  <a:cubicBezTo>
                    <a:pt x="7745" y="7277"/>
                    <a:pt x="7785" y="7254"/>
                    <a:pt x="7822" y="7232"/>
                  </a:cubicBezTo>
                  <a:close/>
                  <a:moveTo>
                    <a:pt x="6930" y="9059"/>
                  </a:moveTo>
                  <a:cubicBezTo>
                    <a:pt x="6930" y="9059"/>
                    <a:pt x="6898" y="9281"/>
                    <a:pt x="6869" y="9453"/>
                  </a:cubicBezTo>
                  <a:lnTo>
                    <a:pt x="6869" y="9453"/>
                  </a:lnTo>
                  <a:cubicBezTo>
                    <a:pt x="6868" y="9389"/>
                    <a:pt x="6820" y="9389"/>
                    <a:pt x="6820" y="9389"/>
                  </a:cubicBezTo>
                  <a:cubicBezTo>
                    <a:pt x="6857" y="9279"/>
                    <a:pt x="6893" y="9169"/>
                    <a:pt x="6930" y="9059"/>
                  </a:cubicBezTo>
                  <a:close/>
                  <a:moveTo>
                    <a:pt x="6857" y="9521"/>
                  </a:moveTo>
                  <a:cubicBezTo>
                    <a:pt x="6843" y="9595"/>
                    <a:pt x="6831" y="9648"/>
                    <a:pt x="6825" y="9648"/>
                  </a:cubicBezTo>
                  <a:cubicBezTo>
                    <a:pt x="6822" y="9648"/>
                    <a:pt x="6820" y="9636"/>
                    <a:pt x="6820" y="9609"/>
                  </a:cubicBezTo>
                  <a:cubicBezTo>
                    <a:pt x="6837" y="9574"/>
                    <a:pt x="6849" y="9545"/>
                    <a:pt x="6857" y="9521"/>
                  </a:cubicBezTo>
                  <a:close/>
                  <a:moveTo>
                    <a:pt x="8237" y="12883"/>
                  </a:moveTo>
                  <a:cubicBezTo>
                    <a:pt x="8247" y="12892"/>
                    <a:pt x="8256" y="12901"/>
                    <a:pt x="8266" y="12909"/>
                  </a:cubicBezTo>
                  <a:lnTo>
                    <a:pt x="8266" y="12909"/>
                  </a:lnTo>
                  <a:cubicBezTo>
                    <a:pt x="8260" y="12909"/>
                    <a:pt x="8255" y="12908"/>
                    <a:pt x="8250" y="12908"/>
                  </a:cubicBezTo>
                  <a:lnTo>
                    <a:pt x="8237" y="12883"/>
                  </a:lnTo>
                  <a:close/>
                  <a:moveTo>
                    <a:pt x="8304" y="12944"/>
                  </a:moveTo>
                  <a:lnTo>
                    <a:pt x="8304" y="12944"/>
                  </a:lnTo>
                  <a:cubicBezTo>
                    <a:pt x="8395" y="13026"/>
                    <a:pt x="8472" y="13093"/>
                    <a:pt x="8466" y="13093"/>
                  </a:cubicBezTo>
                  <a:cubicBezTo>
                    <a:pt x="8462" y="13093"/>
                    <a:pt x="8431" y="13072"/>
                    <a:pt x="8360" y="13018"/>
                  </a:cubicBezTo>
                  <a:cubicBezTo>
                    <a:pt x="8340" y="12992"/>
                    <a:pt x="8321" y="12967"/>
                    <a:pt x="8304" y="12944"/>
                  </a:cubicBezTo>
                  <a:close/>
                  <a:moveTo>
                    <a:pt x="8937" y="13293"/>
                  </a:moveTo>
                  <a:lnTo>
                    <a:pt x="8937" y="13293"/>
                  </a:lnTo>
                  <a:cubicBezTo>
                    <a:pt x="9054" y="13351"/>
                    <a:pt x="9164" y="13401"/>
                    <a:pt x="9157" y="13401"/>
                  </a:cubicBezTo>
                  <a:cubicBezTo>
                    <a:pt x="9153" y="13401"/>
                    <a:pt x="9113" y="13386"/>
                    <a:pt x="9020" y="13348"/>
                  </a:cubicBezTo>
                  <a:lnTo>
                    <a:pt x="8937" y="13293"/>
                  </a:lnTo>
                  <a:close/>
                  <a:moveTo>
                    <a:pt x="11440" y="13537"/>
                  </a:moveTo>
                  <a:cubicBezTo>
                    <a:pt x="11442" y="13537"/>
                    <a:pt x="11382" y="13545"/>
                    <a:pt x="11220" y="13568"/>
                  </a:cubicBezTo>
                  <a:lnTo>
                    <a:pt x="11192" y="13568"/>
                  </a:lnTo>
                  <a:cubicBezTo>
                    <a:pt x="11319" y="13553"/>
                    <a:pt x="11437" y="13537"/>
                    <a:pt x="11440" y="13537"/>
                  </a:cubicBezTo>
                  <a:close/>
                  <a:moveTo>
                    <a:pt x="7957" y="0"/>
                  </a:moveTo>
                  <a:cubicBezTo>
                    <a:pt x="7285" y="0"/>
                    <a:pt x="6612" y="144"/>
                    <a:pt x="5940" y="480"/>
                  </a:cubicBezTo>
                  <a:lnTo>
                    <a:pt x="6050" y="480"/>
                  </a:lnTo>
                  <a:cubicBezTo>
                    <a:pt x="2311" y="2130"/>
                    <a:pt x="1" y="5869"/>
                    <a:pt x="1" y="9939"/>
                  </a:cubicBezTo>
                  <a:cubicBezTo>
                    <a:pt x="1" y="13898"/>
                    <a:pt x="2201" y="17418"/>
                    <a:pt x="5720" y="19288"/>
                  </a:cubicBezTo>
                  <a:cubicBezTo>
                    <a:pt x="7301" y="20006"/>
                    <a:pt x="9023" y="20396"/>
                    <a:pt x="10763" y="20396"/>
                  </a:cubicBezTo>
                  <a:cubicBezTo>
                    <a:pt x="11686" y="20396"/>
                    <a:pt x="12614" y="20287"/>
                    <a:pt x="13529" y="20058"/>
                  </a:cubicBezTo>
                  <a:cubicBezTo>
                    <a:pt x="15399" y="19508"/>
                    <a:pt x="16389" y="17638"/>
                    <a:pt x="15949" y="15768"/>
                  </a:cubicBezTo>
                  <a:cubicBezTo>
                    <a:pt x="15496" y="14318"/>
                    <a:pt x="14147" y="13316"/>
                    <a:pt x="12639" y="13316"/>
                  </a:cubicBezTo>
                  <a:cubicBezTo>
                    <a:pt x="12318" y="13316"/>
                    <a:pt x="11989" y="13362"/>
                    <a:pt x="11660" y="13458"/>
                  </a:cubicBezTo>
                  <a:cubicBezTo>
                    <a:pt x="11440" y="13458"/>
                    <a:pt x="11220" y="13458"/>
                    <a:pt x="11000" y="13568"/>
                  </a:cubicBezTo>
                  <a:lnTo>
                    <a:pt x="10230" y="13568"/>
                  </a:lnTo>
                  <a:cubicBezTo>
                    <a:pt x="10106" y="13546"/>
                    <a:pt x="10001" y="13528"/>
                    <a:pt x="9914" y="13514"/>
                  </a:cubicBezTo>
                  <a:lnTo>
                    <a:pt x="9914" y="13514"/>
                  </a:lnTo>
                  <a:cubicBezTo>
                    <a:pt x="10056" y="13568"/>
                    <a:pt x="10143" y="13568"/>
                    <a:pt x="10230" y="13568"/>
                  </a:cubicBezTo>
                  <a:lnTo>
                    <a:pt x="10010" y="13568"/>
                  </a:lnTo>
                  <a:cubicBezTo>
                    <a:pt x="9790" y="13568"/>
                    <a:pt x="9423" y="13471"/>
                    <a:pt x="9562" y="13471"/>
                  </a:cubicBezTo>
                  <a:cubicBezTo>
                    <a:pt x="9610" y="13471"/>
                    <a:pt x="9718" y="13482"/>
                    <a:pt x="9914" y="13514"/>
                  </a:cubicBezTo>
                  <a:lnTo>
                    <a:pt x="9914" y="13514"/>
                  </a:lnTo>
                  <a:cubicBezTo>
                    <a:pt x="9877" y="13500"/>
                    <a:pt x="9836" y="13481"/>
                    <a:pt x="9790" y="13458"/>
                  </a:cubicBezTo>
                  <a:cubicBezTo>
                    <a:pt x="9460" y="13348"/>
                    <a:pt x="9130" y="13238"/>
                    <a:pt x="8800" y="13128"/>
                  </a:cubicBezTo>
                  <a:cubicBezTo>
                    <a:pt x="8749" y="13118"/>
                    <a:pt x="8714" y="13114"/>
                    <a:pt x="8692" y="13114"/>
                  </a:cubicBezTo>
                  <a:cubicBezTo>
                    <a:pt x="8681" y="13114"/>
                    <a:pt x="8673" y="13115"/>
                    <a:pt x="8668" y="13117"/>
                  </a:cubicBezTo>
                  <a:lnTo>
                    <a:pt x="8668" y="13117"/>
                  </a:lnTo>
                  <a:cubicBezTo>
                    <a:pt x="8481" y="13021"/>
                    <a:pt x="8377" y="12927"/>
                    <a:pt x="8279" y="12911"/>
                  </a:cubicBezTo>
                  <a:lnTo>
                    <a:pt x="8279" y="12911"/>
                  </a:lnTo>
                  <a:cubicBezTo>
                    <a:pt x="8249" y="12870"/>
                    <a:pt x="8222" y="12835"/>
                    <a:pt x="8197" y="12803"/>
                  </a:cubicBezTo>
                  <a:lnTo>
                    <a:pt x="8197" y="12803"/>
                  </a:lnTo>
                  <a:lnTo>
                    <a:pt x="8140" y="12689"/>
                  </a:lnTo>
                  <a:cubicBezTo>
                    <a:pt x="8117" y="12677"/>
                    <a:pt x="8099" y="12669"/>
                    <a:pt x="8084" y="12663"/>
                  </a:cubicBezTo>
                  <a:lnTo>
                    <a:pt x="8084" y="12663"/>
                  </a:lnTo>
                  <a:cubicBezTo>
                    <a:pt x="7994" y="12560"/>
                    <a:pt x="7941" y="12534"/>
                    <a:pt x="7810" y="12469"/>
                  </a:cubicBezTo>
                  <a:lnTo>
                    <a:pt x="7700" y="12249"/>
                  </a:lnTo>
                  <a:lnTo>
                    <a:pt x="7700" y="12249"/>
                  </a:lnTo>
                  <a:cubicBezTo>
                    <a:pt x="7700" y="12249"/>
                    <a:pt x="7920" y="12469"/>
                    <a:pt x="7920" y="12469"/>
                  </a:cubicBezTo>
                  <a:cubicBezTo>
                    <a:pt x="7920" y="12469"/>
                    <a:pt x="7792" y="12320"/>
                    <a:pt x="7678" y="12181"/>
                  </a:cubicBezTo>
                  <a:lnTo>
                    <a:pt x="7678" y="12181"/>
                  </a:lnTo>
                  <a:cubicBezTo>
                    <a:pt x="7692" y="12208"/>
                    <a:pt x="7700" y="12231"/>
                    <a:pt x="7700" y="12249"/>
                  </a:cubicBezTo>
                  <a:lnTo>
                    <a:pt x="7649" y="12146"/>
                  </a:lnTo>
                  <a:lnTo>
                    <a:pt x="7649" y="12146"/>
                  </a:lnTo>
                  <a:cubicBezTo>
                    <a:pt x="7658" y="12158"/>
                    <a:pt x="7668" y="12169"/>
                    <a:pt x="7678" y="12181"/>
                  </a:cubicBezTo>
                  <a:lnTo>
                    <a:pt x="7678" y="12181"/>
                  </a:lnTo>
                  <a:cubicBezTo>
                    <a:pt x="7663" y="12153"/>
                    <a:pt x="7643" y="12121"/>
                    <a:pt x="7618" y="12085"/>
                  </a:cubicBezTo>
                  <a:lnTo>
                    <a:pt x="7618" y="12085"/>
                  </a:lnTo>
                  <a:lnTo>
                    <a:pt x="7590" y="12029"/>
                  </a:lnTo>
                  <a:cubicBezTo>
                    <a:pt x="7577" y="12015"/>
                    <a:pt x="7565" y="12004"/>
                    <a:pt x="7555" y="11994"/>
                  </a:cubicBezTo>
                  <a:lnTo>
                    <a:pt x="7555" y="11994"/>
                  </a:lnTo>
                  <a:cubicBezTo>
                    <a:pt x="7452" y="11848"/>
                    <a:pt x="7322" y="11663"/>
                    <a:pt x="7260" y="11479"/>
                  </a:cubicBezTo>
                  <a:cubicBezTo>
                    <a:pt x="7260" y="11390"/>
                    <a:pt x="7189" y="11301"/>
                    <a:pt x="7103" y="11213"/>
                  </a:cubicBezTo>
                  <a:lnTo>
                    <a:pt x="7103" y="11213"/>
                  </a:lnTo>
                  <a:cubicBezTo>
                    <a:pt x="7037" y="10963"/>
                    <a:pt x="7022" y="10764"/>
                    <a:pt x="6930" y="10489"/>
                  </a:cubicBezTo>
                  <a:cubicBezTo>
                    <a:pt x="6930" y="10461"/>
                    <a:pt x="6930" y="10434"/>
                    <a:pt x="6930" y="10379"/>
                  </a:cubicBezTo>
                  <a:lnTo>
                    <a:pt x="6930" y="9499"/>
                  </a:lnTo>
                  <a:lnTo>
                    <a:pt x="6930" y="9059"/>
                  </a:lnTo>
                  <a:lnTo>
                    <a:pt x="6930" y="9059"/>
                  </a:lnTo>
                  <a:cubicBezTo>
                    <a:pt x="7003" y="8839"/>
                    <a:pt x="7077" y="8619"/>
                    <a:pt x="7150" y="8399"/>
                  </a:cubicBezTo>
                  <a:lnTo>
                    <a:pt x="7150" y="8399"/>
                  </a:lnTo>
                  <a:cubicBezTo>
                    <a:pt x="7043" y="8613"/>
                    <a:pt x="7005" y="8688"/>
                    <a:pt x="7003" y="8688"/>
                  </a:cubicBezTo>
                  <a:cubicBezTo>
                    <a:pt x="7000" y="8688"/>
                    <a:pt x="7150" y="8363"/>
                    <a:pt x="7150" y="8289"/>
                  </a:cubicBezTo>
                  <a:cubicBezTo>
                    <a:pt x="7150" y="8267"/>
                    <a:pt x="7173" y="8226"/>
                    <a:pt x="7209" y="8174"/>
                  </a:cubicBezTo>
                  <a:lnTo>
                    <a:pt x="7209" y="8174"/>
                  </a:lnTo>
                  <a:cubicBezTo>
                    <a:pt x="7182" y="8252"/>
                    <a:pt x="7150" y="8357"/>
                    <a:pt x="7150" y="8399"/>
                  </a:cubicBezTo>
                  <a:cubicBezTo>
                    <a:pt x="7193" y="8271"/>
                    <a:pt x="7219" y="8189"/>
                    <a:pt x="7233" y="8140"/>
                  </a:cubicBezTo>
                  <a:lnTo>
                    <a:pt x="7233" y="8140"/>
                  </a:lnTo>
                  <a:cubicBezTo>
                    <a:pt x="7225" y="8152"/>
                    <a:pt x="7216" y="8163"/>
                    <a:pt x="7209" y="8174"/>
                  </a:cubicBezTo>
                  <a:lnTo>
                    <a:pt x="7209" y="8174"/>
                  </a:lnTo>
                  <a:cubicBezTo>
                    <a:pt x="7228" y="8120"/>
                    <a:pt x="7244" y="8080"/>
                    <a:pt x="7247" y="8080"/>
                  </a:cubicBezTo>
                  <a:lnTo>
                    <a:pt x="7247" y="8080"/>
                  </a:lnTo>
                  <a:cubicBezTo>
                    <a:pt x="7249" y="8080"/>
                    <a:pt x="7246" y="8097"/>
                    <a:pt x="7233" y="8140"/>
                  </a:cubicBezTo>
                  <a:lnTo>
                    <a:pt x="7233" y="8140"/>
                  </a:lnTo>
                  <a:cubicBezTo>
                    <a:pt x="7387" y="7929"/>
                    <a:pt x="7700" y="7575"/>
                    <a:pt x="7700" y="7409"/>
                  </a:cubicBezTo>
                  <a:lnTo>
                    <a:pt x="7700" y="7409"/>
                  </a:lnTo>
                  <a:lnTo>
                    <a:pt x="7920" y="7189"/>
                  </a:lnTo>
                  <a:lnTo>
                    <a:pt x="8140" y="7079"/>
                  </a:lnTo>
                  <a:cubicBezTo>
                    <a:pt x="8166" y="7045"/>
                    <a:pt x="8186" y="7017"/>
                    <a:pt x="8200" y="6995"/>
                  </a:cubicBezTo>
                  <a:lnTo>
                    <a:pt x="8200" y="6995"/>
                  </a:lnTo>
                  <a:cubicBezTo>
                    <a:pt x="8216" y="6986"/>
                    <a:pt x="8233" y="6978"/>
                    <a:pt x="8250" y="6969"/>
                  </a:cubicBezTo>
                  <a:cubicBezTo>
                    <a:pt x="8580" y="6749"/>
                    <a:pt x="9020" y="6529"/>
                    <a:pt x="9460" y="6419"/>
                  </a:cubicBezTo>
                  <a:cubicBezTo>
                    <a:pt x="10230" y="5979"/>
                    <a:pt x="10780" y="5209"/>
                    <a:pt x="11000" y="4329"/>
                  </a:cubicBezTo>
                  <a:cubicBezTo>
                    <a:pt x="11550" y="2460"/>
                    <a:pt x="10450" y="590"/>
                    <a:pt x="8580" y="40"/>
                  </a:cubicBezTo>
                  <a:cubicBezTo>
                    <a:pt x="8372" y="14"/>
                    <a:pt x="8164" y="0"/>
                    <a:pt x="79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2579;p44">
              <a:extLst>
                <a:ext uri="{FF2B5EF4-FFF2-40B4-BE49-F238E27FC236}">
                  <a16:creationId xmlns:a16="http://schemas.microsoft.com/office/drawing/2014/main" id="{4BAA1224-2E96-7B1D-701F-CBEB068C9847}"/>
                </a:ext>
              </a:extLst>
            </p:cNvPr>
            <p:cNvSpPr/>
            <p:nvPr/>
          </p:nvSpPr>
          <p:spPr>
            <a:xfrm>
              <a:off x="6620200" y="2078425"/>
              <a:ext cx="409725" cy="509600"/>
            </a:xfrm>
            <a:custGeom>
              <a:avLst/>
              <a:gdLst/>
              <a:ahLst/>
              <a:cxnLst/>
              <a:rect l="l" t="t" r="r" b="b"/>
              <a:pathLst>
                <a:path w="16389" h="20384" extrusionOk="0">
                  <a:moveTo>
                    <a:pt x="8827" y="8202"/>
                  </a:moveTo>
                  <a:lnTo>
                    <a:pt x="8909" y="8285"/>
                  </a:lnTo>
                  <a:cubicBezTo>
                    <a:pt x="8949" y="8344"/>
                    <a:pt x="8963" y="8368"/>
                    <a:pt x="8961" y="8368"/>
                  </a:cubicBezTo>
                  <a:cubicBezTo>
                    <a:pt x="8957" y="8368"/>
                    <a:pt x="8897" y="8291"/>
                    <a:pt x="8827" y="8202"/>
                  </a:cubicBezTo>
                  <a:close/>
                  <a:moveTo>
                    <a:pt x="9555" y="10244"/>
                  </a:moveTo>
                  <a:cubicBezTo>
                    <a:pt x="9563" y="10321"/>
                    <a:pt x="9569" y="10375"/>
                    <a:pt x="9569" y="10375"/>
                  </a:cubicBezTo>
                  <a:cubicBezTo>
                    <a:pt x="9569" y="10326"/>
                    <a:pt x="9564" y="10283"/>
                    <a:pt x="9555" y="10244"/>
                  </a:cubicBezTo>
                  <a:close/>
                  <a:moveTo>
                    <a:pt x="9674" y="10775"/>
                  </a:moveTo>
                  <a:cubicBezTo>
                    <a:pt x="9677" y="10775"/>
                    <a:pt x="9679" y="10787"/>
                    <a:pt x="9679" y="10815"/>
                  </a:cubicBezTo>
                  <a:cubicBezTo>
                    <a:pt x="9679" y="10815"/>
                    <a:pt x="9679" y="10925"/>
                    <a:pt x="9679" y="11035"/>
                  </a:cubicBezTo>
                  <a:cubicBezTo>
                    <a:pt x="9643" y="11144"/>
                    <a:pt x="9607" y="11253"/>
                    <a:pt x="9570" y="11358"/>
                  </a:cubicBezTo>
                  <a:lnTo>
                    <a:pt x="9570" y="11358"/>
                  </a:lnTo>
                  <a:cubicBezTo>
                    <a:pt x="9580" y="11291"/>
                    <a:pt x="9655" y="10775"/>
                    <a:pt x="9674" y="10775"/>
                  </a:cubicBezTo>
                  <a:close/>
                  <a:moveTo>
                    <a:pt x="5786" y="0"/>
                  </a:moveTo>
                  <a:cubicBezTo>
                    <a:pt x="4810" y="0"/>
                    <a:pt x="3828" y="124"/>
                    <a:pt x="2860" y="366"/>
                  </a:cubicBezTo>
                  <a:cubicBezTo>
                    <a:pt x="990" y="806"/>
                    <a:pt x="0" y="2786"/>
                    <a:pt x="440" y="4545"/>
                  </a:cubicBezTo>
                  <a:cubicBezTo>
                    <a:pt x="903" y="6118"/>
                    <a:pt x="2300" y="7069"/>
                    <a:pt x="3779" y="7069"/>
                  </a:cubicBezTo>
                  <a:cubicBezTo>
                    <a:pt x="4058" y="7069"/>
                    <a:pt x="4340" y="7035"/>
                    <a:pt x="4620" y="6965"/>
                  </a:cubicBezTo>
                  <a:lnTo>
                    <a:pt x="5280" y="6855"/>
                  </a:lnTo>
                  <a:lnTo>
                    <a:pt x="6270" y="6855"/>
                  </a:lnTo>
                  <a:cubicBezTo>
                    <a:pt x="6563" y="6855"/>
                    <a:pt x="6905" y="6953"/>
                    <a:pt x="6742" y="6953"/>
                  </a:cubicBezTo>
                  <a:cubicBezTo>
                    <a:pt x="6661" y="6953"/>
                    <a:pt x="6453" y="6928"/>
                    <a:pt x="6050" y="6855"/>
                  </a:cubicBezTo>
                  <a:lnTo>
                    <a:pt x="6050" y="6855"/>
                  </a:lnTo>
                  <a:lnTo>
                    <a:pt x="6600" y="6965"/>
                  </a:lnTo>
                  <a:cubicBezTo>
                    <a:pt x="6826" y="6965"/>
                    <a:pt x="7053" y="7017"/>
                    <a:pt x="7280" y="7085"/>
                  </a:cubicBezTo>
                  <a:lnTo>
                    <a:pt x="7280" y="7085"/>
                  </a:lnTo>
                  <a:lnTo>
                    <a:pt x="7699" y="7295"/>
                  </a:lnTo>
                  <a:lnTo>
                    <a:pt x="8029" y="7515"/>
                  </a:lnTo>
                  <a:lnTo>
                    <a:pt x="8035" y="7518"/>
                  </a:lnTo>
                  <a:lnTo>
                    <a:pt x="8035" y="7518"/>
                  </a:lnTo>
                  <a:cubicBezTo>
                    <a:pt x="8361" y="7827"/>
                    <a:pt x="8381" y="7756"/>
                    <a:pt x="8579" y="7955"/>
                  </a:cubicBezTo>
                  <a:lnTo>
                    <a:pt x="8579" y="7955"/>
                  </a:lnTo>
                  <a:lnTo>
                    <a:pt x="8579" y="7955"/>
                  </a:lnTo>
                  <a:cubicBezTo>
                    <a:pt x="8581" y="7956"/>
                    <a:pt x="8689" y="8066"/>
                    <a:pt x="8689" y="8175"/>
                  </a:cubicBezTo>
                  <a:cubicBezTo>
                    <a:pt x="8689" y="8175"/>
                    <a:pt x="9019" y="8615"/>
                    <a:pt x="9129" y="8835"/>
                  </a:cubicBezTo>
                  <a:cubicBezTo>
                    <a:pt x="9208" y="8992"/>
                    <a:pt x="9230" y="9093"/>
                    <a:pt x="9277" y="9179"/>
                  </a:cubicBezTo>
                  <a:lnTo>
                    <a:pt x="9277" y="9179"/>
                  </a:lnTo>
                  <a:cubicBezTo>
                    <a:pt x="9351" y="9444"/>
                    <a:pt x="9364" y="9648"/>
                    <a:pt x="9459" y="9935"/>
                  </a:cubicBezTo>
                  <a:cubicBezTo>
                    <a:pt x="9459" y="10020"/>
                    <a:pt x="9526" y="10106"/>
                    <a:pt x="9555" y="10244"/>
                  </a:cubicBezTo>
                  <a:lnTo>
                    <a:pt x="9555" y="10244"/>
                  </a:lnTo>
                  <a:cubicBezTo>
                    <a:pt x="9536" y="10050"/>
                    <a:pt x="9505" y="9712"/>
                    <a:pt x="9529" y="9712"/>
                  </a:cubicBezTo>
                  <a:lnTo>
                    <a:pt x="9529" y="9712"/>
                  </a:lnTo>
                  <a:cubicBezTo>
                    <a:pt x="9536" y="9712"/>
                    <a:pt x="9549" y="9745"/>
                    <a:pt x="9569" y="9825"/>
                  </a:cubicBezTo>
                  <a:lnTo>
                    <a:pt x="9569" y="10045"/>
                  </a:lnTo>
                  <a:cubicBezTo>
                    <a:pt x="9569" y="10375"/>
                    <a:pt x="9569" y="10595"/>
                    <a:pt x="9569" y="10925"/>
                  </a:cubicBezTo>
                  <a:cubicBezTo>
                    <a:pt x="9569" y="11142"/>
                    <a:pt x="9569" y="11252"/>
                    <a:pt x="9569" y="11361"/>
                  </a:cubicBezTo>
                  <a:lnTo>
                    <a:pt x="9569" y="11361"/>
                  </a:lnTo>
                  <a:cubicBezTo>
                    <a:pt x="9496" y="11572"/>
                    <a:pt x="9423" y="11768"/>
                    <a:pt x="9349" y="11915"/>
                  </a:cubicBezTo>
                  <a:cubicBezTo>
                    <a:pt x="9456" y="11700"/>
                    <a:pt x="9494" y="11625"/>
                    <a:pt x="9496" y="11625"/>
                  </a:cubicBezTo>
                  <a:lnTo>
                    <a:pt x="9496" y="11625"/>
                  </a:lnTo>
                  <a:cubicBezTo>
                    <a:pt x="9500" y="11625"/>
                    <a:pt x="9349" y="11950"/>
                    <a:pt x="9349" y="12025"/>
                  </a:cubicBezTo>
                  <a:cubicBezTo>
                    <a:pt x="9345" y="12029"/>
                    <a:pt x="9339" y="12035"/>
                    <a:pt x="9333" y="12041"/>
                  </a:cubicBezTo>
                  <a:lnTo>
                    <a:pt x="9333" y="12041"/>
                  </a:lnTo>
                  <a:cubicBezTo>
                    <a:pt x="9343" y="11997"/>
                    <a:pt x="9349" y="11953"/>
                    <a:pt x="9349" y="11915"/>
                  </a:cubicBezTo>
                  <a:lnTo>
                    <a:pt x="9349" y="11915"/>
                  </a:lnTo>
                  <a:cubicBezTo>
                    <a:pt x="9327" y="11982"/>
                    <a:pt x="9309" y="12038"/>
                    <a:pt x="9295" y="12083"/>
                  </a:cubicBezTo>
                  <a:lnTo>
                    <a:pt x="9295" y="12083"/>
                  </a:lnTo>
                  <a:cubicBezTo>
                    <a:pt x="9309" y="12067"/>
                    <a:pt x="9322" y="12053"/>
                    <a:pt x="9333" y="12041"/>
                  </a:cubicBezTo>
                  <a:lnTo>
                    <a:pt x="9333" y="12041"/>
                  </a:lnTo>
                  <a:cubicBezTo>
                    <a:pt x="9308" y="12153"/>
                    <a:pt x="9264" y="12263"/>
                    <a:pt x="9254" y="12263"/>
                  </a:cubicBezTo>
                  <a:cubicBezTo>
                    <a:pt x="9247" y="12263"/>
                    <a:pt x="9255" y="12214"/>
                    <a:pt x="9295" y="12083"/>
                  </a:cubicBezTo>
                  <a:lnTo>
                    <a:pt x="9295" y="12083"/>
                  </a:lnTo>
                  <a:cubicBezTo>
                    <a:pt x="9144" y="12254"/>
                    <a:pt x="8812" y="12679"/>
                    <a:pt x="8786" y="12917"/>
                  </a:cubicBezTo>
                  <a:lnTo>
                    <a:pt x="8786" y="12917"/>
                  </a:lnTo>
                  <a:lnTo>
                    <a:pt x="8689" y="13015"/>
                  </a:lnTo>
                  <a:lnTo>
                    <a:pt x="8689" y="13015"/>
                  </a:lnTo>
                  <a:cubicBezTo>
                    <a:pt x="8631" y="13073"/>
                    <a:pt x="8416" y="13256"/>
                    <a:pt x="8295" y="13365"/>
                  </a:cubicBezTo>
                  <a:lnTo>
                    <a:pt x="8295" y="13365"/>
                  </a:lnTo>
                  <a:cubicBezTo>
                    <a:pt x="8424" y="13279"/>
                    <a:pt x="8526" y="13178"/>
                    <a:pt x="8685" y="13019"/>
                  </a:cubicBezTo>
                  <a:lnTo>
                    <a:pt x="8685" y="13019"/>
                  </a:lnTo>
                  <a:lnTo>
                    <a:pt x="8469" y="13234"/>
                  </a:lnTo>
                  <a:lnTo>
                    <a:pt x="8359" y="13344"/>
                  </a:lnTo>
                  <a:cubicBezTo>
                    <a:pt x="8260" y="13419"/>
                    <a:pt x="8217" y="13449"/>
                    <a:pt x="8211" y="13449"/>
                  </a:cubicBezTo>
                  <a:cubicBezTo>
                    <a:pt x="8204" y="13449"/>
                    <a:pt x="8240" y="13414"/>
                    <a:pt x="8295" y="13365"/>
                  </a:cubicBezTo>
                  <a:lnTo>
                    <a:pt x="8295" y="13365"/>
                  </a:lnTo>
                  <a:cubicBezTo>
                    <a:pt x="8248" y="13396"/>
                    <a:pt x="8198" y="13425"/>
                    <a:pt x="8139" y="13454"/>
                  </a:cubicBezTo>
                  <a:cubicBezTo>
                    <a:pt x="7809" y="13674"/>
                    <a:pt x="7369" y="13784"/>
                    <a:pt x="7039" y="14004"/>
                  </a:cubicBezTo>
                  <a:cubicBezTo>
                    <a:pt x="6270" y="14444"/>
                    <a:pt x="5610" y="15214"/>
                    <a:pt x="5390" y="16094"/>
                  </a:cubicBezTo>
                  <a:cubicBezTo>
                    <a:pt x="5170" y="16974"/>
                    <a:pt x="5280" y="17854"/>
                    <a:pt x="5720" y="18734"/>
                  </a:cubicBezTo>
                  <a:cubicBezTo>
                    <a:pt x="6270" y="19504"/>
                    <a:pt x="6929" y="20054"/>
                    <a:pt x="7809" y="20274"/>
                  </a:cubicBezTo>
                  <a:cubicBezTo>
                    <a:pt x="8103" y="20347"/>
                    <a:pt x="8408" y="20384"/>
                    <a:pt x="8714" y="20384"/>
                  </a:cubicBezTo>
                  <a:cubicBezTo>
                    <a:pt x="9325" y="20384"/>
                    <a:pt x="9936" y="20237"/>
                    <a:pt x="10449" y="19944"/>
                  </a:cubicBezTo>
                  <a:lnTo>
                    <a:pt x="10339" y="19944"/>
                  </a:lnTo>
                  <a:cubicBezTo>
                    <a:pt x="14079" y="18294"/>
                    <a:pt x="16388" y="14554"/>
                    <a:pt x="16388" y="10485"/>
                  </a:cubicBezTo>
                  <a:cubicBezTo>
                    <a:pt x="16388" y="6525"/>
                    <a:pt x="14189" y="2895"/>
                    <a:pt x="10669" y="1136"/>
                  </a:cubicBezTo>
                  <a:cubicBezTo>
                    <a:pt x="9136" y="369"/>
                    <a:pt x="7471"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2580;p44">
              <a:extLst>
                <a:ext uri="{FF2B5EF4-FFF2-40B4-BE49-F238E27FC236}">
                  <a16:creationId xmlns:a16="http://schemas.microsoft.com/office/drawing/2014/main" id="{6A434C6A-FC0D-0887-3B51-DC1D613895A9}"/>
                </a:ext>
              </a:extLst>
            </p:cNvPr>
            <p:cNvSpPr/>
            <p:nvPr/>
          </p:nvSpPr>
          <p:spPr>
            <a:xfrm>
              <a:off x="5928175" y="2076550"/>
              <a:ext cx="455575" cy="512025"/>
            </a:xfrm>
            <a:custGeom>
              <a:avLst/>
              <a:gdLst/>
              <a:ahLst/>
              <a:cxnLst/>
              <a:rect l="l" t="t" r="r" b="b"/>
              <a:pathLst>
                <a:path w="18223" h="20481" extrusionOk="0">
                  <a:moveTo>
                    <a:pt x="10241" y="8314"/>
                  </a:moveTo>
                  <a:cubicBezTo>
                    <a:pt x="10241" y="8314"/>
                    <a:pt x="10258" y="8358"/>
                    <a:pt x="10303" y="8470"/>
                  </a:cubicBezTo>
                  <a:cubicBezTo>
                    <a:pt x="10303" y="8472"/>
                    <a:pt x="10303" y="8474"/>
                    <a:pt x="10303" y="8476"/>
                  </a:cubicBezTo>
                  <a:lnTo>
                    <a:pt x="10303" y="8476"/>
                  </a:lnTo>
                  <a:cubicBezTo>
                    <a:pt x="10268" y="8386"/>
                    <a:pt x="10240" y="8314"/>
                    <a:pt x="10241" y="8314"/>
                  </a:cubicBezTo>
                  <a:close/>
                  <a:moveTo>
                    <a:pt x="10463" y="9147"/>
                  </a:moveTo>
                  <a:cubicBezTo>
                    <a:pt x="10470" y="9197"/>
                    <a:pt x="10489" y="9282"/>
                    <a:pt x="10524" y="9412"/>
                  </a:cubicBezTo>
                  <a:lnTo>
                    <a:pt x="10524" y="9412"/>
                  </a:lnTo>
                  <a:cubicBezTo>
                    <a:pt x="10506" y="9321"/>
                    <a:pt x="10488" y="9230"/>
                    <a:pt x="10463" y="9147"/>
                  </a:cubicBezTo>
                  <a:close/>
                  <a:moveTo>
                    <a:pt x="10524" y="9412"/>
                  </a:moveTo>
                  <a:cubicBezTo>
                    <a:pt x="10551" y="9547"/>
                    <a:pt x="10579" y="9682"/>
                    <a:pt x="10633" y="9790"/>
                  </a:cubicBezTo>
                  <a:cubicBezTo>
                    <a:pt x="10587" y="9635"/>
                    <a:pt x="10551" y="9510"/>
                    <a:pt x="10524" y="9412"/>
                  </a:cubicBezTo>
                  <a:close/>
                  <a:moveTo>
                    <a:pt x="10413" y="11420"/>
                  </a:moveTo>
                  <a:lnTo>
                    <a:pt x="10413" y="11550"/>
                  </a:lnTo>
                  <a:cubicBezTo>
                    <a:pt x="10357" y="11605"/>
                    <a:pt x="10301" y="11689"/>
                    <a:pt x="10246" y="11773"/>
                  </a:cubicBezTo>
                  <a:lnTo>
                    <a:pt x="10246" y="11773"/>
                  </a:lnTo>
                  <a:cubicBezTo>
                    <a:pt x="10293" y="11676"/>
                    <a:pt x="10363" y="11532"/>
                    <a:pt x="10413" y="11420"/>
                  </a:cubicBezTo>
                  <a:close/>
                  <a:moveTo>
                    <a:pt x="9880" y="12330"/>
                  </a:moveTo>
                  <a:cubicBezTo>
                    <a:pt x="9718" y="12516"/>
                    <a:pt x="9662" y="12587"/>
                    <a:pt x="9667" y="12587"/>
                  </a:cubicBezTo>
                  <a:cubicBezTo>
                    <a:pt x="9672" y="12587"/>
                    <a:pt x="9776" y="12470"/>
                    <a:pt x="9880" y="12330"/>
                  </a:cubicBezTo>
                  <a:close/>
                  <a:moveTo>
                    <a:pt x="9569" y="12853"/>
                  </a:moveTo>
                  <a:cubicBezTo>
                    <a:pt x="9576" y="12853"/>
                    <a:pt x="9538" y="12888"/>
                    <a:pt x="9423" y="12979"/>
                  </a:cubicBezTo>
                  <a:cubicBezTo>
                    <a:pt x="9386" y="12992"/>
                    <a:pt x="9349" y="13006"/>
                    <a:pt x="9314" y="13021"/>
                  </a:cubicBezTo>
                  <a:lnTo>
                    <a:pt x="9314" y="13021"/>
                  </a:lnTo>
                  <a:cubicBezTo>
                    <a:pt x="9432" y="12939"/>
                    <a:pt x="9557" y="12853"/>
                    <a:pt x="9569" y="12853"/>
                  </a:cubicBezTo>
                  <a:close/>
                  <a:moveTo>
                    <a:pt x="9778" y="1"/>
                  </a:moveTo>
                  <a:cubicBezTo>
                    <a:pt x="9472" y="1"/>
                    <a:pt x="9166" y="37"/>
                    <a:pt x="8873" y="111"/>
                  </a:cubicBezTo>
                  <a:cubicBezTo>
                    <a:pt x="7993" y="331"/>
                    <a:pt x="7333" y="881"/>
                    <a:pt x="689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70" y="7616"/>
                    <a:pt x="9863" y="7810"/>
                  </a:cubicBezTo>
                  <a:lnTo>
                    <a:pt x="9863" y="7810"/>
                  </a:lnTo>
                  <a:lnTo>
                    <a:pt x="9863" y="7810"/>
                  </a:lnTo>
                  <a:lnTo>
                    <a:pt x="9973" y="8030"/>
                  </a:lnTo>
                  <a:cubicBezTo>
                    <a:pt x="10127" y="8184"/>
                    <a:pt x="10227" y="8392"/>
                    <a:pt x="10311" y="8578"/>
                  </a:cubicBezTo>
                  <a:lnTo>
                    <a:pt x="10311" y="8578"/>
                  </a:lnTo>
                  <a:cubicBezTo>
                    <a:pt x="10336" y="8759"/>
                    <a:pt x="10413" y="8928"/>
                    <a:pt x="10413" y="9020"/>
                  </a:cubicBezTo>
                  <a:cubicBezTo>
                    <a:pt x="10433" y="9059"/>
                    <a:pt x="10449" y="9102"/>
                    <a:pt x="10463" y="9147"/>
                  </a:cubicBezTo>
                  <a:lnTo>
                    <a:pt x="10463" y="9147"/>
                  </a:lnTo>
                  <a:cubicBezTo>
                    <a:pt x="10456" y="9105"/>
                    <a:pt x="10458" y="9088"/>
                    <a:pt x="10465" y="9088"/>
                  </a:cubicBezTo>
                  <a:lnTo>
                    <a:pt x="10465" y="9088"/>
                  </a:lnTo>
                  <a:cubicBezTo>
                    <a:pt x="10489" y="9088"/>
                    <a:pt x="10576" y="9289"/>
                    <a:pt x="10633" y="9460"/>
                  </a:cubicBezTo>
                  <a:cubicBezTo>
                    <a:pt x="10743" y="9900"/>
                    <a:pt x="10633" y="9900"/>
                    <a:pt x="10633" y="10010"/>
                  </a:cubicBezTo>
                  <a:lnTo>
                    <a:pt x="10633" y="10456"/>
                  </a:lnTo>
                  <a:lnTo>
                    <a:pt x="10633" y="10456"/>
                  </a:lnTo>
                  <a:cubicBezTo>
                    <a:pt x="10604" y="10640"/>
                    <a:pt x="10563" y="10879"/>
                    <a:pt x="10523" y="11000"/>
                  </a:cubicBezTo>
                  <a:cubicBezTo>
                    <a:pt x="10419" y="11310"/>
                    <a:pt x="10316" y="11524"/>
                    <a:pt x="10212" y="11823"/>
                  </a:cubicBezTo>
                  <a:lnTo>
                    <a:pt x="10212" y="11823"/>
                  </a:lnTo>
                  <a:cubicBezTo>
                    <a:pt x="10169" y="11887"/>
                    <a:pt x="10126" y="11946"/>
                    <a:pt x="10083" y="11990"/>
                  </a:cubicBezTo>
                  <a:cubicBezTo>
                    <a:pt x="10052"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6" y="13619"/>
                  </a:cubicBezTo>
                  <a:lnTo>
                    <a:pt x="7826" y="13619"/>
                  </a:lnTo>
                  <a:cubicBezTo>
                    <a:pt x="7883" y="13612"/>
                    <a:pt x="7925" y="13608"/>
                    <a:pt x="7937" y="13608"/>
                  </a:cubicBezTo>
                  <a:cubicBezTo>
                    <a:pt x="7954" y="13608"/>
                    <a:pt x="7913" y="13616"/>
                    <a:pt x="7773" y="13639"/>
                  </a:cubicBezTo>
                  <a:lnTo>
                    <a:pt x="7663" y="13639"/>
                  </a:lnTo>
                  <a:cubicBezTo>
                    <a:pt x="7724" y="13639"/>
                    <a:pt x="7777" y="13631"/>
                    <a:pt x="7826" y="13619"/>
                  </a:cubicBezTo>
                  <a:lnTo>
                    <a:pt x="7826" y="13619"/>
                  </a:lnTo>
                  <a:cubicBezTo>
                    <a:pt x="7775" y="13624"/>
                    <a:pt x="7713" y="13632"/>
                    <a:pt x="7650" y="13639"/>
                  </a:cubicBezTo>
                  <a:lnTo>
                    <a:pt x="6673" y="13639"/>
                  </a:lnTo>
                  <a:cubicBezTo>
                    <a:pt x="6673" y="13639"/>
                    <a:pt x="6013" y="13529"/>
                    <a:pt x="5903" y="13529"/>
                  </a:cubicBezTo>
                  <a:cubicBezTo>
                    <a:pt x="5537" y="13429"/>
                    <a:pt x="5188" y="13382"/>
                    <a:pt x="4858" y="13382"/>
                  </a:cubicBezTo>
                  <a:cubicBezTo>
                    <a:pt x="1236" y="13382"/>
                    <a:pt x="1" y="19020"/>
                    <a:pt x="4034" y="20129"/>
                  </a:cubicBezTo>
                  <a:cubicBezTo>
                    <a:pt x="4985" y="20366"/>
                    <a:pt x="5956" y="20481"/>
                    <a:pt x="6921" y="20481"/>
                  </a:cubicBezTo>
                  <a:cubicBezTo>
                    <a:pt x="8189" y="20481"/>
                    <a:pt x="9446" y="20283"/>
                    <a:pt x="10633" y="19909"/>
                  </a:cubicBezTo>
                  <a:cubicBezTo>
                    <a:pt x="12723" y="19139"/>
                    <a:pt x="14483" y="17819"/>
                    <a:pt x="15802" y="15949"/>
                  </a:cubicBezTo>
                  <a:cubicBezTo>
                    <a:pt x="18002" y="12649"/>
                    <a:pt x="18222" y="8470"/>
                    <a:pt x="16352" y="4950"/>
                  </a:cubicBezTo>
                  <a:cubicBezTo>
                    <a:pt x="15362" y="297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2581;p44">
              <a:extLst>
                <a:ext uri="{FF2B5EF4-FFF2-40B4-BE49-F238E27FC236}">
                  <a16:creationId xmlns:a16="http://schemas.microsoft.com/office/drawing/2014/main" id="{B7A5380A-0007-D483-8888-A9FAE4812A55}"/>
                </a:ext>
              </a:extLst>
            </p:cNvPr>
            <p:cNvSpPr/>
            <p:nvPr/>
          </p:nvSpPr>
          <p:spPr>
            <a:xfrm>
              <a:off x="5289325" y="2078425"/>
              <a:ext cx="409750" cy="509600"/>
            </a:xfrm>
            <a:custGeom>
              <a:avLst/>
              <a:gdLst/>
              <a:ahLst/>
              <a:cxnLst/>
              <a:rect l="l" t="t" r="r" b="b"/>
              <a:pathLst>
                <a:path w="16390" h="20384" extrusionOk="0">
                  <a:moveTo>
                    <a:pt x="8100" y="7495"/>
                  </a:moveTo>
                  <a:lnTo>
                    <a:pt x="8140" y="7515"/>
                  </a:lnTo>
                  <a:lnTo>
                    <a:pt x="8188" y="7563"/>
                  </a:lnTo>
                  <a:lnTo>
                    <a:pt x="8188" y="7563"/>
                  </a:lnTo>
                  <a:cubicBezTo>
                    <a:pt x="8159" y="7541"/>
                    <a:pt x="8130" y="7518"/>
                    <a:pt x="8100" y="7495"/>
                  </a:cubicBezTo>
                  <a:close/>
                  <a:moveTo>
                    <a:pt x="8827" y="8202"/>
                  </a:moveTo>
                  <a:lnTo>
                    <a:pt x="8910" y="8285"/>
                  </a:lnTo>
                  <a:cubicBezTo>
                    <a:pt x="8949" y="8344"/>
                    <a:pt x="8964" y="8368"/>
                    <a:pt x="8962" y="8368"/>
                  </a:cubicBezTo>
                  <a:cubicBezTo>
                    <a:pt x="8957" y="8368"/>
                    <a:pt x="8898" y="8291"/>
                    <a:pt x="8827" y="8202"/>
                  </a:cubicBezTo>
                  <a:close/>
                  <a:moveTo>
                    <a:pt x="9556" y="10244"/>
                  </a:moveTo>
                  <a:cubicBezTo>
                    <a:pt x="9564" y="10321"/>
                    <a:pt x="9570" y="10375"/>
                    <a:pt x="9570" y="10375"/>
                  </a:cubicBezTo>
                  <a:cubicBezTo>
                    <a:pt x="9570" y="10326"/>
                    <a:pt x="9564" y="10283"/>
                    <a:pt x="9556" y="10244"/>
                  </a:cubicBezTo>
                  <a:close/>
                  <a:moveTo>
                    <a:pt x="9460" y="11915"/>
                  </a:moveTo>
                  <a:cubicBezTo>
                    <a:pt x="9460" y="12048"/>
                    <a:pt x="9338" y="12263"/>
                    <a:pt x="9316" y="12263"/>
                  </a:cubicBezTo>
                  <a:cubicBezTo>
                    <a:pt x="9302" y="12263"/>
                    <a:pt x="9330" y="12173"/>
                    <a:pt x="9460" y="11915"/>
                  </a:cubicBezTo>
                  <a:close/>
                  <a:moveTo>
                    <a:pt x="5786" y="0"/>
                  </a:moveTo>
                  <a:cubicBezTo>
                    <a:pt x="4811" y="0"/>
                    <a:pt x="3828" y="124"/>
                    <a:pt x="2860" y="366"/>
                  </a:cubicBezTo>
                  <a:cubicBezTo>
                    <a:pt x="991" y="806"/>
                    <a:pt x="1" y="2786"/>
                    <a:pt x="441" y="4545"/>
                  </a:cubicBezTo>
                  <a:cubicBezTo>
                    <a:pt x="903" y="6118"/>
                    <a:pt x="2300" y="7069"/>
                    <a:pt x="3845" y="7069"/>
                  </a:cubicBezTo>
                  <a:cubicBezTo>
                    <a:pt x="4137" y="7069"/>
                    <a:pt x="4434" y="7035"/>
                    <a:pt x="4730" y="6965"/>
                  </a:cubicBezTo>
                  <a:lnTo>
                    <a:pt x="5280" y="6855"/>
                  </a:lnTo>
                  <a:lnTo>
                    <a:pt x="6380" y="6855"/>
                  </a:lnTo>
                  <a:cubicBezTo>
                    <a:pt x="6600" y="6855"/>
                    <a:pt x="6918" y="6953"/>
                    <a:pt x="6779" y="6953"/>
                  </a:cubicBezTo>
                  <a:cubicBezTo>
                    <a:pt x="6710" y="6953"/>
                    <a:pt x="6527" y="6928"/>
                    <a:pt x="6160" y="6855"/>
                  </a:cubicBezTo>
                  <a:lnTo>
                    <a:pt x="6160" y="6855"/>
                  </a:lnTo>
                  <a:lnTo>
                    <a:pt x="6600" y="6965"/>
                  </a:lnTo>
                  <a:cubicBezTo>
                    <a:pt x="6827" y="6965"/>
                    <a:pt x="7054" y="7017"/>
                    <a:pt x="7280" y="7085"/>
                  </a:cubicBezTo>
                  <a:lnTo>
                    <a:pt x="7280" y="7085"/>
                  </a:lnTo>
                  <a:lnTo>
                    <a:pt x="7700" y="7295"/>
                  </a:lnTo>
                  <a:lnTo>
                    <a:pt x="7920" y="7405"/>
                  </a:lnTo>
                  <a:lnTo>
                    <a:pt x="7920" y="7405"/>
                  </a:lnTo>
                  <a:cubicBezTo>
                    <a:pt x="8360" y="7845"/>
                    <a:pt x="8360" y="7735"/>
                    <a:pt x="8580" y="7955"/>
                  </a:cubicBezTo>
                  <a:lnTo>
                    <a:pt x="8580" y="7955"/>
                  </a:lnTo>
                  <a:lnTo>
                    <a:pt x="8580" y="7955"/>
                  </a:lnTo>
                  <a:cubicBezTo>
                    <a:pt x="8581" y="7956"/>
                    <a:pt x="8690" y="8066"/>
                    <a:pt x="8690" y="8175"/>
                  </a:cubicBezTo>
                  <a:cubicBezTo>
                    <a:pt x="8800" y="8175"/>
                    <a:pt x="9020" y="8615"/>
                    <a:pt x="9130" y="8835"/>
                  </a:cubicBezTo>
                  <a:cubicBezTo>
                    <a:pt x="9215" y="9006"/>
                    <a:pt x="9234" y="9110"/>
                    <a:pt x="9290" y="9200"/>
                  </a:cubicBezTo>
                  <a:lnTo>
                    <a:pt x="9290" y="9200"/>
                  </a:lnTo>
                  <a:cubicBezTo>
                    <a:pt x="9381" y="9455"/>
                    <a:pt x="9460" y="9655"/>
                    <a:pt x="9460" y="9935"/>
                  </a:cubicBezTo>
                  <a:cubicBezTo>
                    <a:pt x="9460" y="10020"/>
                    <a:pt x="9526" y="10106"/>
                    <a:pt x="9556" y="10244"/>
                  </a:cubicBezTo>
                  <a:lnTo>
                    <a:pt x="9556" y="10244"/>
                  </a:lnTo>
                  <a:cubicBezTo>
                    <a:pt x="9536" y="10050"/>
                    <a:pt x="9506" y="9712"/>
                    <a:pt x="9530" y="9712"/>
                  </a:cubicBezTo>
                  <a:lnTo>
                    <a:pt x="9530" y="9712"/>
                  </a:lnTo>
                  <a:cubicBezTo>
                    <a:pt x="9537" y="9712"/>
                    <a:pt x="9550" y="9745"/>
                    <a:pt x="9570" y="9825"/>
                  </a:cubicBezTo>
                  <a:lnTo>
                    <a:pt x="9570" y="10045"/>
                  </a:lnTo>
                  <a:cubicBezTo>
                    <a:pt x="9570" y="10375"/>
                    <a:pt x="9570" y="10595"/>
                    <a:pt x="9570" y="10925"/>
                  </a:cubicBezTo>
                  <a:cubicBezTo>
                    <a:pt x="9570" y="11145"/>
                    <a:pt x="9570" y="11255"/>
                    <a:pt x="9570" y="11365"/>
                  </a:cubicBezTo>
                  <a:cubicBezTo>
                    <a:pt x="9570" y="11365"/>
                    <a:pt x="9654" y="10775"/>
                    <a:pt x="9675" y="10775"/>
                  </a:cubicBezTo>
                  <a:cubicBezTo>
                    <a:pt x="9678" y="10775"/>
                    <a:pt x="9680" y="10787"/>
                    <a:pt x="9680" y="10815"/>
                  </a:cubicBezTo>
                  <a:cubicBezTo>
                    <a:pt x="9680" y="10815"/>
                    <a:pt x="9680" y="10925"/>
                    <a:pt x="9680" y="11035"/>
                  </a:cubicBezTo>
                  <a:cubicBezTo>
                    <a:pt x="9584" y="11322"/>
                    <a:pt x="9488" y="11610"/>
                    <a:pt x="9465" y="11825"/>
                  </a:cubicBezTo>
                  <a:lnTo>
                    <a:pt x="9465" y="11825"/>
                  </a:lnTo>
                  <a:cubicBezTo>
                    <a:pt x="9427" y="11907"/>
                    <a:pt x="9383" y="11991"/>
                    <a:pt x="9350" y="12025"/>
                  </a:cubicBezTo>
                  <a:cubicBezTo>
                    <a:pt x="9258" y="12116"/>
                    <a:pt x="8939" y="12588"/>
                    <a:pt x="8834" y="12871"/>
                  </a:cubicBezTo>
                  <a:lnTo>
                    <a:pt x="8834" y="12871"/>
                  </a:lnTo>
                  <a:lnTo>
                    <a:pt x="8686" y="13018"/>
                  </a:lnTo>
                  <a:lnTo>
                    <a:pt x="8686" y="13018"/>
                  </a:lnTo>
                  <a:cubicBezTo>
                    <a:pt x="8469" y="13236"/>
                    <a:pt x="8359" y="13345"/>
                    <a:pt x="8140" y="13454"/>
                  </a:cubicBezTo>
                  <a:cubicBezTo>
                    <a:pt x="7810" y="13674"/>
                    <a:pt x="7370" y="13784"/>
                    <a:pt x="7040" y="14004"/>
                  </a:cubicBezTo>
                  <a:cubicBezTo>
                    <a:pt x="6270" y="14444"/>
                    <a:pt x="5610" y="15214"/>
                    <a:pt x="5390" y="16094"/>
                  </a:cubicBezTo>
                  <a:cubicBezTo>
                    <a:pt x="5170" y="16974"/>
                    <a:pt x="5280" y="17854"/>
                    <a:pt x="5830" y="18734"/>
                  </a:cubicBezTo>
                  <a:cubicBezTo>
                    <a:pt x="6270" y="19504"/>
                    <a:pt x="6930" y="20054"/>
                    <a:pt x="7810" y="20274"/>
                  </a:cubicBezTo>
                  <a:cubicBezTo>
                    <a:pt x="8103" y="20347"/>
                    <a:pt x="8409" y="20384"/>
                    <a:pt x="8714" y="20384"/>
                  </a:cubicBezTo>
                  <a:cubicBezTo>
                    <a:pt x="9325" y="20384"/>
                    <a:pt x="9936" y="20237"/>
                    <a:pt x="10450" y="19944"/>
                  </a:cubicBezTo>
                  <a:lnTo>
                    <a:pt x="10340" y="19944"/>
                  </a:lnTo>
                  <a:cubicBezTo>
                    <a:pt x="14079" y="18294"/>
                    <a:pt x="16389" y="14554"/>
                    <a:pt x="16389" y="10485"/>
                  </a:cubicBezTo>
                  <a:cubicBezTo>
                    <a:pt x="16389" y="6525"/>
                    <a:pt x="14189" y="2895"/>
                    <a:pt x="10670"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2582;p44">
              <a:extLst>
                <a:ext uri="{FF2B5EF4-FFF2-40B4-BE49-F238E27FC236}">
                  <a16:creationId xmlns:a16="http://schemas.microsoft.com/office/drawing/2014/main" id="{864707AD-AA17-E60C-0DE1-68ACE7D1816E}"/>
                </a:ext>
              </a:extLst>
            </p:cNvPr>
            <p:cNvSpPr/>
            <p:nvPr/>
          </p:nvSpPr>
          <p:spPr>
            <a:xfrm>
              <a:off x="4597325" y="2076550"/>
              <a:ext cx="455550" cy="512025"/>
            </a:xfrm>
            <a:custGeom>
              <a:avLst/>
              <a:gdLst/>
              <a:ahLst/>
              <a:cxnLst/>
              <a:rect l="l" t="t" r="r" b="b"/>
              <a:pathLst>
                <a:path w="18222" h="20481" extrusionOk="0">
                  <a:moveTo>
                    <a:pt x="10240" y="8314"/>
                  </a:moveTo>
                  <a:cubicBezTo>
                    <a:pt x="10240" y="8314"/>
                    <a:pt x="10258" y="8358"/>
                    <a:pt x="10303" y="8470"/>
                  </a:cubicBezTo>
                  <a:cubicBezTo>
                    <a:pt x="10303" y="8472"/>
                    <a:pt x="10303" y="8474"/>
                    <a:pt x="10303" y="8476"/>
                  </a:cubicBezTo>
                  <a:lnTo>
                    <a:pt x="10303" y="8476"/>
                  </a:lnTo>
                  <a:cubicBezTo>
                    <a:pt x="10268" y="8386"/>
                    <a:pt x="10240" y="8314"/>
                    <a:pt x="10240" y="8314"/>
                  </a:cubicBezTo>
                  <a:close/>
                  <a:moveTo>
                    <a:pt x="10462" y="9147"/>
                  </a:moveTo>
                  <a:cubicBezTo>
                    <a:pt x="10470" y="9197"/>
                    <a:pt x="10489" y="9282"/>
                    <a:pt x="10524" y="9412"/>
                  </a:cubicBezTo>
                  <a:lnTo>
                    <a:pt x="10524" y="9412"/>
                  </a:lnTo>
                  <a:cubicBezTo>
                    <a:pt x="10506" y="9321"/>
                    <a:pt x="10488" y="9230"/>
                    <a:pt x="10462" y="9147"/>
                  </a:cubicBezTo>
                  <a:close/>
                  <a:moveTo>
                    <a:pt x="10524" y="9412"/>
                  </a:moveTo>
                  <a:cubicBezTo>
                    <a:pt x="10551" y="9547"/>
                    <a:pt x="10579" y="9682"/>
                    <a:pt x="10633" y="9790"/>
                  </a:cubicBezTo>
                  <a:cubicBezTo>
                    <a:pt x="10586" y="9635"/>
                    <a:pt x="10551" y="9510"/>
                    <a:pt x="10524" y="9412"/>
                  </a:cubicBezTo>
                  <a:close/>
                  <a:moveTo>
                    <a:pt x="9880" y="12330"/>
                  </a:moveTo>
                  <a:cubicBezTo>
                    <a:pt x="9718" y="12516"/>
                    <a:pt x="9662" y="12587"/>
                    <a:pt x="9666" y="12587"/>
                  </a:cubicBezTo>
                  <a:cubicBezTo>
                    <a:pt x="9672" y="12587"/>
                    <a:pt x="9776" y="12470"/>
                    <a:pt x="9880" y="12330"/>
                  </a:cubicBezTo>
                  <a:close/>
                  <a:moveTo>
                    <a:pt x="9568" y="12853"/>
                  </a:moveTo>
                  <a:cubicBezTo>
                    <a:pt x="9575" y="12853"/>
                    <a:pt x="9537" y="12888"/>
                    <a:pt x="9423" y="12979"/>
                  </a:cubicBezTo>
                  <a:cubicBezTo>
                    <a:pt x="9385" y="12992"/>
                    <a:pt x="9349" y="13006"/>
                    <a:pt x="9314" y="13021"/>
                  </a:cubicBezTo>
                  <a:lnTo>
                    <a:pt x="9314" y="13021"/>
                  </a:lnTo>
                  <a:cubicBezTo>
                    <a:pt x="9431" y="12939"/>
                    <a:pt x="9557" y="12853"/>
                    <a:pt x="9568" y="12853"/>
                  </a:cubicBezTo>
                  <a:close/>
                  <a:moveTo>
                    <a:pt x="9777" y="1"/>
                  </a:moveTo>
                  <a:cubicBezTo>
                    <a:pt x="9472"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69" y="7616"/>
                    <a:pt x="9863" y="7810"/>
                  </a:cubicBezTo>
                  <a:lnTo>
                    <a:pt x="9973" y="8030"/>
                  </a:lnTo>
                  <a:cubicBezTo>
                    <a:pt x="10127" y="8184"/>
                    <a:pt x="10227" y="8392"/>
                    <a:pt x="10311" y="8578"/>
                  </a:cubicBezTo>
                  <a:lnTo>
                    <a:pt x="10311" y="8578"/>
                  </a:lnTo>
                  <a:cubicBezTo>
                    <a:pt x="10336" y="8759"/>
                    <a:pt x="10413" y="8928"/>
                    <a:pt x="10413" y="9020"/>
                  </a:cubicBezTo>
                  <a:cubicBezTo>
                    <a:pt x="10432" y="9059"/>
                    <a:pt x="10448" y="9102"/>
                    <a:pt x="10462" y="9147"/>
                  </a:cubicBezTo>
                  <a:lnTo>
                    <a:pt x="10462" y="9147"/>
                  </a:lnTo>
                  <a:cubicBezTo>
                    <a:pt x="10456"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3" y="10640"/>
                    <a:pt x="10563" y="10879"/>
                    <a:pt x="10523" y="11000"/>
                  </a:cubicBezTo>
                  <a:cubicBezTo>
                    <a:pt x="10468" y="11165"/>
                    <a:pt x="10413" y="11302"/>
                    <a:pt x="10358" y="11440"/>
                  </a:cubicBezTo>
                  <a:lnTo>
                    <a:pt x="10358" y="11440"/>
                  </a:lnTo>
                  <a:lnTo>
                    <a:pt x="10303" y="11550"/>
                  </a:lnTo>
                  <a:cubicBezTo>
                    <a:pt x="10303" y="11561"/>
                    <a:pt x="10301" y="11573"/>
                    <a:pt x="10299" y="11587"/>
                  </a:cubicBezTo>
                  <a:lnTo>
                    <a:pt x="10299" y="11587"/>
                  </a:lnTo>
                  <a:cubicBezTo>
                    <a:pt x="10274" y="11652"/>
                    <a:pt x="10249" y="11718"/>
                    <a:pt x="10223" y="11790"/>
                  </a:cubicBezTo>
                  <a:lnTo>
                    <a:pt x="10223" y="11790"/>
                  </a:lnTo>
                  <a:cubicBezTo>
                    <a:pt x="10184" y="11866"/>
                    <a:pt x="10133" y="11939"/>
                    <a:pt x="10083" y="11990"/>
                  </a:cubicBezTo>
                  <a:cubicBezTo>
                    <a:pt x="10051"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2" y="13587"/>
                    <a:pt x="7825" y="13619"/>
                  </a:cubicBezTo>
                  <a:lnTo>
                    <a:pt x="7825" y="13619"/>
                  </a:lnTo>
                  <a:cubicBezTo>
                    <a:pt x="7883" y="13612"/>
                    <a:pt x="7925" y="13608"/>
                    <a:pt x="7937" y="13608"/>
                  </a:cubicBezTo>
                  <a:cubicBezTo>
                    <a:pt x="7954" y="13608"/>
                    <a:pt x="7912" y="13616"/>
                    <a:pt x="7773" y="13639"/>
                  </a:cubicBezTo>
                  <a:lnTo>
                    <a:pt x="7663" y="13639"/>
                  </a:lnTo>
                  <a:cubicBezTo>
                    <a:pt x="7724" y="13639"/>
                    <a:pt x="7776" y="13631"/>
                    <a:pt x="7825" y="13619"/>
                  </a:cubicBezTo>
                  <a:lnTo>
                    <a:pt x="7825" y="13619"/>
                  </a:lnTo>
                  <a:cubicBezTo>
                    <a:pt x="7775" y="13624"/>
                    <a:pt x="7712" y="13632"/>
                    <a:pt x="7649" y="13639"/>
                  </a:cubicBezTo>
                  <a:lnTo>
                    <a:pt x="6673" y="13639"/>
                  </a:lnTo>
                  <a:cubicBezTo>
                    <a:pt x="6673" y="13639"/>
                    <a:pt x="6013" y="13529"/>
                    <a:pt x="5903" y="13529"/>
                  </a:cubicBezTo>
                  <a:cubicBezTo>
                    <a:pt x="5536" y="13429"/>
                    <a:pt x="5187" y="13382"/>
                    <a:pt x="4858" y="13382"/>
                  </a:cubicBezTo>
                  <a:cubicBezTo>
                    <a:pt x="1235" y="13382"/>
                    <a:pt x="0" y="19020"/>
                    <a:pt x="4033" y="20129"/>
                  </a:cubicBezTo>
                  <a:cubicBezTo>
                    <a:pt x="4984" y="20366"/>
                    <a:pt x="5955" y="20481"/>
                    <a:pt x="6921" y="20481"/>
                  </a:cubicBezTo>
                  <a:cubicBezTo>
                    <a:pt x="8189" y="20481"/>
                    <a:pt x="9446" y="20283"/>
                    <a:pt x="10633" y="19909"/>
                  </a:cubicBezTo>
                  <a:cubicBezTo>
                    <a:pt x="12722" y="19139"/>
                    <a:pt x="14482" y="17819"/>
                    <a:pt x="15692" y="15949"/>
                  </a:cubicBezTo>
                  <a:cubicBezTo>
                    <a:pt x="18002" y="12649"/>
                    <a:pt x="18222" y="8470"/>
                    <a:pt x="16352" y="4950"/>
                  </a:cubicBezTo>
                  <a:cubicBezTo>
                    <a:pt x="15362" y="297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2583;p44">
              <a:extLst>
                <a:ext uri="{FF2B5EF4-FFF2-40B4-BE49-F238E27FC236}">
                  <a16:creationId xmlns:a16="http://schemas.microsoft.com/office/drawing/2014/main" id="{07E8D00B-3625-AD72-17AA-AED959631464}"/>
                </a:ext>
              </a:extLst>
            </p:cNvPr>
            <p:cNvSpPr/>
            <p:nvPr/>
          </p:nvSpPr>
          <p:spPr>
            <a:xfrm>
              <a:off x="3958475" y="20784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29" y="7518"/>
                    <a:pt x="8100" y="7495"/>
                  </a:cubicBezTo>
                  <a:close/>
                  <a:moveTo>
                    <a:pt x="8827" y="8202"/>
                  </a:moveTo>
                  <a:lnTo>
                    <a:pt x="8909" y="8285"/>
                  </a:lnTo>
                  <a:cubicBezTo>
                    <a:pt x="8949" y="8344"/>
                    <a:pt x="8963" y="8368"/>
                    <a:pt x="8961" y="8368"/>
                  </a:cubicBezTo>
                  <a:cubicBezTo>
                    <a:pt x="8957" y="8368"/>
                    <a:pt x="8898" y="8291"/>
                    <a:pt x="8827" y="8202"/>
                  </a:cubicBezTo>
                  <a:close/>
                  <a:moveTo>
                    <a:pt x="9553" y="10230"/>
                  </a:moveTo>
                  <a:cubicBezTo>
                    <a:pt x="9563" y="10273"/>
                    <a:pt x="9569" y="10320"/>
                    <a:pt x="9569" y="10375"/>
                  </a:cubicBezTo>
                  <a:cubicBezTo>
                    <a:pt x="9569" y="10375"/>
                    <a:pt x="9563" y="10314"/>
                    <a:pt x="9553" y="10230"/>
                  </a:cubicBezTo>
                  <a:close/>
                  <a:moveTo>
                    <a:pt x="9426" y="11683"/>
                  </a:moveTo>
                  <a:cubicBezTo>
                    <a:pt x="9407" y="11769"/>
                    <a:pt x="9383" y="11847"/>
                    <a:pt x="9349" y="11915"/>
                  </a:cubicBezTo>
                  <a:cubicBezTo>
                    <a:pt x="9387" y="11802"/>
                    <a:pt x="9411" y="11728"/>
                    <a:pt x="9426" y="11683"/>
                  </a:cubicBezTo>
                  <a:close/>
                  <a:moveTo>
                    <a:pt x="9349" y="11915"/>
                  </a:moveTo>
                  <a:cubicBezTo>
                    <a:pt x="9349" y="12048"/>
                    <a:pt x="9228" y="12263"/>
                    <a:pt x="9206" y="12263"/>
                  </a:cubicBezTo>
                  <a:cubicBezTo>
                    <a:pt x="9192" y="12263"/>
                    <a:pt x="9220" y="12173"/>
                    <a:pt x="9349" y="11915"/>
                  </a:cubicBezTo>
                  <a:close/>
                  <a:moveTo>
                    <a:pt x="8250" y="13344"/>
                  </a:moveTo>
                  <a:cubicBezTo>
                    <a:pt x="8150" y="13419"/>
                    <a:pt x="8113" y="13449"/>
                    <a:pt x="8114" y="13449"/>
                  </a:cubicBezTo>
                  <a:cubicBezTo>
                    <a:pt x="8115" y="13449"/>
                    <a:pt x="8174" y="13405"/>
                    <a:pt x="8250" y="13344"/>
                  </a:cubicBezTo>
                  <a:close/>
                  <a:moveTo>
                    <a:pt x="5786" y="0"/>
                  </a:moveTo>
                  <a:cubicBezTo>
                    <a:pt x="4810" y="0"/>
                    <a:pt x="3828" y="124"/>
                    <a:pt x="2860" y="366"/>
                  </a:cubicBezTo>
                  <a:cubicBezTo>
                    <a:pt x="990" y="806"/>
                    <a:pt x="0" y="2786"/>
                    <a:pt x="440" y="4545"/>
                  </a:cubicBezTo>
                  <a:cubicBezTo>
                    <a:pt x="903" y="6118"/>
                    <a:pt x="2300" y="7069"/>
                    <a:pt x="3780" y="7069"/>
                  </a:cubicBezTo>
                  <a:cubicBezTo>
                    <a:pt x="4059" y="7069"/>
                    <a:pt x="4341" y="7035"/>
                    <a:pt x="4620" y="6965"/>
                  </a:cubicBezTo>
                  <a:lnTo>
                    <a:pt x="5280" y="6855"/>
                  </a:lnTo>
                  <a:lnTo>
                    <a:pt x="6380" y="6855"/>
                  </a:lnTo>
                  <a:cubicBezTo>
                    <a:pt x="6600" y="6855"/>
                    <a:pt x="6917" y="6953"/>
                    <a:pt x="6779" y="6953"/>
                  </a:cubicBezTo>
                  <a:cubicBezTo>
                    <a:pt x="6710" y="6953"/>
                    <a:pt x="6526" y="6928"/>
                    <a:pt x="6160" y="6855"/>
                  </a:cubicBezTo>
                  <a:lnTo>
                    <a:pt x="6160" y="6855"/>
                  </a:lnTo>
                  <a:lnTo>
                    <a:pt x="6600" y="6965"/>
                  </a:lnTo>
                  <a:cubicBezTo>
                    <a:pt x="6826" y="6965"/>
                    <a:pt x="7053" y="7017"/>
                    <a:pt x="7280" y="7085"/>
                  </a:cubicBezTo>
                  <a:lnTo>
                    <a:pt x="7280" y="7085"/>
                  </a:lnTo>
                  <a:lnTo>
                    <a:pt x="7700" y="7295"/>
                  </a:lnTo>
                  <a:lnTo>
                    <a:pt x="7920" y="7405"/>
                  </a:lnTo>
                  <a:lnTo>
                    <a:pt x="7920" y="7405"/>
                  </a:lnTo>
                  <a:cubicBezTo>
                    <a:pt x="8360" y="7845"/>
                    <a:pt x="8360" y="7735"/>
                    <a:pt x="8579" y="7955"/>
                  </a:cubicBezTo>
                  <a:lnTo>
                    <a:pt x="8579" y="7955"/>
                  </a:lnTo>
                  <a:lnTo>
                    <a:pt x="8579" y="7955"/>
                  </a:lnTo>
                  <a:cubicBezTo>
                    <a:pt x="8581" y="7956"/>
                    <a:pt x="8689" y="8066"/>
                    <a:pt x="8689" y="8175"/>
                  </a:cubicBezTo>
                  <a:cubicBezTo>
                    <a:pt x="8799" y="8175"/>
                    <a:pt x="9019" y="8615"/>
                    <a:pt x="9129" y="8835"/>
                  </a:cubicBezTo>
                  <a:cubicBezTo>
                    <a:pt x="9215" y="9006"/>
                    <a:pt x="9234" y="9110"/>
                    <a:pt x="9290" y="9200"/>
                  </a:cubicBezTo>
                  <a:lnTo>
                    <a:pt x="9290" y="9200"/>
                  </a:lnTo>
                  <a:cubicBezTo>
                    <a:pt x="9381" y="9455"/>
                    <a:pt x="9459" y="9655"/>
                    <a:pt x="9459" y="9935"/>
                  </a:cubicBezTo>
                  <a:lnTo>
                    <a:pt x="9459" y="10045"/>
                  </a:lnTo>
                  <a:cubicBezTo>
                    <a:pt x="9459" y="10375"/>
                    <a:pt x="9459" y="10595"/>
                    <a:pt x="9459" y="10925"/>
                  </a:cubicBezTo>
                  <a:cubicBezTo>
                    <a:pt x="9459" y="11145"/>
                    <a:pt x="9459" y="11255"/>
                    <a:pt x="9459" y="11365"/>
                  </a:cubicBezTo>
                  <a:cubicBezTo>
                    <a:pt x="9459" y="11365"/>
                    <a:pt x="9544" y="10775"/>
                    <a:pt x="9565" y="10775"/>
                  </a:cubicBezTo>
                  <a:cubicBezTo>
                    <a:pt x="9568" y="10775"/>
                    <a:pt x="9569" y="10787"/>
                    <a:pt x="9569" y="10815"/>
                  </a:cubicBezTo>
                  <a:cubicBezTo>
                    <a:pt x="9569" y="10815"/>
                    <a:pt x="9569" y="10925"/>
                    <a:pt x="9569" y="11035"/>
                  </a:cubicBezTo>
                  <a:cubicBezTo>
                    <a:pt x="9499" y="11246"/>
                    <a:pt x="9473" y="11458"/>
                    <a:pt x="9435" y="11641"/>
                  </a:cubicBezTo>
                  <a:lnTo>
                    <a:pt x="9435" y="11641"/>
                  </a:lnTo>
                  <a:cubicBezTo>
                    <a:pt x="9406" y="11707"/>
                    <a:pt x="9304" y="11960"/>
                    <a:pt x="9239" y="12025"/>
                  </a:cubicBezTo>
                  <a:cubicBezTo>
                    <a:pt x="9148" y="12116"/>
                    <a:pt x="8828" y="12588"/>
                    <a:pt x="8723" y="12871"/>
                  </a:cubicBezTo>
                  <a:lnTo>
                    <a:pt x="8723" y="12871"/>
                  </a:lnTo>
                  <a:lnTo>
                    <a:pt x="8360" y="13234"/>
                  </a:lnTo>
                  <a:lnTo>
                    <a:pt x="8250" y="13344"/>
                  </a:lnTo>
                  <a:lnTo>
                    <a:pt x="8250" y="13344"/>
                  </a:lnTo>
                  <a:cubicBezTo>
                    <a:pt x="8349" y="13265"/>
                    <a:pt x="8476" y="13157"/>
                    <a:pt x="8540" y="13083"/>
                  </a:cubicBezTo>
                  <a:lnTo>
                    <a:pt x="8540" y="13083"/>
                  </a:lnTo>
                  <a:cubicBezTo>
                    <a:pt x="8423" y="13258"/>
                    <a:pt x="8238" y="13356"/>
                    <a:pt x="8140" y="13454"/>
                  </a:cubicBezTo>
                  <a:cubicBezTo>
                    <a:pt x="7700" y="13674"/>
                    <a:pt x="7370" y="13784"/>
                    <a:pt x="6930" y="14004"/>
                  </a:cubicBezTo>
                  <a:cubicBezTo>
                    <a:pt x="6160" y="14444"/>
                    <a:pt x="5500" y="15214"/>
                    <a:pt x="5280" y="16094"/>
                  </a:cubicBezTo>
                  <a:cubicBezTo>
                    <a:pt x="5060" y="16974"/>
                    <a:pt x="5170" y="17854"/>
                    <a:pt x="5610" y="18734"/>
                  </a:cubicBezTo>
                  <a:cubicBezTo>
                    <a:pt x="6050" y="19504"/>
                    <a:pt x="6820" y="20054"/>
                    <a:pt x="7700" y="20274"/>
                  </a:cubicBezTo>
                  <a:cubicBezTo>
                    <a:pt x="7993" y="20347"/>
                    <a:pt x="8298" y="20384"/>
                    <a:pt x="8604" y="20384"/>
                  </a:cubicBezTo>
                  <a:cubicBezTo>
                    <a:pt x="9215" y="20384"/>
                    <a:pt x="9826" y="20237"/>
                    <a:pt x="10339" y="19944"/>
                  </a:cubicBezTo>
                  <a:cubicBezTo>
                    <a:pt x="14079" y="18294"/>
                    <a:pt x="16389" y="14554"/>
                    <a:pt x="16389" y="10485"/>
                  </a:cubicBezTo>
                  <a:cubicBezTo>
                    <a:pt x="16389" y="6525"/>
                    <a:pt x="14189" y="2895"/>
                    <a:pt x="10669"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2584;p44">
              <a:extLst>
                <a:ext uri="{FF2B5EF4-FFF2-40B4-BE49-F238E27FC236}">
                  <a16:creationId xmlns:a16="http://schemas.microsoft.com/office/drawing/2014/main" id="{E4093E4A-E36F-C728-2AA7-FF44BA653939}"/>
                </a:ext>
              </a:extLst>
            </p:cNvPr>
            <p:cNvSpPr/>
            <p:nvPr/>
          </p:nvSpPr>
          <p:spPr>
            <a:xfrm>
              <a:off x="3266450" y="2076550"/>
              <a:ext cx="455575" cy="512025"/>
            </a:xfrm>
            <a:custGeom>
              <a:avLst/>
              <a:gdLst/>
              <a:ahLst/>
              <a:cxnLst/>
              <a:rect l="l" t="t" r="r" b="b"/>
              <a:pathLst>
                <a:path w="18223" h="20481" extrusionOk="0">
                  <a:moveTo>
                    <a:pt x="10241" y="8314"/>
                  </a:moveTo>
                  <a:cubicBezTo>
                    <a:pt x="10241" y="8314"/>
                    <a:pt x="10258" y="8358"/>
                    <a:pt x="10303" y="8470"/>
                  </a:cubicBezTo>
                  <a:cubicBezTo>
                    <a:pt x="10303" y="8472"/>
                    <a:pt x="10303" y="8474"/>
                    <a:pt x="10303" y="8476"/>
                  </a:cubicBezTo>
                  <a:lnTo>
                    <a:pt x="10303" y="8476"/>
                  </a:lnTo>
                  <a:cubicBezTo>
                    <a:pt x="10269" y="8386"/>
                    <a:pt x="10240" y="8314"/>
                    <a:pt x="10241" y="8314"/>
                  </a:cubicBezTo>
                  <a:close/>
                  <a:moveTo>
                    <a:pt x="10463" y="9147"/>
                  </a:moveTo>
                  <a:cubicBezTo>
                    <a:pt x="10470" y="9197"/>
                    <a:pt x="10490" y="9282"/>
                    <a:pt x="10525" y="9412"/>
                  </a:cubicBezTo>
                  <a:lnTo>
                    <a:pt x="10525" y="9412"/>
                  </a:lnTo>
                  <a:cubicBezTo>
                    <a:pt x="10506" y="9321"/>
                    <a:pt x="10488" y="9230"/>
                    <a:pt x="10463" y="9147"/>
                  </a:cubicBezTo>
                  <a:close/>
                  <a:moveTo>
                    <a:pt x="10525" y="9412"/>
                  </a:moveTo>
                  <a:cubicBezTo>
                    <a:pt x="10552" y="9547"/>
                    <a:pt x="10579" y="9682"/>
                    <a:pt x="10633" y="9790"/>
                  </a:cubicBezTo>
                  <a:cubicBezTo>
                    <a:pt x="10587" y="9635"/>
                    <a:pt x="10551" y="9510"/>
                    <a:pt x="10525" y="9412"/>
                  </a:cubicBezTo>
                  <a:close/>
                  <a:moveTo>
                    <a:pt x="9881" y="12330"/>
                  </a:moveTo>
                  <a:cubicBezTo>
                    <a:pt x="9718" y="12516"/>
                    <a:pt x="9663" y="12587"/>
                    <a:pt x="9667" y="12587"/>
                  </a:cubicBezTo>
                  <a:cubicBezTo>
                    <a:pt x="9672" y="12587"/>
                    <a:pt x="9776" y="12470"/>
                    <a:pt x="9881" y="12330"/>
                  </a:cubicBezTo>
                  <a:close/>
                  <a:moveTo>
                    <a:pt x="9569" y="12853"/>
                  </a:moveTo>
                  <a:cubicBezTo>
                    <a:pt x="9576" y="12853"/>
                    <a:pt x="9538" y="12888"/>
                    <a:pt x="9423" y="12979"/>
                  </a:cubicBezTo>
                  <a:cubicBezTo>
                    <a:pt x="9386" y="12992"/>
                    <a:pt x="9350" y="13006"/>
                    <a:pt x="9315" y="13021"/>
                  </a:cubicBezTo>
                  <a:lnTo>
                    <a:pt x="9315" y="13021"/>
                  </a:lnTo>
                  <a:cubicBezTo>
                    <a:pt x="9432" y="12939"/>
                    <a:pt x="9557" y="12853"/>
                    <a:pt x="9569" y="12853"/>
                  </a:cubicBezTo>
                  <a:close/>
                  <a:moveTo>
                    <a:pt x="9778" y="1"/>
                  </a:moveTo>
                  <a:cubicBezTo>
                    <a:pt x="9472" y="1"/>
                    <a:pt x="9167" y="37"/>
                    <a:pt x="8873" y="111"/>
                  </a:cubicBezTo>
                  <a:cubicBezTo>
                    <a:pt x="7993" y="331"/>
                    <a:pt x="7334" y="881"/>
                    <a:pt x="6784" y="1651"/>
                  </a:cubicBezTo>
                  <a:cubicBezTo>
                    <a:pt x="6014" y="3190"/>
                    <a:pt x="6344" y="5610"/>
                    <a:pt x="8103" y="6380"/>
                  </a:cubicBezTo>
                  <a:lnTo>
                    <a:pt x="7993" y="6490"/>
                  </a:lnTo>
                  <a:cubicBezTo>
                    <a:pt x="8323" y="6710"/>
                    <a:pt x="8653" y="6820"/>
                    <a:pt x="8983" y="7040"/>
                  </a:cubicBezTo>
                  <a:lnTo>
                    <a:pt x="9313" y="7260"/>
                  </a:lnTo>
                  <a:lnTo>
                    <a:pt x="9313" y="7260"/>
                  </a:lnTo>
                  <a:cubicBezTo>
                    <a:pt x="9561" y="7508"/>
                    <a:pt x="9670" y="7616"/>
                    <a:pt x="9863" y="7810"/>
                  </a:cubicBezTo>
                  <a:lnTo>
                    <a:pt x="9973" y="8030"/>
                  </a:lnTo>
                  <a:cubicBezTo>
                    <a:pt x="10127" y="8184"/>
                    <a:pt x="10227" y="8392"/>
                    <a:pt x="10311" y="8578"/>
                  </a:cubicBezTo>
                  <a:lnTo>
                    <a:pt x="10311" y="8578"/>
                  </a:lnTo>
                  <a:cubicBezTo>
                    <a:pt x="10336" y="8759"/>
                    <a:pt x="10413" y="8928"/>
                    <a:pt x="10413" y="9020"/>
                  </a:cubicBezTo>
                  <a:cubicBezTo>
                    <a:pt x="10433" y="9059"/>
                    <a:pt x="10449" y="9102"/>
                    <a:pt x="10463" y="9147"/>
                  </a:cubicBezTo>
                  <a:lnTo>
                    <a:pt x="10463" y="9147"/>
                  </a:lnTo>
                  <a:cubicBezTo>
                    <a:pt x="10457"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4" y="10640"/>
                    <a:pt x="10563" y="10879"/>
                    <a:pt x="10523" y="11000"/>
                  </a:cubicBezTo>
                  <a:cubicBezTo>
                    <a:pt x="10468" y="11165"/>
                    <a:pt x="10413" y="11302"/>
                    <a:pt x="10358" y="11440"/>
                  </a:cubicBezTo>
                  <a:lnTo>
                    <a:pt x="10358" y="11440"/>
                  </a:lnTo>
                  <a:lnTo>
                    <a:pt x="10303" y="11550"/>
                  </a:lnTo>
                  <a:cubicBezTo>
                    <a:pt x="10303" y="11561"/>
                    <a:pt x="10302" y="11573"/>
                    <a:pt x="10300" y="11587"/>
                  </a:cubicBezTo>
                  <a:lnTo>
                    <a:pt x="10300" y="11587"/>
                  </a:lnTo>
                  <a:cubicBezTo>
                    <a:pt x="10275" y="11652"/>
                    <a:pt x="10249" y="11718"/>
                    <a:pt x="10224" y="11790"/>
                  </a:cubicBezTo>
                  <a:lnTo>
                    <a:pt x="10224" y="11790"/>
                  </a:lnTo>
                  <a:cubicBezTo>
                    <a:pt x="10184" y="11866"/>
                    <a:pt x="10134" y="11939"/>
                    <a:pt x="10083" y="11990"/>
                  </a:cubicBezTo>
                  <a:cubicBezTo>
                    <a:pt x="10052" y="12084"/>
                    <a:pt x="9966" y="12215"/>
                    <a:pt x="9881" y="12330"/>
                  </a:cubicBezTo>
                  <a:lnTo>
                    <a:pt x="9881"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6" y="13619"/>
                  </a:cubicBezTo>
                  <a:lnTo>
                    <a:pt x="7826" y="13619"/>
                  </a:lnTo>
                  <a:cubicBezTo>
                    <a:pt x="7883" y="13612"/>
                    <a:pt x="7926" y="13608"/>
                    <a:pt x="7938" y="13608"/>
                  </a:cubicBezTo>
                  <a:cubicBezTo>
                    <a:pt x="7954" y="13608"/>
                    <a:pt x="7913" y="13616"/>
                    <a:pt x="7773" y="13639"/>
                  </a:cubicBezTo>
                  <a:lnTo>
                    <a:pt x="7663" y="13639"/>
                  </a:lnTo>
                  <a:cubicBezTo>
                    <a:pt x="7724" y="13639"/>
                    <a:pt x="7777" y="13631"/>
                    <a:pt x="7826" y="13619"/>
                  </a:cubicBezTo>
                  <a:lnTo>
                    <a:pt x="7826" y="13619"/>
                  </a:lnTo>
                  <a:cubicBezTo>
                    <a:pt x="7775" y="13624"/>
                    <a:pt x="7713" y="13632"/>
                    <a:pt x="7650" y="13639"/>
                  </a:cubicBezTo>
                  <a:lnTo>
                    <a:pt x="6674" y="13639"/>
                  </a:lnTo>
                  <a:cubicBezTo>
                    <a:pt x="6674" y="13639"/>
                    <a:pt x="6014" y="13529"/>
                    <a:pt x="5904" y="13529"/>
                  </a:cubicBezTo>
                  <a:cubicBezTo>
                    <a:pt x="5537" y="13429"/>
                    <a:pt x="5188" y="13382"/>
                    <a:pt x="4859" y="13382"/>
                  </a:cubicBezTo>
                  <a:cubicBezTo>
                    <a:pt x="1236" y="13382"/>
                    <a:pt x="1" y="19020"/>
                    <a:pt x="4034" y="20129"/>
                  </a:cubicBezTo>
                  <a:cubicBezTo>
                    <a:pt x="4985" y="20366"/>
                    <a:pt x="5956" y="20481"/>
                    <a:pt x="6921" y="20481"/>
                  </a:cubicBezTo>
                  <a:cubicBezTo>
                    <a:pt x="8189" y="20481"/>
                    <a:pt x="9447" y="20283"/>
                    <a:pt x="10633" y="19909"/>
                  </a:cubicBezTo>
                  <a:cubicBezTo>
                    <a:pt x="12723" y="19139"/>
                    <a:pt x="14483" y="17819"/>
                    <a:pt x="15693" y="15949"/>
                  </a:cubicBezTo>
                  <a:cubicBezTo>
                    <a:pt x="18002" y="12649"/>
                    <a:pt x="18222" y="8470"/>
                    <a:pt x="16353" y="4950"/>
                  </a:cubicBezTo>
                  <a:cubicBezTo>
                    <a:pt x="15363" y="297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2585;p44">
              <a:extLst>
                <a:ext uri="{FF2B5EF4-FFF2-40B4-BE49-F238E27FC236}">
                  <a16:creationId xmlns:a16="http://schemas.microsoft.com/office/drawing/2014/main" id="{2CD7CD11-DFE2-771E-FF09-F13F1C2156A4}"/>
                </a:ext>
              </a:extLst>
            </p:cNvPr>
            <p:cNvSpPr/>
            <p:nvPr/>
          </p:nvSpPr>
          <p:spPr>
            <a:xfrm>
              <a:off x="2627600" y="2078425"/>
              <a:ext cx="412500" cy="509600"/>
            </a:xfrm>
            <a:custGeom>
              <a:avLst/>
              <a:gdLst/>
              <a:ahLst/>
              <a:cxnLst/>
              <a:rect l="l" t="t" r="r" b="b"/>
              <a:pathLst>
                <a:path w="16500" h="20384" extrusionOk="0">
                  <a:moveTo>
                    <a:pt x="9460" y="11915"/>
                  </a:moveTo>
                  <a:cubicBezTo>
                    <a:pt x="9460" y="12048"/>
                    <a:pt x="9379" y="12263"/>
                    <a:pt x="9364" y="12263"/>
                  </a:cubicBezTo>
                  <a:cubicBezTo>
                    <a:pt x="9355" y="12263"/>
                    <a:pt x="9374" y="12173"/>
                    <a:pt x="9460" y="11915"/>
                  </a:cubicBezTo>
                  <a:close/>
                  <a:moveTo>
                    <a:pt x="8690" y="13014"/>
                  </a:moveTo>
                  <a:lnTo>
                    <a:pt x="8690" y="13014"/>
                  </a:lnTo>
                  <a:cubicBezTo>
                    <a:pt x="8676" y="13043"/>
                    <a:pt x="8662" y="13069"/>
                    <a:pt x="8648" y="13094"/>
                  </a:cubicBezTo>
                  <a:lnTo>
                    <a:pt x="8648" y="13094"/>
                  </a:lnTo>
                  <a:cubicBezTo>
                    <a:pt x="8674" y="13060"/>
                    <a:pt x="8690" y="13032"/>
                    <a:pt x="8690" y="13014"/>
                  </a:cubicBezTo>
                  <a:close/>
                  <a:moveTo>
                    <a:pt x="8648" y="13094"/>
                  </a:moveTo>
                  <a:lnTo>
                    <a:pt x="8648" y="13094"/>
                  </a:lnTo>
                  <a:cubicBezTo>
                    <a:pt x="8601" y="13153"/>
                    <a:pt x="8524" y="13231"/>
                    <a:pt x="8452" y="13299"/>
                  </a:cubicBezTo>
                  <a:lnTo>
                    <a:pt x="8452" y="13299"/>
                  </a:lnTo>
                  <a:lnTo>
                    <a:pt x="8524" y="13262"/>
                  </a:lnTo>
                  <a:lnTo>
                    <a:pt x="8524" y="13262"/>
                  </a:lnTo>
                  <a:cubicBezTo>
                    <a:pt x="8570" y="13214"/>
                    <a:pt x="8610" y="13160"/>
                    <a:pt x="8648" y="13094"/>
                  </a:cubicBezTo>
                  <a:close/>
                  <a:moveTo>
                    <a:pt x="5820" y="0"/>
                  </a:moveTo>
                  <a:cubicBezTo>
                    <a:pt x="4826" y="0"/>
                    <a:pt x="3828" y="124"/>
                    <a:pt x="2861" y="366"/>
                  </a:cubicBezTo>
                  <a:cubicBezTo>
                    <a:pt x="1101" y="806"/>
                    <a:pt x="1" y="2786"/>
                    <a:pt x="551" y="4545"/>
                  </a:cubicBezTo>
                  <a:cubicBezTo>
                    <a:pt x="1014" y="6118"/>
                    <a:pt x="2410" y="7069"/>
                    <a:pt x="3890" y="7069"/>
                  </a:cubicBezTo>
                  <a:cubicBezTo>
                    <a:pt x="4169" y="7069"/>
                    <a:pt x="4451" y="7035"/>
                    <a:pt x="4730" y="6965"/>
                  </a:cubicBezTo>
                  <a:lnTo>
                    <a:pt x="5390" y="6855"/>
                  </a:lnTo>
                  <a:lnTo>
                    <a:pt x="6380" y="6855"/>
                  </a:lnTo>
                  <a:cubicBezTo>
                    <a:pt x="6600" y="6855"/>
                    <a:pt x="6967" y="6953"/>
                    <a:pt x="6828" y="6953"/>
                  </a:cubicBezTo>
                  <a:cubicBezTo>
                    <a:pt x="6759" y="6953"/>
                    <a:pt x="6564" y="6928"/>
                    <a:pt x="6160" y="6855"/>
                  </a:cubicBezTo>
                  <a:lnTo>
                    <a:pt x="6160" y="6855"/>
                  </a:lnTo>
                  <a:lnTo>
                    <a:pt x="6600" y="6965"/>
                  </a:lnTo>
                  <a:cubicBezTo>
                    <a:pt x="6906" y="6965"/>
                    <a:pt x="7159" y="7018"/>
                    <a:pt x="7395" y="7088"/>
                  </a:cubicBezTo>
                  <a:lnTo>
                    <a:pt x="7395" y="7088"/>
                  </a:lnTo>
                  <a:lnTo>
                    <a:pt x="7810" y="7295"/>
                  </a:lnTo>
                  <a:lnTo>
                    <a:pt x="8089" y="7481"/>
                  </a:lnTo>
                  <a:lnTo>
                    <a:pt x="8089" y="7481"/>
                  </a:lnTo>
                  <a:cubicBezTo>
                    <a:pt x="8374" y="7833"/>
                    <a:pt x="8477" y="7749"/>
                    <a:pt x="8580" y="7955"/>
                  </a:cubicBezTo>
                  <a:lnTo>
                    <a:pt x="8800" y="8175"/>
                  </a:lnTo>
                  <a:lnTo>
                    <a:pt x="8800" y="8175"/>
                  </a:lnTo>
                  <a:cubicBezTo>
                    <a:pt x="8800" y="8175"/>
                    <a:pt x="9130" y="8615"/>
                    <a:pt x="9240" y="8835"/>
                  </a:cubicBezTo>
                  <a:lnTo>
                    <a:pt x="9240" y="8835"/>
                  </a:lnTo>
                  <a:cubicBezTo>
                    <a:pt x="9240" y="8835"/>
                    <a:pt x="9240" y="8835"/>
                    <a:pt x="9240" y="8835"/>
                  </a:cubicBezTo>
                  <a:lnTo>
                    <a:pt x="9240" y="8835"/>
                  </a:lnTo>
                  <a:cubicBezTo>
                    <a:pt x="9240" y="8981"/>
                    <a:pt x="9289" y="9079"/>
                    <a:pt x="9354" y="9161"/>
                  </a:cubicBezTo>
                  <a:lnTo>
                    <a:pt x="9354" y="9161"/>
                  </a:lnTo>
                  <a:cubicBezTo>
                    <a:pt x="9374" y="9435"/>
                    <a:pt x="9472" y="9641"/>
                    <a:pt x="9570" y="9935"/>
                  </a:cubicBezTo>
                  <a:cubicBezTo>
                    <a:pt x="9570" y="9970"/>
                    <a:pt x="9570" y="10007"/>
                    <a:pt x="9570" y="10045"/>
                  </a:cubicBezTo>
                  <a:cubicBezTo>
                    <a:pt x="9680" y="10375"/>
                    <a:pt x="9680" y="10595"/>
                    <a:pt x="9570" y="10925"/>
                  </a:cubicBezTo>
                  <a:cubicBezTo>
                    <a:pt x="9570" y="11145"/>
                    <a:pt x="9570" y="11255"/>
                    <a:pt x="9570" y="11365"/>
                  </a:cubicBezTo>
                  <a:cubicBezTo>
                    <a:pt x="9570" y="11365"/>
                    <a:pt x="9639" y="11125"/>
                    <a:pt x="9680" y="10951"/>
                  </a:cubicBezTo>
                  <a:lnTo>
                    <a:pt x="9680" y="10951"/>
                  </a:lnTo>
                  <a:cubicBezTo>
                    <a:pt x="9680" y="10978"/>
                    <a:pt x="9680" y="11006"/>
                    <a:pt x="9680" y="11035"/>
                  </a:cubicBezTo>
                  <a:cubicBezTo>
                    <a:pt x="9680" y="11284"/>
                    <a:pt x="9617" y="11532"/>
                    <a:pt x="9539" y="11734"/>
                  </a:cubicBezTo>
                  <a:lnTo>
                    <a:pt x="9539" y="11734"/>
                  </a:lnTo>
                  <a:cubicBezTo>
                    <a:pt x="9481" y="11836"/>
                    <a:pt x="9396" y="11978"/>
                    <a:pt x="9350" y="12025"/>
                  </a:cubicBezTo>
                  <a:cubicBezTo>
                    <a:pt x="9350" y="12121"/>
                    <a:pt x="8926" y="12642"/>
                    <a:pt x="8822" y="12916"/>
                  </a:cubicBezTo>
                  <a:lnTo>
                    <a:pt x="8822" y="12916"/>
                  </a:lnTo>
                  <a:cubicBezTo>
                    <a:pt x="8722" y="12996"/>
                    <a:pt x="8651" y="13092"/>
                    <a:pt x="8580" y="13234"/>
                  </a:cubicBezTo>
                  <a:lnTo>
                    <a:pt x="8524" y="13262"/>
                  </a:lnTo>
                  <a:lnTo>
                    <a:pt x="8524" y="13262"/>
                  </a:lnTo>
                  <a:cubicBezTo>
                    <a:pt x="8464" y="13325"/>
                    <a:pt x="8394" y="13377"/>
                    <a:pt x="8304" y="13426"/>
                  </a:cubicBezTo>
                  <a:lnTo>
                    <a:pt x="8304" y="13426"/>
                  </a:lnTo>
                  <a:cubicBezTo>
                    <a:pt x="8338" y="13400"/>
                    <a:pt x="8394" y="13353"/>
                    <a:pt x="8452" y="13299"/>
                  </a:cubicBezTo>
                  <a:lnTo>
                    <a:pt x="8452" y="13299"/>
                  </a:lnTo>
                  <a:lnTo>
                    <a:pt x="8360" y="13344"/>
                  </a:lnTo>
                  <a:cubicBezTo>
                    <a:pt x="8300" y="13405"/>
                    <a:pt x="8273" y="13436"/>
                    <a:pt x="8268" y="13445"/>
                  </a:cubicBezTo>
                  <a:lnTo>
                    <a:pt x="8268" y="13445"/>
                  </a:lnTo>
                  <a:cubicBezTo>
                    <a:pt x="8262" y="13448"/>
                    <a:pt x="8256" y="13451"/>
                    <a:pt x="8250" y="13454"/>
                  </a:cubicBezTo>
                  <a:cubicBezTo>
                    <a:pt x="7920" y="13674"/>
                    <a:pt x="7480" y="13784"/>
                    <a:pt x="7040" y="14004"/>
                  </a:cubicBezTo>
                  <a:cubicBezTo>
                    <a:pt x="6270" y="14444"/>
                    <a:pt x="5720" y="15214"/>
                    <a:pt x="5500" y="16094"/>
                  </a:cubicBezTo>
                  <a:cubicBezTo>
                    <a:pt x="5280" y="16974"/>
                    <a:pt x="5390" y="17854"/>
                    <a:pt x="5830" y="18734"/>
                  </a:cubicBezTo>
                  <a:cubicBezTo>
                    <a:pt x="6270" y="19504"/>
                    <a:pt x="7040" y="20054"/>
                    <a:pt x="7920" y="20274"/>
                  </a:cubicBezTo>
                  <a:cubicBezTo>
                    <a:pt x="8213" y="20347"/>
                    <a:pt x="8507" y="20384"/>
                    <a:pt x="8800" y="20384"/>
                  </a:cubicBezTo>
                  <a:cubicBezTo>
                    <a:pt x="9387" y="20384"/>
                    <a:pt x="9973" y="20237"/>
                    <a:pt x="10560" y="19944"/>
                  </a:cubicBezTo>
                  <a:lnTo>
                    <a:pt x="10450" y="19944"/>
                  </a:lnTo>
                  <a:cubicBezTo>
                    <a:pt x="14079" y="18294"/>
                    <a:pt x="16499" y="14554"/>
                    <a:pt x="16499" y="10485"/>
                  </a:cubicBezTo>
                  <a:cubicBezTo>
                    <a:pt x="16389" y="6525"/>
                    <a:pt x="14299" y="2895"/>
                    <a:pt x="10780" y="1136"/>
                  </a:cubicBezTo>
                  <a:cubicBezTo>
                    <a:pt x="9247" y="369"/>
                    <a:pt x="7538" y="0"/>
                    <a:pt x="582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2586;p44">
              <a:extLst>
                <a:ext uri="{FF2B5EF4-FFF2-40B4-BE49-F238E27FC236}">
                  <a16:creationId xmlns:a16="http://schemas.microsoft.com/office/drawing/2014/main" id="{739D1A03-251E-C161-4FDD-A9681D81A979}"/>
                </a:ext>
              </a:extLst>
            </p:cNvPr>
            <p:cNvSpPr/>
            <p:nvPr/>
          </p:nvSpPr>
          <p:spPr>
            <a:xfrm>
              <a:off x="1935600" y="2076550"/>
              <a:ext cx="455550" cy="512025"/>
            </a:xfrm>
            <a:custGeom>
              <a:avLst/>
              <a:gdLst/>
              <a:ahLst/>
              <a:cxnLst/>
              <a:rect l="l" t="t" r="r" b="b"/>
              <a:pathLst>
                <a:path w="18222" h="20481" extrusionOk="0">
                  <a:moveTo>
                    <a:pt x="10240" y="8314"/>
                  </a:moveTo>
                  <a:lnTo>
                    <a:pt x="10240" y="8314"/>
                  </a:lnTo>
                  <a:cubicBezTo>
                    <a:pt x="10240" y="8314"/>
                    <a:pt x="10258" y="8358"/>
                    <a:pt x="10303" y="8470"/>
                  </a:cubicBezTo>
                  <a:cubicBezTo>
                    <a:pt x="10303" y="8472"/>
                    <a:pt x="10303" y="8474"/>
                    <a:pt x="10303" y="8476"/>
                  </a:cubicBezTo>
                  <a:lnTo>
                    <a:pt x="10303" y="8476"/>
                  </a:lnTo>
                  <a:cubicBezTo>
                    <a:pt x="10268" y="8386"/>
                    <a:pt x="10240" y="8314"/>
                    <a:pt x="10240" y="8314"/>
                  </a:cubicBezTo>
                  <a:close/>
                  <a:moveTo>
                    <a:pt x="10462" y="9147"/>
                  </a:moveTo>
                  <a:lnTo>
                    <a:pt x="10462" y="9147"/>
                  </a:lnTo>
                  <a:cubicBezTo>
                    <a:pt x="10470" y="9197"/>
                    <a:pt x="10489" y="9282"/>
                    <a:pt x="10524" y="9412"/>
                  </a:cubicBezTo>
                  <a:lnTo>
                    <a:pt x="10524" y="9412"/>
                  </a:lnTo>
                  <a:cubicBezTo>
                    <a:pt x="10506" y="9321"/>
                    <a:pt x="10488" y="9230"/>
                    <a:pt x="10462" y="9147"/>
                  </a:cubicBezTo>
                  <a:close/>
                  <a:moveTo>
                    <a:pt x="10524" y="9412"/>
                  </a:moveTo>
                  <a:cubicBezTo>
                    <a:pt x="10551" y="9547"/>
                    <a:pt x="10579" y="9682"/>
                    <a:pt x="10633" y="9790"/>
                  </a:cubicBezTo>
                  <a:cubicBezTo>
                    <a:pt x="10586" y="9635"/>
                    <a:pt x="10551" y="9510"/>
                    <a:pt x="10524" y="9412"/>
                  </a:cubicBezTo>
                  <a:close/>
                  <a:moveTo>
                    <a:pt x="9880" y="12330"/>
                  </a:moveTo>
                  <a:cubicBezTo>
                    <a:pt x="9718" y="12516"/>
                    <a:pt x="9662" y="12587"/>
                    <a:pt x="9666" y="12587"/>
                  </a:cubicBezTo>
                  <a:cubicBezTo>
                    <a:pt x="9672" y="12587"/>
                    <a:pt x="9776" y="12470"/>
                    <a:pt x="9880" y="12330"/>
                  </a:cubicBezTo>
                  <a:close/>
                  <a:moveTo>
                    <a:pt x="9568" y="12853"/>
                  </a:moveTo>
                  <a:cubicBezTo>
                    <a:pt x="9576" y="12853"/>
                    <a:pt x="9537" y="12888"/>
                    <a:pt x="9423" y="12979"/>
                  </a:cubicBezTo>
                  <a:cubicBezTo>
                    <a:pt x="9385" y="12992"/>
                    <a:pt x="9349" y="13006"/>
                    <a:pt x="9314" y="13021"/>
                  </a:cubicBezTo>
                  <a:lnTo>
                    <a:pt x="9314" y="13021"/>
                  </a:lnTo>
                  <a:cubicBezTo>
                    <a:pt x="9432" y="12939"/>
                    <a:pt x="9557" y="12853"/>
                    <a:pt x="9568" y="12853"/>
                  </a:cubicBezTo>
                  <a:close/>
                  <a:moveTo>
                    <a:pt x="9777" y="1"/>
                  </a:moveTo>
                  <a:cubicBezTo>
                    <a:pt x="9472"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69" y="7616"/>
                    <a:pt x="9863" y="7810"/>
                  </a:cubicBezTo>
                  <a:lnTo>
                    <a:pt x="9973" y="8030"/>
                  </a:lnTo>
                  <a:cubicBezTo>
                    <a:pt x="10127" y="8184"/>
                    <a:pt x="10227" y="8392"/>
                    <a:pt x="10311" y="8578"/>
                  </a:cubicBezTo>
                  <a:lnTo>
                    <a:pt x="10311" y="8578"/>
                  </a:lnTo>
                  <a:cubicBezTo>
                    <a:pt x="10336" y="8759"/>
                    <a:pt x="10413" y="8928"/>
                    <a:pt x="10413" y="9020"/>
                  </a:cubicBezTo>
                  <a:cubicBezTo>
                    <a:pt x="10432" y="9059"/>
                    <a:pt x="10448" y="9102"/>
                    <a:pt x="10462" y="9147"/>
                  </a:cubicBezTo>
                  <a:lnTo>
                    <a:pt x="10462" y="9147"/>
                  </a:lnTo>
                  <a:cubicBezTo>
                    <a:pt x="10456"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3" y="10640"/>
                    <a:pt x="10563" y="10879"/>
                    <a:pt x="10523" y="11000"/>
                  </a:cubicBezTo>
                  <a:cubicBezTo>
                    <a:pt x="10468" y="11165"/>
                    <a:pt x="10413" y="11302"/>
                    <a:pt x="10358" y="11440"/>
                  </a:cubicBezTo>
                  <a:lnTo>
                    <a:pt x="10358" y="11440"/>
                  </a:lnTo>
                  <a:lnTo>
                    <a:pt x="10303" y="11550"/>
                  </a:lnTo>
                  <a:cubicBezTo>
                    <a:pt x="10303" y="11561"/>
                    <a:pt x="10302" y="11573"/>
                    <a:pt x="10299" y="11587"/>
                  </a:cubicBezTo>
                  <a:lnTo>
                    <a:pt x="10299" y="11587"/>
                  </a:lnTo>
                  <a:cubicBezTo>
                    <a:pt x="10274" y="11652"/>
                    <a:pt x="10249" y="11718"/>
                    <a:pt x="10224" y="11790"/>
                  </a:cubicBezTo>
                  <a:lnTo>
                    <a:pt x="10224" y="11790"/>
                  </a:lnTo>
                  <a:cubicBezTo>
                    <a:pt x="10184" y="11866"/>
                    <a:pt x="10133" y="11939"/>
                    <a:pt x="10083" y="11990"/>
                  </a:cubicBezTo>
                  <a:cubicBezTo>
                    <a:pt x="10051"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5" y="13619"/>
                  </a:cubicBezTo>
                  <a:lnTo>
                    <a:pt x="7825" y="13619"/>
                  </a:lnTo>
                  <a:cubicBezTo>
                    <a:pt x="7883" y="13612"/>
                    <a:pt x="7925" y="13608"/>
                    <a:pt x="7937" y="13608"/>
                  </a:cubicBezTo>
                  <a:cubicBezTo>
                    <a:pt x="7954" y="13608"/>
                    <a:pt x="7913" y="13616"/>
                    <a:pt x="7773" y="13639"/>
                  </a:cubicBezTo>
                  <a:lnTo>
                    <a:pt x="7663" y="13639"/>
                  </a:lnTo>
                  <a:cubicBezTo>
                    <a:pt x="7724" y="13639"/>
                    <a:pt x="7777" y="13631"/>
                    <a:pt x="7825" y="13619"/>
                  </a:cubicBezTo>
                  <a:lnTo>
                    <a:pt x="7825" y="13619"/>
                  </a:lnTo>
                  <a:cubicBezTo>
                    <a:pt x="7775" y="13624"/>
                    <a:pt x="7713" y="13632"/>
                    <a:pt x="7649" y="13639"/>
                  </a:cubicBezTo>
                  <a:lnTo>
                    <a:pt x="6673" y="13639"/>
                  </a:lnTo>
                  <a:cubicBezTo>
                    <a:pt x="6673" y="13639"/>
                    <a:pt x="6013" y="13529"/>
                    <a:pt x="5903" y="13529"/>
                  </a:cubicBezTo>
                  <a:cubicBezTo>
                    <a:pt x="5537" y="13429"/>
                    <a:pt x="5188" y="13382"/>
                    <a:pt x="4858" y="13382"/>
                  </a:cubicBezTo>
                  <a:cubicBezTo>
                    <a:pt x="1236" y="13382"/>
                    <a:pt x="1" y="19020"/>
                    <a:pt x="4033" y="20129"/>
                  </a:cubicBezTo>
                  <a:cubicBezTo>
                    <a:pt x="4984" y="20366"/>
                    <a:pt x="5956" y="20481"/>
                    <a:pt x="6921" y="20481"/>
                  </a:cubicBezTo>
                  <a:cubicBezTo>
                    <a:pt x="8189" y="20481"/>
                    <a:pt x="9446" y="20283"/>
                    <a:pt x="10633" y="19909"/>
                  </a:cubicBezTo>
                  <a:cubicBezTo>
                    <a:pt x="12723" y="19139"/>
                    <a:pt x="14482" y="17819"/>
                    <a:pt x="15692" y="15949"/>
                  </a:cubicBezTo>
                  <a:cubicBezTo>
                    <a:pt x="18002" y="12649"/>
                    <a:pt x="18222" y="8470"/>
                    <a:pt x="16352" y="4950"/>
                  </a:cubicBezTo>
                  <a:cubicBezTo>
                    <a:pt x="15362" y="2970"/>
                    <a:pt x="13602" y="1321"/>
                    <a:pt x="11513"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2587;p44">
              <a:extLst>
                <a:ext uri="{FF2B5EF4-FFF2-40B4-BE49-F238E27FC236}">
                  <a16:creationId xmlns:a16="http://schemas.microsoft.com/office/drawing/2014/main" id="{08E8AC2F-0EDD-716C-0CA1-3199B34D20E3}"/>
                </a:ext>
              </a:extLst>
            </p:cNvPr>
            <p:cNvSpPr/>
            <p:nvPr/>
          </p:nvSpPr>
          <p:spPr>
            <a:xfrm>
              <a:off x="1296750" y="20784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30" y="7518"/>
                    <a:pt x="8100" y="7495"/>
                  </a:cubicBezTo>
                  <a:close/>
                  <a:moveTo>
                    <a:pt x="8827" y="8202"/>
                  </a:moveTo>
                  <a:lnTo>
                    <a:pt x="8910" y="8285"/>
                  </a:lnTo>
                  <a:cubicBezTo>
                    <a:pt x="8949" y="8344"/>
                    <a:pt x="8964" y="8368"/>
                    <a:pt x="8961" y="8368"/>
                  </a:cubicBezTo>
                  <a:cubicBezTo>
                    <a:pt x="8957" y="8368"/>
                    <a:pt x="8898" y="8291"/>
                    <a:pt x="8827" y="8202"/>
                  </a:cubicBezTo>
                  <a:close/>
                  <a:moveTo>
                    <a:pt x="9556" y="10244"/>
                  </a:moveTo>
                  <a:cubicBezTo>
                    <a:pt x="9564" y="10321"/>
                    <a:pt x="9570" y="10375"/>
                    <a:pt x="9570" y="10375"/>
                  </a:cubicBezTo>
                  <a:cubicBezTo>
                    <a:pt x="9570" y="10326"/>
                    <a:pt x="9564" y="10283"/>
                    <a:pt x="9556" y="10244"/>
                  </a:cubicBezTo>
                  <a:close/>
                  <a:moveTo>
                    <a:pt x="9460" y="11915"/>
                  </a:moveTo>
                  <a:cubicBezTo>
                    <a:pt x="9460" y="12048"/>
                    <a:pt x="9338" y="12263"/>
                    <a:pt x="9316" y="12263"/>
                  </a:cubicBezTo>
                  <a:cubicBezTo>
                    <a:pt x="9302" y="12263"/>
                    <a:pt x="9330" y="12173"/>
                    <a:pt x="9460" y="11915"/>
                  </a:cubicBezTo>
                  <a:close/>
                  <a:moveTo>
                    <a:pt x="5786" y="0"/>
                  </a:moveTo>
                  <a:cubicBezTo>
                    <a:pt x="4810" y="0"/>
                    <a:pt x="3828" y="124"/>
                    <a:pt x="2860" y="366"/>
                  </a:cubicBezTo>
                  <a:cubicBezTo>
                    <a:pt x="990" y="806"/>
                    <a:pt x="1" y="2786"/>
                    <a:pt x="441" y="4545"/>
                  </a:cubicBezTo>
                  <a:cubicBezTo>
                    <a:pt x="903" y="6118"/>
                    <a:pt x="2300" y="7069"/>
                    <a:pt x="3845" y="7069"/>
                  </a:cubicBezTo>
                  <a:cubicBezTo>
                    <a:pt x="4137" y="7069"/>
                    <a:pt x="4433" y="7035"/>
                    <a:pt x="4730" y="6965"/>
                  </a:cubicBezTo>
                  <a:lnTo>
                    <a:pt x="5280" y="6855"/>
                  </a:lnTo>
                  <a:lnTo>
                    <a:pt x="6380" y="6855"/>
                  </a:lnTo>
                  <a:cubicBezTo>
                    <a:pt x="6600" y="6855"/>
                    <a:pt x="6918" y="6953"/>
                    <a:pt x="6779" y="6953"/>
                  </a:cubicBezTo>
                  <a:cubicBezTo>
                    <a:pt x="6710" y="6953"/>
                    <a:pt x="6527" y="6928"/>
                    <a:pt x="6160" y="6855"/>
                  </a:cubicBezTo>
                  <a:lnTo>
                    <a:pt x="6160" y="6855"/>
                  </a:lnTo>
                  <a:lnTo>
                    <a:pt x="6600" y="6965"/>
                  </a:lnTo>
                  <a:cubicBezTo>
                    <a:pt x="6827" y="6965"/>
                    <a:pt x="7053" y="7017"/>
                    <a:pt x="7280" y="7085"/>
                  </a:cubicBezTo>
                  <a:lnTo>
                    <a:pt x="7280" y="7085"/>
                  </a:lnTo>
                  <a:lnTo>
                    <a:pt x="7700" y="7295"/>
                  </a:lnTo>
                  <a:lnTo>
                    <a:pt x="7920" y="7405"/>
                  </a:lnTo>
                  <a:lnTo>
                    <a:pt x="7920" y="7405"/>
                  </a:lnTo>
                  <a:cubicBezTo>
                    <a:pt x="8360" y="7845"/>
                    <a:pt x="8360" y="7735"/>
                    <a:pt x="8580" y="7955"/>
                  </a:cubicBezTo>
                  <a:lnTo>
                    <a:pt x="8580" y="7955"/>
                  </a:lnTo>
                  <a:lnTo>
                    <a:pt x="8580" y="7955"/>
                  </a:lnTo>
                  <a:cubicBezTo>
                    <a:pt x="8580" y="7956"/>
                    <a:pt x="8690" y="8065"/>
                    <a:pt x="8690" y="8175"/>
                  </a:cubicBezTo>
                  <a:cubicBezTo>
                    <a:pt x="8800" y="8175"/>
                    <a:pt x="9020" y="8615"/>
                    <a:pt x="9130" y="8835"/>
                  </a:cubicBezTo>
                  <a:cubicBezTo>
                    <a:pt x="9215" y="9006"/>
                    <a:pt x="9234" y="9110"/>
                    <a:pt x="9290" y="9200"/>
                  </a:cubicBezTo>
                  <a:lnTo>
                    <a:pt x="9290" y="9200"/>
                  </a:lnTo>
                  <a:cubicBezTo>
                    <a:pt x="9381" y="9455"/>
                    <a:pt x="9460" y="9655"/>
                    <a:pt x="9460" y="9935"/>
                  </a:cubicBezTo>
                  <a:cubicBezTo>
                    <a:pt x="9460" y="10020"/>
                    <a:pt x="9526" y="10106"/>
                    <a:pt x="9556" y="10244"/>
                  </a:cubicBezTo>
                  <a:lnTo>
                    <a:pt x="9556" y="10244"/>
                  </a:lnTo>
                  <a:cubicBezTo>
                    <a:pt x="9536" y="10050"/>
                    <a:pt x="9505" y="9712"/>
                    <a:pt x="9529" y="9712"/>
                  </a:cubicBezTo>
                  <a:cubicBezTo>
                    <a:pt x="9537" y="9712"/>
                    <a:pt x="9550" y="9745"/>
                    <a:pt x="9570" y="9825"/>
                  </a:cubicBezTo>
                  <a:lnTo>
                    <a:pt x="9570" y="10045"/>
                  </a:lnTo>
                  <a:cubicBezTo>
                    <a:pt x="9570" y="10375"/>
                    <a:pt x="9570" y="10595"/>
                    <a:pt x="9570" y="10925"/>
                  </a:cubicBezTo>
                  <a:cubicBezTo>
                    <a:pt x="9570" y="11145"/>
                    <a:pt x="9570" y="11255"/>
                    <a:pt x="9570" y="11365"/>
                  </a:cubicBezTo>
                  <a:cubicBezTo>
                    <a:pt x="9570" y="11365"/>
                    <a:pt x="9654" y="10775"/>
                    <a:pt x="9675" y="10775"/>
                  </a:cubicBezTo>
                  <a:cubicBezTo>
                    <a:pt x="9678" y="10775"/>
                    <a:pt x="9680" y="10787"/>
                    <a:pt x="9680" y="10815"/>
                  </a:cubicBezTo>
                  <a:cubicBezTo>
                    <a:pt x="9680" y="10815"/>
                    <a:pt x="9680" y="10925"/>
                    <a:pt x="9680" y="11035"/>
                  </a:cubicBezTo>
                  <a:cubicBezTo>
                    <a:pt x="9584" y="11322"/>
                    <a:pt x="9488" y="11610"/>
                    <a:pt x="9465" y="11825"/>
                  </a:cubicBezTo>
                  <a:lnTo>
                    <a:pt x="9465" y="11825"/>
                  </a:lnTo>
                  <a:cubicBezTo>
                    <a:pt x="9426" y="11907"/>
                    <a:pt x="9383" y="11991"/>
                    <a:pt x="9350" y="12025"/>
                  </a:cubicBezTo>
                  <a:cubicBezTo>
                    <a:pt x="9258" y="12116"/>
                    <a:pt x="8938" y="12588"/>
                    <a:pt x="8833" y="12871"/>
                  </a:cubicBezTo>
                  <a:lnTo>
                    <a:pt x="8833" y="12871"/>
                  </a:lnTo>
                  <a:lnTo>
                    <a:pt x="8687" y="13017"/>
                  </a:lnTo>
                  <a:lnTo>
                    <a:pt x="8687" y="13017"/>
                  </a:lnTo>
                  <a:cubicBezTo>
                    <a:pt x="8469" y="13235"/>
                    <a:pt x="8359" y="13345"/>
                    <a:pt x="8140" y="13454"/>
                  </a:cubicBezTo>
                  <a:cubicBezTo>
                    <a:pt x="7810" y="13674"/>
                    <a:pt x="7370" y="13784"/>
                    <a:pt x="7040" y="14004"/>
                  </a:cubicBezTo>
                  <a:cubicBezTo>
                    <a:pt x="6270" y="14444"/>
                    <a:pt x="5610" y="15214"/>
                    <a:pt x="5390" y="16094"/>
                  </a:cubicBezTo>
                  <a:cubicBezTo>
                    <a:pt x="5170" y="16974"/>
                    <a:pt x="5280" y="17854"/>
                    <a:pt x="5830" y="18734"/>
                  </a:cubicBezTo>
                  <a:cubicBezTo>
                    <a:pt x="6270" y="19504"/>
                    <a:pt x="6930" y="20054"/>
                    <a:pt x="7810" y="20274"/>
                  </a:cubicBezTo>
                  <a:cubicBezTo>
                    <a:pt x="8103" y="20347"/>
                    <a:pt x="8409" y="20384"/>
                    <a:pt x="8714" y="20384"/>
                  </a:cubicBezTo>
                  <a:cubicBezTo>
                    <a:pt x="9325" y="20384"/>
                    <a:pt x="9936" y="20237"/>
                    <a:pt x="10449" y="19944"/>
                  </a:cubicBezTo>
                  <a:lnTo>
                    <a:pt x="10339" y="19944"/>
                  </a:lnTo>
                  <a:cubicBezTo>
                    <a:pt x="14079" y="18294"/>
                    <a:pt x="16389" y="14554"/>
                    <a:pt x="16389" y="10485"/>
                  </a:cubicBezTo>
                  <a:cubicBezTo>
                    <a:pt x="16389" y="6525"/>
                    <a:pt x="14189" y="2895"/>
                    <a:pt x="10669"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2588;p44">
              <a:extLst>
                <a:ext uri="{FF2B5EF4-FFF2-40B4-BE49-F238E27FC236}">
                  <a16:creationId xmlns:a16="http://schemas.microsoft.com/office/drawing/2014/main" id="{206FDFC7-559C-326C-F506-DA163692F05E}"/>
                </a:ext>
              </a:extLst>
            </p:cNvPr>
            <p:cNvSpPr/>
            <p:nvPr/>
          </p:nvSpPr>
          <p:spPr>
            <a:xfrm>
              <a:off x="604750" y="2076550"/>
              <a:ext cx="455550" cy="512025"/>
            </a:xfrm>
            <a:custGeom>
              <a:avLst/>
              <a:gdLst/>
              <a:ahLst/>
              <a:cxnLst/>
              <a:rect l="l" t="t" r="r" b="b"/>
              <a:pathLst>
                <a:path w="18222" h="20481" extrusionOk="0">
                  <a:moveTo>
                    <a:pt x="10240" y="8314"/>
                  </a:moveTo>
                  <a:lnTo>
                    <a:pt x="10240" y="8314"/>
                  </a:lnTo>
                  <a:cubicBezTo>
                    <a:pt x="10240" y="8314"/>
                    <a:pt x="10257" y="8358"/>
                    <a:pt x="10302" y="8470"/>
                  </a:cubicBezTo>
                  <a:cubicBezTo>
                    <a:pt x="10302" y="8472"/>
                    <a:pt x="10302" y="8474"/>
                    <a:pt x="10302" y="8476"/>
                  </a:cubicBezTo>
                  <a:lnTo>
                    <a:pt x="10302" y="8476"/>
                  </a:lnTo>
                  <a:cubicBezTo>
                    <a:pt x="10268" y="8386"/>
                    <a:pt x="10240" y="8314"/>
                    <a:pt x="10240" y="8314"/>
                  </a:cubicBezTo>
                  <a:close/>
                  <a:moveTo>
                    <a:pt x="10462" y="9147"/>
                  </a:moveTo>
                  <a:cubicBezTo>
                    <a:pt x="10469" y="9197"/>
                    <a:pt x="10489" y="9282"/>
                    <a:pt x="10524" y="9412"/>
                  </a:cubicBezTo>
                  <a:lnTo>
                    <a:pt x="10524" y="9412"/>
                  </a:lnTo>
                  <a:cubicBezTo>
                    <a:pt x="10506" y="9321"/>
                    <a:pt x="10488" y="9230"/>
                    <a:pt x="10462" y="9147"/>
                  </a:cubicBezTo>
                  <a:close/>
                  <a:moveTo>
                    <a:pt x="10524" y="9412"/>
                  </a:moveTo>
                  <a:cubicBezTo>
                    <a:pt x="10551" y="9547"/>
                    <a:pt x="10578" y="9682"/>
                    <a:pt x="10632" y="9790"/>
                  </a:cubicBezTo>
                  <a:cubicBezTo>
                    <a:pt x="10586" y="9635"/>
                    <a:pt x="10550" y="9510"/>
                    <a:pt x="10524" y="9412"/>
                  </a:cubicBezTo>
                  <a:close/>
                  <a:moveTo>
                    <a:pt x="9880" y="12330"/>
                  </a:moveTo>
                  <a:cubicBezTo>
                    <a:pt x="9718" y="12516"/>
                    <a:pt x="9662" y="12587"/>
                    <a:pt x="9666" y="12587"/>
                  </a:cubicBezTo>
                  <a:cubicBezTo>
                    <a:pt x="9671" y="12587"/>
                    <a:pt x="9775" y="12470"/>
                    <a:pt x="9880" y="12330"/>
                  </a:cubicBezTo>
                  <a:close/>
                  <a:moveTo>
                    <a:pt x="9568" y="12853"/>
                  </a:moveTo>
                  <a:cubicBezTo>
                    <a:pt x="9575" y="12853"/>
                    <a:pt x="9537" y="12888"/>
                    <a:pt x="9422" y="12979"/>
                  </a:cubicBezTo>
                  <a:cubicBezTo>
                    <a:pt x="9385" y="12992"/>
                    <a:pt x="9349" y="13006"/>
                    <a:pt x="9314" y="13021"/>
                  </a:cubicBezTo>
                  <a:lnTo>
                    <a:pt x="9314" y="13021"/>
                  </a:lnTo>
                  <a:cubicBezTo>
                    <a:pt x="9431" y="12939"/>
                    <a:pt x="9556" y="12853"/>
                    <a:pt x="9568" y="12853"/>
                  </a:cubicBezTo>
                  <a:close/>
                  <a:moveTo>
                    <a:pt x="9777" y="1"/>
                  </a:moveTo>
                  <a:cubicBezTo>
                    <a:pt x="9471"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2" y="7260"/>
                  </a:lnTo>
                  <a:lnTo>
                    <a:pt x="9312" y="7260"/>
                  </a:lnTo>
                  <a:cubicBezTo>
                    <a:pt x="9560" y="7508"/>
                    <a:pt x="9669" y="7616"/>
                    <a:pt x="9862" y="7810"/>
                  </a:cubicBezTo>
                  <a:lnTo>
                    <a:pt x="9972" y="8030"/>
                  </a:lnTo>
                  <a:cubicBezTo>
                    <a:pt x="10126" y="8184"/>
                    <a:pt x="10226" y="8392"/>
                    <a:pt x="10310" y="8578"/>
                  </a:cubicBezTo>
                  <a:lnTo>
                    <a:pt x="10310" y="8578"/>
                  </a:lnTo>
                  <a:cubicBezTo>
                    <a:pt x="10336" y="8759"/>
                    <a:pt x="10412" y="8928"/>
                    <a:pt x="10412" y="9020"/>
                  </a:cubicBezTo>
                  <a:cubicBezTo>
                    <a:pt x="10432" y="9059"/>
                    <a:pt x="10448" y="9102"/>
                    <a:pt x="10462" y="9147"/>
                  </a:cubicBezTo>
                  <a:lnTo>
                    <a:pt x="10462" y="9147"/>
                  </a:lnTo>
                  <a:cubicBezTo>
                    <a:pt x="10456" y="9105"/>
                    <a:pt x="10457" y="9088"/>
                    <a:pt x="10464" y="9088"/>
                  </a:cubicBezTo>
                  <a:cubicBezTo>
                    <a:pt x="10489" y="9088"/>
                    <a:pt x="10575" y="9289"/>
                    <a:pt x="10632" y="9460"/>
                  </a:cubicBezTo>
                  <a:cubicBezTo>
                    <a:pt x="10742" y="9900"/>
                    <a:pt x="10632" y="9900"/>
                    <a:pt x="10632" y="10010"/>
                  </a:cubicBezTo>
                  <a:lnTo>
                    <a:pt x="10632" y="10456"/>
                  </a:lnTo>
                  <a:lnTo>
                    <a:pt x="10632" y="10456"/>
                  </a:lnTo>
                  <a:cubicBezTo>
                    <a:pt x="10603" y="10640"/>
                    <a:pt x="10563" y="10879"/>
                    <a:pt x="10522" y="11000"/>
                  </a:cubicBezTo>
                  <a:cubicBezTo>
                    <a:pt x="10467" y="11165"/>
                    <a:pt x="10412" y="11302"/>
                    <a:pt x="10357" y="11440"/>
                  </a:cubicBezTo>
                  <a:lnTo>
                    <a:pt x="10357" y="11440"/>
                  </a:lnTo>
                  <a:lnTo>
                    <a:pt x="10302" y="11550"/>
                  </a:lnTo>
                  <a:cubicBezTo>
                    <a:pt x="10302" y="11561"/>
                    <a:pt x="10301" y="11573"/>
                    <a:pt x="10299" y="11587"/>
                  </a:cubicBezTo>
                  <a:lnTo>
                    <a:pt x="10299" y="11587"/>
                  </a:lnTo>
                  <a:cubicBezTo>
                    <a:pt x="10274" y="11652"/>
                    <a:pt x="10248" y="11718"/>
                    <a:pt x="10223" y="11790"/>
                  </a:cubicBezTo>
                  <a:lnTo>
                    <a:pt x="10223" y="11790"/>
                  </a:lnTo>
                  <a:cubicBezTo>
                    <a:pt x="10183" y="11866"/>
                    <a:pt x="10133" y="11939"/>
                    <a:pt x="10082" y="11990"/>
                  </a:cubicBezTo>
                  <a:cubicBezTo>
                    <a:pt x="10051" y="12084"/>
                    <a:pt x="9965" y="12215"/>
                    <a:pt x="9880" y="12330"/>
                  </a:cubicBezTo>
                  <a:lnTo>
                    <a:pt x="9880" y="12330"/>
                  </a:lnTo>
                  <a:cubicBezTo>
                    <a:pt x="9935" y="12267"/>
                    <a:pt x="10002" y="12191"/>
                    <a:pt x="10082" y="12100"/>
                  </a:cubicBezTo>
                  <a:lnTo>
                    <a:pt x="10082" y="12100"/>
                  </a:lnTo>
                  <a:cubicBezTo>
                    <a:pt x="9972" y="12320"/>
                    <a:pt x="9752" y="12649"/>
                    <a:pt x="9532" y="12869"/>
                  </a:cubicBezTo>
                  <a:lnTo>
                    <a:pt x="9289" y="13032"/>
                  </a:lnTo>
                  <a:lnTo>
                    <a:pt x="9289" y="13032"/>
                  </a:lnTo>
                  <a:cubicBezTo>
                    <a:pt x="9116" y="13110"/>
                    <a:pt x="8969" y="13213"/>
                    <a:pt x="8808" y="13301"/>
                  </a:cubicBezTo>
                  <a:lnTo>
                    <a:pt x="8808" y="13301"/>
                  </a:lnTo>
                  <a:cubicBezTo>
                    <a:pt x="8794" y="13303"/>
                    <a:pt x="8779" y="13306"/>
                    <a:pt x="8763" y="13309"/>
                  </a:cubicBezTo>
                  <a:cubicBezTo>
                    <a:pt x="8543" y="13309"/>
                    <a:pt x="8433" y="13529"/>
                    <a:pt x="8213" y="13529"/>
                  </a:cubicBezTo>
                  <a:cubicBezTo>
                    <a:pt x="8054" y="13529"/>
                    <a:pt x="7952" y="13587"/>
                    <a:pt x="7825" y="13619"/>
                  </a:cubicBezTo>
                  <a:lnTo>
                    <a:pt x="7825" y="13619"/>
                  </a:lnTo>
                  <a:cubicBezTo>
                    <a:pt x="7882" y="13612"/>
                    <a:pt x="7925" y="13608"/>
                    <a:pt x="7937" y="13608"/>
                  </a:cubicBezTo>
                  <a:cubicBezTo>
                    <a:pt x="7953" y="13608"/>
                    <a:pt x="7912" y="13616"/>
                    <a:pt x="7773" y="13639"/>
                  </a:cubicBezTo>
                  <a:lnTo>
                    <a:pt x="7663" y="13639"/>
                  </a:lnTo>
                  <a:cubicBezTo>
                    <a:pt x="7724" y="13639"/>
                    <a:pt x="7776" y="13631"/>
                    <a:pt x="7825" y="13619"/>
                  </a:cubicBezTo>
                  <a:lnTo>
                    <a:pt x="7825" y="13619"/>
                  </a:lnTo>
                  <a:cubicBezTo>
                    <a:pt x="7774" y="13624"/>
                    <a:pt x="7712" y="13632"/>
                    <a:pt x="7649" y="13639"/>
                  </a:cubicBezTo>
                  <a:lnTo>
                    <a:pt x="6673" y="13639"/>
                  </a:lnTo>
                  <a:cubicBezTo>
                    <a:pt x="6673" y="13639"/>
                    <a:pt x="6013" y="13529"/>
                    <a:pt x="5903" y="13529"/>
                  </a:cubicBezTo>
                  <a:cubicBezTo>
                    <a:pt x="5536" y="13429"/>
                    <a:pt x="5187" y="13382"/>
                    <a:pt x="4858" y="13382"/>
                  </a:cubicBezTo>
                  <a:cubicBezTo>
                    <a:pt x="1235" y="13382"/>
                    <a:pt x="0" y="19020"/>
                    <a:pt x="4033" y="20129"/>
                  </a:cubicBezTo>
                  <a:cubicBezTo>
                    <a:pt x="4984" y="20366"/>
                    <a:pt x="5955" y="20481"/>
                    <a:pt x="6920" y="20481"/>
                  </a:cubicBezTo>
                  <a:cubicBezTo>
                    <a:pt x="8188" y="20481"/>
                    <a:pt x="9446" y="20283"/>
                    <a:pt x="10632" y="19909"/>
                  </a:cubicBezTo>
                  <a:cubicBezTo>
                    <a:pt x="12722" y="19139"/>
                    <a:pt x="14482" y="17819"/>
                    <a:pt x="15692" y="15949"/>
                  </a:cubicBezTo>
                  <a:cubicBezTo>
                    <a:pt x="18002" y="12649"/>
                    <a:pt x="18222" y="8470"/>
                    <a:pt x="16352" y="4950"/>
                  </a:cubicBezTo>
                  <a:cubicBezTo>
                    <a:pt x="15362" y="297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2589;p44">
              <a:extLst>
                <a:ext uri="{FF2B5EF4-FFF2-40B4-BE49-F238E27FC236}">
                  <a16:creationId xmlns:a16="http://schemas.microsoft.com/office/drawing/2014/main" id="{2E7F8783-D5A7-655C-F647-C7FA97C96482}"/>
                </a:ext>
              </a:extLst>
            </p:cNvPr>
            <p:cNvSpPr/>
            <p:nvPr/>
          </p:nvSpPr>
          <p:spPr>
            <a:xfrm>
              <a:off x="306850" y="2562225"/>
              <a:ext cx="409725" cy="509975"/>
            </a:xfrm>
            <a:custGeom>
              <a:avLst/>
              <a:gdLst/>
              <a:ahLst/>
              <a:cxnLst/>
              <a:rect l="l" t="t" r="r" b="b"/>
              <a:pathLst>
                <a:path w="16389" h="20399" extrusionOk="0">
                  <a:moveTo>
                    <a:pt x="7817" y="7237"/>
                  </a:moveTo>
                  <a:cubicBezTo>
                    <a:pt x="7765" y="7275"/>
                    <a:pt x="7722" y="7301"/>
                    <a:pt x="7700" y="7301"/>
                  </a:cubicBezTo>
                  <a:cubicBezTo>
                    <a:pt x="7743" y="7280"/>
                    <a:pt x="7781" y="7258"/>
                    <a:pt x="7817" y="7237"/>
                  </a:cubicBezTo>
                  <a:close/>
                  <a:moveTo>
                    <a:pt x="7186" y="8082"/>
                  </a:moveTo>
                  <a:cubicBezTo>
                    <a:pt x="7174" y="8082"/>
                    <a:pt x="7040" y="8331"/>
                    <a:pt x="7040" y="8401"/>
                  </a:cubicBezTo>
                  <a:cubicBezTo>
                    <a:pt x="7159"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10" y="13473"/>
                  </a:moveTo>
                  <a:cubicBezTo>
                    <a:pt x="9680" y="13473"/>
                    <a:pt x="9863" y="13497"/>
                    <a:pt x="10230" y="13570"/>
                  </a:cubicBezTo>
                  <a:lnTo>
                    <a:pt x="10010" y="13570"/>
                  </a:lnTo>
                  <a:cubicBezTo>
                    <a:pt x="9790" y="13570"/>
                    <a:pt x="9472" y="13473"/>
                    <a:pt x="9610" y="13473"/>
                  </a:cubicBezTo>
                  <a:close/>
                  <a:moveTo>
                    <a:pt x="7904" y="1"/>
                  </a:moveTo>
                  <a:cubicBezTo>
                    <a:pt x="7219" y="1"/>
                    <a:pt x="6518" y="124"/>
                    <a:pt x="5940" y="372"/>
                  </a:cubicBezTo>
                  <a:lnTo>
                    <a:pt x="6050" y="482"/>
                  </a:lnTo>
                  <a:cubicBezTo>
                    <a:pt x="2310" y="2132"/>
                    <a:pt x="1" y="5871"/>
                    <a:pt x="1" y="9941"/>
                  </a:cubicBezTo>
                  <a:cubicBezTo>
                    <a:pt x="1" y="13900"/>
                    <a:pt x="2200" y="17420"/>
                    <a:pt x="5720" y="19290"/>
                  </a:cubicBezTo>
                  <a:cubicBezTo>
                    <a:pt x="7301" y="20008"/>
                    <a:pt x="9023"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8" y="13285"/>
                    <a:pt x="11659" y="13350"/>
                  </a:cubicBezTo>
                  <a:lnTo>
                    <a:pt x="11110" y="13570"/>
                  </a:lnTo>
                  <a:lnTo>
                    <a:pt x="10230" y="13570"/>
                  </a:lnTo>
                  <a:lnTo>
                    <a:pt x="9790" y="13460"/>
                  </a:lnTo>
                  <a:cubicBezTo>
                    <a:pt x="9570" y="13387"/>
                    <a:pt x="9350" y="13314"/>
                    <a:pt x="9130" y="13240"/>
                  </a:cubicBezTo>
                  <a:lnTo>
                    <a:pt x="9130" y="13240"/>
                  </a:lnTo>
                  <a:lnTo>
                    <a:pt x="8690" y="13020"/>
                  </a:lnTo>
                  <a:lnTo>
                    <a:pt x="8470" y="12910"/>
                  </a:lnTo>
                  <a:lnTo>
                    <a:pt x="8470" y="12910"/>
                  </a:lnTo>
                  <a:cubicBezTo>
                    <a:pt x="8470" y="12910"/>
                    <a:pt x="8470" y="12910"/>
                    <a:pt x="8470" y="12910"/>
                  </a:cubicBezTo>
                  <a:cubicBezTo>
                    <a:pt x="8030" y="12580"/>
                    <a:pt x="8030" y="12580"/>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cubicBezTo>
                    <a:pt x="6930" y="10051"/>
                    <a:pt x="6930" y="9721"/>
                    <a:pt x="6930" y="9391"/>
                  </a:cubicBez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92"/>
                    <a:pt x="7570" y="7652"/>
                    <a:pt x="7601" y="7462"/>
                  </a:cubicBezTo>
                  <a:lnTo>
                    <a:pt x="7601" y="7462"/>
                  </a:lnTo>
                  <a:cubicBezTo>
                    <a:pt x="7711" y="7346"/>
                    <a:pt x="7842" y="7268"/>
                    <a:pt x="7920" y="7191"/>
                  </a:cubicBezTo>
                  <a:lnTo>
                    <a:pt x="7975" y="7136"/>
                  </a:lnTo>
                  <a:lnTo>
                    <a:pt x="7975" y="7136"/>
                  </a:lnTo>
                  <a:cubicBezTo>
                    <a:pt x="8057" y="7081"/>
                    <a:pt x="8140" y="7026"/>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2590;p44">
              <a:extLst>
                <a:ext uri="{FF2B5EF4-FFF2-40B4-BE49-F238E27FC236}">
                  <a16:creationId xmlns:a16="http://schemas.microsoft.com/office/drawing/2014/main" id="{DE9056DC-E80E-396A-4322-6ED063D8471E}"/>
                </a:ext>
              </a:extLst>
            </p:cNvPr>
            <p:cNvSpPr/>
            <p:nvPr/>
          </p:nvSpPr>
          <p:spPr>
            <a:xfrm>
              <a:off x="953025" y="2562700"/>
              <a:ext cx="454975" cy="509275"/>
            </a:xfrm>
            <a:custGeom>
              <a:avLst/>
              <a:gdLst/>
              <a:ahLst/>
              <a:cxnLst/>
              <a:rect l="l" t="t" r="r" b="b"/>
              <a:pathLst>
                <a:path w="18199" h="20371" extrusionOk="0">
                  <a:moveTo>
                    <a:pt x="8909" y="7460"/>
                  </a:moveTo>
                  <a:lnTo>
                    <a:pt x="8909" y="7460"/>
                  </a:lnTo>
                  <a:cubicBezTo>
                    <a:pt x="8791" y="7542"/>
                    <a:pt x="8666" y="7628"/>
                    <a:pt x="8655" y="7628"/>
                  </a:cubicBezTo>
                  <a:cubicBezTo>
                    <a:pt x="8647" y="7628"/>
                    <a:pt x="8686" y="7594"/>
                    <a:pt x="8800" y="7502"/>
                  </a:cubicBezTo>
                  <a:cubicBezTo>
                    <a:pt x="8838" y="7489"/>
                    <a:pt x="8874" y="7475"/>
                    <a:pt x="8909" y="7460"/>
                  </a:cubicBezTo>
                  <a:close/>
                  <a:moveTo>
                    <a:pt x="7716" y="9136"/>
                  </a:moveTo>
                  <a:lnTo>
                    <a:pt x="7716" y="9136"/>
                  </a:lnTo>
                  <a:cubicBezTo>
                    <a:pt x="7695" y="9190"/>
                    <a:pt x="7680" y="9226"/>
                    <a:pt x="7678" y="9226"/>
                  </a:cubicBezTo>
                  <a:cubicBezTo>
                    <a:pt x="7676" y="9226"/>
                    <a:pt x="7683" y="9204"/>
                    <a:pt x="7700" y="9152"/>
                  </a:cubicBezTo>
                  <a:cubicBezTo>
                    <a:pt x="7706" y="9146"/>
                    <a:pt x="7711" y="9141"/>
                    <a:pt x="7716" y="9136"/>
                  </a:cubicBezTo>
                  <a:close/>
                  <a:moveTo>
                    <a:pt x="7590" y="10692"/>
                  </a:moveTo>
                  <a:cubicBezTo>
                    <a:pt x="7637" y="10847"/>
                    <a:pt x="7672" y="10971"/>
                    <a:pt x="7699" y="11069"/>
                  </a:cubicBezTo>
                  <a:lnTo>
                    <a:pt x="7699" y="11069"/>
                  </a:lnTo>
                  <a:cubicBezTo>
                    <a:pt x="7672" y="10934"/>
                    <a:pt x="7644" y="10800"/>
                    <a:pt x="7590" y="10692"/>
                  </a:cubicBezTo>
                  <a:close/>
                  <a:moveTo>
                    <a:pt x="7699" y="11069"/>
                  </a:moveTo>
                  <a:lnTo>
                    <a:pt x="7699" y="11069"/>
                  </a:lnTo>
                  <a:cubicBezTo>
                    <a:pt x="7717" y="11160"/>
                    <a:pt x="7735" y="11251"/>
                    <a:pt x="7761" y="11335"/>
                  </a:cubicBezTo>
                  <a:lnTo>
                    <a:pt x="7761" y="11335"/>
                  </a:lnTo>
                  <a:cubicBezTo>
                    <a:pt x="7753" y="11285"/>
                    <a:pt x="7734" y="11200"/>
                    <a:pt x="7699" y="11069"/>
                  </a:cubicBezTo>
                  <a:close/>
                  <a:moveTo>
                    <a:pt x="7920" y="12006"/>
                  </a:moveTo>
                  <a:cubicBezTo>
                    <a:pt x="7955" y="12096"/>
                    <a:pt x="7983" y="12167"/>
                    <a:pt x="7983" y="12167"/>
                  </a:cubicBezTo>
                  <a:cubicBezTo>
                    <a:pt x="7982" y="12167"/>
                    <a:pt x="7965" y="12124"/>
                    <a:pt x="7920" y="12011"/>
                  </a:cubicBezTo>
                  <a:cubicBezTo>
                    <a:pt x="7920" y="12010"/>
                    <a:pt x="7920" y="12008"/>
                    <a:pt x="7920" y="12006"/>
                  </a:cubicBezTo>
                  <a:close/>
                  <a:moveTo>
                    <a:pt x="11302" y="1"/>
                  </a:moveTo>
                  <a:cubicBezTo>
                    <a:pt x="10034" y="1"/>
                    <a:pt x="8777" y="198"/>
                    <a:pt x="7590" y="573"/>
                  </a:cubicBezTo>
                  <a:cubicBezTo>
                    <a:pt x="5500" y="1343"/>
                    <a:pt x="3741" y="2772"/>
                    <a:pt x="2421" y="4532"/>
                  </a:cubicBezTo>
                  <a:cubicBezTo>
                    <a:pt x="221" y="7832"/>
                    <a:pt x="1" y="12011"/>
                    <a:pt x="1761" y="15421"/>
                  </a:cubicBezTo>
                  <a:cubicBezTo>
                    <a:pt x="2861" y="17511"/>
                    <a:pt x="4621" y="19051"/>
                    <a:pt x="6710" y="19931"/>
                  </a:cubicBezTo>
                  <a:cubicBezTo>
                    <a:pt x="7224" y="20224"/>
                    <a:pt x="7786" y="20371"/>
                    <a:pt x="8397" y="20371"/>
                  </a:cubicBezTo>
                  <a:cubicBezTo>
                    <a:pt x="8702" y="20371"/>
                    <a:pt x="9020" y="20334"/>
                    <a:pt x="9350" y="20261"/>
                  </a:cubicBezTo>
                  <a:cubicBezTo>
                    <a:pt x="10120" y="20041"/>
                    <a:pt x="10890" y="19491"/>
                    <a:pt x="11330" y="18721"/>
                  </a:cubicBezTo>
                  <a:cubicBezTo>
                    <a:pt x="12100" y="17291"/>
                    <a:pt x="11880" y="14761"/>
                    <a:pt x="10120" y="13991"/>
                  </a:cubicBezTo>
                  <a:lnTo>
                    <a:pt x="10340" y="13991"/>
                  </a:lnTo>
                  <a:cubicBezTo>
                    <a:pt x="9900" y="13881"/>
                    <a:pt x="9570" y="13661"/>
                    <a:pt x="9240" y="13441"/>
                  </a:cubicBezTo>
                  <a:lnTo>
                    <a:pt x="8910" y="13221"/>
                  </a:lnTo>
                  <a:lnTo>
                    <a:pt x="8910" y="13221"/>
                  </a:lnTo>
                  <a:cubicBezTo>
                    <a:pt x="8662" y="12973"/>
                    <a:pt x="8554" y="12865"/>
                    <a:pt x="8360" y="12671"/>
                  </a:cubicBezTo>
                  <a:lnTo>
                    <a:pt x="8360" y="12671"/>
                  </a:lnTo>
                  <a:lnTo>
                    <a:pt x="8250" y="12451"/>
                  </a:lnTo>
                  <a:cubicBezTo>
                    <a:pt x="8095" y="12296"/>
                    <a:pt x="7995" y="12086"/>
                    <a:pt x="7910" y="11899"/>
                  </a:cubicBezTo>
                  <a:lnTo>
                    <a:pt x="7910" y="11899"/>
                  </a:lnTo>
                  <a:cubicBezTo>
                    <a:pt x="7883" y="11747"/>
                    <a:pt x="7810" y="11641"/>
                    <a:pt x="7810" y="11462"/>
                  </a:cubicBezTo>
                  <a:cubicBezTo>
                    <a:pt x="7791" y="11422"/>
                    <a:pt x="7774" y="11380"/>
                    <a:pt x="7761" y="11335"/>
                  </a:cubicBezTo>
                  <a:lnTo>
                    <a:pt x="7761" y="11335"/>
                  </a:lnTo>
                  <a:cubicBezTo>
                    <a:pt x="7767" y="11376"/>
                    <a:pt x="7765" y="11394"/>
                    <a:pt x="7758" y="11394"/>
                  </a:cubicBezTo>
                  <a:cubicBezTo>
                    <a:pt x="7734" y="11394"/>
                    <a:pt x="7647" y="11193"/>
                    <a:pt x="7590" y="11022"/>
                  </a:cubicBezTo>
                  <a:cubicBezTo>
                    <a:pt x="7480" y="10692"/>
                    <a:pt x="7590" y="10692"/>
                    <a:pt x="7590" y="10472"/>
                  </a:cubicBezTo>
                  <a:lnTo>
                    <a:pt x="7590" y="10025"/>
                  </a:lnTo>
                  <a:lnTo>
                    <a:pt x="7590" y="10025"/>
                  </a:lnTo>
                  <a:cubicBezTo>
                    <a:pt x="7620" y="9841"/>
                    <a:pt x="7660" y="9603"/>
                    <a:pt x="7700" y="9482"/>
                  </a:cubicBezTo>
                  <a:cubicBezTo>
                    <a:pt x="7796" y="9193"/>
                    <a:pt x="7892" y="8989"/>
                    <a:pt x="7915" y="8722"/>
                  </a:cubicBezTo>
                  <a:lnTo>
                    <a:pt x="7915" y="8722"/>
                  </a:lnTo>
                  <a:lnTo>
                    <a:pt x="8030" y="8492"/>
                  </a:lnTo>
                  <a:cubicBezTo>
                    <a:pt x="8170" y="8282"/>
                    <a:pt x="8532" y="7894"/>
                    <a:pt x="8523" y="7894"/>
                  </a:cubicBezTo>
                  <a:cubicBezTo>
                    <a:pt x="8518" y="7894"/>
                    <a:pt x="8391" y="8021"/>
                    <a:pt x="8030" y="8382"/>
                  </a:cubicBezTo>
                  <a:cubicBezTo>
                    <a:pt x="8250" y="8162"/>
                    <a:pt x="8470" y="7942"/>
                    <a:pt x="8690" y="7722"/>
                  </a:cubicBezTo>
                  <a:lnTo>
                    <a:pt x="8988" y="7424"/>
                  </a:lnTo>
                  <a:lnTo>
                    <a:pt x="8988" y="7424"/>
                  </a:lnTo>
                  <a:cubicBezTo>
                    <a:pt x="9138" y="7350"/>
                    <a:pt x="9270" y="7259"/>
                    <a:pt x="9415" y="7180"/>
                  </a:cubicBezTo>
                  <a:lnTo>
                    <a:pt x="9415" y="7180"/>
                  </a:lnTo>
                  <a:cubicBezTo>
                    <a:pt x="9428" y="7178"/>
                    <a:pt x="9443" y="7175"/>
                    <a:pt x="9460" y="7172"/>
                  </a:cubicBezTo>
                  <a:lnTo>
                    <a:pt x="10010" y="6952"/>
                  </a:lnTo>
                  <a:lnTo>
                    <a:pt x="10366" y="6863"/>
                  </a:lnTo>
                  <a:lnTo>
                    <a:pt x="10366" y="6863"/>
                  </a:lnTo>
                  <a:cubicBezTo>
                    <a:pt x="10303" y="6869"/>
                    <a:pt x="10254" y="6874"/>
                    <a:pt x="10232" y="6874"/>
                  </a:cubicBezTo>
                  <a:cubicBezTo>
                    <a:pt x="10201" y="6874"/>
                    <a:pt x="10224" y="6865"/>
                    <a:pt x="10340" y="6842"/>
                  </a:cubicBezTo>
                  <a:lnTo>
                    <a:pt x="10450" y="6842"/>
                  </a:lnTo>
                  <a:lnTo>
                    <a:pt x="10366" y="6863"/>
                  </a:lnTo>
                  <a:lnTo>
                    <a:pt x="10366" y="6863"/>
                  </a:lnTo>
                  <a:cubicBezTo>
                    <a:pt x="10423" y="6857"/>
                    <a:pt x="10491" y="6850"/>
                    <a:pt x="10560" y="6842"/>
                  </a:cubicBezTo>
                  <a:lnTo>
                    <a:pt x="11550" y="6842"/>
                  </a:lnTo>
                  <a:cubicBezTo>
                    <a:pt x="11770" y="6842"/>
                    <a:pt x="12100" y="6952"/>
                    <a:pt x="12320" y="6952"/>
                  </a:cubicBezTo>
                  <a:cubicBezTo>
                    <a:pt x="12711" y="7069"/>
                    <a:pt x="13081" y="7123"/>
                    <a:pt x="13430" y="7123"/>
                  </a:cubicBezTo>
                  <a:cubicBezTo>
                    <a:pt x="17002" y="7123"/>
                    <a:pt x="18198" y="1455"/>
                    <a:pt x="14190" y="353"/>
                  </a:cubicBezTo>
                  <a:cubicBezTo>
                    <a:pt x="13239" y="115"/>
                    <a:pt x="12267" y="1"/>
                    <a:pt x="1130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2591;p44">
              <a:extLst>
                <a:ext uri="{FF2B5EF4-FFF2-40B4-BE49-F238E27FC236}">
                  <a16:creationId xmlns:a16="http://schemas.microsoft.com/office/drawing/2014/main" id="{A9AC86A7-16CE-7023-2A45-4354CDD45C8E}"/>
                </a:ext>
              </a:extLst>
            </p:cNvPr>
            <p:cNvSpPr/>
            <p:nvPr/>
          </p:nvSpPr>
          <p:spPr>
            <a:xfrm>
              <a:off x="1634975" y="2563250"/>
              <a:ext cx="412475" cy="508950"/>
            </a:xfrm>
            <a:custGeom>
              <a:avLst/>
              <a:gdLst/>
              <a:ahLst/>
              <a:cxnLst/>
              <a:rect l="l" t="t" r="r" b="b"/>
              <a:pathLst>
                <a:path w="16499" h="20358" extrusionOk="0">
                  <a:moveTo>
                    <a:pt x="8066" y="7175"/>
                  </a:moveTo>
                  <a:cubicBezTo>
                    <a:pt x="8051" y="7189"/>
                    <a:pt x="8036" y="7204"/>
                    <a:pt x="8022" y="7220"/>
                  </a:cubicBezTo>
                  <a:lnTo>
                    <a:pt x="8022" y="7220"/>
                  </a:lnTo>
                  <a:cubicBezTo>
                    <a:pt x="8036" y="7205"/>
                    <a:pt x="8051" y="7190"/>
                    <a:pt x="8066" y="7175"/>
                  </a:cubicBezTo>
                  <a:close/>
                  <a:moveTo>
                    <a:pt x="8022" y="7220"/>
                  </a:moveTo>
                  <a:cubicBezTo>
                    <a:pt x="7963" y="7284"/>
                    <a:pt x="7919" y="7342"/>
                    <a:pt x="7919" y="7370"/>
                  </a:cubicBezTo>
                  <a:cubicBezTo>
                    <a:pt x="7948" y="7313"/>
                    <a:pt x="7983" y="7264"/>
                    <a:pt x="8022" y="7220"/>
                  </a:cubicBezTo>
                  <a:close/>
                  <a:moveTo>
                    <a:pt x="7293" y="8121"/>
                  </a:moveTo>
                  <a:cubicBezTo>
                    <a:pt x="7307" y="8121"/>
                    <a:pt x="7279" y="8211"/>
                    <a:pt x="7149" y="8470"/>
                  </a:cubicBezTo>
                  <a:cubicBezTo>
                    <a:pt x="7149" y="8336"/>
                    <a:pt x="7271" y="8121"/>
                    <a:pt x="7293" y="8121"/>
                  </a:cubicBezTo>
                  <a:close/>
                  <a:moveTo>
                    <a:pt x="7538" y="12017"/>
                  </a:moveTo>
                  <a:lnTo>
                    <a:pt x="7538" y="12017"/>
                  </a:lnTo>
                  <a:cubicBezTo>
                    <a:pt x="7542" y="12017"/>
                    <a:pt x="7601" y="12094"/>
                    <a:pt x="7672" y="12182"/>
                  </a:cubicBezTo>
                  <a:lnTo>
                    <a:pt x="7672" y="12182"/>
                  </a:lnTo>
                  <a:lnTo>
                    <a:pt x="7589" y="12099"/>
                  </a:lnTo>
                  <a:cubicBezTo>
                    <a:pt x="7550" y="12040"/>
                    <a:pt x="7535" y="12017"/>
                    <a:pt x="7538" y="12017"/>
                  </a:cubicBezTo>
                  <a:close/>
                  <a:moveTo>
                    <a:pt x="8359" y="12869"/>
                  </a:moveTo>
                  <a:cubicBezTo>
                    <a:pt x="8470" y="12962"/>
                    <a:pt x="8582" y="13055"/>
                    <a:pt x="8575" y="13055"/>
                  </a:cubicBezTo>
                  <a:cubicBezTo>
                    <a:pt x="8572" y="13055"/>
                    <a:pt x="8541" y="13033"/>
                    <a:pt x="8469" y="12979"/>
                  </a:cubicBezTo>
                  <a:cubicBezTo>
                    <a:pt x="8428" y="12938"/>
                    <a:pt x="8391" y="12902"/>
                    <a:pt x="8359" y="12869"/>
                  </a:cubicBezTo>
                  <a:close/>
                  <a:moveTo>
                    <a:pt x="9096" y="13287"/>
                  </a:moveTo>
                  <a:cubicBezTo>
                    <a:pt x="9192" y="13328"/>
                    <a:pt x="9270" y="13362"/>
                    <a:pt x="9266" y="13362"/>
                  </a:cubicBezTo>
                  <a:cubicBezTo>
                    <a:pt x="9263" y="13362"/>
                    <a:pt x="9224" y="13347"/>
                    <a:pt x="9129" y="13309"/>
                  </a:cubicBezTo>
                  <a:lnTo>
                    <a:pt x="9096" y="13287"/>
                  </a:lnTo>
                  <a:close/>
                  <a:moveTo>
                    <a:pt x="9671" y="13432"/>
                  </a:moveTo>
                  <a:cubicBezTo>
                    <a:pt x="9740" y="13432"/>
                    <a:pt x="9936" y="13456"/>
                    <a:pt x="10339" y="13529"/>
                  </a:cubicBezTo>
                  <a:lnTo>
                    <a:pt x="10119" y="13529"/>
                  </a:lnTo>
                  <a:cubicBezTo>
                    <a:pt x="9899" y="13529"/>
                    <a:pt x="9532" y="13432"/>
                    <a:pt x="9671" y="13432"/>
                  </a:cubicBezTo>
                  <a:close/>
                  <a:moveTo>
                    <a:pt x="11549" y="13498"/>
                  </a:moveTo>
                  <a:cubicBezTo>
                    <a:pt x="11551" y="13498"/>
                    <a:pt x="11492" y="13506"/>
                    <a:pt x="11329" y="13529"/>
                  </a:cubicBezTo>
                  <a:lnTo>
                    <a:pt x="11301" y="13529"/>
                  </a:lnTo>
                  <a:cubicBezTo>
                    <a:pt x="11428" y="13513"/>
                    <a:pt x="11546" y="13498"/>
                    <a:pt x="11549" y="13498"/>
                  </a:cubicBezTo>
                  <a:close/>
                  <a:moveTo>
                    <a:pt x="7809" y="1"/>
                  </a:moveTo>
                  <a:cubicBezTo>
                    <a:pt x="7223" y="1"/>
                    <a:pt x="6636" y="147"/>
                    <a:pt x="6050" y="441"/>
                  </a:cubicBezTo>
                  <a:lnTo>
                    <a:pt x="6159" y="441"/>
                  </a:lnTo>
                  <a:cubicBezTo>
                    <a:pt x="2420" y="2091"/>
                    <a:pt x="0" y="5830"/>
                    <a:pt x="110" y="9900"/>
                  </a:cubicBezTo>
                  <a:cubicBezTo>
                    <a:pt x="110" y="13859"/>
                    <a:pt x="2310" y="17379"/>
                    <a:pt x="5720" y="19249"/>
                  </a:cubicBezTo>
                  <a:cubicBezTo>
                    <a:pt x="7372" y="19967"/>
                    <a:pt x="9119" y="20357"/>
                    <a:pt x="10867" y="20357"/>
                  </a:cubicBezTo>
                  <a:cubicBezTo>
                    <a:pt x="11795" y="20357"/>
                    <a:pt x="12724" y="20247"/>
                    <a:pt x="13639" y="20019"/>
                  </a:cubicBezTo>
                  <a:cubicBezTo>
                    <a:pt x="15399" y="19469"/>
                    <a:pt x="16498" y="17599"/>
                    <a:pt x="16058" y="15729"/>
                  </a:cubicBezTo>
                  <a:cubicBezTo>
                    <a:pt x="15591" y="14232"/>
                    <a:pt x="14167" y="13212"/>
                    <a:pt x="12602" y="13212"/>
                  </a:cubicBezTo>
                  <a:cubicBezTo>
                    <a:pt x="12327" y="13212"/>
                    <a:pt x="12048" y="13244"/>
                    <a:pt x="11769" y="13309"/>
                  </a:cubicBezTo>
                  <a:lnTo>
                    <a:pt x="11109" y="13529"/>
                  </a:lnTo>
                  <a:lnTo>
                    <a:pt x="10339" y="13529"/>
                  </a:lnTo>
                  <a:lnTo>
                    <a:pt x="9899" y="13419"/>
                  </a:lnTo>
                  <a:cubicBezTo>
                    <a:pt x="9603" y="13321"/>
                    <a:pt x="9306" y="13310"/>
                    <a:pt x="9010" y="13230"/>
                  </a:cubicBezTo>
                  <a:lnTo>
                    <a:pt x="9010" y="13230"/>
                  </a:lnTo>
                  <a:lnTo>
                    <a:pt x="8799" y="13089"/>
                  </a:lnTo>
                  <a:lnTo>
                    <a:pt x="8359" y="12869"/>
                  </a:lnTo>
                  <a:lnTo>
                    <a:pt x="8359" y="12869"/>
                  </a:lnTo>
                  <a:cubicBezTo>
                    <a:pt x="8136" y="12646"/>
                    <a:pt x="8112" y="12622"/>
                    <a:pt x="7919" y="12429"/>
                  </a:cubicBezTo>
                  <a:cubicBezTo>
                    <a:pt x="7919" y="12429"/>
                    <a:pt x="7809" y="12319"/>
                    <a:pt x="7809" y="12209"/>
                  </a:cubicBezTo>
                  <a:cubicBezTo>
                    <a:pt x="7699" y="12209"/>
                    <a:pt x="7479" y="11770"/>
                    <a:pt x="7369" y="11550"/>
                  </a:cubicBezTo>
                  <a:cubicBezTo>
                    <a:pt x="7369" y="11550"/>
                    <a:pt x="7369" y="11459"/>
                    <a:pt x="7287" y="11360"/>
                  </a:cubicBezTo>
                  <a:lnTo>
                    <a:pt x="7287" y="11360"/>
                  </a:lnTo>
                  <a:cubicBezTo>
                    <a:pt x="7260" y="11290"/>
                    <a:pt x="7241" y="11235"/>
                    <a:pt x="7209" y="11185"/>
                  </a:cubicBezTo>
                  <a:lnTo>
                    <a:pt x="7209" y="11185"/>
                  </a:lnTo>
                  <a:cubicBezTo>
                    <a:pt x="7118" y="10929"/>
                    <a:pt x="7039" y="10729"/>
                    <a:pt x="7039" y="10450"/>
                  </a:cubicBezTo>
                  <a:cubicBezTo>
                    <a:pt x="7039" y="10416"/>
                    <a:pt x="7039" y="10378"/>
                    <a:pt x="7039" y="10340"/>
                  </a:cubicBezTo>
                  <a:lnTo>
                    <a:pt x="7039" y="9460"/>
                  </a:lnTo>
                  <a:lnTo>
                    <a:pt x="7039" y="9020"/>
                  </a:lnTo>
                  <a:cubicBezTo>
                    <a:pt x="7039" y="9020"/>
                    <a:pt x="6971" y="9294"/>
                    <a:pt x="6929" y="9498"/>
                  </a:cubicBezTo>
                  <a:lnTo>
                    <a:pt x="6929" y="9498"/>
                  </a:lnTo>
                  <a:cubicBezTo>
                    <a:pt x="6929" y="9393"/>
                    <a:pt x="6929" y="9431"/>
                    <a:pt x="6929" y="9350"/>
                  </a:cubicBezTo>
                  <a:cubicBezTo>
                    <a:pt x="6929" y="9101"/>
                    <a:pt x="6992" y="8852"/>
                    <a:pt x="7070" y="8650"/>
                  </a:cubicBezTo>
                  <a:lnTo>
                    <a:pt x="7070" y="8650"/>
                  </a:lnTo>
                  <a:cubicBezTo>
                    <a:pt x="7129" y="8549"/>
                    <a:pt x="7213" y="8406"/>
                    <a:pt x="7259" y="8360"/>
                  </a:cubicBezTo>
                  <a:cubicBezTo>
                    <a:pt x="7259" y="8140"/>
                    <a:pt x="7809" y="7590"/>
                    <a:pt x="7809" y="7370"/>
                  </a:cubicBezTo>
                  <a:lnTo>
                    <a:pt x="7809" y="7370"/>
                  </a:lnTo>
                  <a:lnTo>
                    <a:pt x="8029" y="7150"/>
                  </a:lnTo>
                  <a:lnTo>
                    <a:pt x="8158" y="7086"/>
                  </a:lnTo>
                  <a:lnTo>
                    <a:pt x="8158" y="7086"/>
                  </a:lnTo>
                  <a:cubicBezTo>
                    <a:pt x="8127" y="7114"/>
                    <a:pt x="8095" y="7145"/>
                    <a:pt x="8066" y="7175"/>
                  </a:cubicBezTo>
                  <a:lnTo>
                    <a:pt x="8066" y="7175"/>
                  </a:lnTo>
                  <a:cubicBezTo>
                    <a:pt x="8104" y="7137"/>
                    <a:pt x="8145" y="7104"/>
                    <a:pt x="8184" y="7073"/>
                  </a:cubicBezTo>
                  <a:lnTo>
                    <a:pt x="8184" y="7073"/>
                  </a:lnTo>
                  <a:lnTo>
                    <a:pt x="8249" y="7040"/>
                  </a:lnTo>
                  <a:cubicBezTo>
                    <a:pt x="8283" y="7006"/>
                    <a:pt x="8307" y="6981"/>
                    <a:pt x="8322" y="6964"/>
                  </a:cubicBezTo>
                  <a:lnTo>
                    <a:pt x="8322" y="6964"/>
                  </a:lnTo>
                  <a:cubicBezTo>
                    <a:pt x="8335" y="6953"/>
                    <a:pt x="8348" y="6941"/>
                    <a:pt x="8359" y="6930"/>
                  </a:cubicBezTo>
                  <a:cubicBezTo>
                    <a:pt x="8799" y="6710"/>
                    <a:pt x="9129" y="6600"/>
                    <a:pt x="9569" y="6380"/>
                  </a:cubicBezTo>
                  <a:cubicBezTo>
                    <a:pt x="10339" y="5940"/>
                    <a:pt x="10889" y="5170"/>
                    <a:pt x="11109" y="4290"/>
                  </a:cubicBezTo>
                  <a:cubicBezTo>
                    <a:pt x="11659" y="2530"/>
                    <a:pt x="10559" y="551"/>
                    <a:pt x="8689" y="111"/>
                  </a:cubicBezTo>
                  <a:cubicBezTo>
                    <a:pt x="8396" y="37"/>
                    <a:pt x="8103" y="1"/>
                    <a:pt x="780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 name="Google Shape;2592;p44">
              <a:extLst>
                <a:ext uri="{FF2B5EF4-FFF2-40B4-BE49-F238E27FC236}">
                  <a16:creationId xmlns:a16="http://schemas.microsoft.com/office/drawing/2014/main" id="{7F8CB1D7-05B4-0E2B-ED2A-2644ED0BF623}"/>
                </a:ext>
              </a:extLst>
            </p:cNvPr>
            <p:cNvSpPr/>
            <p:nvPr/>
          </p:nvSpPr>
          <p:spPr>
            <a:xfrm>
              <a:off x="2283900" y="2562700"/>
              <a:ext cx="454950" cy="509275"/>
            </a:xfrm>
            <a:custGeom>
              <a:avLst/>
              <a:gdLst/>
              <a:ahLst/>
              <a:cxnLst/>
              <a:rect l="l" t="t" r="r" b="b"/>
              <a:pathLst>
                <a:path w="18198" h="20371" extrusionOk="0">
                  <a:moveTo>
                    <a:pt x="8908" y="7460"/>
                  </a:moveTo>
                  <a:cubicBezTo>
                    <a:pt x="8791" y="7542"/>
                    <a:pt x="8666" y="7628"/>
                    <a:pt x="8654" y="7628"/>
                  </a:cubicBezTo>
                  <a:cubicBezTo>
                    <a:pt x="8647" y="7628"/>
                    <a:pt x="8685" y="7594"/>
                    <a:pt x="8799" y="7502"/>
                  </a:cubicBezTo>
                  <a:cubicBezTo>
                    <a:pt x="8837" y="7489"/>
                    <a:pt x="8873" y="7475"/>
                    <a:pt x="8908" y="7460"/>
                  </a:cubicBezTo>
                  <a:close/>
                  <a:moveTo>
                    <a:pt x="7716" y="9136"/>
                  </a:moveTo>
                  <a:cubicBezTo>
                    <a:pt x="7694" y="9190"/>
                    <a:pt x="7679" y="9226"/>
                    <a:pt x="7677" y="9226"/>
                  </a:cubicBezTo>
                  <a:cubicBezTo>
                    <a:pt x="7676" y="9226"/>
                    <a:pt x="7682" y="9204"/>
                    <a:pt x="7700" y="9152"/>
                  </a:cubicBezTo>
                  <a:cubicBezTo>
                    <a:pt x="7705" y="9146"/>
                    <a:pt x="7711" y="9141"/>
                    <a:pt x="7716" y="9136"/>
                  </a:cubicBezTo>
                  <a:close/>
                  <a:moveTo>
                    <a:pt x="7590" y="10692"/>
                  </a:moveTo>
                  <a:cubicBezTo>
                    <a:pt x="7636" y="10847"/>
                    <a:pt x="7672" y="10971"/>
                    <a:pt x="7698" y="11069"/>
                  </a:cubicBezTo>
                  <a:lnTo>
                    <a:pt x="7698" y="11069"/>
                  </a:lnTo>
                  <a:cubicBezTo>
                    <a:pt x="7671" y="10934"/>
                    <a:pt x="7644" y="10800"/>
                    <a:pt x="7590" y="10692"/>
                  </a:cubicBezTo>
                  <a:close/>
                  <a:moveTo>
                    <a:pt x="7698" y="11069"/>
                  </a:moveTo>
                  <a:cubicBezTo>
                    <a:pt x="7716" y="11160"/>
                    <a:pt x="7734" y="11251"/>
                    <a:pt x="7760" y="11335"/>
                  </a:cubicBezTo>
                  <a:lnTo>
                    <a:pt x="7760" y="11335"/>
                  </a:lnTo>
                  <a:cubicBezTo>
                    <a:pt x="7752" y="11285"/>
                    <a:pt x="7733" y="11200"/>
                    <a:pt x="7698" y="11069"/>
                  </a:cubicBezTo>
                  <a:close/>
                  <a:moveTo>
                    <a:pt x="7920" y="12006"/>
                  </a:moveTo>
                  <a:lnTo>
                    <a:pt x="7920" y="12006"/>
                  </a:lnTo>
                  <a:cubicBezTo>
                    <a:pt x="7954" y="12096"/>
                    <a:pt x="7982" y="12167"/>
                    <a:pt x="7982" y="12167"/>
                  </a:cubicBezTo>
                  <a:cubicBezTo>
                    <a:pt x="7982" y="12167"/>
                    <a:pt x="7964" y="12124"/>
                    <a:pt x="7920" y="12011"/>
                  </a:cubicBezTo>
                  <a:cubicBezTo>
                    <a:pt x="7920" y="12010"/>
                    <a:pt x="7920" y="12008"/>
                    <a:pt x="7920" y="12006"/>
                  </a:cubicBezTo>
                  <a:close/>
                  <a:moveTo>
                    <a:pt x="11301" y="1"/>
                  </a:moveTo>
                  <a:cubicBezTo>
                    <a:pt x="10034" y="1"/>
                    <a:pt x="8776" y="198"/>
                    <a:pt x="7590" y="573"/>
                  </a:cubicBezTo>
                  <a:cubicBezTo>
                    <a:pt x="5500" y="1343"/>
                    <a:pt x="3740" y="2772"/>
                    <a:pt x="2420" y="4532"/>
                  </a:cubicBezTo>
                  <a:cubicBezTo>
                    <a:pt x="220" y="7832"/>
                    <a:pt x="0" y="12011"/>
                    <a:pt x="1760" y="15421"/>
                  </a:cubicBezTo>
                  <a:cubicBezTo>
                    <a:pt x="2860" y="17511"/>
                    <a:pt x="4620" y="19051"/>
                    <a:pt x="6710" y="19931"/>
                  </a:cubicBezTo>
                  <a:cubicBezTo>
                    <a:pt x="7223" y="20224"/>
                    <a:pt x="7785" y="20371"/>
                    <a:pt x="8396" y="20371"/>
                  </a:cubicBezTo>
                  <a:cubicBezTo>
                    <a:pt x="8702" y="20371"/>
                    <a:pt x="9019" y="20334"/>
                    <a:pt x="9349" y="20261"/>
                  </a:cubicBezTo>
                  <a:cubicBezTo>
                    <a:pt x="10119" y="20041"/>
                    <a:pt x="10889" y="19491"/>
                    <a:pt x="11329" y="18721"/>
                  </a:cubicBezTo>
                  <a:cubicBezTo>
                    <a:pt x="12099" y="17291"/>
                    <a:pt x="11879" y="14761"/>
                    <a:pt x="10119" y="13991"/>
                  </a:cubicBezTo>
                  <a:lnTo>
                    <a:pt x="10339" y="13991"/>
                  </a:lnTo>
                  <a:cubicBezTo>
                    <a:pt x="9899" y="13881"/>
                    <a:pt x="9569" y="13661"/>
                    <a:pt x="9239" y="13441"/>
                  </a:cubicBezTo>
                  <a:lnTo>
                    <a:pt x="8909" y="13221"/>
                  </a:lnTo>
                  <a:lnTo>
                    <a:pt x="8909" y="13221"/>
                  </a:lnTo>
                  <a:cubicBezTo>
                    <a:pt x="8661" y="12973"/>
                    <a:pt x="8553" y="12865"/>
                    <a:pt x="8360" y="12671"/>
                  </a:cubicBezTo>
                  <a:lnTo>
                    <a:pt x="8360" y="12671"/>
                  </a:lnTo>
                  <a:lnTo>
                    <a:pt x="8250" y="12451"/>
                  </a:lnTo>
                  <a:cubicBezTo>
                    <a:pt x="8094" y="12296"/>
                    <a:pt x="7994" y="12086"/>
                    <a:pt x="7910" y="11899"/>
                  </a:cubicBezTo>
                  <a:lnTo>
                    <a:pt x="7910" y="11899"/>
                  </a:lnTo>
                  <a:cubicBezTo>
                    <a:pt x="7883" y="11747"/>
                    <a:pt x="7810" y="11641"/>
                    <a:pt x="7810" y="11462"/>
                  </a:cubicBezTo>
                  <a:cubicBezTo>
                    <a:pt x="7790" y="11422"/>
                    <a:pt x="7774" y="11380"/>
                    <a:pt x="7760" y="11335"/>
                  </a:cubicBezTo>
                  <a:lnTo>
                    <a:pt x="7760" y="11335"/>
                  </a:lnTo>
                  <a:cubicBezTo>
                    <a:pt x="7766" y="11376"/>
                    <a:pt x="7765" y="11394"/>
                    <a:pt x="7757" y="11394"/>
                  </a:cubicBezTo>
                  <a:cubicBezTo>
                    <a:pt x="7733" y="11394"/>
                    <a:pt x="7647" y="11193"/>
                    <a:pt x="7590" y="11022"/>
                  </a:cubicBezTo>
                  <a:cubicBezTo>
                    <a:pt x="7480" y="10692"/>
                    <a:pt x="7590" y="10692"/>
                    <a:pt x="7590" y="10472"/>
                  </a:cubicBezTo>
                  <a:lnTo>
                    <a:pt x="7590" y="10025"/>
                  </a:lnTo>
                  <a:lnTo>
                    <a:pt x="7590" y="10025"/>
                  </a:lnTo>
                  <a:cubicBezTo>
                    <a:pt x="7619" y="9841"/>
                    <a:pt x="7659" y="9603"/>
                    <a:pt x="7700" y="9482"/>
                  </a:cubicBezTo>
                  <a:cubicBezTo>
                    <a:pt x="7796" y="9193"/>
                    <a:pt x="7892" y="8989"/>
                    <a:pt x="7915" y="8722"/>
                  </a:cubicBezTo>
                  <a:lnTo>
                    <a:pt x="7915" y="8722"/>
                  </a:lnTo>
                  <a:lnTo>
                    <a:pt x="8030" y="8492"/>
                  </a:lnTo>
                  <a:cubicBezTo>
                    <a:pt x="8169" y="8282"/>
                    <a:pt x="8532" y="7894"/>
                    <a:pt x="8522" y="7894"/>
                  </a:cubicBezTo>
                  <a:lnTo>
                    <a:pt x="8522" y="7894"/>
                  </a:lnTo>
                  <a:cubicBezTo>
                    <a:pt x="8517" y="7894"/>
                    <a:pt x="8390" y="8021"/>
                    <a:pt x="8030" y="8382"/>
                  </a:cubicBezTo>
                  <a:cubicBezTo>
                    <a:pt x="8250" y="8162"/>
                    <a:pt x="8470" y="7942"/>
                    <a:pt x="8690" y="7722"/>
                  </a:cubicBezTo>
                  <a:lnTo>
                    <a:pt x="8988" y="7424"/>
                  </a:lnTo>
                  <a:lnTo>
                    <a:pt x="8988" y="7424"/>
                  </a:lnTo>
                  <a:cubicBezTo>
                    <a:pt x="9137" y="7350"/>
                    <a:pt x="9270" y="7259"/>
                    <a:pt x="9414" y="7180"/>
                  </a:cubicBezTo>
                  <a:lnTo>
                    <a:pt x="9414" y="7180"/>
                  </a:lnTo>
                  <a:cubicBezTo>
                    <a:pt x="9428" y="7178"/>
                    <a:pt x="9443" y="7175"/>
                    <a:pt x="9459" y="7172"/>
                  </a:cubicBezTo>
                  <a:lnTo>
                    <a:pt x="10009" y="6952"/>
                  </a:lnTo>
                  <a:lnTo>
                    <a:pt x="10365" y="6863"/>
                  </a:lnTo>
                  <a:lnTo>
                    <a:pt x="10365" y="6863"/>
                  </a:lnTo>
                  <a:cubicBezTo>
                    <a:pt x="10303" y="6869"/>
                    <a:pt x="10253" y="6874"/>
                    <a:pt x="10231" y="6874"/>
                  </a:cubicBezTo>
                  <a:cubicBezTo>
                    <a:pt x="10200" y="6874"/>
                    <a:pt x="10223" y="6865"/>
                    <a:pt x="10339" y="6842"/>
                  </a:cubicBezTo>
                  <a:lnTo>
                    <a:pt x="10449" y="6842"/>
                  </a:lnTo>
                  <a:lnTo>
                    <a:pt x="10365" y="6863"/>
                  </a:lnTo>
                  <a:lnTo>
                    <a:pt x="10365" y="6863"/>
                  </a:lnTo>
                  <a:cubicBezTo>
                    <a:pt x="10422" y="6857"/>
                    <a:pt x="10491" y="6850"/>
                    <a:pt x="10559" y="6842"/>
                  </a:cubicBezTo>
                  <a:lnTo>
                    <a:pt x="11549" y="6842"/>
                  </a:lnTo>
                  <a:cubicBezTo>
                    <a:pt x="11769" y="6842"/>
                    <a:pt x="12099" y="6952"/>
                    <a:pt x="12319" y="6952"/>
                  </a:cubicBezTo>
                  <a:cubicBezTo>
                    <a:pt x="12710" y="7069"/>
                    <a:pt x="13081" y="7123"/>
                    <a:pt x="13429" y="7123"/>
                  </a:cubicBezTo>
                  <a:cubicBezTo>
                    <a:pt x="17001" y="7123"/>
                    <a:pt x="18198" y="1455"/>
                    <a:pt x="14189" y="353"/>
                  </a:cubicBezTo>
                  <a:cubicBezTo>
                    <a:pt x="13238" y="115"/>
                    <a:pt x="12267" y="1"/>
                    <a:pt x="1130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 name="Google Shape;2593;p44">
              <a:extLst>
                <a:ext uri="{FF2B5EF4-FFF2-40B4-BE49-F238E27FC236}">
                  <a16:creationId xmlns:a16="http://schemas.microsoft.com/office/drawing/2014/main" id="{80B27EC5-BC3F-16C4-F59E-8DE7BBE3C387}"/>
                </a:ext>
              </a:extLst>
            </p:cNvPr>
            <p:cNvSpPr/>
            <p:nvPr/>
          </p:nvSpPr>
          <p:spPr>
            <a:xfrm>
              <a:off x="2968575" y="25622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2"/>
                  </a:moveTo>
                  <a:lnTo>
                    <a:pt x="7186" y="8082"/>
                  </a:lnTo>
                  <a:cubicBezTo>
                    <a:pt x="7192" y="8082"/>
                    <a:pt x="7159" y="8162"/>
                    <a:pt x="7040" y="8401"/>
                  </a:cubicBezTo>
                  <a:cubicBezTo>
                    <a:pt x="7040" y="8331"/>
                    <a:pt x="7174" y="8082"/>
                    <a:pt x="7186" y="8082"/>
                  </a:cubicBezTo>
                  <a:close/>
                  <a:moveTo>
                    <a:pt x="6846" y="9553"/>
                  </a:moveTo>
                  <a:cubicBezTo>
                    <a:pt x="6836" y="9610"/>
                    <a:pt x="6828" y="9646"/>
                    <a:pt x="6824" y="9646"/>
                  </a:cubicBezTo>
                  <a:cubicBezTo>
                    <a:pt x="6821" y="9646"/>
                    <a:pt x="6820" y="9635"/>
                    <a:pt x="6820" y="9611"/>
                  </a:cubicBezTo>
                  <a:cubicBezTo>
                    <a:pt x="6830" y="9590"/>
                    <a:pt x="6839" y="9571"/>
                    <a:pt x="6846"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10" y="13473"/>
                  </a:moveTo>
                  <a:cubicBezTo>
                    <a:pt x="9680" y="13473"/>
                    <a:pt x="9863" y="13497"/>
                    <a:pt x="10229" y="13570"/>
                  </a:cubicBezTo>
                  <a:lnTo>
                    <a:pt x="10009" y="13570"/>
                  </a:lnTo>
                  <a:cubicBezTo>
                    <a:pt x="9790" y="13570"/>
                    <a:pt x="9472" y="13473"/>
                    <a:pt x="9610" y="13473"/>
                  </a:cubicBezTo>
                  <a:close/>
                  <a:moveTo>
                    <a:pt x="7920" y="1"/>
                  </a:moveTo>
                  <a:cubicBezTo>
                    <a:pt x="7260" y="1"/>
                    <a:pt x="6600" y="124"/>
                    <a:pt x="5940" y="372"/>
                  </a:cubicBezTo>
                  <a:lnTo>
                    <a:pt x="6050" y="482"/>
                  </a:lnTo>
                  <a:cubicBezTo>
                    <a:pt x="2310" y="2132"/>
                    <a:pt x="1" y="5871"/>
                    <a:pt x="1" y="9941"/>
                  </a:cubicBezTo>
                  <a:cubicBezTo>
                    <a:pt x="1" y="13900"/>
                    <a:pt x="2200" y="17420"/>
                    <a:pt x="5720" y="19290"/>
                  </a:cubicBezTo>
                  <a:cubicBezTo>
                    <a:pt x="7301" y="20008"/>
                    <a:pt x="9022"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229" y="13570"/>
                  </a:lnTo>
                  <a:lnTo>
                    <a:pt x="9790" y="13460"/>
                  </a:lnTo>
                  <a:cubicBezTo>
                    <a:pt x="9570" y="13387"/>
                    <a:pt x="9350" y="13314"/>
                    <a:pt x="9130" y="13240"/>
                  </a:cubicBezTo>
                  <a:lnTo>
                    <a:pt x="8690" y="13020"/>
                  </a:lnTo>
                  <a:lnTo>
                    <a:pt x="8360"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6" y="11404"/>
                    <a:pt x="7222" y="11332"/>
                    <a:pt x="7150" y="11261"/>
                  </a:cubicBezTo>
                  <a:lnTo>
                    <a:pt x="7150" y="11261"/>
                  </a:lnTo>
                  <a:cubicBezTo>
                    <a:pt x="7127" y="11193"/>
                    <a:pt x="7105" y="11125"/>
                    <a:pt x="7067" y="11072"/>
                  </a:cubicBezTo>
                  <a:lnTo>
                    <a:pt x="7067"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07" y="9107"/>
                    <a:pt x="6925" y="8863"/>
                    <a:pt x="6983" y="8606"/>
                  </a:cubicBezTo>
                  <a:lnTo>
                    <a:pt x="6983" y="8606"/>
                  </a:lnTo>
                  <a:cubicBezTo>
                    <a:pt x="7027" y="8504"/>
                    <a:pt x="7100" y="8341"/>
                    <a:pt x="7150" y="8291"/>
                  </a:cubicBezTo>
                  <a:cubicBezTo>
                    <a:pt x="7150" y="8214"/>
                    <a:pt x="7417" y="7870"/>
                    <a:pt x="7579" y="7631"/>
                  </a:cubicBezTo>
                  <a:lnTo>
                    <a:pt x="7579" y="7631"/>
                  </a:lnTo>
                  <a:cubicBezTo>
                    <a:pt x="7583" y="7631"/>
                    <a:pt x="7586" y="7631"/>
                    <a:pt x="7590" y="7631"/>
                  </a:cubicBezTo>
                  <a:lnTo>
                    <a:pt x="8030" y="7191"/>
                  </a:lnTo>
                  <a:lnTo>
                    <a:pt x="8140" y="7081"/>
                  </a:lnTo>
                  <a:cubicBezTo>
                    <a:pt x="8174" y="7046"/>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1"/>
                    <a:pt x="10449" y="592"/>
                    <a:pt x="8580" y="42"/>
                  </a:cubicBezTo>
                  <a:cubicBezTo>
                    <a:pt x="8360" y="14"/>
                    <a:pt x="8140" y="1"/>
                    <a:pt x="79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 name="Google Shape;2594;p44">
              <a:extLst>
                <a:ext uri="{FF2B5EF4-FFF2-40B4-BE49-F238E27FC236}">
                  <a16:creationId xmlns:a16="http://schemas.microsoft.com/office/drawing/2014/main" id="{B08F0A13-61D8-35F3-2509-08C5E32AB033}"/>
                </a:ext>
              </a:extLst>
            </p:cNvPr>
            <p:cNvSpPr/>
            <p:nvPr/>
          </p:nvSpPr>
          <p:spPr>
            <a:xfrm>
              <a:off x="3617500" y="2562700"/>
              <a:ext cx="452225" cy="509275"/>
            </a:xfrm>
            <a:custGeom>
              <a:avLst/>
              <a:gdLst/>
              <a:ahLst/>
              <a:cxnLst/>
              <a:rect l="l" t="t" r="r" b="b"/>
              <a:pathLst>
                <a:path w="18089" h="20371" extrusionOk="0">
                  <a:moveTo>
                    <a:pt x="7810" y="12006"/>
                  </a:moveTo>
                  <a:cubicBezTo>
                    <a:pt x="7845" y="12096"/>
                    <a:pt x="7873" y="12167"/>
                    <a:pt x="7873" y="12167"/>
                  </a:cubicBezTo>
                  <a:cubicBezTo>
                    <a:pt x="7872" y="12167"/>
                    <a:pt x="7855" y="12124"/>
                    <a:pt x="7810" y="12011"/>
                  </a:cubicBezTo>
                  <a:cubicBezTo>
                    <a:pt x="7810" y="12010"/>
                    <a:pt x="7810" y="12008"/>
                    <a:pt x="7810" y="12006"/>
                  </a:cubicBezTo>
                  <a:close/>
                  <a:moveTo>
                    <a:pt x="11227" y="1"/>
                  </a:moveTo>
                  <a:cubicBezTo>
                    <a:pt x="9978" y="1"/>
                    <a:pt x="8729" y="198"/>
                    <a:pt x="7480" y="573"/>
                  </a:cubicBezTo>
                  <a:cubicBezTo>
                    <a:pt x="5500" y="1343"/>
                    <a:pt x="3630" y="2772"/>
                    <a:pt x="2421" y="4532"/>
                  </a:cubicBezTo>
                  <a:cubicBezTo>
                    <a:pt x="221" y="7832"/>
                    <a:pt x="1" y="12011"/>
                    <a:pt x="1761" y="15421"/>
                  </a:cubicBezTo>
                  <a:cubicBezTo>
                    <a:pt x="2861" y="17511"/>
                    <a:pt x="4510" y="19051"/>
                    <a:pt x="6600" y="19931"/>
                  </a:cubicBezTo>
                  <a:cubicBezTo>
                    <a:pt x="7113" y="20224"/>
                    <a:pt x="7724" y="20371"/>
                    <a:pt x="8335" y="20371"/>
                  </a:cubicBezTo>
                  <a:cubicBezTo>
                    <a:pt x="8641" y="20371"/>
                    <a:pt x="8947" y="20334"/>
                    <a:pt x="9240" y="20261"/>
                  </a:cubicBezTo>
                  <a:cubicBezTo>
                    <a:pt x="10120" y="20041"/>
                    <a:pt x="10890" y="19491"/>
                    <a:pt x="11330" y="18721"/>
                  </a:cubicBezTo>
                  <a:cubicBezTo>
                    <a:pt x="12100" y="17291"/>
                    <a:pt x="11880" y="14761"/>
                    <a:pt x="10120" y="13991"/>
                  </a:cubicBezTo>
                  <a:lnTo>
                    <a:pt x="10230" y="13991"/>
                  </a:lnTo>
                  <a:cubicBezTo>
                    <a:pt x="9790" y="13881"/>
                    <a:pt x="9460" y="13661"/>
                    <a:pt x="9130" y="13441"/>
                  </a:cubicBezTo>
                  <a:lnTo>
                    <a:pt x="8800" y="13221"/>
                  </a:lnTo>
                  <a:lnTo>
                    <a:pt x="8800" y="13221"/>
                  </a:lnTo>
                  <a:cubicBezTo>
                    <a:pt x="8552" y="12973"/>
                    <a:pt x="8443" y="12865"/>
                    <a:pt x="8250" y="12671"/>
                  </a:cubicBezTo>
                  <a:lnTo>
                    <a:pt x="8250" y="12671"/>
                  </a:lnTo>
                  <a:lnTo>
                    <a:pt x="8140" y="12451"/>
                  </a:lnTo>
                  <a:cubicBezTo>
                    <a:pt x="7985" y="12296"/>
                    <a:pt x="7884" y="12086"/>
                    <a:pt x="7800" y="11899"/>
                  </a:cubicBezTo>
                  <a:lnTo>
                    <a:pt x="7800" y="11899"/>
                  </a:lnTo>
                  <a:cubicBezTo>
                    <a:pt x="7773" y="11747"/>
                    <a:pt x="7700" y="11641"/>
                    <a:pt x="7700" y="11462"/>
                  </a:cubicBezTo>
                  <a:cubicBezTo>
                    <a:pt x="7684" y="11430"/>
                    <a:pt x="7671" y="11397"/>
                    <a:pt x="7659" y="11362"/>
                  </a:cubicBezTo>
                  <a:lnTo>
                    <a:pt x="7659" y="11362"/>
                  </a:lnTo>
                  <a:cubicBezTo>
                    <a:pt x="7663" y="11384"/>
                    <a:pt x="7663" y="11394"/>
                    <a:pt x="7660" y="11394"/>
                  </a:cubicBezTo>
                  <a:cubicBezTo>
                    <a:pt x="7651" y="11394"/>
                    <a:pt x="7605" y="11243"/>
                    <a:pt x="7593" y="11091"/>
                  </a:cubicBezTo>
                  <a:lnTo>
                    <a:pt x="7593" y="11091"/>
                  </a:lnTo>
                  <a:cubicBezTo>
                    <a:pt x="7612" y="11185"/>
                    <a:pt x="7631" y="11278"/>
                    <a:pt x="7659" y="11362"/>
                  </a:cubicBezTo>
                  <a:lnTo>
                    <a:pt x="7659" y="11362"/>
                  </a:lnTo>
                  <a:cubicBezTo>
                    <a:pt x="7652" y="11319"/>
                    <a:pt x="7633" y="11232"/>
                    <a:pt x="7592" y="11082"/>
                  </a:cubicBezTo>
                  <a:lnTo>
                    <a:pt x="7592" y="11082"/>
                  </a:lnTo>
                  <a:cubicBezTo>
                    <a:pt x="7592" y="11085"/>
                    <a:pt x="7593" y="11088"/>
                    <a:pt x="7593" y="11091"/>
                  </a:cubicBezTo>
                  <a:lnTo>
                    <a:pt x="7593" y="11091"/>
                  </a:lnTo>
                  <a:cubicBezTo>
                    <a:pt x="7591" y="11082"/>
                    <a:pt x="7589" y="11074"/>
                    <a:pt x="7588" y="11065"/>
                  </a:cubicBezTo>
                  <a:lnTo>
                    <a:pt x="7588" y="11065"/>
                  </a:lnTo>
                  <a:cubicBezTo>
                    <a:pt x="7589" y="11071"/>
                    <a:pt x="7591" y="11076"/>
                    <a:pt x="7592" y="11082"/>
                  </a:cubicBezTo>
                  <a:lnTo>
                    <a:pt x="7592" y="11082"/>
                  </a:lnTo>
                  <a:cubicBezTo>
                    <a:pt x="7591" y="11061"/>
                    <a:pt x="7590" y="11041"/>
                    <a:pt x="7590" y="11022"/>
                  </a:cubicBezTo>
                  <a:cubicBezTo>
                    <a:pt x="7480" y="10692"/>
                    <a:pt x="7590" y="10692"/>
                    <a:pt x="7590" y="10472"/>
                  </a:cubicBezTo>
                  <a:lnTo>
                    <a:pt x="7590" y="9592"/>
                  </a:lnTo>
                  <a:cubicBezTo>
                    <a:pt x="7588" y="9618"/>
                    <a:pt x="7586" y="9643"/>
                    <a:pt x="7584" y="9667"/>
                  </a:cubicBezTo>
                  <a:lnTo>
                    <a:pt x="7584" y="9667"/>
                  </a:lnTo>
                  <a:cubicBezTo>
                    <a:pt x="7588" y="9594"/>
                    <a:pt x="7590" y="9529"/>
                    <a:pt x="7590" y="9482"/>
                  </a:cubicBezTo>
                  <a:cubicBezTo>
                    <a:pt x="7645" y="9317"/>
                    <a:pt x="7700" y="9179"/>
                    <a:pt x="7755" y="9042"/>
                  </a:cubicBezTo>
                  <a:lnTo>
                    <a:pt x="7755" y="9042"/>
                  </a:lnTo>
                  <a:cubicBezTo>
                    <a:pt x="7782" y="9014"/>
                    <a:pt x="7810" y="8987"/>
                    <a:pt x="7810" y="8932"/>
                  </a:cubicBezTo>
                  <a:lnTo>
                    <a:pt x="8030" y="8492"/>
                  </a:lnTo>
                  <a:cubicBezTo>
                    <a:pt x="8110" y="8371"/>
                    <a:pt x="8250" y="8191"/>
                    <a:pt x="8351" y="8061"/>
                  </a:cubicBezTo>
                  <a:lnTo>
                    <a:pt x="8351" y="8061"/>
                  </a:lnTo>
                  <a:cubicBezTo>
                    <a:pt x="8464" y="7948"/>
                    <a:pt x="8577" y="7835"/>
                    <a:pt x="8690" y="7722"/>
                  </a:cubicBezTo>
                  <a:lnTo>
                    <a:pt x="9020" y="7392"/>
                  </a:lnTo>
                  <a:cubicBezTo>
                    <a:pt x="9030" y="7382"/>
                    <a:pt x="9039" y="7373"/>
                    <a:pt x="9046" y="7365"/>
                  </a:cubicBezTo>
                  <a:lnTo>
                    <a:pt x="9046" y="7365"/>
                  </a:lnTo>
                  <a:cubicBezTo>
                    <a:pt x="9145" y="7307"/>
                    <a:pt x="9248" y="7244"/>
                    <a:pt x="9346" y="7186"/>
                  </a:cubicBezTo>
                  <a:lnTo>
                    <a:pt x="9346" y="7186"/>
                  </a:lnTo>
                  <a:cubicBezTo>
                    <a:pt x="9373" y="7185"/>
                    <a:pt x="9411" y="7180"/>
                    <a:pt x="9460" y="7172"/>
                  </a:cubicBezTo>
                  <a:lnTo>
                    <a:pt x="9900" y="6952"/>
                  </a:lnTo>
                  <a:lnTo>
                    <a:pt x="10328" y="6866"/>
                  </a:lnTo>
                  <a:lnTo>
                    <a:pt x="10328" y="6866"/>
                  </a:lnTo>
                  <a:cubicBezTo>
                    <a:pt x="10283" y="6871"/>
                    <a:pt x="10248" y="6874"/>
                    <a:pt x="10231" y="6874"/>
                  </a:cubicBezTo>
                  <a:cubicBezTo>
                    <a:pt x="10201" y="6874"/>
                    <a:pt x="10224" y="6865"/>
                    <a:pt x="10340" y="6842"/>
                  </a:cubicBezTo>
                  <a:lnTo>
                    <a:pt x="10450" y="6842"/>
                  </a:lnTo>
                  <a:lnTo>
                    <a:pt x="10328" y="6866"/>
                  </a:lnTo>
                  <a:lnTo>
                    <a:pt x="10328" y="6866"/>
                  </a:lnTo>
                  <a:cubicBezTo>
                    <a:pt x="10389" y="6860"/>
                    <a:pt x="10468" y="6851"/>
                    <a:pt x="10546" y="6842"/>
                  </a:cubicBezTo>
                  <a:lnTo>
                    <a:pt x="11440" y="6842"/>
                  </a:lnTo>
                  <a:cubicBezTo>
                    <a:pt x="11770" y="6842"/>
                    <a:pt x="11990" y="6952"/>
                    <a:pt x="12320" y="6952"/>
                  </a:cubicBezTo>
                  <a:cubicBezTo>
                    <a:pt x="12710" y="7069"/>
                    <a:pt x="13080" y="7123"/>
                    <a:pt x="13427" y="7123"/>
                  </a:cubicBezTo>
                  <a:cubicBezTo>
                    <a:pt x="16983" y="7123"/>
                    <a:pt x="18088" y="1455"/>
                    <a:pt x="14079" y="353"/>
                  </a:cubicBezTo>
                  <a:cubicBezTo>
                    <a:pt x="13129" y="115"/>
                    <a:pt x="12178" y="1"/>
                    <a:pt x="1122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5" name="Google Shape;2595;p44">
              <a:extLst>
                <a:ext uri="{FF2B5EF4-FFF2-40B4-BE49-F238E27FC236}">
                  <a16:creationId xmlns:a16="http://schemas.microsoft.com/office/drawing/2014/main" id="{FB834FC8-CFF8-A605-649C-157E2F212B3C}"/>
                </a:ext>
              </a:extLst>
            </p:cNvPr>
            <p:cNvSpPr/>
            <p:nvPr/>
          </p:nvSpPr>
          <p:spPr>
            <a:xfrm>
              <a:off x="4299425" y="2560500"/>
              <a:ext cx="409750" cy="511700"/>
            </a:xfrm>
            <a:custGeom>
              <a:avLst/>
              <a:gdLst/>
              <a:ahLst/>
              <a:cxnLst/>
              <a:rect l="l" t="t" r="r" b="b"/>
              <a:pathLst>
                <a:path w="16390" h="20468" extrusionOk="0">
                  <a:moveTo>
                    <a:pt x="7818" y="7306"/>
                  </a:moveTo>
                  <a:cubicBezTo>
                    <a:pt x="7765" y="7344"/>
                    <a:pt x="7722" y="7370"/>
                    <a:pt x="7700" y="7370"/>
                  </a:cubicBezTo>
                  <a:cubicBezTo>
                    <a:pt x="7743" y="7349"/>
                    <a:pt x="7782" y="7327"/>
                    <a:pt x="7818" y="7306"/>
                  </a:cubicBezTo>
                  <a:close/>
                  <a:moveTo>
                    <a:pt x="7186" y="8151"/>
                  </a:moveTo>
                  <a:cubicBezTo>
                    <a:pt x="7174" y="8151"/>
                    <a:pt x="7040" y="8400"/>
                    <a:pt x="7040" y="8470"/>
                  </a:cubicBezTo>
                  <a:cubicBezTo>
                    <a:pt x="7160" y="8231"/>
                    <a:pt x="7193" y="8151"/>
                    <a:pt x="7186" y="8151"/>
                  </a:cubicBezTo>
                  <a:close/>
                  <a:moveTo>
                    <a:pt x="6846" y="9622"/>
                  </a:moveTo>
                  <a:cubicBezTo>
                    <a:pt x="6836" y="9679"/>
                    <a:pt x="6828" y="9715"/>
                    <a:pt x="6824" y="9715"/>
                  </a:cubicBezTo>
                  <a:cubicBezTo>
                    <a:pt x="6822" y="9715"/>
                    <a:pt x="6820" y="9704"/>
                    <a:pt x="6820" y="9680"/>
                  </a:cubicBezTo>
                  <a:cubicBezTo>
                    <a:pt x="6831" y="9659"/>
                    <a:pt x="6839" y="9640"/>
                    <a:pt x="6846" y="9622"/>
                  </a:cubicBezTo>
                  <a:close/>
                  <a:moveTo>
                    <a:pt x="7428" y="12017"/>
                  </a:moveTo>
                  <a:cubicBezTo>
                    <a:pt x="7431" y="12017"/>
                    <a:pt x="7472" y="12071"/>
                    <a:pt x="7526" y="12145"/>
                  </a:cubicBezTo>
                  <a:lnTo>
                    <a:pt x="7526" y="12145"/>
                  </a:lnTo>
                  <a:lnTo>
                    <a:pt x="7480" y="12099"/>
                  </a:lnTo>
                  <a:cubicBezTo>
                    <a:pt x="7441" y="12041"/>
                    <a:pt x="7427" y="12017"/>
                    <a:pt x="7428" y="12017"/>
                  </a:cubicBezTo>
                  <a:close/>
                  <a:moveTo>
                    <a:pt x="9611" y="13542"/>
                  </a:moveTo>
                  <a:cubicBezTo>
                    <a:pt x="9680" y="13542"/>
                    <a:pt x="9863" y="13566"/>
                    <a:pt x="10230" y="13639"/>
                  </a:cubicBezTo>
                  <a:lnTo>
                    <a:pt x="10010" y="13639"/>
                  </a:lnTo>
                  <a:cubicBezTo>
                    <a:pt x="9790" y="13639"/>
                    <a:pt x="9472" y="13542"/>
                    <a:pt x="9611" y="13542"/>
                  </a:cubicBezTo>
                  <a:close/>
                  <a:moveTo>
                    <a:pt x="7810" y="1"/>
                  </a:moveTo>
                  <a:cubicBezTo>
                    <a:pt x="7224" y="1"/>
                    <a:pt x="6637" y="147"/>
                    <a:pt x="6050" y="441"/>
                  </a:cubicBezTo>
                  <a:lnTo>
                    <a:pt x="6050" y="551"/>
                  </a:lnTo>
                  <a:cubicBezTo>
                    <a:pt x="2311" y="2201"/>
                    <a:pt x="1" y="5940"/>
                    <a:pt x="1" y="10010"/>
                  </a:cubicBezTo>
                  <a:cubicBezTo>
                    <a:pt x="1" y="13969"/>
                    <a:pt x="2201" y="17489"/>
                    <a:pt x="5720" y="19359"/>
                  </a:cubicBezTo>
                  <a:cubicBezTo>
                    <a:pt x="7301" y="20077"/>
                    <a:pt x="9023" y="20467"/>
                    <a:pt x="10763" y="20467"/>
                  </a:cubicBezTo>
                  <a:cubicBezTo>
                    <a:pt x="11686" y="20467"/>
                    <a:pt x="12614" y="20357"/>
                    <a:pt x="13530" y="20129"/>
                  </a:cubicBezTo>
                  <a:cubicBezTo>
                    <a:pt x="15399" y="19579"/>
                    <a:pt x="16389" y="17709"/>
                    <a:pt x="15949" y="15839"/>
                  </a:cubicBezTo>
                  <a:cubicBezTo>
                    <a:pt x="15481" y="14342"/>
                    <a:pt x="14058" y="13322"/>
                    <a:pt x="12492" y="13322"/>
                  </a:cubicBezTo>
                  <a:cubicBezTo>
                    <a:pt x="12218" y="13322"/>
                    <a:pt x="11939" y="13354"/>
                    <a:pt x="11660" y="13419"/>
                  </a:cubicBezTo>
                  <a:lnTo>
                    <a:pt x="11110" y="13639"/>
                  </a:lnTo>
                  <a:lnTo>
                    <a:pt x="10230" y="13639"/>
                  </a:lnTo>
                  <a:lnTo>
                    <a:pt x="9790" y="13529"/>
                  </a:lnTo>
                  <a:cubicBezTo>
                    <a:pt x="9570" y="13456"/>
                    <a:pt x="9350" y="13383"/>
                    <a:pt x="9130" y="13309"/>
                  </a:cubicBezTo>
                  <a:lnTo>
                    <a:pt x="8690" y="13089"/>
                  </a:lnTo>
                  <a:lnTo>
                    <a:pt x="8360" y="12869"/>
                  </a:lnTo>
                  <a:lnTo>
                    <a:pt x="8252" y="12815"/>
                  </a:lnTo>
                  <a:lnTo>
                    <a:pt x="8252" y="12815"/>
                  </a:lnTo>
                  <a:cubicBezTo>
                    <a:pt x="8021" y="12640"/>
                    <a:pt x="7986" y="12605"/>
                    <a:pt x="7810" y="12429"/>
                  </a:cubicBezTo>
                  <a:lnTo>
                    <a:pt x="7700" y="12319"/>
                  </a:lnTo>
                  <a:lnTo>
                    <a:pt x="7700" y="12319"/>
                  </a:lnTo>
                  <a:cubicBezTo>
                    <a:pt x="7700" y="12319"/>
                    <a:pt x="7700" y="12319"/>
                    <a:pt x="7700" y="12319"/>
                  </a:cubicBezTo>
                  <a:cubicBezTo>
                    <a:pt x="7590" y="12209"/>
                    <a:pt x="7370" y="11770"/>
                    <a:pt x="7260" y="11550"/>
                  </a:cubicBezTo>
                  <a:cubicBezTo>
                    <a:pt x="7160" y="11449"/>
                    <a:pt x="7151" y="11258"/>
                    <a:pt x="7067" y="11141"/>
                  </a:cubicBezTo>
                  <a:lnTo>
                    <a:pt x="7067" y="11141"/>
                  </a:lnTo>
                  <a:cubicBezTo>
                    <a:pt x="6991" y="10947"/>
                    <a:pt x="6930" y="10723"/>
                    <a:pt x="6930" y="10560"/>
                  </a:cubicBezTo>
                  <a:cubicBezTo>
                    <a:pt x="6930" y="10497"/>
                    <a:pt x="6930" y="10450"/>
                    <a:pt x="6930" y="10450"/>
                  </a:cubicBezTo>
                  <a:lnTo>
                    <a:pt x="6930" y="9460"/>
                  </a:lnTo>
                  <a:lnTo>
                    <a:pt x="6930" y="9020"/>
                  </a:lnTo>
                  <a:cubicBezTo>
                    <a:pt x="6930" y="9020"/>
                    <a:pt x="6897" y="9289"/>
                    <a:pt x="6866" y="9493"/>
                  </a:cubicBezTo>
                  <a:lnTo>
                    <a:pt x="6866" y="9493"/>
                  </a:lnTo>
                  <a:cubicBezTo>
                    <a:pt x="6856" y="9440"/>
                    <a:pt x="6820" y="9413"/>
                    <a:pt x="6820" y="9350"/>
                  </a:cubicBezTo>
                  <a:cubicBezTo>
                    <a:pt x="6930" y="9130"/>
                    <a:pt x="6930" y="8800"/>
                    <a:pt x="7040" y="8470"/>
                  </a:cubicBezTo>
                  <a:lnTo>
                    <a:pt x="7040" y="8470"/>
                  </a:lnTo>
                  <a:cubicBezTo>
                    <a:pt x="6969" y="8684"/>
                    <a:pt x="6944" y="8759"/>
                    <a:pt x="6942" y="8759"/>
                  </a:cubicBezTo>
                  <a:cubicBezTo>
                    <a:pt x="6940" y="8759"/>
                    <a:pt x="7040" y="8434"/>
                    <a:pt x="7040" y="8360"/>
                  </a:cubicBezTo>
                  <a:cubicBezTo>
                    <a:pt x="7040" y="8272"/>
                    <a:pt x="7458" y="7836"/>
                    <a:pt x="7573" y="7607"/>
                  </a:cubicBezTo>
                  <a:lnTo>
                    <a:pt x="7573" y="7607"/>
                  </a:lnTo>
                  <a:lnTo>
                    <a:pt x="7920" y="7260"/>
                  </a:lnTo>
                  <a:lnTo>
                    <a:pt x="7975" y="7205"/>
                  </a:lnTo>
                  <a:lnTo>
                    <a:pt x="7975" y="7205"/>
                  </a:lnTo>
                  <a:cubicBezTo>
                    <a:pt x="8058" y="7150"/>
                    <a:pt x="8140" y="7095"/>
                    <a:pt x="8250" y="7040"/>
                  </a:cubicBezTo>
                  <a:cubicBezTo>
                    <a:pt x="8690" y="6820"/>
                    <a:pt x="9130" y="6600"/>
                    <a:pt x="9570" y="6380"/>
                  </a:cubicBezTo>
                  <a:cubicBezTo>
                    <a:pt x="10340" y="5940"/>
                    <a:pt x="10890" y="5170"/>
                    <a:pt x="11110" y="4400"/>
                  </a:cubicBezTo>
                  <a:cubicBezTo>
                    <a:pt x="11660" y="2530"/>
                    <a:pt x="10560" y="661"/>
                    <a:pt x="8690" y="111"/>
                  </a:cubicBezTo>
                  <a:cubicBezTo>
                    <a:pt x="8397" y="37"/>
                    <a:pt x="8103" y="1"/>
                    <a:pt x="781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6" name="Google Shape;2596;p44">
              <a:extLst>
                <a:ext uri="{FF2B5EF4-FFF2-40B4-BE49-F238E27FC236}">
                  <a16:creationId xmlns:a16="http://schemas.microsoft.com/office/drawing/2014/main" id="{B72B828A-3806-6CF0-A7B8-6FDC77E2AEF7}"/>
                </a:ext>
              </a:extLst>
            </p:cNvPr>
            <p:cNvSpPr/>
            <p:nvPr/>
          </p:nvSpPr>
          <p:spPr>
            <a:xfrm>
              <a:off x="4948375" y="2562700"/>
              <a:ext cx="452200" cy="509275"/>
            </a:xfrm>
            <a:custGeom>
              <a:avLst/>
              <a:gdLst/>
              <a:ahLst/>
              <a:cxnLst/>
              <a:rect l="l" t="t" r="r" b="b"/>
              <a:pathLst>
                <a:path w="18088" h="20371" extrusionOk="0">
                  <a:moveTo>
                    <a:pt x="7809" y="12006"/>
                  </a:moveTo>
                  <a:cubicBezTo>
                    <a:pt x="7844" y="12096"/>
                    <a:pt x="7872" y="12167"/>
                    <a:pt x="7872" y="12167"/>
                  </a:cubicBezTo>
                  <a:cubicBezTo>
                    <a:pt x="7872" y="12167"/>
                    <a:pt x="7854" y="12124"/>
                    <a:pt x="7809" y="12011"/>
                  </a:cubicBezTo>
                  <a:cubicBezTo>
                    <a:pt x="7809" y="12010"/>
                    <a:pt x="7809" y="12008"/>
                    <a:pt x="7809" y="12006"/>
                  </a:cubicBezTo>
                  <a:close/>
                  <a:moveTo>
                    <a:pt x="11226" y="1"/>
                  </a:moveTo>
                  <a:cubicBezTo>
                    <a:pt x="9977" y="1"/>
                    <a:pt x="8728" y="198"/>
                    <a:pt x="7479" y="573"/>
                  </a:cubicBezTo>
                  <a:cubicBezTo>
                    <a:pt x="5500" y="1343"/>
                    <a:pt x="3630" y="2772"/>
                    <a:pt x="2420" y="4532"/>
                  </a:cubicBezTo>
                  <a:cubicBezTo>
                    <a:pt x="220" y="7832"/>
                    <a:pt x="0" y="12011"/>
                    <a:pt x="1760" y="15421"/>
                  </a:cubicBezTo>
                  <a:cubicBezTo>
                    <a:pt x="2860" y="17511"/>
                    <a:pt x="4510" y="19051"/>
                    <a:pt x="6600" y="19931"/>
                  </a:cubicBezTo>
                  <a:cubicBezTo>
                    <a:pt x="7113" y="20224"/>
                    <a:pt x="7724" y="20371"/>
                    <a:pt x="8335" y="20371"/>
                  </a:cubicBezTo>
                  <a:cubicBezTo>
                    <a:pt x="8640" y="20371"/>
                    <a:pt x="8946" y="20334"/>
                    <a:pt x="9239" y="20261"/>
                  </a:cubicBezTo>
                  <a:cubicBezTo>
                    <a:pt x="10119" y="20041"/>
                    <a:pt x="10889" y="19491"/>
                    <a:pt x="11329" y="18721"/>
                  </a:cubicBezTo>
                  <a:cubicBezTo>
                    <a:pt x="12099" y="17291"/>
                    <a:pt x="11879" y="14761"/>
                    <a:pt x="10119" y="13991"/>
                  </a:cubicBezTo>
                  <a:lnTo>
                    <a:pt x="10229" y="13991"/>
                  </a:lnTo>
                  <a:cubicBezTo>
                    <a:pt x="9789" y="13881"/>
                    <a:pt x="9459" y="13661"/>
                    <a:pt x="9129" y="13441"/>
                  </a:cubicBezTo>
                  <a:lnTo>
                    <a:pt x="8799" y="13221"/>
                  </a:lnTo>
                  <a:lnTo>
                    <a:pt x="8799" y="13221"/>
                  </a:lnTo>
                  <a:cubicBezTo>
                    <a:pt x="8551" y="12973"/>
                    <a:pt x="8443" y="12865"/>
                    <a:pt x="8249" y="12671"/>
                  </a:cubicBezTo>
                  <a:lnTo>
                    <a:pt x="8249" y="12671"/>
                  </a:lnTo>
                  <a:lnTo>
                    <a:pt x="8139" y="12451"/>
                  </a:lnTo>
                  <a:cubicBezTo>
                    <a:pt x="7984" y="12296"/>
                    <a:pt x="7884" y="12086"/>
                    <a:pt x="7799" y="11899"/>
                  </a:cubicBezTo>
                  <a:lnTo>
                    <a:pt x="7799" y="11899"/>
                  </a:lnTo>
                  <a:cubicBezTo>
                    <a:pt x="7772" y="11747"/>
                    <a:pt x="7699" y="11641"/>
                    <a:pt x="7699" y="11462"/>
                  </a:cubicBezTo>
                  <a:cubicBezTo>
                    <a:pt x="7684" y="11430"/>
                    <a:pt x="7670" y="11397"/>
                    <a:pt x="7659" y="11362"/>
                  </a:cubicBezTo>
                  <a:lnTo>
                    <a:pt x="7659" y="11362"/>
                  </a:lnTo>
                  <a:cubicBezTo>
                    <a:pt x="7662" y="11384"/>
                    <a:pt x="7662" y="11394"/>
                    <a:pt x="7660" y="11394"/>
                  </a:cubicBezTo>
                  <a:cubicBezTo>
                    <a:pt x="7650" y="11394"/>
                    <a:pt x="7604" y="11243"/>
                    <a:pt x="7592" y="11091"/>
                  </a:cubicBezTo>
                  <a:lnTo>
                    <a:pt x="7592" y="11091"/>
                  </a:lnTo>
                  <a:cubicBezTo>
                    <a:pt x="7611" y="11185"/>
                    <a:pt x="7630" y="11278"/>
                    <a:pt x="7659" y="11362"/>
                  </a:cubicBezTo>
                  <a:lnTo>
                    <a:pt x="7659" y="11362"/>
                  </a:lnTo>
                  <a:cubicBezTo>
                    <a:pt x="7652" y="11319"/>
                    <a:pt x="7632" y="11232"/>
                    <a:pt x="7592" y="11082"/>
                  </a:cubicBezTo>
                  <a:lnTo>
                    <a:pt x="7592" y="11082"/>
                  </a:lnTo>
                  <a:cubicBezTo>
                    <a:pt x="7592" y="11085"/>
                    <a:pt x="7592" y="11088"/>
                    <a:pt x="7592" y="11091"/>
                  </a:cubicBezTo>
                  <a:lnTo>
                    <a:pt x="7592" y="11091"/>
                  </a:lnTo>
                  <a:cubicBezTo>
                    <a:pt x="7591" y="11082"/>
                    <a:pt x="7589" y="11074"/>
                    <a:pt x="7587" y="11065"/>
                  </a:cubicBezTo>
                  <a:lnTo>
                    <a:pt x="7587" y="11065"/>
                  </a:lnTo>
                  <a:cubicBezTo>
                    <a:pt x="7589" y="11071"/>
                    <a:pt x="7590" y="11076"/>
                    <a:pt x="7592" y="11082"/>
                  </a:cubicBezTo>
                  <a:lnTo>
                    <a:pt x="7592" y="11082"/>
                  </a:lnTo>
                  <a:cubicBezTo>
                    <a:pt x="7590" y="11061"/>
                    <a:pt x="7589" y="11041"/>
                    <a:pt x="7589" y="11022"/>
                  </a:cubicBezTo>
                  <a:cubicBezTo>
                    <a:pt x="7479" y="10692"/>
                    <a:pt x="7589" y="10692"/>
                    <a:pt x="7589" y="10472"/>
                  </a:cubicBezTo>
                  <a:lnTo>
                    <a:pt x="7589" y="9592"/>
                  </a:lnTo>
                  <a:cubicBezTo>
                    <a:pt x="7587" y="9618"/>
                    <a:pt x="7585" y="9643"/>
                    <a:pt x="7584" y="9667"/>
                  </a:cubicBezTo>
                  <a:lnTo>
                    <a:pt x="7584" y="9667"/>
                  </a:lnTo>
                  <a:cubicBezTo>
                    <a:pt x="7587" y="9594"/>
                    <a:pt x="7589" y="9529"/>
                    <a:pt x="7589" y="9482"/>
                  </a:cubicBezTo>
                  <a:cubicBezTo>
                    <a:pt x="7644" y="9317"/>
                    <a:pt x="7699" y="9179"/>
                    <a:pt x="7754" y="9042"/>
                  </a:cubicBezTo>
                  <a:lnTo>
                    <a:pt x="7754" y="9042"/>
                  </a:lnTo>
                  <a:cubicBezTo>
                    <a:pt x="7782" y="9014"/>
                    <a:pt x="7809" y="8987"/>
                    <a:pt x="7809" y="8932"/>
                  </a:cubicBezTo>
                  <a:lnTo>
                    <a:pt x="8029" y="8492"/>
                  </a:lnTo>
                  <a:cubicBezTo>
                    <a:pt x="8110" y="8371"/>
                    <a:pt x="8249" y="8191"/>
                    <a:pt x="8351" y="8061"/>
                  </a:cubicBezTo>
                  <a:lnTo>
                    <a:pt x="8351" y="8061"/>
                  </a:lnTo>
                  <a:cubicBezTo>
                    <a:pt x="8464" y="7948"/>
                    <a:pt x="8576" y="7835"/>
                    <a:pt x="8689" y="7722"/>
                  </a:cubicBezTo>
                  <a:lnTo>
                    <a:pt x="9019" y="7392"/>
                  </a:lnTo>
                  <a:cubicBezTo>
                    <a:pt x="9029" y="7382"/>
                    <a:pt x="9038" y="7373"/>
                    <a:pt x="9046" y="7365"/>
                  </a:cubicBezTo>
                  <a:lnTo>
                    <a:pt x="9046" y="7365"/>
                  </a:lnTo>
                  <a:cubicBezTo>
                    <a:pt x="9144" y="7307"/>
                    <a:pt x="9247" y="7244"/>
                    <a:pt x="9345" y="7186"/>
                  </a:cubicBezTo>
                  <a:lnTo>
                    <a:pt x="9345" y="7186"/>
                  </a:lnTo>
                  <a:cubicBezTo>
                    <a:pt x="9373" y="7185"/>
                    <a:pt x="9410" y="7180"/>
                    <a:pt x="9459" y="7172"/>
                  </a:cubicBezTo>
                  <a:lnTo>
                    <a:pt x="9899" y="6952"/>
                  </a:lnTo>
                  <a:lnTo>
                    <a:pt x="10327" y="6866"/>
                  </a:lnTo>
                  <a:lnTo>
                    <a:pt x="10327" y="6866"/>
                  </a:lnTo>
                  <a:cubicBezTo>
                    <a:pt x="10282" y="6871"/>
                    <a:pt x="10247" y="6874"/>
                    <a:pt x="10230" y="6874"/>
                  </a:cubicBezTo>
                  <a:cubicBezTo>
                    <a:pt x="10200" y="6874"/>
                    <a:pt x="10223" y="6865"/>
                    <a:pt x="10339" y="6842"/>
                  </a:cubicBezTo>
                  <a:lnTo>
                    <a:pt x="10449" y="6842"/>
                  </a:lnTo>
                  <a:lnTo>
                    <a:pt x="10327" y="6866"/>
                  </a:lnTo>
                  <a:lnTo>
                    <a:pt x="10327" y="6866"/>
                  </a:lnTo>
                  <a:cubicBezTo>
                    <a:pt x="10388" y="6860"/>
                    <a:pt x="10467" y="6851"/>
                    <a:pt x="10545" y="6842"/>
                  </a:cubicBezTo>
                  <a:lnTo>
                    <a:pt x="11439" y="6842"/>
                  </a:lnTo>
                  <a:cubicBezTo>
                    <a:pt x="11769" y="6842"/>
                    <a:pt x="11989" y="6952"/>
                    <a:pt x="12319" y="6952"/>
                  </a:cubicBezTo>
                  <a:cubicBezTo>
                    <a:pt x="12710" y="7069"/>
                    <a:pt x="13080" y="7123"/>
                    <a:pt x="13427" y="7123"/>
                  </a:cubicBezTo>
                  <a:cubicBezTo>
                    <a:pt x="16983" y="7123"/>
                    <a:pt x="18087" y="1455"/>
                    <a:pt x="14079" y="353"/>
                  </a:cubicBezTo>
                  <a:cubicBezTo>
                    <a:pt x="13128" y="115"/>
                    <a:pt x="12177" y="1"/>
                    <a:pt x="1122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2597;p44">
              <a:extLst>
                <a:ext uri="{FF2B5EF4-FFF2-40B4-BE49-F238E27FC236}">
                  <a16:creationId xmlns:a16="http://schemas.microsoft.com/office/drawing/2014/main" id="{D761DD50-12FD-C81D-88CD-4540A8D792AB}"/>
                </a:ext>
              </a:extLst>
            </p:cNvPr>
            <p:cNvSpPr/>
            <p:nvPr/>
          </p:nvSpPr>
          <p:spPr>
            <a:xfrm>
              <a:off x="5630300" y="2562225"/>
              <a:ext cx="409725" cy="509975"/>
            </a:xfrm>
            <a:custGeom>
              <a:avLst/>
              <a:gdLst/>
              <a:ahLst/>
              <a:cxnLst/>
              <a:rect l="l" t="t" r="r" b="b"/>
              <a:pathLst>
                <a:path w="16389" h="20399" extrusionOk="0">
                  <a:moveTo>
                    <a:pt x="7822" y="7234"/>
                  </a:moveTo>
                  <a:lnTo>
                    <a:pt x="7822" y="7234"/>
                  </a:lnTo>
                  <a:cubicBezTo>
                    <a:pt x="7767" y="7274"/>
                    <a:pt x="7722" y="7301"/>
                    <a:pt x="7700" y="7301"/>
                  </a:cubicBezTo>
                  <a:cubicBezTo>
                    <a:pt x="7744" y="7279"/>
                    <a:pt x="7785" y="7256"/>
                    <a:pt x="7822" y="7234"/>
                  </a:cubicBezTo>
                  <a:close/>
                  <a:moveTo>
                    <a:pt x="7185" y="8082"/>
                  </a:moveTo>
                  <a:cubicBezTo>
                    <a:pt x="7174" y="8082"/>
                    <a:pt x="7040" y="8331"/>
                    <a:pt x="7040" y="8401"/>
                  </a:cubicBezTo>
                  <a:cubicBezTo>
                    <a:pt x="7159" y="8162"/>
                    <a:pt x="7192" y="8082"/>
                    <a:pt x="7185" y="8082"/>
                  </a:cubicBezTo>
                  <a:close/>
                  <a:moveTo>
                    <a:pt x="6845" y="9553"/>
                  </a:moveTo>
                  <a:lnTo>
                    <a:pt x="6845" y="9553"/>
                  </a:lnTo>
                  <a:cubicBezTo>
                    <a:pt x="6836" y="9610"/>
                    <a:pt x="6828" y="9646"/>
                    <a:pt x="6823" y="9646"/>
                  </a:cubicBezTo>
                  <a:cubicBezTo>
                    <a:pt x="6821" y="9646"/>
                    <a:pt x="6820" y="9635"/>
                    <a:pt x="6820" y="9611"/>
                  </a:cubicBezTo>
                  <a:cubicBezTo>
                    <a:pt x="6830" y="9590"/>
                    <a:pt x="6839" y="9571"/>
                    <a:pt x="6845" y="9553"/>
                  </a:cubicBezTo>
                  <a:close/>
                  <a:moveTo>
                    <a:pt x="7428" y="11948"/>
                  </a:moveTo>
                  <a:lnTo>
                    <a:pt x="7428" y="11948"/>
                  </a:lnTo>
                  <a:cubicBezTo>
                    <a:pt x="7431" y="11948"/>
                    <a:pt x="7471" y="12002"/>
                    <a:pt x="7525" y="12076"/>
                  </a:cubicBezTo>
                  <a:lnTo>
                    <a:pt x="7525" y="12076"/>
                  </a:lnTo>
                  <a:lnTo>
                    <a:pt x="7480" y="12030"/>
                  </a:lnTo>
                  <a:cubicBezTo>
                    <a:pt x="7441" y="11972"/>
                    <a:pt x="7426" y="11948"/>
                    <a:pt x="7428" y="11948"/>
                  </a:cubicBezTo>
                  <a:close/>
                  <a:moveTo>
                    <a:pt x="9643" y="13473"/>
                  </a:moveTo>
                  <a:cubicBezTo>
                    <a:pt x="9728" y="13473"/>
                    <a:pt x="9936" y="13497"/>
                    <a:pt x="10339" y="13570"/>
                  </a:cubicBezTo>
                  <a:lnTo>
                    <a:pt x="10009" y="13570"/>
                  </a:lnTo>
                  <a:cubicBezTo>
                    <a:pt x="9789" y="13570"/>
                    <a:pt x="9472" y="13473"/>
                    <a:pt x="9643" y="13473"/>
                  </a:cubicBezTo>
                  <a:close/>
                  <a:moveTo>
                    <a:pt x="7904" y="1"/>
                  </a:moveTo>
                  <a:cubicBezTo>
                    <a:pt x="7218" y="1"/>
                    <a:pt x="6517" y="124"/>
                    <a:pt x="5940" y="372"/>
                  </a:cubicBezTo>
                  <a:lnTo>
                    <a:pt x="6050" y="482"/>
                  </a:lnTo>
                  <a:cubicBezTo>
                    <a:pt x="2310" y="2132"/>
                    <a:pt x="0" y="5871"/>
                    <a:pt x="0" y="9941"/>
                  </a:cubicBezTo>
                  <a:cubicBezTo>
                    <a:pt x="0" y="13900"/>
                    <a:pt x="2200" y="17420"/>
                    <a:pt x="5720" y="19290"/>
                  </a:cubicBezTo>
                  <a:cubicBezTo>
                    <a:pt x="7301" y="20008"/>
                    <a:pt x="9022" y="20398"/>
                    <a:pt x="10762" y="20398"/>
                  </a:cubicBezTo>
                  <a:cubicBezTo>
                    <a:pt x="11685"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339" y="13570"/>
                  </a:lnTo>
                  <a:lnTo>
                    <a:pt x="9789" y="13460"/>
                  </a:lnTo>
                  <a:cubicBezTo>
                    <a:pt x="9569" y="13387"/>
                    <a:pt x="9349" y="13314"/>
                    <a:pt x="9129" y="13240"/>
                  </a:cubicBezTo>
                  <a:lnTo>
                    <a:pt x="8689" y="13020"/>
                  </a:lnTo>
                  <a:lnTo>
                    <a:pt x="8359"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6" y="11477"/>
                    <a:pt x="7255" y="11476"/>
                  </a:cubicBezTo>
                  <a:lnTo>
                    <a:pt x="7255" y="11476"/>
                  </a:lnTo>
                  <a:cubicBezTo>
                    <a:pt x="7246" y="11404"/>
                    <a:pt x="7221" y="11332"/>
                    <a:pt x="7150" y="11261"/>
                  </a:cubicBezTo>
                  <a:lnTo>
                    <a:pt x="7150" y="11261"/>
                  </a:lnTo>
                  <a:cubicBezTo>
                    <a:pt x="7127" y="11193"/>
                    <a:pt x="7104" y="11125"/>
                    <a:pt x="7066" y="11072"/>
                  </a:cubicBezTo>
                  <a:lnTo>
                    <a:pt x="7066"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192"/>
                    <a:pt x="7570" y="7652"/>
                    <a:pt x="7601" y="7462"/>
                  </a:cubicBezTo>
                  <a:lnTo>
                    <a:pt x="7601" y="7462"/>
                  </a:lnTo>
                  <a:cubicBezTo>
                    <a:pt x="7710" y="7346"/>
                    <a:pt x="7842" y="7268"/>
                    <a:pt x="7920" y="7191"/>
                  </a:cubicBezTo>
                  <a:lnTo>
                    <a:pt x="8140" y="7081"/>
                  </a:lnTo>
                  <a:cubicBezTo>
                    <a:pt x="8165" y="7046"/>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1"/>
                    <a:pt x="10449" y="592"/>
                    <a:pt x="8579" y="42"/>
                  </a:cubicBezTo>
                  <a:cubicBezTo>
                    <a:pt x="8359"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2598;p44">
              <a:extLst>
                <a:ext uri="{FF2B5EF4-FFF2-40B4-BE49-F238E27FC236}">
                  <a16:creationId xmlns:a16="http://schemas.microsoft.com/office/drawing/2014/main" id="{DB7F3A1A-9046-053F-412A-C7E7D2426886}"/>
                </a:ext>
              </a:extLst>
            </p:cNvPr>
            <p:cNvSpPr/>
            <p:nvPr/>
          </p:nvSpPr>
          <p:spPr>
            <a:xfrm>
              <a:off x="6279225" y="2562700"/>
              <a:ext cx="452200" cy="509275"/>
            </a:xfrm>
            <a:custGeom>
              <a:avLst/>
              <a:gdLst/>
              <a:ahLst/>
              <a:cxnLst/>
              <a:rect l="l" t="t" r="r" b="b"/>
              <a:pathLst>
                <a:path w="18088" h="20371" extrusionOk="0">
                  <a:moveTo>
                    <a:pt x="7810" y="12006"/>
                  </a:moveTo>
                  <a:cubicBezTo>
                    <a:pt x="7844" y="12096"/>
                    <a:pt x="7873" y="12167"/>
                    <a:pt x="7872" y="12167"/>
                  </a:cubicBezTo>
                  <a:cubicBezTo>
                    <a:pt x="7872" y="12167"/>
                    <a:pt x="7855" y="12124"/>
                    <a:pt x="7810" y="12011"/>
                  </a:cubicBezTo>
                  <a:cubicBezTo>
                    <a:pt x="7810" y="12010"/>
                    <a:pt x="7810" y="12008"/>
                    <a:pt x="7810" y="12006"/>
                  </a:cubicBezTo>
                  <a:close/>
                  <a:moveTo>
                    <a:pt x="11227" y="1"/>
                  </a:moveTo>
                  <a:cubicBezTo>
                    <a:pt x="9978" y="1"/>
                    <a:pt x="8729" y="198"/>
                    <a:pt x="7480" y="573"/>
                  </a:cubicBezTo>
                  <a:cubicBezTo>
                    <a:pt x="5500" y="1343"/>
                    <a:pt x="3630" y="2772"/>
                    <a:pt x="2420" y="4532"/>
                  </a:cubicBezTo>
                  <a:cubicBezTo>
                    <a:pt x="221" y="7832"/>
                    <a:pt x="1" y="12011"/>
                    <a:pt x="1760" y="15421"/>
                  </a:cubicBezTo>
                  <a:cubicBezTo>
                    <a:pt x="2860" y="17511"/>
                    <a:pt x="4510" y="19051"/>
                    <a:pt x="6600" y="19931"/>
                  </a:cubicBezTo>
                  <a:cubicBezTo>
                    <a:pt x="7113" y="20224"/>
                    <a:pt x="7724" y="20371"/>
                    <a:pt x="8335" y="20371"/>
                  </a:cubicBezTo>
                  <a:cubicBezTo>
                    <a:pt x="8641" y="20371"/>
                    <a:pt x="8946" y="20334"/>
                    <a:pt x="9240" y="20261"/>
                  </a:cubicBezTo>
                  <a:cubicBezTo>
                    <a:pt x="10120" y="20041"/>
                    <a:pt x="10999" y="19491"/>
                    <a:pt x="11439" y="18721"/>
                  </a:cubicBezTo>
                  <a:cubicBezTo>
                    <a:pt x="12209" y="17181"/>
                    <a:pt x="11989" y="14761"/>
                    <a:pt x="10230" y="13991"/>
                  </a:cubicBezTo>
                  <a:lnTo>
                    <a:pt x="10120" y="13991"/>
                  </a:lnTo>
                  <a:cubicBezTo>
                    <a:pt x="9790" y="13881"/>
                    <a:pt x="9460" y="13661"/>
                    <a:pt x="9130" y="13441"/>
                  </a:cubicBezTo>
                  <a:lnTo>
                    <a:pt x="8800" y="13221"/>
                  </a:lnTo>
                  <a:lnTo>
                    <a:pt x="8800" y="13221"/>
                  </a:lnTo>
                  <a:cubicBezTo>
                    <a:pt x="8552" y="12973"/>
                    <a:pt x="8443" y="12865"/>
                    <a:pt x="8250" y="12671"/>
                  </a:cubicBezTo>
                  <a:lnTo>
                    <a:pt x="8250" y="12671"/>
                  </a:lnTo>
                  <a:lnTo>
                    <a:pt x="8140" y="12451"/>
                  </a:lnTo>
                  <a:cubicBezTo>
                    <a:pt x="7984" y="12295"/>
                    <a:pt x="7883" y="12084"/>
                    <a:pt x="7799" y="11896"/>
                  </a:cubicBezTo>
                  <a:lnTo>
                    <a:pt x="7799" y="11896"/>
                  </a:lnTo>
                  <a:cubicBezTo>
                    <a:pt x="7768" y="11746"/>
                    <a:pt x="7679" y="11640"/>
                    <a:pt x="7590" y="11462"/>
                  </a:cubicBezTo>
                  <a:cubicBezTo>
                    <a:pt x="7590" y="11395"/>
                    <a:pt x="7590" y="11318"/>
                    <a:pt x="7587" y="11238"/>
                  </a:cubicBezTo>
                  <a:lnTo>
                    <a:pt x="7587" y="11238"/>
                  </a:lnTo>
                  <a:cubicBezTo>
                    <a:pt x="7608" y="11349"/>
                    <a:pt x="7616" y="11394"/>
                    <a:pt x="7617" y="11394"/>
                  </a:cubicBezTo>
                  <a:cubicBezTo>
                    <a:pt x="7619" y="11394"/>
                    <a:pt x="7590" y="11193"/>
                    <a:pt x="7590" y="11022"/>
                  </a:cubicBezTo>
                  <a:cubicBezTo>
                    <a:pt x="7480" y="10692"/>
                    <a:pt x="7590" y="10692"/>
                    <a:pt x="7590" y="10472"/>
                  </a:cubicBezTo>
                  <a:lnTo>
                    <a:pt x="7590" y="9592"/>
                  </a:lnTo>
                  <a:cubicBezTo>
                    <a:pt x="7588" y="9618"/>
                    <a:pt x="7586" y="9643"/>
                    <a:pt x="7584" y="9667"/>
                  </a:cubicBezTo>
                  <a:lnTo>
                    <a:pt x="7584" y="9667"/>
                  </a:lnTo>
                  <a:cubicBezTo>
                    <a:pt x="7588" y="9594"/>
                    <a:pt x="7590" y="9529"/>
                    <a:pt x="7590" y="9482"/>
                  </a:cubicBezTo>
                  <a:cubicBezTo>
                    <a:pt x="7645" y="9317"/>
                    <a:pt x="7700" y="9179"/>
                    <a:pt x="7755" y="9042"/>
                  </a:cubicBezTo>
                  <a:lnTo>
                    <a:pt x="7755" y="9042"/>
                  </a:lnTo>
                  <a:cubicBezTo>
                    <a:pt x="7782" y="9014"/>
                    <a:pt x="7810" y="8987"/>
                    <a:pt x="7810" y="8932"/>
                  </a:cubicBezTo>
                  <a:lnTo>
                    <a:pt x="8030" y="8492"/>
                  </a:lnTo>
                  <a:cubicBezTo>
                    <a:pt x="8170" y="8282"/>
                    <a:pt x="8487" y="7894"/>
                    <a:pt x="8474" y="7894"/>
                  </a:cubicBezTo>
                  <a:lnTo>
                    <a:pt x="8474" y="7894"/>
                  </a:lnTo>
                  <a:cubicBezTo>
                    <a:pt x="8468" y="7894"/>
                    <a:pt x="8389" y="7979"/>
                    <a:pt x="8186" y="8207"/>
                  </a:cubicBezTo>
                  <a:lnTo>
                    <a:pt x="8186" y="8207"/>
                  </a:lnTo>
                  <a:cubicBezTo>
                    <a:pt x="8316" y="8045"/>
                    <a:pt x="8418" y="7884"/>
                    <a:pt x="8580" y="7722"/>
                  </a:cubicBezTo>
                  <a:lnTo>
                    <a:pt x="9020" y="7392"/>
                  </a:lnTo>
                  <a:cubicBezTo>
                    <a:pt x="9030" y="7382"/>
                    <a:pt x="9039" y="7373"/>
                    <a:pt x="9046" y="7365"/>
                  </a:cubicBezTo>
                  <a:lnTo>
                    <a:pt x="9046" y="7365"/>
                  </a:lnTo>
                  <a:cubicBezTo>
                    <a:pt x="9168" y="7293"/>
                    <a:pt x="9298" y="7213"/>
                    <a:pt x="9415" y="7146"/>
                  </a:cubicBezTo>
                  <a:lnTo>
                    <a:pt x="9415" y="7146"/>
                  </a:lnTo>
                  <a:lnTo>
                    <a:pt x="9900" y="6952"/>
                  </a:lnTo>
                  <a:lnTo>
                    <a:pt x="10361" y="6860"/>
                  </a:lnTo>
                  <a:lnTo>
                    <a:pt x="10361" y="6860"/>
                  </a:lnTo>
                  <a:cubicBezTo>
                    <a:pt x="10293" y="6868"/>
                    <a:pt x="10238" y="6874"/>
                    <a:pt x="10219" y="6874"/>
                  </a:cubicBezTo>
                  <a:cubicBezTo>
                    <a:pt x="10196" y="6874"/>
                    <a:pt x="10223" y="6865"/>
                    <a:pt x="10340" y="6842"/>
                  </a:cubicBezTo>
                  <a:lnTo>
                    <a:pt x="10450" y="6842"/>
                  </a:lnTo>
                  <a:lnTo>
                    <a:pt x="10361" y="6860"/>
                  </a:lnTo>
                  <a:lnTo>
                    <a:pt x="10361" y="6860"/>
                  </a:lnTo>
                  <a:cubicBezTo>
                    <a:pt x="10405" y="6854"/>
                    <a:pt x="10455" y="6848"/>
                    <a:pt x="10505" y="6842"/>
                  </a:cubicBezTo>
                  <a:lnTo>
                    <a:pt x="11439" y="6842"/>
                  </a:lnTo>
                  <a:cubicBezTo>
                    <a:pt x="11769" y="6842"/>
                    <a:pt x="11989" y="6952"/>
                    <a:pt x="12209" y="6952"/>
                  </a:cubicBezTo>
                  <a:cubicBezTo>
                    <a:pt x="12610" y="7069"/>
                    <a:pt x="12989" y="7123"/>
                    <a:pt x="13344" y="7123"/>
                  </a:cubicBezTo>
                  <a:cubicBezTo>
                    <a:pt x="16983" y="7123"/>
                    <a:pt x="18088" y="1455"/>
                    <a:pt x="14079" y="353"/>
                  </a:cubicBezTo>
                  <a:cubicBezTo>
                    <a:pt x="13128" y="115"/>
                    <a:pt x="12178" y="1"/>
                    <a:pt x="1122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2599;p44">
              <a:extLst>
                <a:ext uri="{FF2B5EF4-FFF2-40B4-BE49-F238E27FC236}">
                  <a16:creationId xmlns:a16="http://schemas.microsoft.com/office/drawing/2014/main" id="{A135CBA7-183A-DF84-AEC1-383E8FCA1D91}"/>
                </a:ext>
              </a:extLst>
            </p:cNvPr>
            <p:cNvSpPr/>
            <p:nvPr/>
          </p:nvSpPr>
          <p:spPr>
            <a:xfrm>
              <a:off x="6961150" y="2562225"/>
              <a:ext cx="409750" cy="509975"/>
            </a:xfrm>
            <a:custGeom>
              <a:avLst/>
              <a:gdLst/>
              <a:ahLst/>
              <a:cxnLst/>
              <a:rect l="l" t="t" r="r" b="b"/>
              <a:pathLst>
                <a:path w="16390" h="20399" extrusionOk="0">
                  <a:moveTo>
                    <a:pt x="7822" y="7234"/>
                  </a:moveTo>
                  <a:cubicBezTo>
                    <a:pt x="7767" y="7274"/>
                    <a:pt x="7722" y="7301"/>
                    <a:pt x="7700" y="7301"/>
                  </a:cubicBezTo>
                  <a:cubicBezTo>
                    <a:pt x="7745" y="7279"/>
                    <a:pt x="7785" y="7256"/>
                    <a:pt x="7822" y="7234"/>
                  </a:cubicBezTo>
                  <a:close/>
                  <a:moveTo>
                    <a:pt x="7186" y="8082"/>
                  </a:moveTo>
                  <a:cubicBezTo>
                    <a:pt x="7174" y="8082"/>
                    <a:pt x="7040" y="8331"/>
                    <a:pt x="7040" y="8401"/>
                  </a:cubicBezTo>
                  <a:cubicBezTo>
                    <a:pt x="7160"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43" y="13473"/>
                  </a:moveTo>
                  <a:cubicBezTo>
                    <a:pt x="9729" y="13473"/>
                    <a:pt x="9936" y="13497"/>
                    <a:pt x="10340" y="13570"/>
                  </a:cubicBezTo>
                  <a:lnTo>
                    <a:pt x="10010" y="13570"/>
                  </a:lnTo>
                  <a:cubicBezTo>
                    <a:pt x="9790" y="13570"/>
                    <a:pt x="9472" y="13473"/>
                    <a:pt x="9643" y="13473"/>
                  </a:cubicBezTo>
                  <a:close/>
                  <a:moveTo>
                    <a:pt x="7904" y="1"/>
                  </a:moveTo>
                  <a:cubicBezTo>
                    <a:pt x="7219" y="1"/>
                    <a:pt x="6518" y="124"/>
                    <a:pt x="5940" y="372"/>
                  </a:cubicBezTo>
                  <a:lnTo>
                    <a:pt x="6050" y="482"/>
                  </a:lnTo>
                  <a:cubicBezTo>
                    <a:pt x="2311" y="2132"/>
                    <a:pt x="1" y="5871"/>
                    <a:pt x="1" y="9941"/>
                  </a:cubicBezTo>
                  <a:cubicBezTo>
                    <a:pt x="1" y="13900"/>
                    <a:pt x="2201" y="17420"/>
                    <a:pt x="5720" y="19290"/>
                  </a:cubicBezTo>
                  <a:cubicBezTo>
                    <a:pt x="7301" y="20008"/>
                    <a:pt x="9023" y="20398"/>
                    <a:pt x="10763"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34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81"/>
                    <a:pt x="7700" y="7521"/>
                    <a:pt x="7700" y="7411"/>
                  </a:cubicBezTo>
                  <a:lnTo>
                    <a:pt x="7700" y="7411"/>
                  </a:lnTo>
                  <a:lnTo>
                    <a:pt x="7920" y="7191"/>
                  </a:lnTo>
                  <a:lnTo>
                    <a:pt x="8140" y="7081"/>
                  </a:lnTo>
                  <a:cubicBezTo>
                    <a:pt x="8166" y="7046"/>
                    <a:pt x="8186" y="7019"/>
                    <a:pt x="8200" y="6997"/>
                  </a:cubicBezTo>
                  <a:lnTo>
                    <a:pt x="8200" y="6997"/>
                  </a:lnTo>
                  <a:cubicBezTo>
                    <a:pt x="8216" y="6988"/>
                    <a:pt x="8233" y="6980"/>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2600;p44">
              <a:extLst>
                <a:ext uri="{FF2B5EF4-FFF2-40B4-BE49-F238E27FC236}">
                  <a16:creationId xmlns:a16="http://schemas.microsoft.com/office/drawing/2014/main" id="{3EDA7E04-6FC2-AFAF-390C-285D8027D332}"/>
                </a:ext>
              </a:extLst>
            </p:cNvPr>
            <p:cNvSpPr/>
            <p:nvPr/>
          </p:nvSpPr>
          <p:spPr>
            <a:xfrm>
              <a:off x="6620200" y="3047000"/>
              <a:ext cx="409725" cy="509925"/>
            </a:xfrm>
            <a:custGeom>
              <a:avLst/>
              <a:gdLst/>
              <a:ahLst/>
              <a:cxnLst/>
              <a:rect l="l" t="t" r="r" b="b"/>
              <a:pathLst>
                <a:path w="16389" h="20397" extrusionOk="0">
                  <a:moveTo>
                    <a:pt x="8864" y="8322"/>
                  </a:moveTo>
                  <a:lnTo>
                    <a:pt x="8909" y="8368"/>
                  </a:lnTo>
                  <a:cubicBezTo>
                    <a:pt x="8948" y="8426"/>
                    <a:pt x="8963" y="8450"/>
                    <a:pt x="8961" y="8450"/>
                  </a:cubicBezTo>
                  <a:cubicBezTo>
                    <a:pt x="8958" y="8450"/>
                    <a:pt x="8918" y="8396"/>
                    <a:pt x="8864" y="8322"/>
                  </a:cubicBezTo>
                  <a:close/>
                  <a:moveTo>
                    <a:pt x="9564" y="10298"/>
                  </a:moveTo>
                  <a:cubicBezTo>
                    <a:pt x="9567" y="10329"/>
                    <a:pt x="9569" y="10348"/>
                    <a:pt x="9569" y="10348"/>
                  </a:cubicBezTo>
                  <a:cubicBezTo>
                    <a:pt x="9569" y="10333"/>
                    <a:pt x="9567" y="10316"/>
                    <a:pt x="9564" y="10298"/>
                  </a:cubicBezTo>
                  <a:close/>
                  <a:moveTo>
                    <a:pt x="9675" y="10752"/>
                  </a:moveTo>
                  <a:cubicBezTo>
                    <a:pt x="9678" y="10752"/>
                    <a:pt x="9679" y="10763"/>
                    <a:pt x="9679" y="10788"/>
                  </a:cubicBezTo>
                  <a:cubicBezTo>
                    <a:pt x="9679" y="10898"/>
                    <a:pt x="9679" y="11008"/>
                    <a:pt x="9679" y="11118"/>
                  </a:cubicBezTo>
                  <a:cubicBezTo>
                    <a:pt x="9647" y="11181"/>
                    <a:pt x="9616" y="11254"/>
                    <a:pt x="9584" y="11333"/>
                  </a:cubicBezTo>
                  <a:lnTo>
                    <a:pt x="9584" y="11333"/>
                  </a:lnTo>
                  <a:cubicBezTo>
                    <a:pt x="9609" y="11136"/>
                    <a:pt x="9661" y="10752"/>
                    <a:pt x="9675" y="10752"/>
                  </a:cubicBezTo>
                  <a:close/>
                  <a:moveTo>
                    <a:pt x="8689" y="13097"/>
                  </a:moveTo>
                  <a:cubicBezTo>
                    <a:pt x="8646" y="13119"/>
                    <a:pt x="8608" y="13140"/>
                    <a:pt x="8572" y="13162"/>
                  </a:cubicBezTo>
                  <a:lnTo>
                    <a:pt x="8572" y="13162"/>
                  </a:lnTo>
                  <a:cubicBezTo>
                    <a:pt x="8624" y="13123"/>
                    <a:pt x="8667" y="13097"/>
                    <a:pt x="8689" y="13097"/>
                  </a:cubicBezTo>
                  <a:close/>
                  <a:moveTo>
                    <a:pt x="5627" y="0"/>
                  </a:moveTo>
                  <a:cubicBezTo>
                    <a:pt x="4703" y="0"/>
                    <a:pt x="3775" y="110"/>
                    <a:pt x="2860" y="339"/>
                  </a:cubicBezTo>
                  <a:cubicBezTo>
                    <a:pt x="990" y="889"/>
                    <a:pt x="0" y="2758"/>
                    <a:pt x="440" y="4628"/>
                  </a:cubicBezTo>
                  <a:cubicBezTo>
                    <a:pt x="893" y="6078"/>
                    <a:pt x="2243" y="7080"/>
                    <a:pt x="3688" y="7080"/>
                  </a:cubicBezTo>
                  <a:cubicBezTo>
                    <a:pt x="3997" y="7080"/>
                    <a:pt x="4310" y="7035"/>
                    <a:pt x="4620" y="6938"/>
                  </a:cubicBezTo>
                  <a:lnTo>
                    <a:pt x="5280" y="6828"/>
                  </a:lnTo>
                  <a:lnTo>
                    <a:pt x="6270" y="6828"/>
                  </a:lnTo>
                  <a:cubicBezTo>
                    <a:pt x="6563" y="6828"/>
                    <a:pt x="6905" y="6926"/>
                    <a:pt x="6742" y="6926"/>
                  </a:cubicBezTo>
                  <a:cubicBezTo>
                    <a:pt x="6661" y="6926"/>
                    <a:pt x="6453" y="6901"/>
                    <a:pt x="6050" y="6828"/>
                  </a:cubicBezTo>
                  <a:lnTo>
                    <a:pt x="6050" y="6828"/>
                  </a:lnTo>
                  <a:lnTo>
                    <a:pt x="6600" y="6938"/>
                  </a:lnTo>
                  <a:cubicBezTo>
                    <a:pt x="6819" y="7011"/>
                    <a:pt x="7039" y="7085"/>
                    <a:pt x="7259" y="7158"/>
                  </a:cubicBezTo>
                  <a:lnTo>
                    <a:pt x="7259" y="7158"/>
                  </a:lnTo>
                  <a:lnTo>
                    <a:pt x="7699" y="7378"/>
                  </a:lnTo>
                  <a:lnTo>
                    <a:pt x="8029" y="7598"/>
                  </a:lnTo>
                  <a:lnTo>
                    <a:pt x="8138" y="7652"/>
                  </a:lnTo>
                  <a:lnTo>
                    <a:pt x="8138" y="7652"/>
                  </a:lnTo>
                  <a:cubicBezTo>
                    <a:pt x="8368" y="7827"/>
                    <a:pt x="8404" y="7862"/>
                    <a:pt x="8579" y="8038"/>
                  </a:cubicBezTo>
                  <a:lnTo>
                    <a:pt x="8689" y="8148"/>
                  </a:lnTo>
                  <a:lnTo>
                    <a:pt x="8689" y="8148"/>
                  </a:lnTo>
                  <a:cubicBezTo>
                    <a:pt x="8689" y="8258"/>
                    <a:pt x="9019" y="8698"/>
                    <a:pt x="9129" y="8918"/>
                  </a:cubicBezTo>
                  <a:cubicBezTo>
                    <a:pt x="9216" y="9004"/>
                    <a:pt x="9234" y="9159"/>
                    <a:pt x="9292" y="9275"/>
                  </a:cubicBezTo>
                  <a:lnTo>
                    <a:pt x="9292" y="9275"/>
                  </a:lnTo>
                  <a:cubicBezTo>
                    <a:pt x="9353" y="9480"/>
                    <a:pt x="9370" y="9730"/>
                    <a:pt x="9459" y="9908"/>
                  </a:cubicBezTo>
                  <a:cubicBezTo>
                    <a:pt x="9459" y="10003"/>
                    <a:pt x="9542" y="10181"/>
                    <a:pt x="9564" y="10298"/>
                  </a:cubicBezTo>
                  <a:lnTo>
                    <a:pt x="9564" y="10298"/>
                  </a:lnTo>
                  <a:cubicBezTo>
                    <a:pt x="9548" y="10145"/>
                    <a:pt x="9501" y="9685"/>
                    <a:pt x="9529" y="9685"/>
                  </a:cubicBezTo>
                  <a:lnTo>
                    <a:pt x="9529" y="9685"/>
                  </a:lnTo>
                  <a:cubicBezTo>
                    <a:pt x="9536" y="9685"/>
                    <a:pt x="9549" y="9718"/>
                    <a:pt x="9569" y="9798"/>
                  </a:cubicBezTo>
                  <a:lnTo>
                    <a:pt x="9569" y="10018"/>
                  </a:lnTo>
                  <a:cubicBezTo>
                    <a:pt x="9569" y="10348"/>
                    <a:pt x="9569" y="10678"/>
                    <a:pt x="9569" y="11008"/>
                  </a:cubicBezTo>
                  <a:cubicBezTo>
                    <a:pt x="9569" y="11104"/>
                    <a:pt x="9569" y="11200"/>
                    <a:pt x="9569" y="11370"/>
                  </a:cubicBezTo>
                  <a:lnTo>
                    <a:pt x="9569" y="11370"/>
                  </a:lnTo>
                  <a:cubicBezTo>
                    <a:pt x="9496" y="11557"/>
                    <a:pt x="9423" y="11777"/>
                    <a:pt x="9349" y="11997"/>
                  </a:cubicBezTo>
                  <a:cubicBezTo>
                    <a:pt x="9456" y="11783"/>
                    <a:pt x="9494" y="11708"/>
                    <a:pt x="9496" y="11708"/>
                  </a:cubicBezTo>
                  <a:lnTo>
                    <a:pt x="9496" y="11708"/>
                  </a:lnTo>
                  <a:cubicBezTo>
                    <a:pt x="9500" y="11708"/>
                    <a:pt x="9349" y="12033"/>
                    <a:pt x="9349" y="12107"/>
                  </a:cubicBezTo>
                  <a:cubicBezTo>
                    <a:pt x="9341" y="12116"/>
                    <a:pt x="9330" y="12126"/>
                    <a:pt x="9317" y="12139"/>
                  </a:cubicBezTo>
                  <a:lnTo>
                    <a:pt x="9317" y="12139"/>
                  </a:lnTo>
                  <a:cubicBezTo>
                    <a:pt x="9335" y="12082"/>
                    <a:pt x="9349" y="12025"/>
                    <a:pt x="9349" y="11997"/>
                  </a:cubicBezTo>
                  <a:lnTo>
                    <a:pt x="9349" y="11997"/>
                  </a:lnTo>
                  <a:cubicBezTo>
                    <a:pt x="9327" y="12064"/>
                    <a:pt x="9309" y="12118"/>
                    <a:pt x="9295" y="12162"/>
                  </a:cubicBezTo>
                  <a:lnTo>
                    <a:pt x="9295" y="12162"/>
                  </a:lnTo>
                  <a:cubicBezTo>
                    <a:pt x="9303" y="12154"/>
                    <a:pt x="9311" y="12146"/>
                    <a:pt x="9317" y="12139"/>
                  </a:cubicBezTo>
                  <a:lnTo>
                    <a:pt x="9317" y="12139"/>
                  </a:lnTo>
                  <a:cubicBezTo>
                    <a:pt x="9291" y="12226"/>
                    <a:pt x="9257" y="12317"/>
                    <a:pt x="9252" y="12317"/>
                  </a:cubicBezTo>
                  <a:cubicBezTo>
                    <a:pt x="9249" y="12317"/>
                    <a:pt x="9259" y="12275"/>
                    <a:pt x="9295" y="12162"/>
                  </a:cubicBezTo>
                  <a:lnTo>
                    <a:pt x="9295" y="12162"/>
                  </a:lnTo>
                  <a:cubicBezTo>
                    <a:pt x="9146" y="12314"/>
                    <a:pt x="8817" y="12669"/>
                    <a:pt x="8787" y="12890"/>
                  </a:cubicBezTo>
                  <a:lnTo>
                    <a:pt x="8787" y="12890"/>
                  </a:lnTo>
                  <a:lnTo>
                    <a:pt x="8469" y="13207"/>
                  </a:lnTo>
                  <a:lnTo>
                    <a:pt x="8414" y="13262"/>
                  </a:lnTo>
                  <a:lnTo>
                    <a:pt x="8414" y="13262"/>
                  </a:lnTo>
                  <a:cubicBezTo>
                    <a:pt x="8332" y="13317"/>
                    <a:pt x="8249" y="13372"/>
                    <a:pt x="8139" y="13427"/>
                  </a:cubicBezTo>
                  <a:cubicBezTo>
                    <a:pt x="7809" y="13647"/>
                    <a:pt x="7369" y="13867"/>
                    <a:pt x="7039" y="13977"/>
                  </a:cubicBezTo>
                  <a:cubicBezTo>
                    <a:pt x="6270" y="14417"/>
                    <a:pt x="5610" y="15187"/>
                    <a:pt x="5390" y="16067"/>
                  </a:cubicBezTo>
                  <a:cubicBezTo>
                    <a:pt x="5170" y="16947"/>
                    <a:pt x="5280" y="17937"/>
                    <a:pt x="5720" y="18707"/>
                  </a:cubicBezTo>
                  <a:cubicBezTo>
                    <a:pt x="6270" y="19477"/>
                    <a:pt x="6929" y="20027"/>
                    <a:pt x="7809" y="20357"/>
                  </a:cubicBezTo>
                  <a:cubicBezTo>
                    <a:pt x="8017" y="20383"/>
                    <a:pt x="8231" y="20396"/>
                    <a:pt x="8447" y="20396"/>
                  </a:cubicBezTo>
                  <a:cubicBezTo>
                    <a:pt x="9144" y="20396"/>
                    <a:pt x="9861" y="20253"/>
                    <a:pt x="10449" y="19917"/>
                  </a:cubicBezTo>
                  <a:lnTo>
                    <a:pt x="10339" y="19917"/>
                  </a:lnTo>
                  <a:cubicBezTo>
                    <a:pt x="14079" y="18267"/>
                    <a:pt x="16388" y="14527"/>
                    <a:pt x="16388" y="10458"/>
                  </a:cubicBezTo>
                  <a:cubicBezTo>
                    <a:pt x="16388" y="6498"/>
                    <a:pt x="14189" y="2978"/>
                    <a:pt x="10669" y="1109"/>
                  </a:cubicBezTo>
                  <a:cubicBezTo>
                    <a:pt x="9088"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2601;p44">
              <a:extLst>
                <a:ext uri="{FF2B5EF4-FFF2-40B4-BE49-F238E27FC236}">
                  <a16:creationId xmlns:a16="http://schemas.microsoft.com/office/drawing/2014/main" id="{14BE3C77-2BD8-3E31-D0E3-BC1392745FAE}"/>
                </a:ext>
              </a:extLst>
            </p:cNvPr>
            <p:cNvSpPr/>
            <p:nvPr/>
          </p:nvSpPr>
          <p:spPr>
            <a:xfrm>
              <a:off x="5928175" y="3047200"/>
              <a:ext cx="452825" cy="509275"/>
            </a:xfrm>
            <a:custGeom>
              <a:avLst/>
              <a:gdLst/>
              <a:ahLst/>
              <a:cxnLst/>
              <a:rect l="l" t="t" r="r" b="b"/>
              <a:pathLst>
                <a:path w="18113" h="20371" extrusionOk="0">
                  <a:moveTo>
                    <a:pt x="9715" y="7338"/>
                  </a:moveTo>
                  <a:cubicBezTo>
                    <a:pt x="9719" y="7338"/>
                    <a:pt x="9731" y="7348"/>
                    <a:pt x="9753" y="7370"/>
                  </a:cubicBezTo>
                  <a:lnTo>
                    <a:pt x="9788" y="7457"/>
                  </a:lnTo>
                  <a:lnTo>
                    <a:pt x="9788" y="7457"/>
                  </a:lnTo>
                  <a:cubicBezTo>
                    <a:pt x="9738" y="7388"/>
                    <a:pt x="9706" y="7338"/>
                    <a:pt x="9715" y="7338"/>
                  </a:cubicBezTo>
                  <a:close/>
                  <a:moveTo>
                    <a:pt x="9966" y="7693"/>
                  </a:moveTo>
                  <a:lnTo>
                    <a:pt x="10083" y="7810"/>
                  </a:lnTo>
                  <a:cubicBezTo>
                    <a:pt x="10115" y="7858"/>
                    <a:pt x="10126" y="7878"/>
                    <a:pt x="10122" y="7878"/>
                  </a:cubicBezTo>
                  <a:cubicBezTo>
                    <a:pt x="10115" y="7878"/>
                    <a:pt x="10045" y="7794"/>
                    <a:pt x="9966" y="7693"/>
                  </a:cubicBezTo>
                  <a:close/>
                  <a:moveTo>
                    <a:pt x="10469" y="9003"/>
                  </a:moveTo>
                  <a:cubicBezTo>
                    <a:pt x="10483" y="9086"/>
                    <a:pt x="10513" y="9222"/>
                    <a:pt x="10566" y="9428"/>
                  </a:cubicBezTo>
                  <a:lnTo>
                    <a:pt x="10566" y="9428"/>
                  </a:lnTo>
                  <a:cubicBezTo>
                    <a:pt x="10530" y="9258"/>
                    <a:pt x="10508" y="9105"/>
                    <a:pt x="10469" y="9003"/>
                  </a:cubicBezTo>
                  <a:close/>
                  <a:moveTo>
                    <a:pt x="10566" y="9428"/>
                  </a:moveTo>
                  <a:cubicBezTo>
                    <a:pt x="10583" y="9509"/>
                    <a:pt x="10605" y="9594"/>
                    <a:pt x="10633" y="9680"/>
                  </a:cubicBezTo>
                  <a:cubicBezTo>
                    <a:pt x="10607" y="9586"/>
                    <a:pt x="10585" y="9502"/>
                    <a:pt x="10566" y="9428"/>
                  </a:cubicBezTo>
                  <a:close/>
                  <a:moveTo>
                    <a:pt x="10413" y="11220"/>
                  </a:moveTo>
                  <a:lnTo>
                    <a:pt x="10413" y="11330"/>
                  </a:lnTo>
                  <a:cubicBezTo>
                    <a:pt x="10341" y="11473"/>
                    <a:pt x="10269" y="11570"/>
                    <a:pt x="10198" y="11650"/>
                  </a:cubicBezTo>
                  <a:lnTo>
                    <a:pt x="10198" y="11650"/>
                  </a:lnTo>
                  <a:cubicBezTo>
                    <a:pt x="10222" y="11601"/>
                    <a:pt x="10339" y="11367"/>
                    <a:pt x="10413" y="11220"/>
                  </a:cubicBezTo>
                  <a:close/>
                  <a:moveTo>
                    <a:pt x="9778" y="1"/>
                  </a:moveTo>
                  <a:cubicBezTo>
                    <a:pt x="9472" y="1"/>
                    <a:pt x="9166" y="37"/>
                    <a:pt x="8873" y="111"/>
                  </a:cubicBezTo>
                  <a:cubicBezTo>
                    <a:pt x="7993" y="331"/>
                    <a:pt x="7333" y="881"/>
                    <a:pt x="689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3" y="6964"/>
                  </a:cubicBezTo>
                  <a:cubicBezTo>
                    <a:pt x="9133" y="6964"/>
                    <a:pt x="9148" y="6985"/>
                    <a:pt x="9203" y="7040"/>
                  </a:cubicBezTo>
                  <a:cubicBezTo>
                    <a:pt x="9514" y="7247"/>
                    <a:pt x="9630" y="7357"/>
                    <a:pt x="9826" y="7553"/>
                  </a:cubicBezTo>
                  <a:lnTo>
                    <a:pt x="9826" y="7553"/>
                  </a:lnTo>
                  <a:lnTo>
                    <a:pt x="9973" y="7920"/>
                  </a:lnTo>
                  <a:cubicBezTo>
                    <a:pt x="10126" y="8073"/>
                    <a:pt x="10226" y="8226"/>
                    <a:pt x="10310" y="8417"/>
                  </a:cubicBezTo>
                  <a:lnTo>
                    <a:pt x="10310" y="8417"/>
                  </a:lnTo>
                  <a:cubicBezTo>
                    <a:pt x="10334" y="8536"/>
                    <a:pt x="10413" y="8723"/>
                    <a:pt x="10413" y="8910"/>
                  </a:cubicBezTo>
                  <a:cubicBezTo>
                    <a:pt x="10435" y="8932"/>
                    <a:pt x="10453" y="8964"/>
                    <a:pt x="10469" y="9003"/>
                  </a:cubicBezTo>
                  <a:lnTo>
                    <a:pt x="10469" y="9003"/>
                  </a:lnTo>
                  <a:cubicBezTo>
                    <a:pt x="10456" y="8927"/>
                    <a:pt x="10456" y="8895"/>
                    <a:pt x="10465" y="8895"/>
                  </a:cubicBezTo>
                  <a:lnTo>
                    <a:pt x="10465" y="8895"/>
                  </a:lnTo>
                  <a:cubicBezTo>
                    <a:pt x="10490" y="8895"/>
                    <a:pt x="10576" y="9123"/>
                    <a:pt x="10633" y="9350"/>
                  </a:cubicBezTo>
                  <a:cubicBezTo>
                    <a:pt x="10743" y="9680"/>
                    <a:pt x="10633" y="9680"/>
                    <a:pt x="10633" y="9790"/>
                  </a:cubicBezTo>
                  <a:lnTo>
                    <a:pt x="10633" y="10292"/>
                  </a:lnTo>
                  <a:lnTo>
                    <a:pt x="10633" y="10292"/>
                  </a:lnTo>
                  <a:cubicBezTo>
                    <a:pt x="10604" y="10479"/>
                    <a:pt x="10563" y="10729"/>
                    <a:pt x="10523" y="10890"/>
                  </a:cubicBezTo>
                  <a:cubicBezTo>
                    <a:pt x="10415" y="11107"/>
                    <a:pt x="10306" y="11430"/>
                    <a:pt x="10198" y="11650"/>
                  </a:cubicBezTo>
                  <a:lnTo>
                    <a:pt x="10198" y="11650"/>
                  </a:lnTo>
                  <a:cubicBezTo>
                    <a:pt x="10159" y="11693"/>
                    <a:pt x="10121" y="11731"/>
                    <a:pt x="10083" y="11769"/>
                  </a:cubicBezTo>
                  <a:cubicBezTo>
                    <a:pt x="10010" y="11987"/>
                    <a:pt x="9650" y="12397"/>
                    <a:pt x="9667" y="12397"/>
                  </a:cubicBezTo>
                  <a:cubicBezTo>
                    <a:pt x="9676"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1" y="13314"/>
                    <a:pt x="8341" y="13354"/>
                    <a:pt x="8381" y="13354"/>
                  </a:cubicBezTo>
                  <a:cubicBezTo>
                    <a:pt x="8393" y="13354"/>
                    <a:pt x="8412" y="13351"/>
                    <a:pt x="8434" y="13345"/>
                  </a:cubicBezTo>
                  <a:lnTo>
                    <a:pt x="8434" y="13345"/>
                  </a:lnTo>
                  <a:cubicBezTo>
                    <a:pt x="8368" y="13386"/>
                    <a:pt x="8299" y="13419"/>
                    <a:pt x="8213" y="13419"/>
                  </a:cubicBezTo>
                  <a:cubicBezTo>
                    <a:pt x="8054" y="13419"/>
                    <a:pt x="7953" y="13477"/>
                    <a:pt x="7826" y="13509"/>
                  </a:cubicBezTo>
                  <a:lnTo>
                    <a:pt x="7826" y="13509"/>
                  </a:lnTo>
                  <a:cubicBezTo>
                    <a:pt x="7883" y="13502"/>
                    <a:pt x="7925" y="13498"/>
                    <a:pt x="7937" y="13498"/>
                  </a:cubicBezTo>
                  <a:cubicBezTo>
                    <a:pt x="7954" y="13498"/>
                    <a:pt x="7913" y="13506"/>
                    <a:pt x="7773" y="13529"/>
                  </a:cubicBezTo>
                  <a:lnTo>
                    <a:pt x="7663" y="13529"/>
                  </a:lnTo>
                  <a:cubicBezTo>
                    <a:pt x="7724" y="13529"/>
                    <a:pt x="7777" y="13521"/>
                    <a:pt x="7826" y="13509"/>
                  </a:cubicBezTo>
                  <a:lnTo>
                    <a:pt x="7826" y="13509"/>
                  </a:lnTo>
                  <a:cubicBezTo>
                    <a:pt x="7775" y="13514"/>
                    <a:pt x="7713" y="13522"/>
                    <a:pt x="7650" y="13529"/>
                  </a:cubicBezTo>
                  <a:lnTo>
                    <a:pt x="6673" y="13529"/>
                  </a:lnTo>
                  <a:cubicBezTo>
                    <a:pt x="6673" y="13419"/>
                    <a:pt x="6013" y="13419"/>
                    <a:pt x="5903" y="13419"/>
                  </a:cubicBezTo>
                  <a:cubicBezTo>
                    <a:pt x="5537" y="13318"/>
                    <a:pt x="5188" y="13272"/>
                    <a:pt x="4858" y="13272"/>
                  </a:cubicBezTo>
                  <a:cubicBezTo>
                    <a:pt x="1236" y="13272"/>
                    <a:pt x="1" y="18910"/>
                    <a:pt x="4034" y="20019"/>
                  </a:cubicBezTo>
                  <a:cubicBezTo>
                    <a:pt x="4985" y="20256"/>
                    <a:pt x="5956" y="20371"/>
                    <a:pt x="6921" y="20371"/>
                  </a:cubicBezTo>
                  <a:cubicBezTo>
                    <a:pt x="8189" y="20371"/>
                    <a:pt x="9446" y="20173"/>
                    <a:pt x="10633" y="19799"/>
                  </a:cubicBezTo>
                  <a:cubicBezTo>
                    <a:pt x="12723" y="19029"/>
                    <a:pt x="14483" y="17709"/>
                    <a:pt x="15802" y="15839"/>
                  </a:cubicBezTo>
                  <a:cubicBezTo>
                    <a:pt x="17892" y="12539"/>
                    <a:pt x="18112" y="8360"/>
                    <a:pt x="16352" y="4950"/>
                  </a:cubicBezTo>
                  <a:cubicBezTo>
                    <a:pt x="15362" y="286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2602;p44">
              <a:extLst>
                <a:ext uri="{FF2B5EF4-FFF2-40B4-BE49-F238E27FC236}">
                  <a16:creationId xmlns:a16="http://schemas.microsoft.com/office/drawing/2014/main" id="{209B7DA8-E84E-651B-A0FD-9E44BD43C50C}"/>
                </a:ext>
              </a:extLst>
            </p:cNvPr>
            <p:cNvSpPr/>
            <p:nvPr/>
          </p:nvSpPr>
          <p:spPr>
            <a:xfrm>
              <a:off x="5289325" y="3047000"/>
              <a:ext cx="409750" cy="509925"/>
            </a:xfrm>
            <a:custGeom>
              <a:avLst/>
              <a:gdLst/>
              <a:ahLst/>
              <a:cxnLst/>
              <a:rect l="l" t="t" r="r" b="b"/>
              <a:pathLst>
                <a:path w="16390" h="20397" extrusionOk="0">
                  <a:moveTo>
                    <a:pt x="8864" y="8322"/>
                  </a:moveTo>
                  <a:lnTo>
                    <a:pt x="8910" y="8368"/>
                  </a:lnTo>
                  <a:cubicBezTo>
                    <a:pt x="8949" y="8426"/>
                    <a:pt x="8964" y="8450"/>
                    <a:pt x="8962" y="8450"/>
                  </a:cubicBezTo>
                  <a:cubicBezTo>
                    <a:pt x="8959" y="8450"/>
                    <a:pt x="8918" y="8396"/>
                    <a:pt x="8864" y="8322"/>
                  </a:cubicBezTo>
                  <a:close/>
                  <a:moveTo>
                    <a:pt x="9564" y="10298"/>
                  </a:moveTo>
                  <a:cubicBezTo>
                    <a:pt x="9568" y="10329"/>
                    <a:pt x="9570" y="10348"/>
                    <a:pt x="9570" y="10348"/>
                  </a:cubicBezTo>
                  <a:cubicBezTo>
                    <a:pt x="9570" y="10333"/>
                    <a:pt x="9568" y="10316"/>
                    <a:pt x="9564" y="10298"/>
                  </a:cubicBezTo>
                  <a:close/>
                  <a:moveTo>
                    <a:pt x="9676" y="10752"/>
                  </a:moveTo>
                  <a:cubicBezTo>
                    <a:pt x="9678" y="10752"/>
                    <a:pt x="9680" y="10763"/>
                    <a:pt x="9680" y="10788"/>
                  </a:cubicBezTo>
                  <a:cubicBezTo>
                    <a:pt x="9680" y="10898"/>
                    <a:pt x="9680" y="11008"/>
                    <a:pt x="9680" y="11118"/>
                  </a:cubicBezTo>
                  <a:cubicBezTo>
                    <a:pt x="9646" y="11184"/>
                    <a:pt x="9613" y="11261"/>
                    <a:pt x="9583" y="11344"/>
                  </a:cubicBezTo>
                  <a:lnTo>
                    <a:pt x="9583" y="11344"/>
                  </a:lnTo>
                  <a:cubicBezTo>
                    <a:pt x="9608" y="11151"/>
                    <a:pt x="9661" y="10752"/>
                    <a:pt x="9676" y="10752"/>
                  </a:cubicBezTo>
                  <a:close/>
                  <a:moveTo>
                    <a:pt x="9460" y="11997"/>
                  </a:moveTo>
                  <a:lnTo>
                    <a:pt x="9460" y="11997"/>
                  </a:lnTo>
                  <a:cubicBezTo>
                    <a:pt x="9460" y="12068"/>
                    <a:pt x="9326" y="12317"/>
                    <a:pt x="9314" y="12317"/>
                  </a:cubicBezTo>
                  <a:cubicBezTo>
                    <a:pt x="9307" y="12317"/>
                    <a:pt x="9340" y="12236"/>
                    <a:pt x="9460" y="11997"/>
                  </a:cubicBezTo>
                  <a:close/>
                  <a:moveTo>
                    <a:pt x="5627" y="0"/>
                  </a:moveTo>
                  <a:cubicBezTo>
                    <a:pt x="4704" y="0"/>
                    <a:pt x="3776" y="110"/>
                    <a:pt x="2860" y="339"/>
                  </a:cubicBezTo>
                  <a:cubicBezTo>
                    <a:pt x="991" y="889"/>
                    <a:pt x="1" y="2758"/>
                    <a:pt x="441" y="4628"/>
                  </a:cubicBezTo>
                  <a:cubicBezTo>
                    <a:pt x="894" y="6078"/>
                    <a:pt x="2243" y="7080"/>
                    <a:pt x="3750" y="7080"/>
                  </a:cubicBezTo>
                  <a:cubicBezTo>
                    <a:pt x="4072" y="7080"/>
                    <a:pt x="4401" y="7035"/>
                    <a:pt x="4730" y="6938"/>
                  </a:cubicBezTo>
                  <a:lnTo>
                    <a:pt x="5280" y="6828"/>
                  </a:lnTo>
                  <a:lnTo>
                    <a:pt x="6380" y="6828"/>
                  </a:lnTo>
                  <a:cubicBezTo>
                    <a:pt x="6600" y="6828"/>
                    <a:pt x="6918" y="6926"/>
                    <a:pt x="6779" y="6926"/>
                  </a:cubicBezTo>
                  <a:cubicBezTo>
                    <a:pt x="6710" y="6926"/>
                    <a:pt x="6527" y="6901"/>
                    <a:pt x="6160" y="6828"/>
                  </a:cubicBezTo>
                  <a:lnTo>
                    <a:pt x="6160" y="6828"/>
                  </a:lnTo>
                  <a:lnTo>
                    <a:pt x="6600" y="6938"/>
                  </a:lnTo>
                  <a:cubicBezTo>
                    <a:pt x="6820" y="7011"/>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4"/>
                    <a:pt x="9460" y="9908"/>
                  </a:cubicBezTo>
                  <a:cubicBezTo>
                    <a:pt x="9460" y="10003"/>
                    <a:pt x="9543" y="10181"/>
                    <a:pt x="9564" y="10298"/>
                  </a:cubicBezTo>
                  <a:lnTo>
                    <a:pt x="9564" y="10298"/>
                  </a:lnTo>
                  <a:cubicBezTo>
                    <a:pt x="9548" y="10145"/>
                    <a:pt x="9502" y="9685"/>
                    <a:pt x="9530" y="9685"/>
                  </a:cubicBezTo>
                  <a:cubicBezTo>
                    <a:pt x="9537" y="9685"/>
                    <a:pt x="9550" y="9718"/>
                    <a:pt x="9570" y="9798"/>
                  </a:cubicBezTo>
                  <a:lnTo>
                    <a:pt x="9570" y="10018"/>
                  </a:lnTo>
                  <a:cubicBezTo>
                    <a:pt x="9570" y="10348"/>
                    <a:pt x="9570" y="10678"/>
                    <a:pt x="9570" y="11008"/>
                  </a:cubicBezTo>
                  <a:cubicBezTo>
                    <a:pt x="9570" y="11106"/>
                    <a:pt x="9570" y="11204"/>
                    <a:pt x="9570" y="11382"/>
                  </a:cubicBezTo>
                  <a:lnTo>
                    <a:pt x="9570" y="11382"/>
                  </a:lnTo>
                  <a:cubicBezTo>
                    <a:pt x="9515" y="11543"/>
                    <a:pt x="9472" y="11727"/>
                    <a:pt x="9462" y="11914"/>
                  </a:cubicBezTo>
                  <a:lnTo>
                    <a:pt x="9462" y="11914"/>
                  </a:lnTo>
                  <a:cubicBezTo>
                    <a:pt x="9425" y="11994"/>
                    <a:pt x="9382" y="12075"/>
                    <a:pt x="9350" y="12107"/>
                  </a:cubicBezTo>
                  <a:cubicBezTo>
                    <a:pt x="9260" y="12197"/>
                    <a:pt x="8950" y="12580"/>
                    <a:pt x="8840" y="12838"/>
                  </a:cubicBezTo>
                  <a:lnTo>
                    <a:pt x="8840" y="12838"/>
                  </a:lnTo>
                  <a:cubicBezTo>
                    <a:pt x="8723" y="12954"/>
                    <a:pt x="8560" y="13118"/>
                    <a:pt x="8470" y="13207"/>
                  </a:cubicBezTo>
                  <a:lnTo>
                    <a:pt x="8415" y="13262"/>
                  </a:lnTo>
                  <a:lnTo>
                    <a:pt x="8415" y="13262"/>
                  </a:lnTo>
                  <a:cubicBezTo>
                    <a:pt x="8332" y="13317"/>
                    <a:pt x="8250" y="13372"/>
                    <a:pt x="8140" y="13427"/>
                  </a:cubicBezTo>
                  <a:cubicBezTo>
                    <a:pt x="7810" y="13647"/>
                    <a:pt x="7370" y="13867"/>
                    <a:pt x="7040" y="13977"/>
                  </a:cubicBezTo>
                  <a:cubicBezTo>
                    <a:pt x="6270" y="14417"/>
                    <a:pt x="5610" y="15187"/>
                    <a:pt x="5390" y="16067"/>
                  </a:cubicBezTo>
                  <a:cubicBezTo>
                    <a:pt x="5170" y="16947"/>
                    <a:pt x="5280" y="17937"/>
                    <a:pt x="5830" y="18707"/>
                  </a:cubicBezTo>
                  <a:cubicBezTo>
                    <a:pt x="6270" y="19477"/>
                    <a:pt x="6930" y="20027"/>
                    <a:pt x="7810" y="20357"/>
                  </a:cubicBezTo>
                  <a:cubicBezTo>
                    <a:pt x="8018" y="20383"/>
                    <a:pt x="8232" y="20396"/>
                    <a:pt x="8447" y="20396"/>
                  </a:cubicBezTo>
                  <a:cubicBezTo>
                    <a:pt x="9145" y="20396"/>
                    <a:pt x="9862" y="20253"/>
                    <a:pt x="10450" y="19917"/>
                  </a:cubicBezTo>
                  <a:lnTo>
                    <a:pt x="10340" y="19917"/>
                  </a:lnTo>
                  <a:cubicBezTo>
                    <a:pt x="14079" y="18267"/>
                    <a:pt x="16389" y="14527"/>
                    <a:pt x="16389" y="10458"/>
                  </a:cubicBezTo>
                  <a:cubicBezTo>
                    <a:pt x="16389" y="6498"/>
                    <a:pt x="14189" y="2978"/>
                    <a:pt x="10670" y="1109"/>
                  </a:cubicBezTo>
                  <a:cubicBezTo>
                    <a:pt x="9089"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2603;p44">
              <a:extLst>
                <a:ext uri="{FF2B5EF4-FFF2-40B4-BE49-F238E27FC236}">
                  <a16:creationId xmlns:a16="http://schemas.microsoft.com/office/drawing/2014/main" id="{12088F57-8A66-A519-32C9-AFE6E07C8675}"/>
                </a:ext>
              </a:extLst>
            </p:cNvPr>
            <p:cNvSpPr/>
            <p:nvPr/>
          </p:nvSpPr>
          <p:spPr>
            <a:xfrm>
              <a:off x="4597325" y="3047200"/>
              <a:ext cx="452800" cy="509275"/>
            </a:xfrm>
            <a:custGeom>
              <a:avLst/>
              <a:gdLst/>
              <a:ahLst/>
              <a:cxnLst/>
              <a:rect l="l" t="t" r="r" b="b"/>
              <a:pathLst>
                <a:path w="18112" h="20371" extrusionOk="0">
                  <a:moveTo>
                    <a:pt x="9714" y="7338"/>
                  </a:moveTo>
                  <a:cubicBezTo>
                    <a:pt x="9718" y="7338"/>
                    <a:pt x="9730" y="7348"/>
                    <a:pt x="9753" y="7370"/>
                  </a:cubicBezTo>
                  <a:lnTo>
                    <a:pt x="9788" y="7457"/>
                  </a:lnTo>
                  <a:lnTo>
                    <a:pt x="9788" y="7457"/>
                  </a:lnTo>
                  <a:cubicBezTo>
                    <a:pt x="9738" y="7388"/>
                    <a:pt x="9705" y="7338"/>
                    <a:pt x="9714" y="7338"/>
                  </a:cubicBezTo>
                  <a:close/>
                  <a:moveTo>
                    <a:pt x="9965" y="7693"/>
                  </a:moveTo>
                  <a:lnTo>
                    <a:pt x="10083" y="7810"/>
                  </a:lnTo>
                  <a:cubicBezTo>
                    <a:pt x="10115" y="7858"/>
                    <a:pt x="10126" y="7878"/>
                    <a:pt x="10122" y="7878"/>
                  </a:cubicBezTo>
                  <a:cubicBezTo>
                    <a:pt x="10114" y="7878"/>
                    <a:pt x="10045" y="7794"/>
                    <a:pt x="9965" y="7693"/>
                  </a:cubicBezTo>
                  <a:close/>
                  <a:moveTo>
                    <a:pt x="10468" y="9003"/>
                  </a:moveTo>
                  <a:cubicBezTo>
                    <a:pt x="10482" y="9086"/>
                    <a:pt x="10513" y="9222"/>
                    <a:pt x="10566" y="9428"/>
                  </a:cubicBezTo>
                  <a:lnTo>
                    <a:pt x="10566" y="9428"/>
                  </a:lnTo>
                  <a:cubicBezTo>
                    <a:pt x="10529" y="9258"/>
                    <a:pt x="10508" y="9105"/>
                    <a:pt x="10468" y="9003"/>
                  </a:cubicBezTo>
                  <a:close/>
                  <a:moveTo>
                    <a:pt x="10566" y="9428"/>
                  </a:moveTo>
                  <a:cubicBezTo>
                    <a:pt x="10583" y="9509"/>
                    <a:pt x="10604" y="9594"/>
                    <a:pt x="10633" y="9680"/>
                  </a:cubicBezTo>
                  <a:cubicBezTo>
                    <a:pt x="10607" y="9586"/>
                    <a:pt x="10585" y="9502"/>
                    <a:pt x="10566" y="9428"/>
                  </a:cubicBezTo>
                  <a:close/>
                  <a:moveTo>
                    <a:pt x="10283" y="11480"/>
                  </a:moveTo>
                  <a:lnTo>
                    <a:pt x="10283" y="11480"/>
                  </a:lnTo>
                  <a:cubicBezTo>
                    <a:pt x="10265" y="11539"/>
                    <a:pt x="10238" y="11588"/>
                    <a:pt x="10206" y="11632"/>
                  </a:cubicBezTo>
                  <a:lnTo>
                    <a:pt x="10206" y="11632"/>
                  </a:lnTo>
                  <a:cubicBezTo>
                    <a:pt x="10222" y="11601"/>
                    <a:pt x="10250" y="11544"/>
                    <a:pt x="10283" y="11480"/>
                  </a:cubicBezTo>
                  <a:close/>
                  <a:moveTo>
                    <a:pt x="9777" y="1"/>
                  </a:moveTo>
                  <a:cubicBezTo>
                    <a:pt x="9472"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2" y="6964"/>
                  </a:cubicBezTo>
                  <a:cubicBezTo>
                    <a:pt x="9132" y="6964"/>
                    <a:pt x="9148" y="6985"/>
                    <a:pt x="9203" y="7040"/>
                  </a:cubicBezTo>
                  <a:cubicBezTo>
                    <a:pt x="9514" y="7247"/>
                    <a:pt x="9629" y="7357"/>
                    <a:pt x="9826" y="7553"/>
                  </a:cubicBezTo>
                  <a:lnTo>
                    <a:pt x="9826" y="7553"/>
                  </a:lnTo>
                  <a:lnTo>
                    <a:pt x="9973" y="7920"/>
                  </a:lnTo>
                  <a:cubicBezTo>
                    <a:pt x="10126" y="8073"/>
                    <a:pt x="10226" y="8226"/>
                    <a:pt x="10309" y="8417"/>
                  </a:cubicBezTo>
                  <a:lnTo>
                    <a:pt x="10309" y="8417"/>
                  </a:lnTo>
                  <a:cubicBezTo>
                    <a:pt x="10333" y="8536"/>
                    <a:pt x="10413" y="8723"/>
                    <a:pt x="10413" y="8910"/>
                  </a:cubicBezTo>
                  <a:cubicBezTo>
                    <a:pt x="10435" y="8932"/>
                    <a:pt x="10453" y="8964"/>
                    <a:pt x="10468" y="9003"/>
                  </a:cubicBezTo>
                  <a:lnTo>
                    <a:pt x="10468" y="9003"/>
                  </a:lnTo>
                  <a:cubicBezTo>
                    <a:pt x="10455" y="8927"/>
                    <a:pt x="10456" y="8895"/>
                    <a:pt x="10465" y="8895"/>
                  </a:cubicBezTo>
                  <a:cubicBezTo>
                    <a:pt x="10490" y="8895"/>
                    <a:pt x="10576" y="9123"/>
                    <a:pt x="10633" y="9350"/>
                  </a:cubicBezTo>
                  <a:cubicBezTo>
                    <a:pt x="10743" y="9680"/>
                    <a:pt x="10633" y="9680"/>
                    <a:pt x="10633" y="9790"/>
                  </a:cubicBezTo>
                  <a:lnTo>
                    <a:pt x="10633" y="10292"/>
                  </a:lnTo>
                  <a:lnTo>
                    <a:pt x="10633" y="10292"/>
                  </a:lnTo>
                  <a:cubicBezTo>
                    <a:pt x="10603" y="10479"/>
                    <a:pt x="10563" y="10729"/>
                    <a:pt x="10523" y="10890"/>
                  </a:cubicBezTo>
                  <a:cubicBezTo>
                    <a:pt x="10468" y="11000"/>
                    <a:pt x="10413" y="11137"/>
                    <a:pt x="10358" y="11275"/>
                  </a:cubicBezTo>
                  <a:lnTo>
                    <a:pt x="10358" y="11275"/>
                  </a:lnTo>
                  <a:lnTo>
                    <a:pt x="10303" y="11330"/>
                  </a:lnTo>
                  <a:cubicBezTo>
                    <a:pt x="10303" y="11367"/>
                    <a:pt x="10299" y="11401"/>
                    <a:pt x="10294" y="11433"/>
                  </a:cubicBezTo>
                  <a:lnTo>
                    <a:pt x="10294" y="11433"/>
                  </a:lnTo>
                  <a:cubicBezTo>
                    <a:pt x="10264" y="11504"/>
                    <a:pt x="10235" y="11572"/>
                    <a:pt x="10205" y="11633"/>
                  </a:cubicBezTo>
                  <a:lnTo>
                    <a:pt x="10205" y="11633"/>
                  </a:lnTo>
                  <a:cubicBezTo>
                    <a:pt x="10169" y="11683"/>
                    <a:pt x="10126" y="11726"/>
                    <a:pt x="10083" y="11769"/>
                  </a:cubicBezTo>
                  <a:cubicBezTo>
                    <a:pt x="10010" y="11987"/>
                    <a:pt x="9650" y="12397"/>
                    <a:pt x="9667" y="12397"/>
                  </a:cubicBezTo>
                  <a:cubicBezTo>
                    <a:pt x="9675"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0" y="13314"/>
                    <a:pt x="8341" y="13354"/>
                    <a:pt x="8381" y="13354"/>
                  </a:cubicBezTo>
                  <a:cubicBezTo>
                    <a:pt x="8393" y="13354"/>
                    <a:pt x="8411" y="13351"/>
                    <a:pt x="8434" y="13345"/>
                  </a:cubicBezTo>
                  <a:lnTo>
                    <a:pt x="8434" y="13345"/>
                  </a:lnTo>
                  <a:cubicBezTo>
                    <a:pt x="8368" y="13386"/>
                    <a:pt x="8299" y="13419"/>
                    <a:pt x="8213" y="13419"/>
                  </a:cubicBezTo>
                  <a:cubicBezTo>
                    <a:pt x="8054" y="13419"/>
                    <a:pt x="7952" y="13477"/>
                    <a:pt x="7825" y="13509"/>
                  </a:cubicBezTo>
                  <a:lnTo>
                    <a:pt x="7825" y="13509"/>
                  </a:lnTo>
                  <a:cubicBezTo>
                    <a:pt x="7883" y="13502"/>
                    <a:pt x="7925" y="13498"/>
                    <a:pt x="7937" y="13498"/>
                  </a:cubicBezTo>
                  <a:cubicBezTo>
                    <a:pt x="7954" y="13498"/>
                    <a:pt x="7912" y="13506"/>
                    <a:pt x="7773" y="13529"/>
                  </a:cubicBezTo>
                  <a:lnTo>
                    <a:pt x="7663" y="13529"/>
                  </a:lnTo>
                  <a:cubicBezTo>
                    <a:pt x="7724" y="13529"/>
                    <a:pt x="7776" y="13521"/>
                    <a:pt x="7825" y="13509"/>
                  </a:cubicBezTo>
                  <a:lnTo>
                    <a:pt x="7825" y="13509"/>
                  </a:lnTo>
                  <a:cubicBezTo>
                    <a:pt x="7775" y="13514"/>
                    <a:pt x="7712" y="13522"/>
                    <a:pt x="7649" y="13529"/>
                  </a:cubicBezTo>
                  <a:lnTo>
                    <a:pt x="6673" y="13529"/>
                  </a:lnTo>
                  <a:cubicBezTo>
                    <a:pt x="6673" y="13419"/>
                    <a:pt x="6013" y="13419"/>
                    <a:pt x="5903" y="13419"/>
                  </a:cubicBezTo>
                  <a:cubicBezTo>
                    <a:pt x="5536" y="13318"/>
                    <a:pt x="5187" y="13272"/>
                    <a:pt x="4858" y="13272"/>
                  </a:cubicBezTo>
                  <a:cubicBezTo>
                    <a:pt x="1235" y="13272"/>
                    <a:pt x="0" y="18910"/>
                    <a:pt x="4033" y="20019"/>
                  </a:cubicBezTo>
                  <a:cubicBezTo>
                    <a:pt x="4984" y="20256"/>
                    <a:pt x="5955" y="20371"/>
                    <a:pt x="6921" y="20371"/>
                  </a:cubicBezTo>
                  <a:cubicBezTo>
                    <a:pt x="8189" y="20371"/>
                    <a:pt x="9446" y="20173"/>
                    <a:pt x="10633" y="19799"/>
                  </a:cubicBezTo>
                  <a:cubicBezTo>
                    <a:pt x="12722" y="19029"/>
                    <a:pt x="14482" y="17709"/>
                    <a:pt x="15692" y="15839"/>
                  </a:cubicBezTo>
                  <a:cubicBezTo>
                    <a:pt x="17892" y="12539"/>
                    <a:pt x="18112" y="8360"/>
                    <a:pt x="16352" y="4950"/>
                  </a:cubicBezTo>
                  <a:cubicBezTo>
                    <a:pt x="15362" y="286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2604;p44">
              <a:extLst>
                <a:ext uri="{FF2B5EF4-FFF2-40B4-BE49-F238E27FC236}">
                  <a16:creationId xmlns:a16="http://schemas.microsoft.com/office/drawing/2014/main" id="{74887878-9DE4-1EFF-2DE1-21E70017D77E}"/>
                </a:ext>
              </a:extLst>
            </p:cNvPr>
            <p:cNvSpPr/>
            <p:nvPr/>
          </p:nvSpPr>
          <p:spPr>
            <a:xfrm>
              <a:off x="3958475" y="3047000"/>
              <a:ext cx="409725" cy="509925"/>
            </a:xfrm>
            <a:custGeom>
              <a:avLst/>
              <a:gdLst/>
              <a:ahLst/>
              <a:cxnLst/>
              <a:rect l="l" t="t" r="r" b="b"/>
              <a:pathLst>
                <a:path w="16389" h="20397" extrusionOk="0">
                  <a:moveTo>
                    <a:pt x="8864" y="8322"/>
                  </a:moveTo>
                  <a:lnTo>
                    <a:pt x="8909" y="8368"/>
                  </a:lnTo>
                  <a:cubicBezTo>
                    <a:pt x="8948" y="8426"/>
                    <a:pt x="8963" y="8450"/>
                    <a:pt x="8961" y="8450"/>
                  </a:cubicBezTo>
                  <a:cubicBezTo>
                    <a:pt x="8958" y="8450"/>
                    <a:pt x="8918" y="8396"/>
                    <a:pt x="8864" y="8322"/>
                  </a:cubicBezTo>
                  <a:close/>
                  <a:moveTo>
                    <a:pt x="9563" y="10295"/>
                  </a:moveTo>
                  <a:cubicBezTo>
                    <a:pt x="9567" y="10314"/>
                    <a:pt x="9569" y="10332"/>
                    <a:pt x="9569" y="10348"/>
                  </a:cubicBezTo>
                  <a:cubicBezTo>
                    <a:pt x="9569" y="10348"/>
                    <a:pt x="9567" y="10328"/>
                    <a:pt x="9563" y="10295"/>
                  </a:cubicBezTo>
                  <a:close/>
                  <a:moveTo>
                    <a:pt x="9349" y="11997"/>
                  </a:moveTo>
                  <a:cubicBezTo>
                    <a:pt x="9349" y="12068"/>
                    <a:pt x="9215" y="12317"/>
                    <a:pt x="9204" y="12317"/>
                  </a:cubicBezTo>
                  <a:cubicBezTo>
                    <a:pt x="9197" y="12317"/>
                    <a:pt x="9230" y="12236"/>
                    <a:pt x="9349" y="11997"/>
                  </a:cubicBezTo>
                  <a:close/>
                  <a:moveTo>
                    <a:pt x="8579" y="13097"/>
                  </a:moveTo>
                  <a:cubicBezTo>
                    <a:pt x="8557" y="13120"/>
                    <a:pt x="8530" y="13142"/>
                    <a:pt x="8501" y="13164"/>
                  </a:cubicBezTo>
                  <a:lnTo>
                    <a:pt x="8501" y="13164"/>
                  </a:lnTo>
                  <a:cubicBezTo>
                    <a:pt x="8548" y="13125"/>
                    <a:pt x="8579" y="13097"/>
                    <a:pt x="8579" y="13097"/>
                  </a:cubicBezTo>
                  <a:close/>
                  <a:moveTo>
                    <a:pt x="5627" y="0"/>
                  </a:moveTo>
                  <a:cubicBezTo>
                    <a:pt x="4704" y="0"/>
                    <a:pt x="3775" y="110"/>
                    <a:pt x="2860" y="339"/>
                  </a:cubicBezTo>
                  <a:cubicBezTo>
                    <a:pt x="990" y="889"/>
                    <a:pt x="0" y="2758"/>
                    <a:pt x="440" y="4628"/>
                  </a:cubicBezTo>
                  <a:cubicBezTo>
                    <a:pt x="894" y="6078"/>
                    <a:pt x="2243" y="7080"/>
                    <a:pt x="3689" y="7080"/>
                  </a:cubicBezTo>
                  <a:cubicBezTo>
                    <a:pt x="3997" y="7080"/>
                    <a:pt x="4310" y="7035"/>
                    <a:pt x="4620" y="6938"/>
                  </a:cubicBezTo>
                  <a:lnTo>
                    <a:pt x="5280" y="6828"/>
                  </a:lnTo>
                  <a:lnTo>
                    <a:pt x="6380" y="6828"/>
                  </a:lnTo>
                  <a:cubicBezTo>
                    <a:pt x="6600" y="6828"/>
                    <a:pt x="6917" y="6926"/>
                    <a:pt x="6779" y="6926"/>
                  </a:cubicBezTo>
                  <a:cubicBezTo>
                    <a:pt x="6710" y="6926"/>
                    <a:pt x="6526" y="6901"/>
                    <a:pt x="6160" y="6828"/>
                  </a:cubicBezTo>
                  <a:lnTo>
                    <a:pt x="6160" y="6828"/>
                  </a:lnTo>
                  <a:lnTo>
                    <a:pt x="6600" y="6938"/>
                  </a:lnTo>
                  <a:cubicBezTo>
                    <a:pt x="6820" y="7011"/>
                    <a:pt x="7040" y="7085"/>
                    <a:pt x="7260" y="7158"/>
                  </a:cubicBezTo>
                  <a:lnTo>
                    <a:pt x="7260" y="7158"/>
                  </a:lnTo>
                  <a:lnTo>
                    <a:pt x="7700" y="7378"/>
                  </a:lnTo>
                  <a:lnTo>
                    <a:pt x="7920" y="7488"/>
                  </a:lnTo>
                  <a:lnTo>
                    <a:pt x="7920" y="7488"/>
                  </a:lnTo>
                  <a:cubicBezTo>
                    <a:pt x="8360" y="7818"/>
                    <a:pt x="8360" y="7818"/>
                    <a:pt x="8579" y="8038"/>
                  </a:cubicBezTo>
                  <a:lnTo>
                    <a:pt x="8690" y="8148"/>
                  </a:lnTo>
                  <a:lnTo>
                    <a:pt x="8690" y="8148"/>
                  </a:lnTo>
                  <a:cubicBezTo>
                    <a:pt x="8800" y="8258"/>
                    <a:pt x="9019" y="8698"/>
                    <a:pt x="9129" y="8918"/>
                  </a:cubicBezTo>
                  <a:cubicBezTo>
                    <a:pt x="9230" y="9018"/>
                    <a:pt x="9239" y="9210"/>
                    <a:pt x="9323" y="9326"/>
                  </a:cubicBezTo>
                  <a:lnTo>
                    <a:pt x="9323" y="9326"/>
                  </a:lnTo>
                  <a:cubicBezTo>
                    <a:pt x="9399" y="9521"/>
                    <a:pt x="9459" y="9744"/>
                    <a:pt x="9459" y="9908"/>
                  </a:cubicBezTo>
                  <a:lnTo>
                    <a:pt x="9459" y="10018"/>
                  </a:lnTo>
                  <a:cubicBezTo>
                    <a:pt x="9459" y="10348"/>
                    <a:pt x="9459" y="10678"/>
                    <a:pt x="9459" y="11008"/>
                  </a:cubicBezTo>
                  <a:cubicBezTo>
                    <a:pt x="9459" y="11118"/>
                    <a:pt x="9459" y="11228"/>
                    <a:pt x="9459" y="11447"/>
                  </a:cubicBezTo>
                  <a:cubicBezTo>
                    <a:pt x="9459" y="11447"/>
                    <a:pt x="9546" y="10752"/>
                    <a:pt x="9566" y="10752"/>
                  </a:cubicBezTo>
                  <a:cubicBezTo>
                    <a:pt x="9568" y="10752"/>
                    <a:pt x="9569" y="10763"/>
                    <a:pt x="9569" y="10788"/>
                  </a:cubicBezTo>
                  <a:cubicBezTo>
                    <a:pt x="9569" y="10898"/>
                    <a:pt x="9569" y="11008"/>
                    <a:pt x="9569" y="11118"/>
                  </a:cubicBezTo>
                  <a:cubicBezTo>
                    <a:pt x="9482" y="11292"/>
                    <a:pt x="9464" y="11535"/>
                    <a:pt x="9406" y="11793"/>
                  </a:cubicBezTo>
                  <a:lnTo>
                    <a:pt x="9406" y="11793"/>
                  </a:lnTo>
                  <a:cubicBezTo>
                    <a:pt x="9362" y="11894"/>
                    <a:pt x="9289" y="12058"/>
                    <a:pt x="9239" y="12107"/>
                  </a:cubicBezTo>
                  <a:cubicBezTo>
                    <a:pt x="9147" y="12200"/>
                    <a:pt x="8820" y="12605"/>
                    <a:pt x="8719" y="12862"/>
                  </a:cubicBezTo>
                  <a:lnTo>
                    <a:pt x="8719" y="12862"/>
                  </a:lnTo>
                  <a:cubicBezTo>
                    <a:pt x="8631" y="12976"/>
                    <a:pt x="8527" y="13124"/>
                    <a:pt x="8360" y="13207"/>
                  </a:cubicBezTo>
                  <a:lnTo>
                    <a:pt x="8250" y="13317"/>
                  </a:lnTo>
                  <a:cubicBezTo>
                    <a:pt x="8215" y="13352"/>
                    <a:pt x="8188" y="13380"/>
                    <a:pt x="8167" y="13401"/>
                  </a:cubicBezTo>
                  <a:lnTo>
                    <a:pt x="8167" y="13401"/>
                  </a:lnTo>
                  <a:cubicBezTo>
                    <a:pt x="8157" y="13410"/>
                    <a:pt x="8148" y="13419"/>
                    <a:pt x="8140" y="13427"/>
                  </a:cubicBezTo>
                  <a:cubicBezTo>
                    <a:pt x="7700" y="13647"/>
                    <a:pt x="7370" y="13867"/>
                    <a:pt x="6930" y="13977"/>
                  </a:cubicBezTo>
                  <a:cubicBezTo>
                    <a:pt x="6160" y="14417"/>
                    <a:pt x="5610" y="15187"/>
                    <a:pt x="5390" y="16067"/>
                  </a:cubicBezTo>
                  <a:cubicBezTo>
                    <a:pt x="5170" y="16947"/>
                    <a:pt x="5280" y="17937"/>
                    <a:pt x="5720" y="18707"/>
                  </a:cubicBezTo>
                  <a:cubicBezTo>
                    <a:pt x="6160" y="19477"/>
                    <a:pt x="6930" y="20027"/>
                    <a:pt x="7810" y="20357"/>
                  </a:cubicBezTo>
                  <a:cubicBezTo>
                    <a:pt x="8017" y="20383"/>
                    <a:pt x="8225" y="20396"/>
                    <a:pt x="8433" y="20396"/>
                  </a:cubicBezTo>
                  <a:cubicBezTo>
                    <a:pt x="9105" y="20396"/>
                    <a:pt x="9777" y="20253"/>
                    <a:pt x="10449" y="19917"/>
                  </a:cubicBezTo>
                  <a:lnTo>
                    <a:pt x="10339" y="19917"/>
                  </a:lnTo>
                  <a:cubicBezTo>
                    <a:pt x="14079" y="18267"/>
                    <a:pt x="16389" y="14527"/>
                    <a:pt x="16389" y="10458"/>
                  </a:cubicBezTo>
                  <a:cubicBezTo>
                    <a:pt x="16389" y="6498"/>
                    <a:pt x="14189" y="2978"/>
                    <a:pt x="10669" y="1109"/>
                  </a:cubicBezTo>
                  <a:cubicBezTo>
                    <a:pt x="9088"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5" name="Google Shape;2605;p44">
              <a:extLst>
                <a:ext uri="{FF2B5EF4-FFF2-40B4-BE49-F238E27FC236}">
                  <a16:creationId xmlns:a16="http://schemas.microsoft.com/office/drawing/2014/main" id="{FB94DCFF-DE8C-0540-C518-22596AB8F95D}"/>
                </a:ext>
              </a:extLst>
            </p:cNvPr>
            <p:cNvSpPr/>
            <p:nvPr/>
          </p:nvSpPr>
          <p:spPr>
            <a:xfrm>
              <a:off x="3266450" y="3047200"/>
              <a:ext cx="452825" cy="509275"/>
            </a:xfrm>
            <a:custGeom>
              <a:avLst/>
              <a:gdLst/>
              <a:ahLst/>
              <a:cxnLst/>
              <a:rect l="l" t="t" r="r" b="b"/>
              <a:pathLst>
                <a:path w="18113" h="20371" extrusionOk="0">
                  <a:moveTo>
                    <a:pt x="9715" y="7338"/>
                  </a:moveTo>
                  <a:cubicBezTo>
                    <a:pt x="9719" y="7338"/>
                    <a:pt x="9731" y="7348"/>
                    <a:pt x="9753" y="7370"/>
                  </a:cubicBezTo>
                  <a:lnTo>
                    <a:pt x="9794" y="7471"/>
                  </a:lnTo>
                  <a:lnTo>
                    <a:pt x="9794" y="7471"/>
                  </a:lnTo>
                  <a:cubicBezTo>
                    <a:pt x="9741" y="7394"/>
                    <a:pt x="9705" y="7338"/>
                    <a:pt x="9715" y="7338"/>
                  </a:cubicBezTo>
                  <a:close/>
                  <a:moveTo>
                    <a:pt x="10469" y="9003"/>
                  </a:moveTo>
                  <a:cubicBezTo>
                    <a:pt x="10483" y="9086"/>
                    <a:pt x="10513" y="9222"/>
                    <a:pt x="10566" y="9428"/>
                  </a:cubicBezTo>
                  <a:lnTo>
                    <a:pt x="10566" y="9428"/>
                  </a:lnTo>
                  <a:cubicBezTo>
                    <a:pt x="10530" y="9258"/>
                    <a:pt x="10509" y="9105"/>
                    <a:pt x="10469" y="9003"/>
                  </a:cubicBezTo>
                  <a:close/>
                  <a:moveTo>
                    <a:pt x="10566" y="9428"/>
                  </a:moveTo>
                  <a:cubicBezTo>
                    <a:pt x="10584" y="9509"/>
                    <a:pt x="10605" y="9594"/>
                    <a:pt x="10633" y="9680"/>
                  </a:cubicBezTo>
                  <a:cubicBezTo>
                    <a:pt x="10608" y="9586"/>
                    <a:pt x="10585" y="9502"/>
                    <a:pt x="10566" y="9428"/>
                  </a:cubicBezTo>
                  <a:close/>
                  <a:moveTo>
                    <a:pt x="10283" y="11480"/>
                  </a:moveTo>
                  <a:cubicBezTo>
                    <a:pt x="10266" y="11539"/>
                    <a:pt x="10239" y="11588"/>
                    <a:pt x="10207" y="11632"/>
                  </a:cubicBezTo>
                  <a:lnTo>
                    <a:pt x="10207" y="11632"/>
                  </a:lnTo>
                  <a:cubicBezTo>
                    <a:pt x="10223" y="11601"/>
                    <a:pt x="10251" y="11544"/>
                    <a:pt x="10283" y="11480"/>
                  </a:cubicBezTo>
                  <a:close/>
                  <a:moveTo>
                    <a:pt x="9778" y="1"/>
                  </a:moveTo>
                  <a:cubicBezTo>
                    <a:pt x="9472" y="1"/>
                    <a:pt x="9167" y="37"/>
                    <a:pt x="8873" y="111"/>
                  </a:cubicBezTo>
                  <a:cubicBezTo>
                    <a:pt x="7993" y="331"/>
                    <a:pt x="7334" y="881"/>
                    <a:pt x="6784" y="1651"/>
                  </a:cubicBezTo>
                  <a:cubicBezTo>
                    <a:pt x="6014" y="3190"/>
                    <a:pt x="6344" y="5610"/>
                    <a:pt x="8103" y="6380"/>
                  </a:cubicBezTo>
                  <a:lnTo>
                    <a:pt x="7993" y="6380"/>
                  </a:lnTo>
                  <a:cubicBezTo>
                    <a:pt x="8323" y="6490"/>
                    <a:pt x="8653" y="6710"/>
                    <a:pt x="8983" y="6820"/>
                  </a:cubicBezTo>
                  <a:lnTo>
                    <a:pt x="9313" y="7040"/>
                  </a:lnTo>
                  <a:cubicBezTo>
                    <a:pt x="9478" y="7177"/>
                    <a:pt x="9533" y="7226"/>
                    <a:pt x="9528" y="7226"/>
                  </a:cubicBezTo>
                  <a:cubicBezTo>
                    <a:pt x="9516" y="7226"/>
                    <a:pt x="9177" y="6964"/>
                    <a:pt x="9143" y="6964"/>
                  </a:cubicBezTo>
                  <a:cubicBezTo>
                    <a:pt x="9133" y="6964"/>
                    <a:pt x="9148" y="6985"/>
                    <a:pt x="9203" y="7040"/>
                  </a:cubicBezTo>
                  <a:cubicBezTo>
                    <a:pt x="9514" y="7247"/>
                    <a:pt x="9630" y="7357"/>
                    <a:pt x="9827" y="7553"/>
                  </a:cubicBezTo>
                  <a:lnTo>
                    <a:pt x="9827" y="7553"/>
                  </a:lnTo>
                  <a:lnTo>
                    <a:pt x="9973" y="7920"/>
                  </a:lnTo>
                  <a:cubicBezTo>
                    <a:pt x="10126" y="8073"/>
                    <a:pt x="10226" y="8226"/>
                    <a:pt x="10310" y="8417"/>
                  </a:cubicBezTo>
                  <a:lnTo>
                    <a:pt x="10310" y="8417"/>
                  </a:lnTo>
                  <a:cubicBezTo>
                    <a:pt x="10334" y="8536"/>
                    <a:pt x="10413" y="8723"/>
                    <a:pt x="10413" y="8910"/>
                  </a:cubicBezTo>
                  <a:cubicBezTo>
                    <a:pt x="10436" y="8932"/>
                    <a:pt x="10454" y="8964"/>
                    <a:pt x="10469" y="9003"/>
                  </a:cubicBezTo>
                  <a:lnTo>
                    <a:pt x="10469" y="9003"/>
                  </a:lnTo>
                  <a:cubicBezTo>
                    <a:pt x="10456" y="8927"/>
                    <a:pt x="10456" y="8895"/>
                    <a:pt x="10466" y="8895"/>
                  </a:cubicBezTo>
                  <a:cubicBezTo>
                    <a:pt x="10490" y="8895"/>
                    <a:pt x="10576" y="9123"/>
                    <a:pt x="10633" y="9350"/>
                  </a:cubicBezTo>
                  <a:cubicBezTo>
                    <a:pt x="10743" y="9680"/>
                    <a:pt x="10633" y="9680"/>
                    <a:pt x="10633" y="9790"/>
                  </a:cubicBezTo>
                  <a:lnTo>
                    <a:pt x="10633" y="10292"/>
                  </a:lnTo>
                  <a:lnTo>
                    <a:pt x="10633" y="10292"/>
                  </a:lnTo>
                  <a:cubicBezTo>
                    <a:pt x="10604" y="10479"/>
                    <a:pt x="10563" y="10729"/>
                    <a:pt x="10523" y="10890"/>
                  </a:cubicBezTo>
                  <a:cubicBezTo>
                    <a:pt x="10468" y="11000"/>
                    <a:pt x="10413" y="11137"/>
                    <a:pt x="10358" y="11275"/>
                  </a:cubicBezTo>
                  <a:lnTo>
                    <a:pt x="10358" y="11275"/>
                  </a:lnTo>
                  <a:lnTo>
                    <a:pt x="10303" y="11330"/>
                  </a:lnTo>
                  <a:cubicBezTo>
                    <a:pt x="10303" y="11367"/>
                    <a:pt x="10300" y="11401"/>
                    <a:pt x="10294" y="11433"/>
                  </a:cubicBezTo>
                  <a:lnTo>
                    <a:pt x="10294" y="11433"/>
                  </a:lnTo>
                  <a:cubicBezTo>
                    <a:pt x="10265" y="11504"/>
                    <a:pt x="10235" y="11572"/>
                    <a:pt x="10206" y="11633"/>
                  </a:cubicBezTo>
                  <a:lnTo>
                    <a:pt x="10206" y="11633"/>
                  </a:lnTo>
                  <a:cubicBezTo>
                    <a:pt x="10170" y="11683"/>
                    <a:pt x="10126" y="11726"/>
                    <a:pt x="10083" y="11769"/>
                  </a:cubicBezTo>
                  <a:cubicBezTo>
                    <a:pt x="10011" y="11987"/>
                    <a:pt x="9650" y="12397"/>
                    <a:pt x="9667" y="12397"/>
                  </a:cubicBezTo>
                  <a:cubicBezTo>
                    <a:pt x="9676"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1" y="13314"/>
                    <a:pt x="8341" y="13354"/>
                    <a:pt x="8382" y="13354"/>
                  </a:cubicBezTo>
                  <a:cubicBezTo>
                    <a:pt x="8394" y="13354"/>
                    <a:pt x="8412" y="13351"/>
                    <a:pt x="8434" y="13345"/>
                  </a:cubicBezTo>
                  <a:lnTo>
                    <a:pt x="8434" y="13345"/>
                  </a:lnTo>
                  <a:cubicBezTo>
                    <a:pt x="8369" y="13386"/>
                    <a:pt x="8299" y="13419"/>
                    <a:pt x="8213" y="13419"/>
                  </a:cubicBezTo>
                  <a:cubicBezTo>
                    <a:pt x="8054" y="13419"/>
                    <a:pt x="7953" y="13477"/>
                    <a:pt x="7826" y="13509"/>
                  </a:cubicBezTo>
                  <a:lnTo>
                    <a:pt x="7826" y="13509"/>
                  </a:lnTo>
                  <a:cubicBezTo>
                    <a:pt x="7883" y="13502"/>
                    <a:pt x="7926" y="13498"/>
                    <a:pt x="7938" y="13498"/>
                  </a:cubicBezTo>
                  <a:cubicBezTo>
                    <a:pt x="7954" y="13498"/>
                    <a:pt x="7913" y="13506"/>
                    <a:pt x="7773" y="13529"/>
                  </a:cubicBezTo>
                  <a:lnTo>
                    <a:pt x="7663" y="13529"/>
                  </a:lnTo>
                  <a:cubicBezTo>
                    <a:pt x="7724" y="13529"/>
                    <a:pt x="7777" y="13521"/>
                    <a:pt x="7826" y="13509"/>
                  </a:cubicBezTo>
                  <a:lnTo>
                    <a:pt x="7826" y="13509"/>
                  </a:lnTo>
                  <a:cubicBezTo>
                    <a:pt x="7775" y="13514"/>
                    <a:pt x="7713" y="13522"/>
                    <a:pt x="7650" y="13529"/>
                  </a:cubicBezTo>
                  <a:lnTo>
                    <a:pt x="6674" y="13529"/>
                  </a:lnTo>
                  <a:cubicBezTo>
                    <a:pt x="6674" y="13419"/>
                    <a:pt x="6014" y="13419"/>
                    <a:pt x="5904" y="13419"/>
                  </a:cubicBezTo>
                  <a:cubicBezTo>
                    <a:pt x="5537" y="13318"/>
                    <a:pt x="5188" y="13272"/>
                    <a:pt x="4859" y="13272"/>
                  </a:cubicBezTo>
                  <a:cubicBezTo>
                    <a:pt x="1236" y="13272"/>
                    <a:pt x="1" y="18910"/>
                    <a:pt x="4034" y="20019"/>
                  </a:cubicBezTo>
                  <a:cubicBezTo>
                    <a:pt x="4985" y="20256"/>
                    <a:pt x="5956" y="20371"/>
                    <a:pt x="6921" y="20371"/>
                  </a:cubicBezTo>
                  <a:cubicBezTo>
                    <a:pt x="8189" y="20371"/>
                    <a:pt x="9447" y="20173"/>
                    <a:pt x="10633" y="19799"/>
                  </a:cubicBezTo>
                  <a:cubicBezTo>
                    <a:pt x="12723" y="19029"/>
                    <a:pt x="14483" y="17709"/>
                    <a:pt x="15693" y="15839"/>
                  </a:cubicBezTo>
                  <a:cubicBezTo>
                    <a:pt x="17892" y="12539"/>
                    <a:pt x="18112" y="8360"/>
                    <a:pt x="16353" y="4950"/>
                  </a:cubicBezTo>
                  <a:cubicBezTo>
                    <a:pt x="15363" y="286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6" name="Google Shape;2606;p44">
              <a:extLst>
                <a:ext uri="{FF2B5EF4-FFF2-40B4-BE49-F238E27FC236}">
                  <a16:creationId xmlns:a16="http://schemas.microsoft.com/office/drawing/2014/main" id="{571A0C5F-FE9A-FD40-5586-283BAAF451AD}"/>
                </a:ext>
              </a:extLst>
            </p:cNvPr>
            <p:cNvSpPr/>
            <p:nvPr/>
          </p:nvSpPr>
          <p:spPr>
            <a:xfrm>
              <a:off x="2627600" y="3047000"/>
              <a:ext cx="412500" cy="509925"/>
            </a:xfrm>
            <a:custGeom>
              <a:avLst/>
              <a:gdLst/>
              <a:ahLst/>
              <a:cxnLst/>
              <a:rect l="l" t="t" r="r" b="b"/>
              <a:pathLst>
                <a:path w="16500" h="20397" extrusionOk="0">
                  <a:moveTo>
                    <a:pt x="8758" y="8138"/>
                  </a:moveTo>
                  <a:lnTo>
                    <a:pt x="8758" y="8138"/>
                  </a:lnTo>
                  <a:cubicBezTo>
                    <a:pt x="8772" y="8144"/>
                    <a:pt x="8786" y="8148"/>
                    <a:pt x="8800" y="8148"/>
                  </a:cubicBezTo>
                  <a:cubicBezTo>
                    <a:pt x="8800" y="8162"/>
                    <a:pt x="8806" y="8183"/>
                    <a:pt x="8816" y="8208"/>
                  </a:cubicBezTo>
                  <a:lnTo>
                    <a:pt x="8816" y="8208"/>
                  </a:lnTo>
                  <a:cubicBezTo>
                    <a:pt x="8797" y="8184"/>
                    <a:pt x="8777" y="8161"/>
                    <a:pt x="8758" y="8138"/>
                  </a:cubicBezTo>
                  <a:close/>
                  <a:moveTo>
                    <a:pt x="9179" y="8695"/>
                  </a:moveTo>
                  <a:cubicBezTo>
                    <a:pt x="9182" y="8695"/>
                    <a:pt x="9200" y="8728"/>
                    <a:pt x="9240" y="8808"/>
                  </a:cubicBezTo>
                  <a:lnTo>
                    <a:pt x="9308" y="9011"/>
                  </a:lnTo>
                  <a:lnTo>
                    <a:pt x="9308" y="9011"/>
                  </a:lnTo>
                  <a:cubicBezTo>
                    <a:pt x="9238" y="8851"/>
                    <a:pt x="9172" y="8695"/>
                    <a:pt x="9179" y="8695"/>
                  </a:cubicBezTo>
                  <a:close/>
                  <a:moveTo>
                    <a:pt x="9460" y="11997"/>
                  </a:moveTo>
                  <a:cubicBezTo>
                    <a:pt x="9460" y="12068"/>
                    <a:pt x="9370" y="12317"/>
                    <a:pt x="9363" y="12317"/>
                  </a:cubicBezTo>
                  <a:cubicBezTo>
                    <a:pt x="9358" y="12317"/>
                    <a:pt x="9380" y="12236"/>
                    <a:pt x="9460" y="11997"/>
                  </a:cubicBezTo>
                  <a:close/>
                  <a:moveTo>
                    <a:pt x="8690" y="13097"/>
                  </a:moveTo>
                  <a:lnTo>
                    <a:pt x="8690" y="13097"/>
                  </a:lnTo>
                  <a:cubicBezTo>
                    <a:pt x="8668" y="13120"/>
                    <a:pt x="8645" y="13142"/>
                    <a:pt x="8622" y="13164"/>
                  </a:cubicBezTo>
                  <a:lnTo>
                    <a:pt x="8622" y="13164"/>
                  </a:lnTo>
                  <a:cubicBezTo>
                    <a:pt x="8662" y="13126"/>
                    <a:pt x="8689" y="13099"/>
                    <a:pt x="8690" y="13097"/>
                  </a:cubicBezTo>
                  <a:close/>
                  <a:moveTo>
                    <a:pt x="8603" y="13183"/>
                  </a:moveTo>
                  <a:cubicBezTo>
                    <a:pt x="8595" y="13192"/>
                    <a:pt x="8588" y="13200"/>
                    <a:pt x="8580" y="13207"/>
                  </a:cubicBezTo>
                  <a:lnTo>
                    <a:pt x="8576" y="13210"/>
                  </a:lnTo>
                  <a:lnTo>
                    <a:pt x="8576" y="13210"/>
                  </a:lnTo>
                  <a:cubicBezTo>
                    <a:pt x="8585" y="13201"/>
                    <a:pt x="8594" y="13192"/>
                    <a:pt x="8603" y="13183"/>
                  </a:cubicBezTo>
                  <a:close/>
                  <a:moveTo>
                    <a:pt x="5658" y="0"/>
                  </a:moveTo>
                  <a:cubicBezTo>
                    <a:pt x="4717" y="0"/>
                    <a:pt x="3776" y="110"/>
                    <a:pt x="2861" y="339"/>
                  </a:cubicBezTo>
                  <a:cubicBezTo>
                    <a:pt x="1101" y="889"/>
                    <a:pt x="1" y="2758"/>
                    <a:pt x="551" y="4628"/>
                  </a:cubicBezTo>
                  <a:cubicBezTo>
                    <a:pt x="1004" y="6078"/>
                    <a:pt x="2354" y="7080"/>
                    <a:pt x="3799" y="7080"/>
                  </a:cubicBezTo>
                  <a:cubicBezTo>
                    <a:pt x="4108" y="7080"/>
                    <a:pt x="4421" y="7035"/>
                    <a:pt x="4730" y="6938"/>
                  </a:cubicBezTo>
                  <a:lnTo>
                    <a:pt x="5390" y="6828"/>
                  </a:lnTo>
                  <a:lnTo>
                    <a:pt x="6380" y="6828"/>
                  </a:lnTo>
                  <a:cubicBezTo>
                    <a:pt x="6600" y="6828"/>
                    <a:pt x="6967" y="6926"/>
                    <a:pt x="6828" y="6926"/>
                  </a:cubicBezTo>
                  <a:cubicBezTo>
                    <a:pt x="6759" y="6926"/>
                    <a:pt x="6564" y="6901"/>
                    <a:pt x="6160" y="6828"/>
                  </a:cubicBezTo>
                  <a:lnTo>
                    <a:pt x="6160" y="6828"/>
                  </a:lnTo>
                  <a:lnTo>
                    <a:pt x="6600" y="6938"/>
                  </a:lnTo>
                  <a:cubicBezTo>
                    <a:pt x="6898" y="7013"/>
                    <a:pt x="7146" y="7087"/>
                    <a:pt x="7378" y="7162"/>
                  </a:cubicBezTo>
                  <a:lnTo>
                    <a:pt x="7378" y="7162"/>
                  </a:lnTo>
                  <a:lnTo>
                    <a:pt x="7810" y="7378"/>
                  </a:lnTo>
                  <a:lnTo>
                    <a:pt x="8140" y="7598"/>
                  </a:lnTo>
                  <a:lnTo>
                    <a:pt x="8150" y="7603"/>
                  </a:lnTo>
                  <a:lnTo>
                    <a:pt x="8150" y="7603"/>
                  </a:lnTo>
                  <a:cubicBezTo>
                    <a:pt x="8389" y="7822"/>
                    <a:pt x="8485" y="7847"/>
                    <a:pt x="8580" y="8038"/>
                  </a:cubicBezTo>
                  <a:lnTo>
                    <a:pt x="8890" y="8347"/>
                  </a:lnTo>
                  <a:lnTo>
                    <a:pt x="8890" y="8347"/>
                  </a:lnTo>
                  <a:cubicBezTo>
                    <a:pt x="8996" y="8527"/>
                    <a:pt x="9167" y="8771"/>
                    <a:pt x="9240" y="8918"/>
                  </a:cubicBezTo>
                  <a:cubicBezTo>
                    <a:pt x="9240" y="8991"/>
                    <a:pt x="9289" y="9114"/>
                    <a:pt x="9354" y="9220"/>
                  </a:cubicBezTo>
                  <a:lnTo>
                    <a:pt x="9354" y="9220"/>
                  </a:lnTo>
                  <a:cubicBezTo>
                    <a:pt x="9376" y="9434"/>
                    <a:pt x="9473" y="9714"/>
                    <a:pt x="9570" y="9908"/>
                  </a:cubicBezTo>
                  <a:cubicBezTo>
                    <a:pt x="9570" y="9943"/>
                    <a:pt x="9570" y="9980"/>
                    <a:pt x="9570" y="10018"/>
                  </a:cubicBezTo>
                  <a:cubicBezTo>
                    <a:pt x="9680" y="10348"/>
                    <a:pt x="9680" y="10678"/>
                    <a:pt x="9570" y="11008"/>
                  </a:cubicBezTo>
                  <a:cubicBezTo>
                    <a:pt x="9570" y="11118"/>
                    <a:pt x="9570" y="11228"/>
                    <a:pt x="9570" y="11447"/>
                  </a:cubicBezTo>
                  <a:cubicBezTo>
                    <a:pt x="9570" y="11447"/>
                    <a:pt x="9639" y="11173"/>
                    <a:pt x="9680" y="10969"/>
                  </a:cubicBezTo>
                  <a:lnTo>
                    <a:pt x="9680" y="10969"/>
                  </a:lnTo>
                  <a:cubicBezTo>
                    <a:pt x="9680" y="11019"/>
                    <a:pt x="9680" y="11068"/>
                    <a:pt x="9680" y="11118"/>
                  </a:cubicBezTo>
                  <a:cubicBezTo>
                    <a:pt x="9680" y="11315"/>
                    <a:pt x="9592" y="11600"/>
                    <a:pt x="9494" y="11894"/>
                  </a:cubicBezTo>
                  <a:lnTo>
                    <a:pt x="9494" y="11894"/>
                  </a:lnTo>
                  <a:cubicBezTo>
                    <a:pt x="9443" y="11981"/>
                    <a:pt x="9385" y="12072"/>
                    <a:pt x="9350" y="12107"/>
                  </a:cubicBezTo>
                  <a:cubicBezTo>
                    <a:pt x="9350" y="12209"/>
                    <a:pt x="8883" y="12683"/>
                    <a:pt x="8810" y="12929"/>
                  </a:cubicBezTo>
                  <a:lnTo>
                    <a:pt x="8810" y="12929"/>
                  </a:lnTo>
                  <a:cubicBezTo>
                    <a:pt x="8727" y="13017"/>
                    <a:pt x="8665" y="13112"/>
                    <a:pt x="8605" y="13180"/>
                  </a:cubicBezTo>
                  <a:lnTo>
                    <a:pt x="8605" y="13180"/>
                  </a:lnTo>
                  <a:cubicBezTo>
                    <a:pt x="8594" y="13191"/>
                    <a:pt x="8583" y="13201"/>
                    <a:pt x="8571" y="13212"/>
                  </a:cubicBezTo>
                  <a:lnTo>
                    <a:pt x="8571" y="13212"/>
                  </a:lnTo>
                  <a:lnTo>
                    <a:pt x="8360" y="13317"/>
                  </a:lnTo>
                  <a:cubicBezTo>
                    <a:pt x="8334" y="13352"/>
                    <a:pt x="8314" y="13380"/>
                    <a:pt x="8300" y="13401"/>
                  </a:cubicBezTo>
                  <a:lnTo>
                    <a:pt x="8300" y="13401"/>
                  </a:lnTo>
                  <a:cubicBezTo>
                    <a:pt x="8284" y="13410"/>
                    <a:pt x="8267" y="13419"/>
                    <a:pt x="8250" y="13427"/>
                  </a:cubicBezTo>
                  <a:cubicBezTo>
                    <a:pt x="7920" y="13647"/>
                    <a:pt x="7480" y="13867"/>
                    <a:pt x="7040" y="13977"/>
                  </a:cubicBezTo>
                  <a:cubicBezTo>
                    <a:pt x="6270" y="14417"/>
                    <a:pt x="5720" y="15187"/>
                    <a:pt x="5500" y="16067"/>
                  </a:cubicBezTo>
                  <a:cubicBezTo>
                    <a:pt x="5280" y="16947"/>
                    <a:pt x="5390" y="17937"/>
                    <a:pt x="5830" y="18707"/>
                  </a:cubicBezTo>
                  <a:cubicBezTo>
                    <a:pt x="6270" y="19477"/>
                    <a:pt x="7040" y="20027"/>
                    <a:pt x="7920" y="20357"/>
                  </a:cubicBezTo>
                  <a:cubicBezTo>
                    <a:pt x="8128" y="20383"/>
                    <a:pt x="8336" y="20396"/>
                    <a:pt x="8542" y="20396"/>
                  </a:cubicBezTo>
                  <a:cubicBezTo>
                    <a:pt x="9209" y="20396"/>
                    <a:pt x="9862" y="20253"/>
                    <a:pt x="10450" y="19917"/>
                  </a:cubicBezTo>
                  <a:cubicBezTo>
                    <a:pt x="14079" y="18267"/>
                    <a:pt x="16499" y="14527"/>
                    <a:pt x="16499" y="10458"/>
                  </a:cubicBezTo>
                  <a:cubicBezTo>
                    <a:pt x="16389" y="6498"/>
                    <a:pt x="14299" y="2978"/>
                    <a:pt x="10780" y="1109"/>
                  </a:cubicBezTo>
                  <a:cubicBezTo>
                    <a:pt x="9199" y="390"/>
                    <a:pt x="7430" y="0"/>
                    <a:pt x="565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2607;p44">
              <a:extLst>
                <a:ext uri="{FF2B5EF4-FFF2-40B4-BE49-F238E27FC236}">
                  <a16:creationId xmlns:a16="http://schemas.microsoft.com/office/drawing/2014/main" id="{2BC4F159-CBD3-E672-3925-D557394F682A}"/>
                </a:ext>
              </a:extLst>
            </p:cNvPr>
            <p:cNvSpPr/>
            <p:nvPr/>
          </p:nvSpPr>
          <p:spPr>
            <a:xfrm>
              <a:off x="1935600" y="3047200"/>
              <a:ext cx="452800" cy="509275"/>
            </a:xfrm>
            <a:custGeom>
              <a:avLst/>
              <a:gdLst/>
              <a:ahLst/>
              <a:cxnLst/>
              <a:rect l="l" t="t" r="r" b="b"/>
              <a:pathLst>
                <a:path w="18112" h="20371" extrusionOk="0">
                  <a:moveTo>
                    <a:pt x="9714" y="7338"/>
                  </a:moveTo>
                  <a:cubicBezTo>
                    <a:pt x="9718" y="7338"/>
                    <a:pt x="9730" y="7348"/>
                    <a:pt x="9753" y="7370"/>
                  </a:cubicBezTo>
                  <a:lnTo>
                    <a:pt x="9788" y="7457"/>
                  </a:lnTo>
                  <a:lnTo>
                    <a:pt x="9788" y="7457"/>
                  </a:lnTo>
                  <a:cubicBezTo>
                    <a:pt x="9738" y="7388"/>
                    <a:pt x="9705" y="7338"/>
                    <a:pt x="9714" y="7338"/>
                  </a:cubicBezTo>
                  <a:close/>
                  <a:moveTo>
                    <a:pt x="9966" y="7693"/>
                  </a:moveTo>
                  <a:lnTo>
                    <a:pt x="10083" y="7810"/>
                  </a:lnTo>
                  <a:cubicBezTo>
                    <a:pt x="10115" y="7858"/>
                    <a:pt x="10126" y="7878"/>
                    <a:pt x="10122" y="7878"/>
                  </a:cubicBezTo>
                  <a:cubicBezTo>
                    <a:pt x="10114" y="7878"/>
                    <a:pt x="10045" y="7794"/>
                    <a:pt x="9966" y="7693"/>
                  </a:cubicBezTo>
                  <a:close/>
                  <a:moveTo>
                    <a:pt x="10468" y="9003"/>
                  </a:moveTo>
                  <a:cubicBezTo>
                    <a:pt x="10482" y="9086"/>
                    <a:pt x="10513" y="9222"/>
                    <a:pt x="10566" y="9428"/>
                  </a:cubicBezTo>
                  <a:lnTo>
                    <a:pt x="10566" y="9428"/>
                  </a:lnTo>
                  <a:cubicBezTo>
                    <a:pt x="10529" y="9258"/>
                    <a:pt x="10508" y="9105"/>
                    <a:pt x="10468" y="9003"/>
                  </a:cubicBezTo>
                  <a:close/>
                  <a:moveTo>
                    <a:pt x="10566" y="9428"/>
                  </a:moveTo>
                  <a:cubicBezTo>
                    <a:pt x="10583" y="9509"/>
                    <a:pt x="10604" y="9594"/>
                    <a:pt x="10633" y="9680"/>
                  </a:cubicBezTo>
                  <a:cubicBezTo>
                    <a:pt x="10607" y="9586"/>
                    <a:pt x="10585" y="9502"/>
                    <a:pt x="10566" y="9428"/>
                  </a:cubicBezTo>
                  <a:close/>
                  <a:moveTo>
                    <a:pt x="10283" y="11480"/>
                  </a:moveTo>
                  <a:cubicBezTo>
                    <a:pt x="10266" y="11539"/>
                    <a:pt x="10239" y="11588"/>
                    <a:pt x="10206" y="11632"/>
                  </a:cubicBezTo>
                  <a:lnTo>
                    <a:pt x="10206" y="11632"/>
                  </a:lnTo>
                  <a:cubicBezTo>
                    <a:pt x="10222" y="11601"/>
                    <a:pt x="10250" y="11544"/>
                    <a:pt x="10283" y="11480"/>
                  </a:cubicBezTo>
                  <a:close/>
                  <a:moveTo>
                    <a:pt x="9777" y="1"/>
                  </a:moveTo>
                  <a:cubicBezTo>
                    <a:pt x="9472"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2" y="6964"/>
                  </a:cubicBezTo>
                  <a:cubicBezTo>
                    <a:pt x="9133" y="6964"/>
                    <a:pt x="9148" y="6985"/>
                    <a:pt x="9203" y="7040"/>
                  </a:cubicBezTo>
                  <a:cubicBezTo>
                    <a:pt x="9514" y="7247"/>
                    <a:pt x="9630" y="7357"/>
                    <a:pt x="9826" y="7553"/>
                  </a:cubicBezTo>
                  <a:lnTo>
                    <a:pt x="9826" y="7553"/>
                  </a:lnTo>
                  <a:lnTo>
                    <a:pt x="9973" y="7920"/>
                  </a:lnTo>
                  <a:cubicBezTo>
                    <a:pt x="10126" y="8073"/>
                    <a:pt x="10226" y="8226"/>
                    <a:pt x="10310" y="8417"/>
                  </a:cubicBezTo>
                  <a:lnTo>
                    <a:pt x="10310" y="8417"/>
                  </a:lnTo>
                  <a:cubicBezTo>
                    <a:pt x="10333" y="8536"/>
                    <a:pt x="10413" y="8723"/>
                    <a:pt x="10413" y="8910"/>
                  </a:cubicBezTo>
                  <a:cubicBezTo>
                    <a:pt x="10435" y="8932"/>
                    <a:pt x="10453" y="8964"/>
                    <a:pt x="10468" y="9003"/>
                  </a:cubicBezTo>
                  <a:lnTo>
                    <a:pt x="10468" y="9003"/>
                  </a:lnTo>
                  <a:cubicBezTo>
                    <a:pt x="10455" y="8927"/>
                    <a:pt x="10456" y="8895"/>
                    <a:pt x="10465" y="8895"/>
                  </a:cubicBezTo>
                  <a:cubicBezTo>
                    <a:pt x="10490" y="8895"/>
                    <a:pt x="10576" y="9123"/>
                    <a:pt x="10633" y="9350"/>
                  </a:cubicBezTo>
                  <a:cubicBezTo>
                    <a:pt x="10743" y="9680"/>
                    <a:pt x="10633" y="9680"/>
                    <a:pt x="10633" y="9790"/>
                  </a:cubicBezTo>
                  <a:lnTo>
                    <a:pt x="10633" y="10292"/>
                  </a:lnTo>
                  <a:lnTo>
                    <a:pt x="10633" y="10292"/>
                  </a:lnTo>
                  <a:cubicBezTo>
                    <a:pt x="10603" y="10479"/>
                    <a:pt x="10563" y="10729"/>
                    <a:pt x="10523" y="10890"/>
                  </a:cubicBezTo>
                  <a:cubicBezTo>
                    <a:pt x="10468" y="11000"/>
                    <a:pt x="10413" y="11137"/>
                    <a:pt x="10358" y="11275"/>
                  </a:cubicBezTo>
                  <a:lnTo>
                    <a:pt x="10358" y="11275"/>
                  </a:lnTo>
                  <a:lnTo>
                    <a:pt x="10303" y="11330"/>
                  </a:lnTo>
                  <a:cubicBezTo>
                    <a:pt x="10303" y="11367"/>
                    <a:pt x="10300" y="11401"/>
                    <a:pt x="10294" y="11433"/>
                  </a:cubicBezTo>
                  <a:lnTo>
                    <a:pt x="10294" y="11433"/>
                  </a:lnTo>
                  <a:cubicBezTo>
                    <a:pt x="10264" y="11504"/>
                    <a:pt x="10235" y="11572"/>
                    <a:pt x="10206" y="11633"/>
                  </a:cubicBezTo>
                  <a:lnTo>
                    <a:pt x="10206" y="11633"/>
                  </a:lnTo>
                  <a:cubicBezTo>
                    <a:pt x="10169" y="11683"/>
                    <a:pt x="10126" y="11726"/>
                    <a:pt x="10083" y="11769"/>
                  </a:cubicBezTo>
                  <a:cubicBezTo>
                    <a:pt x="10010" y="11987"/>
                    <a:pt x="9650" y="12397"/>
                    <a:pt x="9667" y="12397"/>
                  </a:cubicBezTo>
                  <a:cubicBezTo>
                    <a:pt x="9675"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0" y="13314"/>
                    <a:pt x="8341" y="13354"/>
                    <a:pt x="8381" y="13354"/>
                  </a:cubicBezTo>
                  <a:cubicBezTo>
                    <a:pt x="8393" y="13354"/>
                    <a:pt x="8411" y="13351"/>
                    <a:pt x="8434" y="13345"/>
                  </a:cubicBezTo>
                  <a:lnTo>
                    <a:pt x="8434" y="13345"/>
                  </a:lnTo>
                  <a:cubicBezTo>
                    <a:pt x="8368" y="13386"/>
                    <a:pt x="8299" y="13419"/>
                    <a:pt x="8213" y="13419"/>
                  </a:cubicBezTo>
                  <a:cubicBezTo>
                    <a:pt x="8054" y="13419"/>
                    <a:pt x="7953" y="13477"/>
                    <a:pt x="7825" y="13509"/>
                  </a:cubicBezTo>
                  <a:lnTo>
                    <a:pt x="7825" y="13509"/>
                  </a:lnTo>
                  <a:cubicBezTo>
                    <a:pt x="7883" y="13502"/>
                    <a:pt x="7925" y="13498"/>
                    <a:pt x="7937" y="13498"/>
                  </a:cubicBezTo>
                  <a:cubicBezTo>
                    <a:pt x="7954" y="13498"/>
                    <a:pt x="7913" y="13506"/>
                    <a:pt x="7773" y="13529"/>
                  </a:cubicBezTo>
                  <a:lnTo>
                    <a:pt x="7663" y="13529"/>
                  </a:lnTo>
                  <a:cubicBezTo>
                    <a:pt x="7724" y="13529"/>
                    <a:pt x="7777" y="13521"/>
                    <a:pt x="7825" y="13509"/>
                  </a:cubicBezTo>
                  <a:lnTo>
                    <a:pt x="7825" y="13509"/>
                  </a:lnTo>
                  <a:cubicBezTo>
                    <a:pt x="7775" y="13514"/>
                    <a:pt x="7713" y="13522"/>
                    <a:pt x="7649" y="13529"/>
                  </a:cubicBezTo>
                  <a:lnTo>
                    <a:pt x="6673" y="13529"/>
                  </a:lnTo>
                  <a:cubicBezTo>
                    <a:pt x="6673" y="13419"/>
                    <a:pt x="6013" y="13419"/>
                    <a:pt x="5903" y="13419"/>
                  </a:cubicBezTo>
                  <a:cubicBezTo>
                    <a:pt x="5537" y="13318"/>
                    <a:pt x="5188" y="13272"/>
                    <a:pt x="4858" y="13272"/>
                  </a:cubicBezTo>
                  <a:cubicBezTo>
                    <a:pt x="1236" y="13272"/>
                    <a:pt x="1" y="18910"/>
                    <a:pt x="4033" y="20019"/>
                  </a:cubicBezTo>
                  <a:cubicBezTo>
                    <a:pt x="4984" y="20256"/>
                    <a:pt x="5956" y="20371"/>
                    <a:pt x="6921" y="20371"/>
                  </a:cubicBezTo>
                  <a:cubicBezTo>
                    <a:pt x="8189" y="20371"/>
                    <a:pt x="9446" y="20173"/>
                    <a:pt x="10633" y="19799"/>
                  </a:cubicBezTo>
                  <a:cubicBezTo>
                    <a:pt x="12723" y="19029"/>
                    <a:pt x="14482" y="17709"/>
                    <a:pt x="15692" y="15839"/>
                  </a:cubicBezTo>
                  <a:cubicBezTo>
                    <a:pt x="17892" y="12539"/>
                    <a:pt x="18112" y="8360"/>
                    <a:pt x="16352" y="4950"/>
                  </a:cubicBezTo>
                  <a:cubicBezTo>
                    <a:pt x="15362" y="2860"/>
                    <a:pt x="13602" y="1321"/>
                    <a:pt x="11513"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8" name="Google Shape;2608;p44">
              <a:extLst>
                <a:ext uri="{FF2B5EF4-FFF2-40B4-BE49-F238E27FC236}">
                  <a16:creationId xmlns:a16="http://schemas.microsoft.com/office/drawing/2014/main" id="{78429CA0-7C86-4562-79D7-57A6D2A3FA42}"/>
                </a:ext>
              </a:extLst>
            </p:cNvPr>
            <p:cNvSpPr/>
            <p:nvPr/>
          </p:nvSpPr>
          <p:spPr>
            <a:xfrm>
              <a:off x="1294000" y="3047000"/>
              <a:ext cx="412475" cy="508925"/>
            </a:xfrm>
            <a:custGeom>
              <a:avLst/>
              <a:gdLst/>
              <a:ahLst/>
              <a:cxnLst/>
              <a:rect l="l" t="t" r="r" b="b"/>
              <a:pathLst>
                <a:path w="16499" h="20357" extrusionOk="0">
                  <a:moveTo>
                    <a:pt x="9460" y="11887"/>
                  </a:moveTo>
                  <a:cubicBezTo>
                    <a:pt x="9460" y="12021"/>
                    <a:pt x="9378" y="12236"/>
                    <a:pt x="9364" y="12236"/>
                  </a:cubicBezTo>
                  <a:cubicBezTo>
                    <a:pt x="9355" y="12236"/>
                    <a:pt x="9373" y="12146"/>
                    <a:pt x="9460" y="11887"/>
                  </a:cubicBezTo>
                  <a:close/>
                  <a:moveTo>
                    <a:pt x="5737" y="0"/>
                  </a:moveTo>
                  <a:cubicBezTo>
                    <a:pt x="4814" y="0"/>
                    <a:pt x="3885" y="110"/>
                    <a:pt x="2970" y="339"/>
                  </a:cubicBezTo>
                  <a:cubicBezTo>
                    <a:pt x="1100" y="889"/>
                    <a:pt x="1" y="2758"/>
                    <a:pt x="551" y="4518"/>
                  </a:cubicBezTo>
                  <a:cubicBezTo>
                    <a:pt x="1013" y="6091"/>
                    <a:pt x="2332" y="7042"/>
                    <a:pt x="3853" y="7042"/>
                  </a:cubicBezTo>
                  <a:cubicBezTo>
                    <a:pt x="4139" y="7042"/>
                    <a:pt x="4433" y="7008"/>
                    <a:pt x="4730" y="6938"/>
                  </a:cubicBezTo>
                  <a:lnTo>
                    <a:pt x="5390" y="6828"/>
                  </a:lnTo>
                  <a:lnTo>
                    <a:pt x="6380" y="6828"/>
                  </a:lnTo>
                  <a:cubicBezTo>
                    <a:pt x="6600" y="6828"/>
                    <a:pt x="6967" y="6877"/>
                    <a:pt x="6828" y="6877"/>
                  </a:cubicBezTo>
                  <a:cubicBezTo>
                    <a:pt x="6759" y="6877"/>
                    <a:pt x="6563" y="6865"/>
                    <a:pt x="6160" y="6828"/>
                  </a:cubicBezTo>
                  <a:lnTo>
                    <a:pt x="6160" y="6828"/>
                  </a:lnTo>
                  <a:lnTo>
                    <a:pt x="6600" y="6938"/>
                  </a:lnTo>
                  <a:cubicBezTo>
                    <a:pt x="6843" y="6938"/>
                    <a:pt x="7145" y="6998"/>
                    <a:pt x="7420" y="7073"/>
                  </a:cubicBezTo>
                  <a:lnTo>
                    <a:pt x="7420" y="7073"/>
                  </a:lnTo>
                  <a:lnTo>
                    <a:pt x="7810" y="7268"/>
                  </a:lnTo>
                  <a:lnTo>
                    <a:pt x="8140" y="7488"/>
                  </a:lnTo>
                  <a:lnTo>
                    <a:pt x="8150" y="7493"/>
                  </a:lnTo>
                  <a:lnTo>
                    <a:pt x="8150" y="7493"/>
                  </a:lnTo>
                  <a:cubicBezTo>
                    <a:pt x="8389" y="7712"/>
                    <a:pt x="8484" y="7737"/>
                    <a:pt x="8580" y="7928"/>
                  </a:cubicBezTo>
                  <a:lnTo>
                    <a:pt x="8800" y="8148"/>
                  </a:lnTo>
                  <a:lnTo>
                    <a:pt x="8800" y="8148"/>
                  </a:lnTo>
                  <a:cubicBezTo>
                    <a:pt x="8800" y="8148"/>
                    <a:pt x="9130" y="8588"/>
                    <a:pt x="9240" y="8808"/>
                  </a:cubicBezTo>
                  <a:lnTo>
                    <a:pt x="9240" y="8808"/>
                  </a:lnTo>
                  <a:cubicBezTo>
                    <a:pt x="9240" y="8808"/>
                    <a:pt x="9240" y="8808"/>
                    <a:pt x="9240" y="8808"/>
                  </a:cubicBezTo>
                  <a:lnTo>
                    <a:pt x="9240" y="8808"/>
                  </a:lnTo>
                  <a:cubicBezTo>
                    <a:pt x="9240" y="8954"/>
                    <a:pt x="9288" y="9052"/>
                    <a:pt x="9353" y="9133"/>
                  </a:cubicBezTo>
                  <a:lnTo>
                    <a:pt x="9353" y="9133"/>
                  </a:lnTo>
                  <a:cubicBezTo>
                    <a:pt x="9370" y="9362"/>
                    <a:pt x="9441" y="9543"/>
                    <a:pt x="9521" y="9767"/>
                  </a:cubicBezTo>
                  <a:lnTo>
                    <a:pt x="9521" y="9767"/>
                  </a:lnTo>
                  <a:cubicBezTo>
                    <a:pt x="9520" y="9717"/>
                    <a:pt x="9522" y="9685"/>
                    <a:pt x="9529" y="9685"/>
                  </a:cubicBezTo>
                  <a:cubicBezTo>
                    <a:pt x="9537" y="9685"/>
                    <a:pt x="9550" y="9718"/>
                    <a:pt x="9570" y="9798"/>
                  </a:cubicBezTo>
                  <a:lnTo>
                    <a:pt x="9570" y="9908"/>
                  </a:lnTo>
                  <a:cubicBezTo>
                    <a:pt x="9553" y="9859"/>
                    <a:pt x="9537" y="9812"/>
                    <a:pt x="9521" y="9767"/>
                  </a:cubicBezTo>
                  <a:lnTo>
                    <a:pt x="9521" y="9767"/>
                  </a:lnTo>
                  <a:cubicBezTo>
                    <a:pt x="9525" y="9945"/>
                    <a:pt x="9570" y="10348"/>
                    <a:pt x="9570" y="10348"/>
                  </a:cubicBezTo>
                  <a:cubicBezTo>
                    <a:pt x="9570" y="10524"/>
                    <a:pt x="9570" y="10689"/>
                    <a:pt x="9570" y="10898"/>
                  </a:cubicBezTo>
                  <a:cubicBezTo>
                    <a:pt x="9570" y="11118"/>
                    <a:pt x="9570" y="11228"/>
                    <a:pt x="9570" y="11338"/>
                  </a:cubicBezTo>
                  <a:cubicBezTo>
                    <a:pt x="9570" y="11338"/>
                    <a:pt x="9638" y="11098"/>
                    <a:pt x="9680" y="10924"/>
                  </a:cubicBezTo>
                  <a:lnTo>
                    <a:pt x="9680" y="10924"/>
                  </a:lnTo>
                  <a:cubicBezTo>
                    <a:pt x="9680" y="10950"/>
                    <a:pt x="9680" y="10979"/>
                    <a:pt x="9680" y="11008"/>
                  </a:cubicBezTo>
                  <a:cubicBezTo>
                    <a:pt x="9680" y="11256"/>
                    <a:pt x="9617" y="11505"/>
                    <a:pt x="9539" y="11707"/>
                  </a:cubicBezTo>
                  <a:lnTo>
                    <a:pt x="9539" y="11707"/>
                  </a:lnTo>
                  <a:cubicBezTo>
                    <a:pt x="9480" y="11809"/>
                    <a:pt x="9396" y="11951"/>
                    <a:pt x="9350" y="11997"/>
                  </a:cubicBezTo>
                  <a:cubicBezTo>
                    <a:pt x="9350" y="12087"/>
                    <a:pt x="8982" y="12545"/>
                    <a:pt x="8848" y="12829"/>
                  </a:cubicBezTo>
                  <a:lnTo>
                    <a:pt x="8848" y="12829"/>
                  </a:lnTo>
                  <a:cubicBezTo>
                    <a:pt x="8755" y="12922"/>
                    <a:pt x="8649" y="13028"/>
                    <a:pt x="8470" y="13207"/>
                  </a:cubicBezTo>
                  <a:lnTo>
                    <a:pt x="8404" y="13273"/>
                  </a:lnTo>
                  <a:lnTo>
                    <a:pt x="8404" y="13273"/>
                  </a:lnTo>
                  <a:cubicBezTo>
                    <a:pt x="8345" y="13303"/>
                    <a:pt x="8290" y="13317"/>
                    <a:pt x="8250" y="13317"/>
                  </a:cubicBezTo>
                  <a:cubicBezTo>
                    <a:pt x="7810" y="13647"/>
                    <a:pt x="7480" y="13757"/>
                    <a:pt x="7040" y="13977"/>
                  </a:cubicBezTo>
                  <a:cubicBezTo>
                    <a:pt x="6270" y="14417"/>
                    <a:pt x="5720" y="15187"/>
                    <a:pt x="5500" y="16067"/>
                  </a:cubicBezTo>
                  <a:cubicBezTo>
                    <a:pt x="5280" y="16947"/>
                    <a:pt x="5390" y="17827"/>
                    <a:pt x="5830" y="18707"/>
                  </a:cubicBezTo>
                  <a:cubicBezTo>
                    <a:pt x="6270" y="19477"/>
                    <a:pt x="7040" y="20027"/>
                    <a:pt x="7920" y="20247"/>
                  </a:cubicBezTo>
                  <a:cubicBezTo>
                    <a:pt x="8213" y="20320"/>
                    <a:pt x="8506" y="20357"/>
                    <a:pt x="8800" y="20357"/>
                  </a:cubicBezTo>
                  <a:cubicBezTo>
                    <a:pt x="9386" y="20357"/>
                    <a:pt x="9973" y="20210"/>
                    <a:pt x="10559" y="19917"/>
                  </a:cubicBezTo>
                  <a:lnTo>
                    <a:pt x="10449" y="19917"/>
                  </a:lnTo>
                  <a:cubicBezTo>
                    <a:pt x="14189" y="18267"/>
                    <a:pt x="16499" y="14527"/>
                    <a:pt x="16499" y="10458"/>
                  </a:cubicBezTo>
                  <a:cubicBezTo>
                    <a:pt x="16499" y="6498"/>
                    <a:pt x="14299" y="2978"/>
                    <a:pt x="10779" y="1109"/>
                  </a:cubicBezTo>
                  <a:cubicBezTo>
                    <a:pt x="9199" y="390"/>
                    <a:pt x="7477" y="0"/>
                    <a:pt x="573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9" name="Google Shape;2609;p44">
              <a:extLst>
                <a:ext uri="{FF2B5EF4-FFF2-40B4-BE49-F238E27FC236}">
                  <a16:creationId xmlns:a16="http://schemas.microsoft.com/office/drawing/2014/main" id="{31042D9C-6619-2D17-7413-4E115BEBC127}"/>
                </a:ext>
              </a:extLst>
            </p:cNvPr>
            <p:cNvSpPr/>
            <p:nvPr/>
          </p:nvSpPr>
          <p:spPr>
            <a:xfrm>
              <a:off x="604750" y="3047200"/>
              <a:ext cx="452800" cy="509275"/>
            </a:xfrm>
            <a:custGeom>
              <a:avLst/>
              <a:gdLst/>
              <a:ahLst/>
              <a:cxnLst/>
              <a:rect l="l" t="t" r="r" b="b"/>
              <a:pathLst>
                <a:path w="18112" h="20371" extrusionOk="0">
                  <a:moveTo>
                    <a:pt x="9714" y="7338"/>
                  </a:moveTo>
                  <a:cubicBezTo>
                    <a:pt x="9718" y="7338"/>
                    <a:pt x="9730" y="7348"/>
                    <a:pt x="9752" y="7370"/>
                  </a:cubicBezTo>
                  <a:lnTo>
                    <a:pt x="9787" y="7457"/>
                  </a:lnTo>
                  <a:lnTo>
                    <a:pt x="9787" y="7457"/>
                  </a:lnTo>
                  <a:cubicBezTo>
                    <a:pt x="9737" y="7388"/>
                    <a:pt x="9705" y="7338"/>
                    <a:pt x="9714" y="7338"/>
                  </a:cubicBezTo>
                  <a:close/>
                  <a:moveTo>
                    <a:pt x="9965" y="7693"/>
                  </a:moveTo>
                  <a:lnTo>
                    <a:pt x="10082" y="7810"/>
                  </a:lnTo>
                  <a:cubicBezTo>
                    <a:pt x="10114" y="7858"/>
                    <a:pt x="10125" y="7878"/>
                    <a:pt x="10122" y="7878"/>
                  </a:cubicBezTo>
                  <a:cubicBezTo>
                    <a:pt x="10114" y="7878"/>
                    <a:pt x="10045" y="7794"/>
                    <a:pt x="9965" y="7693"/>
                  </a:cubicBezTo>
                  <a:close/>
                  <a:moveTo>
                    <a:pt x="10468" y="9003"/>
                  </a:moveTo>
                  <a:cubicBezTo>
                    <a:pt x="10482" y="9086"/>
                    <a:pt x="10512" y="9222"/>
                    <a:pt x="10565" y="9428"/>
                  </a:cubicBezTo>
                  <a:lnTo>
                    <a:pt x="10565" y="9428"/>
                  </a:lnTo>
                  <a:cubicBezTo>
                    <a:pt x="10529" y="9258"/>
                    <a:pt x="10508" y="9105"/>
                    <a:pt x="10468" y="9003"/>
                  </a:cubicBezTo>
                  <a:close/>
                  <a:moveTo>
                    <a:pt x="10565" y="9428"/>
                  </a:moveTo>
                  <a:cubicBezTo>
                    <a:pt x="10583" y="9509"/>
                    <a:pt x="10604" y="9594"/>
                    <a:pt x="10632" y="9680"/>
                  </a:cubicBezTo>
                  <a:cubicBezTo>
                    <a:pt x="10607" y="9586"/>
                    <a:pt x="10585" y="9502"/>
                    <a:pt x="10565" y="9428"/>
                  </a:cubicBezTo>
                  <a:close/>
                  <a:moveTo>
                    <a:pt x="10282" y="11480"/>
                  </a:moveTo>
                  <a:cubicBezTo>
                    <a:pt x="10265" y="11539"/>
                    <a:pt x="10238" y="11588"/>
                    <a:pt x="10206" y="11632"/>
                  </a:cubicBezTo>
                  <a:lnTo>
                    <a:pt x="10206" y="11632"/>
                  </a:lnTo>
                  <a:cubicBezTo>
                    <a:pt x="10222" y="11601"/>
                    <a:pt x="10250" y="11544"/>
                    <a:pt x="10282" y="11480"/>
                  </a:cubicBezTo>
                  <a:close/>
                  <a:moveTo>
                    <a:pt x="9777" y="1"/>
                  </a:moveTo>
                  <a:cubicBezTo>
                    <a:pt x="9471"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2" y="7040"/>
                  </a:lnTo>
                  <a:cubicBezTo>
                    <a:pt x="9477" y="7177"/>
                    <a:pt x="9532" y="7226"/>
                    <a:pt x="9527" y="7226"/>
                  </a:cubicBezTo>
                  <a:cubicBezTo>
                    <a:pt x="9515" y="7226"/>
                    <a:pt x="9176" y="6964"/>
                    <a:pt x="9142" y="6964"/>
                  </a:cubicBezTo>
                  <a:cubicBezTo>
                    <a:pt x="9132" y="6964"/>
                    <a:pt x="9148" y="6985"/>
                    <a:pt x="9202" y="7040"/>
                  </a:cubicBezTo>
                  <a:cubicBezTo>
                    <a:pt x="9514" y="7247"/>
                    <a:pt x="9629" y="7357"/>
                    <a:pt x="9826" y="7553"/>
                  </a:cubicBezTo>
                  <a:lnTo>
                    <a:pt x="9826" y="7553"/>
                  </a:lnTo>
                  <a:lnTo>
                    <a:pt x="9972" y="7920"/>
                  </a:lnTo>
                  <a:cubicBezTo>
                    <a:pt x="10126" y="8073"/>
                    <a:pt x="10225" y="8226"/>
                    <a:pt x="10309" y="8417"/>
                  </a:cubicBezTo>
                  <a:lnTo>
                    <a:pt x="10309" y="8417"/>
                  </a:lnTo>
                  <a:cubicBezTo>
                    <a:pt x="10333" y="8536"/>
                    <a:pt x="10412" y="8723"/>
                    <a:pt x="10412" y="8910"/>
                  </a:cubicBezTo>
                  <a:cubicBezTo>
                    <a:pt x="10435" y="8932"/>
                    <a:pt x="10453" y="8964"/>
                    <a:pt x="10468" y="9003"/>
                  </a:cubicBezTo>
                  <a:lnTo>
                    <a:pt x="10468" y="9003"/>
                  </a:lnTo>
                  <a:cubicBezTo>
                    <a:pt x="10455" y="8927"/>
                    <a:pt x="10456" y="8895"/>
                    <a:pt x="10465" y="8895"/>
                  </a:cubicBezTo>
                  <a:cubicBezTo>
                    <a:pt x="10489" y="8895"/>
                    <a:pt x="10576" y="9123"/>
                    <a:pt x="10632" y="9350"/>
                  </a:cubicBezTo>
                  <a:cubicBezTo>
                    <a:pt x="10742" y="9680"/>
                    <a:pt x="10632" y="9680"/>
                    <a:pt x="10632" y="9790"/>
                  </a:cubicBezTo>
                  <a:lnTo>
                    <a:pt x="10632" y="10292"/>
                  </a:lnTo>
                  <a:lnTo>
                    <a:pt x="10632" y="10292"/>
                  </a:lnTo>
                  <a:cubicBezTo>
                    <a:pt x="10603" y="10479"/>
                    <a:pt x="10563" y="10729"/>
                    <a:pt x="10522" y="10890"/>
                  </a:cubicBezTo>
                  <a:cubicBezTo>
                    <a:pt x="10467" y="11000"/>
                    <a:pt x="10412" y="11137"/>
                    <a:pt x="10357" y="11275"/>
                  </a:cubicBezTo>
                  <a:lnTo>
                    <a:pt x="10357" y="11275"/>
                  </a:lnTo>
                  <a:lnTo>
                    <a:pt x="10302" y="11330"/>
                  </a:lnTo>
                  <a:cubicBezTo>
                    <a:pt x="10302" y="11367"/>
                    <a:pt x="10299" y="11401"/>
                    <a:pt x="10293" y="11433"/>
                  </a:cubicBezTo>
                  <a:lnTo>
                    <a:pt x="10293" y="11433"/>
                  </a:lnTo>
                  <a:cubicBezTo>
                    <a:pt x="10264" y="11504"/>
                    <a:pt x="10235" y="11572"/>
                    <a:pt x="10205" y="11633"/>
                  </a:cubicBezTo>
                  <a:lnTo>
                    <a:pt x="10205" y="11633"/>
                  </a:lnTo>
                  <a:cubicBezTo>
                    <a:pt x="10169" y="11683"/>
                    <a:pt x="10126" y="11726"/>
                    <a:pt x="10082" y="11769"/>
                  </a:cubicBezTo>
                  <a:cubicBezTo>
                    <a:pt x="10010" y="11987"/>
                    <a:pt x="9650" y="12397"/>
                    <a:pt x="9666" y="12397"/>
                  </a:cubicBezTo>
                  <a:cubicBezTo>
                    <a:pt x="9675" y="12397"/>
                    <a:pt x="9783" y="12288"/>
                    <a:pt x="10082" y="11989"/>
                  </a:cubicBezTo>
                  <a:lnTo>
                    <a:pt x="10082" y="11989"/>
                  </a:lnTo>
                  <a:cubicBezTo>
                    <a:pt x="9972" y="12209"/>
                    <a:pt x="9752" y="12429"/>
                    <a:pt x="9532" y="12649"/>
                  </a:cubicBezTo>
                  <a:lnTo>
                    <a:pt x="9422" y="12759"/>
                  </a:lnTo>
                  <a:lnTo>
                    <a:pt x="9422" y="12759"/>
                  </a:lnTo>
                  <a:cubicBezTo>
                    <a:pt x="9093" y="12979"/>
                    <a:pt x="8873" y="13089"/>
                    <a:pt x="8543" y="13199"/>
                  </a:cubicBezTo>
                  <a:cubicBezTo>
                    <a:pt x="8370" y="13314"/>
                    <a:pt x="8340" y="13354"/>
                    <a:pt x="8381" y="13354"/>
                  </a:cubicBezTo>
                  <a:cubicBezTo>
                    <a:pt x="8393" y="13354"/>
                    <a:pt x="8411" y="13351"/>
                    <a:pt x="8433" y="13345"/>
                  </a:cubicBezTo>
                  <a:lnTo>
                    <a:pt x="8433" y="13345"/>
                  </a:lnTo>
                  <a:cubicBezTo>
                    <a:pt x="8368" y="13386"/>
                    <a:pt x="8299" y="13419"/>
                    <a:pt x="8213" y="13419"/>
                  </a:cubicBezTo>
                  <a:cubicBezTo>
                    <a:pt x="8054" y="13419"/>
                    <a:pt x="7952" y="13477"/>
                    <a:pt x="7825" y="13509"/>
                  </a:cubicBezTo>
                  <a:lnTo>
                    <a:pt x="7825" y="13509"/>
                  </a:lnTo>
                  <a:cubicBezTo>
                    <a:pt x="7882" y="13502"/>
                    <a:pt x="7925" y="13498"/>
                    <a:pt x="7937" y="13498"/>
                  </a:cubicBezTo>
                  <a:cubicBezTo>
                    <a:pt x="7953" y="13498"/>
                    <a:pt x="7912" y="13506"/>
                    <a:pt x="7773" y="13529"/>
                  </a:cubicBezTo>
                  <a:lnTo>
                    <a:pt x="7663" y="13529"/>
                  </a:lnTo>
                  <a:cubicBezTo>
                    <a:pt x="7724" y="13529"/>
                    <a:pt x="7776" y="13521"/>
                    <a:pt x="7825" y="13509"/>
                  </a:cubicBezTo>
                  <a:lnTo>
                    <a:pt x="7825" y="13509"/>
                  </a:lnTo>
                  <a:cubicBezTo>
                    <a:pt x="7774" y="13514"/>
                    <a:pt x="7712" y="13522"/>
                    <a:pt x="7649" y="13529"/>
                  </a:cubicBezTo>
                  <a:lnTo>
                    <a:pt x="6673" y="13529"/>
                  </a:lnTo>
                  <a:cubicBezTo>
                    <a:pt x="6673" y="13419"/>
                    <a:pt x="6013" y="13419"/>
                    <a:pt x="5903" y="13419"/>
                  </a:cubicBezTo>
                  <a:cubicBezTo>
                    <a:pt x="5536" y="13318"/>
                    <a:pt x="5187" y="13272"/>
                    <a:pt x="4858" y="13272"/>
                  </a:cubicBezTo>
                  <a:cubicBezTo>
                    <a:pt x="1235" y="13272"/>
                    <a:pt x="0" y="18910"/>
                    <a:pt x="4033" y="20019"/>
                  </a:cubicBezTo>
                  <a:cubicBezTo>
                    <a:pt x="4984" y="20256"/>
                    <a:pt x="5955" y="20371"/>
                    <a:pt x="6920" y="20371"/>
                  </a:cubicBezTo>
                  <a:cubicBezTo>
                    <a:pt x="8188" y="20371"/>
                    <a:pt x="9446" y="20173"/>
                    <a:pt x="10632" y="19799"/>
                  </a:cubicBezTo>
                  <a:cubicBezTo>
                    <a:pt x="12722" y="19029"/>
                    <a:pt x="14482" y="17709"/>
                    <a:pt x="15692" y="15839"/>
                  </a:cubicBezTo>
                  <a:cubicBezTo>
                    <a:pt x="17892" y="12539"/>
                    <a:pt x="18112" y="8360"/>
                    <a:pt x="16352" y="4950"/>
                  </a:cubicBezTo>
                  <a:cubicBezTo>
                    <a:pt x="15362" y="286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2610;p44">
              <a:extLst>
                <a:ext uri="{FF2B5EF4-FFF2-40B4-BE49-F238E27FC236}">
                  <a16:creationId xmlns:a16="http://schemas.microsoft.com/office/drawing/2014/main" id="{6632746A-6CC7-32B0-DB81-1AB1FE3C0C0A}"/>
                </a:ext>
              </a:extLst>
            </p:cNvPr>
            <p:cNvSpPr/>
            <p:nvPr/>
          </p:nvSpPr>
          <p:spPr>
            <a:xfrm>
              <a:off x="306850" y="3530150"/>
              <a:ext cx="409725" cy="509950"/>
            </a:xfrm>
            <a:custGeom>
              <a:avLst/>
              <a:gdLst/>
              <a:ahLst/>
              <a:cxnLst/>
              <a:rect l="l" t="t" r="r" b="b"/>
              <a:pathLst>
                <a:path w="16389" h="20398" extrusionOk="0">
                  <a:moveTo>
                    <a:pt x="7817" y="7236"/>
                  </a:moveTo>
                  <a:cubicBezTo>
                    <a:pt x="7765" y="7274"/>
                    <a:pt x="7722" y="7300"/>
                    <a:pt x="7700" y="7300"/>
                  </a:cubicBezTo>
                  <a:cubicBezTo>
                    <a:pt x="7743" y="7278"/>
                    <a:pt x="7781" y="7257"/>
                    <a:pt x="7817" y="7236"/>
                  </a:cubicBezTo>
                  <a:close/>
                  <a:moveTo>
                    <a:pt x="7186" y="8080"/>
                  </a:moveTo>
                  <a:cubicBezTo>
                    <a:pt x="7174" y="8080"/>
                    <a:pt x="7040" y="8330"/>
                    <a:pt x="7040" y="8400"/>
                  </a:cubicBezTo>
                  <a:cubicBezTo>
                    <a:pt x="7159" y="8161"/>
                    <a:pt x="7192" y="8080"/>
                    <a:pt x="7186" y="8080"/>
                  </a:cubicBezTo>
                  <a:close/>
                  <a:moveTo>
                    <a:pt x="6846" y="9552"/>
                  </a:moveTo>
                  <a:cubicBezTo>
                    <a:pt x="6836" y="9608"/>
                    <a:pt x="6828" y="9645"/>
                    <a:pt x="6824" y="9645"/>
                  </a:cubicBezTo>
                  <a:cubicBezTo>
                    <a:pt x="6821" y="9645"/>
                    <a:pt x="6820" y="9634"/>
                    <a:pt x="6820" y="9610"/>
                  </a:cubicBezTo>
                  <a:cubicBezTo>
                    <a:pt x="6831" y="9589"/>
                    <a:pt x="6839" y="9570"/>
                    <a:pt x="6846" y="9552"/>
                  </a:cubicBezTo>
                  <a:close/>
                  <a:moveTo>
                    <a:pt x="7428" y="11947"/>
                  </a:moveTo>
                  <a:cubicBezTo>
                    <a:pt x="7431" y="11947"/>
                    <a:pt x="7472" y="12001"/>
                    <a:pt x="7525" y="12075"/>
                  </a:cubicBezTo>
                  <a:lnTo>
                    <a:pt x="7525" y="12075"/>
                  </a:lnTo>
                  <a:lnTo>
                    <a:pt x="7480" y="12029"/>
                  </a:lnTo>
                  <a:cubicBezTo>
                    <a:pt x="7441" y="11971"/>
                    <a:pt x="7426" y="11947"/>
                    <a:pt x="7428" y="11947"/>
                  </a:cubicBezTo>
                  <a:close/>
                  <a:moveTo>
                    <a:pt x="9610" y="13471"/>
                  </a:moveTo>
                  <a:cubicBezTo>
                    <a:pt x="9680" y="13471"/>
                    <a:pt x="9863" y="13496"/>
                    <a:pt x="10230" y="13569"/>
                  </a:cubicBezTo>
                  <a:lnTo>
                    <a:pt x="10010" y="13569"/>
                  </a:lnTo>
                  <a:cubicBezTo>
                    <a:pt x="9790" y="13569"/>
                    <a:pt x="9472" y="13471"/>
                    <a:pt x="9610" y="13471"/>
                  </a:cubicBezTo>
                  <a:close/>
                  <a:moveTo>
                    <a:pt x="8067" y="1"/>
                  </a:moveTo>
                  <a:cubicBezTo>
                    <a:pt x="7394" y="1"/>
                    <a:pt x="6722" y="145"/>
                    <a:pt x="6050" y="481"/>
                  </a:cubicBezTo>
                  <a:cubicBezTo>
                    <a:pt x="2310" y="2130"/>
                    <a:pt x="1" y="5870"/>
                    <a:pt x="1" y="9940"/>
                  </a:cubicBezTo>
                  <a:cubicBezTo>
                    <a:pt x="1" y="13899"/>
                    <a:pt x="2200" y="17419"/>
                    <a:pt x="5720" y="19289"/>
                  </a:cubicBezTo>
                  <a:cubicBezTo>
                    <a:pt x="7301" y="20007"/>
                    <a:pt x="9023" y="20397"/>
                    <a:pt x="10762" y="20397"/>
                  </a:cubicBezTo>
                  <a:cubicBezTo>
                    <a:pt x="11686" y="20397"/>
                    <a:pt x="12614" y="20287"/>
                    <a:pt x="13529" y="20059"/>
                  </a:cubicBezTo>
                  <a:cubicBezTo>
                    <a:pt x="15399" y="19509"/>
                    <a:pt x="16389" y="17639"/>
                    <a:pt x="15949" y="15769"/>
                  </a:cubicBezTo>
                  <a:cubicBezTo>
                    <a:pt x="15481" y="14272"/>
                    <a:pt x="14058" y="13252"/>
                    <a:pt x="12492" y="13252"/>
                  </a:cubicBezTo>
                  <a:cubicBezTo>
                    <a:pt x="12218" y="13252"/>
                    <a:pt x="11938" y="13284"/>
                    <a:pt x="11659" y="13349"/>
                  </a:cubicBezTo>
                  <a:lnTo>
                    <a:pt x="11110" y="13569"/>
                  </a:lnTo>
                  <a:lnTo>
                    <a:pt x="10230" y="13569"/>
                  </a:lnTo>
                  <a:lnTo>
                    <a:pt x="9790" y="13459"/>
                  </a:lnTo>
                  <a:cubicBezTo>
                    <a:pt x="9570" y="13386"/>
                    <a:pt x="9350" y="13313"/>
                    <a:pt x="9130" y="13239"/>
                  </a:cubicBezTo>
                  <a:lnTo>
                    <a:pt x="9130" y="13239"/>
                  </a:lnTo>
                  <a:lnTo>
                    <a:pt x="8690" y="13019"/>
                  </a:lnTo>
                  <a:lnTo>
                    <a:pt x="8470" y="12909"/>
                  </a:lnTo>
                  <a:lnTo>
                    <a:pt x="8470" y="12909"/>
                  </a:lnTo>
                  <a:cubicBezTo>
                    <a:pt x="8470" y="12909"/>
                    <a:pt x="8470" y="12909"/>
                    <a:pt x="8470" y="12909"/>
                  </a:cubicBezTo>
                  <a:cubicBezTo>
                    <a:pt x="8030" y="12579"/>
                    <a:pt x="8030" y="12579"/>
                    <a:pt x="7810" y="12359"/>
                  </a:cubicBezTo>
                  <a:lnTo>
                    <a:pt x="7700" y="12249"/>
                  </a:lnTo>
                  <a:lnTo>
                    <a:pt x="7700" y="12249"/>
                  </a:lnTo>
                  <a:cubicBezTo>
                    <a:pt x="7700" y="12249"/>
                    <a:pt x="7700" y="12249"/>
                    <a:pt x="7700" y="12249"/>
                  </a:cubicBezTo>
                  <a:cubicBezTo>
                    <a:pt x="7590" y="12139"/>
                    <a:pt x="7370" y="11699"/>
                    <a:pt x="7260" y="11479"/>
                  </a:cubicBezTo>
                  <a:cubicBezTo>
                    <a:pt x="7258" y="11478"/>
                    <a:pt x="7257" y="11476"/>
                    <a:pt x="7255" y="11475"/>
                  </a:cubicBezTo>
                  <a:lnTo>
                    <a:pt x="7255" y="11475"/>
                  </a:lnTo>
                  <a:cubicBezTo>
                    <a:pt x="7247" y="11403"/>
                    <a:pt x="7222" y="11331"/>
                    <a:pt x="7150" y="11259"/>
                  </a:cubicBezTo>
                  <a:lnTo>
                    <a:pt x="7150" y="11259"/>
                  </a:lnTo>
                  <a:cubicBezTo>
                    <a:pt x="7127" y="11192"/>
                    <a:pt x="7105" y="11124"/>
                    <a:pt x="7067" y="11071"/>
                  </a:cubicBezTo>
                  <a:lnTo>
                    <a:pt x="7067" y="11071"/>
                  </a:lnTo>
                  <a:cubicBezTo>
                    <a:pt x="6991" y="10877"/>
                    <a:pt x="6930" y="10653"/>
                    <a:pt x="6930" y="10490"/>
                  </a:cubicBezTo>
                  <a:cubicBezTo>
                    <a:pt x="6930" y="10426"/>
                    <a:pt x="6930" y="10380"/>
                    <a:pt x="6930" y="10380"/>
                  </a:cubicBezTo>
                  <a:cubicBezTo>
                    <a:pt x="6930" y="10050"/>
                    <a:pt x="6930" y="9720"/>
                    <a:pt x="6930" y="9390"/>
                  </a:cubicBezTo>
                  <a:lnTo>
                    <a:pt x="6930" y="8950"/>
                  </a:lnTo>
                  <a:cubicBezTo>
                    <a:pt x="6930" y="8950"/>
                    <a:pt x="6896" y="9219"/>
                    <a:pt x="6866" y="9422"/>
                  </a:cubicBezTo>
                  <a:lnTo>
                    <a:pt x="6866" y="9422"/>
                  </a:lnTo>
                  <a:cubicBezTo>
                    <a:pt x="6856" y="9370"/>
                    <a:pt x="6820" y="9343"/>
                    <a:pt x="6820" y="9280"/>
                  </a:cubicBezTo>
                  <a:cubicBezTo>
                    <a:pt x="6930" y="9060"/>
                    <a:pt x="6930" y="8730"/>
                    <a:pt x="7040" y="8400"/>
                  </a:cubicBezTo>
                  <a:lnTo>
                    <a:pt x="7040" y="8400"/>
                  </a:lnTo>
                  <a:cubicBezTo>
                    <a:pt x="6969" y="8614"/>
                    <a:pt x="6944" y="8689"/>
                    <a:pt x="6942" y="8689"/>
                  </a:cubicBezTo>
                  <a:cubicBezTo>
                    <a:pt x="6940" y="8689"/>
                    <a:pt x="7040" y="8364"/>
                    <a:pt x="7040" y="8290"/>
                  </a:cubicBezTo>
                  <a:cubicBezTo>
                    <a:pt x="7040" y="8236"/>
                    <a:pt x="7196" y="8053"/>
                    <a:pt x="7343" y="7866"/>
                  </a:cubicBezTo>
                  <a:lnTo>
                    <a:pt x="7343" y="7866"/>
                  </a:lnTo>
                  <a:cubicBezTo>
                    <a:pt x="7351" y="7862"/>
                    <a:pt x="7360" y="7856"/>
                    <a:pt x="7370" y="7850"/>
                  </a:cubicBezTo>
                  <a:cubicBezTo>
                    <a:pt x="7370" y="7843"/>
                    <a:pt x="7370" y="7837"/>
                    <a:pt x="7371" y="7831"/>
                  </a:cubicBezTo>
                  <a:lnTo>
                    <a:pt x="7371" y="7831"/>
                  </a:lnTo>
                  <a:cubicBezTo>
                    <a:pt x="7455" y="7723"/>
                    <a:pt x="7533" y="7617"/>
                    <a:pt x="7573" y="7537"/>
                  </a:cubicBezTo>
                  <a:lnTo>
                    <a:pt x="7573" y="7537"/>
                  </a:lnTo>
                  <a:cubicBezTo>
                    <a:pt x="7688" y="7422"/>
                    <a:pt x="7836" y="7274"/>
                    <a:pt x="7920" y="7190"/>
                  </a:cubicBezTo>
                  <a:lnTo>
                    <a:pt x="7975" y="7135"/>
                  </a:lnTo>
                  <a:lnTo>
                    <a:pt x="7975" y="7135"/>
                  </a:lnTo>
                  <a:cubicBezTo>
                    <a:pt x="8057" y="7080"/>
                    <a:pt x="8140" y="7025"/>
                    <a:pt x="8250" y="6970"/>
                  </a:cubicBezTo>
                  <a:cubicBezTo>
                    <a:pt x="8580" y="6750"/>
                    <a:pt x="9020" y="6530"/>
                    <a:pt x="9350" y="6310"/>
                  </a:cubicBezTo>
                  <a:cubicBezTo>
                    <a:pt x="10230" y="5980"/>
                    <a:pt x="10890" y="5210"/>
                    <a:pt x="11110" y="4330"/>
                  </a:cubicBezTo>
                  <a:cubicBezTo>
                    <a:pt x="11659" y="2460"/>
                    <a:pt x="10560" y="591"/>
                    <a:pt x="8690" y="41"/>
                  </a:cubicBezTo>
                  <a:cubicBezTo>
                    <a:pt x="8482" y="15"/>
                    <a:pt x="8274" y="1"/>
                    <a:pt x="806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2611;p44">
              <a:extLst>
                <a:ext uri="{FF2B5EF4-FFF2-40B4-BE49-F238E27FC236}">
                  <a16:creationId xmlns:a16="http://schemas.microsoft.com/office/drawing/2014/main" id="{D51ABC46-45DE-A41A-3922-05DF1BD71F15}"/>
                </a:ext>
              </a:extLst>
            </p:cNvPr>
            <p:cNvSpPr/>
            <p:nvPr/>
          </p:nvSpPr>
          <p:spPr>
            <a:xfrm>
              <a:off x="922800" y="3530600"/>
              <a:ext cx="485200" cy="509275"/>
            </a:xfrm>
            <a:custGeom>
              <a:avLst/>
              <a:gdLst/>
              <a:ahLst/>
              <a:cxnLst/>
              <a:rect l="l" t="t" r="r" b="b"/>
              <a:pathLst>
                <a:path w="19408" h="20371" extrusionOk="0">
                  <a:moveTo>
                    <a:pt x="10118" y="7460"/>
                  </a:moveTo>
                  <a:cubicBezTo>
                    <a:pt x="10000" y="7542"/>
                    <a:pt x="9875" y="7628"/>
                    <a:pt x="9864" y="7628"/>
                  </a:cubicBezTo>
                  <a:cubicBezTo>
                    <a:pt x="9856" y="7628"/>
                    <a:pt x="9895" y="7593"/>
                    <a:pt x="10009" y="7502"/>
                  </a:cubicBezTo>
                  <a:cubicBezTo>
                    <a:pt x="10047" y="7489"/>
                    <a:pt x="10083" y="7475"/>
                    <a:pt x="10118" y="7460"/>
                  </a:cubicBezTo>
                  <a:close/>
                  <a:moveTo>
                    <a:pt x="8925" y="9135"/>
                  </a:moveTo>
                  <a:cubicBezTo>
                    <a:pt x="8904" y="9190"/>
                    <a:pt x="8889" y="9226"/>
                    <a:pt x="8887" y="9226"/>
                  </a:cubicBezTo>
                  <a:cubicBezTo>
                    <a:pt x="8885" y="9226"/>
                    <a:pt x="8892" y="9204"/>
                    <a:pt x="8909" y="9152"/>
                  </a:cubicBezTo>
                  <a:cubicBezTo>
                    <a:pt x="8915" y="9146"/>
                    <a:pt x="8920" y="9141"/>
                    <a:pt x="8925" y="9135"/>
                  </a:cubicBezTo>
                  <a:close/>
                  <a:moveTo>
                    <a:pt x="8799" y="10692"/>
                  </a:moveTo>
                  <a:lnTo>
                    <a:pt x="8799" y="10692"/>
                  </a:lnTo>
                  <a:cubicBezTo>
                    <a:pt x="8846" y="10846"/>
                    <a:pt x="8881" y="10971"/>
                    <a:pt x="8908" y="11069"/>
                  </a:cubicBezTo>
                  <a:lnTo>
                    <a:pt x="8908" y="11069"/>
                  </a:lnTo>
                  <a:cubicBezTo>
                    <a:pt x="8881" y="10934"/>
                    <a:pt x="8853" y="10800"/>
                    <a:pt x="8799" y="10692"/>
                  </a:cubicBezTo>
                  <a:close/>
                  <a:moveTo>
                    <a:pt x="8908" y="11069"/>
                  </a:moveTo>
                  <a:lnTo>
                    <a:pt x="8908" y="11069"/>
                  </a:lnTo>
                  <a:cubicBezTo>
                    <a:pt x="8926" y="11160"/>
                    <a:pt x="8944" y="11251"/>
                    <a:pt x="8970" y="11335"/>
                  </a:cubicBezTo>
                  <a:lnTo>
                    <a:pt x="8970" y="11335"/>
                  </a:lnTo>
                  <a:cubicBezTo>
                    <a:pt x="8962" y="11285"/>
                    <a:pt x="8943" y="11200"/>
                    <a:pt x="8908" y="11069"/>
                  </a:cubicBezTo>
                  <a:close/>
                  <a:moveTo>
                    <a:pt x="9001" y="11623"/>
                  </a:moveTo>
                  <a:lnTo>
                    <a:pt x="9001" y="11623"/>
                  </a:lnTo>
                  <a:cubicBezTo>
                    <a:pt x="9003" y="11623"/>
                    <a:pt x="9020" y="11669"/>
                    <a:pt x="9044" y="11733"/>
                  </a:cubicBezTo>
                  <a:lnTo>
                    <a:pt x="9044" y="11733"/>
                  </a:lnTo>
                  <a:cubicBezTo>
                    <a:pt x="9036" y="11715"/>
                    <a:pt x="9028" y="11698"/>
                    <a:pt x="9019" y="11681"/>
                  </a:cubicBezTo>
                  <a:cubicBezTo>
                    <a:pt x="9006" y="11641"/>
                    <a:pt x="9000" y="11623"/>
                    <a:pt x="9001" y="11623"/>
                  </a:cubicBezTo>
                  <a:close/>
                  <a:moveTo>
                    <a:pt x="9127" y="11962"/>
                  </a:moveTo>
                  <a:lnTo>
                    <a:pt x="9127" y="11962"/>
                  </a:lnTo>
                  <a:cubicBezTo>
                    <a:pt x="9165" y="12068"/>
                    <a:pt x="9195" y="12157"/>
                    <a:pt x="9191" y="12157"/>
                  </a:cubicBezTo>
                  <a:cubicBezTo>
                    <a:pt x="9189" y="12157"/>
                    <a:pt x="9171" y="12116"/>
                    <a:pt x="9129" y="12011"/>
                  </a:cubicBezTo>
                  <a:cubicBezTo>
                    <a:pt x="9129" y="11994"/>
                    <a:pt x="9129" y="11978"/>
                    <a:pt x="9127" y="11962"/>
                  </a:cubicBezTo>
                  <a:close/>
                  <a:moveTo>
                    <a:pt x="12511" y="1"/>
                  </a:moveTo>
                  <a:cubicBezTo>
                    <a:pt x="11243" y="1"/>
                    <a:pt x="9986" y="198"/>
                    <a:pt x="8799" y="573"/>
                  </a:cubicBezTo>
                  <a:cubicBezTo>
                    <a:pt x="2750" y="2772"/>
                    <a:pt x="0" y="9812"/>
                    <a:pt x="2970" y="15421"/>
                  </a:cubicBezTo>
                  <a:cubicBezTo>
                    <a:pt x="4070" y="17511"/>
                    <a:pt x="5830" y="19051"/>
                    <a:pt x="7919" y="19931"/>
                  </a:cubicBezTo>
                  <a:cubicBezTo>
                    <a:pt x="8433" y="20224"/>
                    <a:pt x="8995" y="20370"/>
                    <a:pt x="9606" y="20370"/>
                  </a:cubicBezTo>
                  <a:cubicBezTo>
                    <a:pt x="9911" y="20370"/>
                    <a:pt x="10229" y="20334"/>
                    <a:pt x="10559" y="20261"/>
                  </a:cubicBezTo>
                  <a:cubicBezTo>
                    <a:pt x="11329" y="20041"/>
                    <a:pt x="12099" y="19491"/>
                    <a:pt x="12539" y="18721"/>
                  </a:cubicBezTo>
                  <a:cubicBezTo>
                    <a:pt x="13309" y="17291"/>
                    <a:pt x="13089" y="14761"/>
                    <a:pt x="11329" y="13991"/>
                  </a:cubicBezTo>
                  <a:lnTo>
                    <a:pt x="11549" y="13991"/>
                  </a:lnTo>
                  <a:cubicBezTo>
                    <a:pt x="11109" y="13771"/>
                    <a:pt x="10779" y="13661"/>
                    <a:pt x="10449" y="13441"/>
                  </a:cubicBezTo>
                  <a:lnTo>
                    <a:pt x="10119" y="13221"/>
                  </a:lnTo>
                  <a:lnTo>
                    <a:pt x="10119" y="13221"/>
                  </a:lnTo>
                  <a:cubicBezTo>
                    <a:pt x="9871" y="12973"/>
                    <a:pt x="9763" y="12865"/>
                    <a:pt x="9569" y="12671"/>
                  </a:cubicBezTo>
                  <a:lnTo>
                    <a:pt x="9477" y="12488"/>
                  </a:lnTo>
                  <a:lnTo>
                    <a:pt x="9459" y="12451"/>
                  </a:lnTo>
                  <a:cubicBezTo>
                    <a:pt x="9304" y="12296"/>
                    <a:pt x="9204" y="12086"/>
                    <a:pt x="9119" y="11899"/>
                  </a:cubicBezTo>
                  <a:lnTo>
                    <a:pt x="9119" y="11899"/>
                  </a:lnTo>
                  <a:cubicBezTo>
                    <a:pt x="9092" y="11747"/>
                    <a:pt x="9019" y="11641"/>
                    <a:pt x="9019" y="11461"/>
                  </a:cubicBezTo>
                  <a:cubicBezTo>
                    <a:pt x="9000" y="11422"/>
                    <a:pt x="8983" y="11380"/>
                    <a:pt x="8970" y="11335"/>
                  </a:cubicBezTo>
                  <a:lnTo>
                    <a:pt x="8970" y="11335"/>
                  </a:lnTo>
                  <a:cubicBezTo>
                    <a:pt x="8976" y="11376"/>
                    <a:pt x="8974" y="11393"/>
                    <a:pt x="8967" y="11393"/>
                  </a:cubicBezTo>
                  <a:cubicBezTo>
                    <a:pt x="8943" y="11393"/>
                    <a:pt x="8856" y="11193"/>
                    <a:pt x="8799" y="11021"/>
                  </a:cubicBezTo>
                  <a:cubicBezTo>
                    <a:pt x="8689" y="10692"/>
                    <a:pt x="8799" y="10692"/>
                    <a:pt x="8799" y="10472"/>
                  </a:cubicBezTo>
                  <a:lnTo>
                    <a:pt x="8799" y="10025"/>
                  </a:lnTo>
                  <a:lnTo>
                    <a:pt x="8799" y="10025"/>
                  </a:lnTo>
                  <a:cubicBezTo>
                    <a:pt x="8829" y="9841"/>
                    <a:pt x="8869" y="9602"/>
                    <a:pt x="8909" y="9482"/>
                  </a:cubicBezTo>
                  <a:cubicBezTo>
                    <a:pt x="9005" y="9193"/>
                    <a:pt x="9101" y="8989"/>
                    <a:pt x="9124" y="8722"/>
                  </a:cubicBezTo>
                  <a:lnTo>
                    <a:pt x="9124" y="8722"/>
                  </a:lnTo>
                  <a:lnTo>
                    <a:pt x="9239" y="8492"/>
                  </a:lnTo>
                  <a:cubicBezTo>
                    <a:pt x="9379" y="8282"/>
                    <a:pt x="9741" y="7894"/>
                    <a:pt x="9732" y="7894"/>
                  </a:cubicBezTo>
                  <a:cubicBezTo>
                    <a:pt x="9727" y="7894"/>
                    <a:pt x="9600" y="8021"/>
                    <a:pt x="9239" y="8382"/>
                  </a:cubicBezTo>
                  <a:cubicBezTo>
                    <a:pt x="9459" y="8162"/>
                    <a:pt x="9679" y="7942"/>
                    <a:pt x="9899" y="7722"/>
                  </a:cubicBezTo>
                  <a:lnTo>
                    <a:pt x="10197" y="7424"/>
                  </a:lnTo>
                  <a:lnTo>
                    <a:pt x="10197" y="7424"/>
                  </a:lnTo>
                  <a:cubicBezTo>
                    <a:pt x="10347" y="7350"/>
                    <a:pt x="10479" y="7259"/>
                    <a:pt x="10624" y="7180"/>
                  </a:cubicBezTo>
                  <a:lnTo>
                    <a:pt x="10624" y="7180"/>
                  </a:lnTo>
                  <a:cubicBezTo>
                    <a:pt x="10637" y="7178"/>
                    <a:pt x="10652" y="7175"/>
                    <a:pt x="10669" y="7172"/>
                  </a:cubicBezTo>
                  <a:lnTo>
                    <a:pt x="11219" y="6952"/>
                  </a:lnTo>
                  <a:lnTo>
                    <a:pt x="11575" y="6863"/>
                  </a:lnTo>
                  <a:lnTo>
                    <a:pt x="11575" y="6863"/>
                  </a:lnTo>
                  <a:cubicBezTo>
                    <a:pt x="11512" y="6869"/>
                    <a:pt x="11463" y="6874"/>
                    <a:pt x="11441" y="6874"/>
                  </a:cubicBezTo>
                  <a:cubicBezTo>
                    <a:pt x="11410" y="6874"/>
                    <a:pt x="11433" y="6865"/>
                    <a:pt x="11549" y="6842"/>
                  </a:cubicBezTo>
                  <a:lnTo>
                    <a:pt x="11659" y="6842"/>
                  </a:lnTo>
                  <a:lnTo>
                    <a:pt x="11575" y="6863"/>
                  </a:lnTo>
                  <a:lnTo>
                    <a:pt x="11575" y="6863"/>
                  </a:lnTo>
                  <a:cubicBezTo>
                    <a:pt x="11632" y="6857"/>
                    <a:pt x="11700" y="6850"/>
                    <a:pt x="11769" y="6842"/>
                  </a:cubicBezTo>
                  <a:lnTo>
                    <a:pt x="12759" y="6842"/>
                  </a:lnTo>
                  <a:cubicBezTo>
                    <a:pt x="12979" y="6842"/>
                    <a:pt x="13309" y="6952"/>
                    <a:pt x="13529" y="6952"/>
                  </a:cubicBezTo>
                  <a:cubicBezTo>
                    <a:pt x="13920" y="7069"/>
                    <a:pt x="14290" y="7123"/>
                    <a:pt x="14639" y="7123"/>
                  </a:cubicBezTo>
                  <a:cubicBezTo>
                    <a:pt x="18211" y="7123"/>
                    <a:pt x="19407" y="1455"/>
                    <a:pt x="15399" y="353"/>
                  </a:cubicBezTo>
                  <a:cubicBezTo>
                    <a:pt x="14448" y="115"/>
                    <a:pt x="13476" y="1"/>
                    <a:pt x="1251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2" name="Google Shape;2612;p44">
              <a:extLst>
                <a:ext uri="{FF2B5EF4-FFF2-40B4-BE49-F238E27FC236}">
                  <a16:creationId xmlns:a16="http://schemas.microsoft.com/office/drawing/2014/main" id="{63CDD057-F23C-F0FE-E9C7-BE9EF4BE32F8}"/>
                </a:ext>
              </a:extLst>
            </p:cNvPr>
            <p:cNvSpPr/>
            <p:nvPr/>
          </p:nvSpPr>
          <p:spPr>
            <a:xfrm>
              <a:off x="1634975" y="3530125"/>
              <a:ext cx="412475" cy="509975"/>
            </a:xfrm>
            <a:custGeom>
              <a:avLst/>
              <a:gdLst/>
              <a:ahLst/>
              <a:cxnLst/>
              <a:rect l="l" t="t" r="r" b="b"/>
              <a:pathLst>
                <a:path w="16499" h="20399" extrusionOk="0">
                  <a:moveTo>
                    <a:pt x="7932" y="7234"/>
                  </a:moveTo>
                  <a:lnTo>
                    <a:pt x="7932" y="7234"/>
                  </a:lnTo>
                  <a:cubicBezTo>
                    <a:pt x="7877" y="7274"/>
                    <a:pt x="7832" y="7301"/>
                    <a:pt x="7809" y="7301"/>
                  </a:cubicBezTo>
                  <a:cubicBezTo>
                    <a:pt x="7854" y="7279"/>
                    <a:pt x="7894" y="7256"/>
                    <a:pt x="7932" y="7234"/>
                  </a:cubicBezTo>
                  <a:close/>
                  <a:moveTo>
                    <a:pt x="6962" y="10385"/>
                  </a:moveTo>
                  <a:cubicBezTo>
                    <a:pt x="6967" y="10441"/>
                    <a:pt x="6971" y="10498"/>
                    <a:pt x="6974" y="10547"/>
                  </a:cubicBezTo>
                  <a:lnTo>
                    <a:pt x="6974" y="10547"/>
                  </a:lnTo>
                  <a:cubicBezTo>
                    <a:pt x="7028" y="10470"/>
                    <a:pt x="7024" y="10401"/>
                    <a:pt x="6962" y="10385"/>
                  </a:cubicBezTo>
                  <a:close/>
                  <a:moveTo>
                    <a:pt x="7259" y="11353"/>
                  </a:moveTo>
                  <a:cubicBezTo>
                    <a:pt x="7259" y="11395"/>
                    <a:pt x="7259" y="11438"/>
                    <a:pt x="7259" y="11480"/>
                  </a:cubicBezTo>
                  <a:cubicBezTo>
                    <a:pt x="7278" y="11500"/>
                    <a:pt x="7298" y="11520"/>
                    <a:pt x="7316" y="11542"/>
                  </a:cubicBezTo>
                  <a:lnTo>
                    <a:pt x="7316" y="11542"/>
                  </a:lnTo>
                  <a:cubicBezTo>
                    <a:pt x="7302" y="11488"/>
                    <a:pt x="7281" y="11420"/>
                    <a:pt x="7259" y="11353"/>
                  </a:cubicBezTo>
                  <a:close/>
                  <a:moveTo>
                    <a:pt x="7691" y="12200"/>
                  </a:moveTo>
                  <a:cubicBezTo>
                    <a:pt x="7708" y="12220"/>
                    <a:pt x="7725" y="12240"/>
                    <a:pt x="7741" y="12260"/>
                  </a:cubicBezTo>
                  <a:lnTo>
                    <a:pt x="7741" y="12260"/>
                  </a:lnTo>
                  <a:cubicBezTo>
                    <a:pt x="7728" y="12254"/>
                    <a:pt x="7713" y="12250"/>
                    <a:pt x="7699" y="12250"/>
                  </a:cubicBezTo>
                  <a:cubicBezTo>
                    <a:pt x="7699" y="12238"/>
                    <a:pt x="7696" y="12220"/>
                    <a:pt x="7691" y="12200"/>
                  </a:cubicBezTo>
                  <a:close/>
                  <a:moveTo>
                    <a:pt x="9671" y="13472"/>
                  </a:moveTo>
                  <a:cubicBezTo>
                    <a:pt x="9740" y="13472"/>
                    <a:pt x="9936" y="13497"/>
                    <a:pt x="10339" y="13570"/>
                  </a:cubicBezTo>
                  <a:lnTo>
                    <a:pt x="10119" y="13570"/>
                  </a:lnTo>
                  <a:cubicBezTo>
                    <a:pt x="9899" y="13570"/>
                    <a:pt x="9532" y="13472"/>
                    <a:pt x="9671" y="13472"/>
                  </a:cubicBezTo>
                  <a:close/>
                  <a:moveTo>
                    <a:pt x="11549" y="13538"/>
                  </a:moveTo>
                  <a:cubicBezTo>
                    <a:pt x="11551" y="13538"/>
                    <a:pt x="11492" y="13547"/>
                    <a:pt x="11329" y="13570"/>
                  </a:cubicBezTo>
                  <a:lnTo>
                    <a:pt x="11301" y="13570"/>
                  </a:lnTo>
                  <a:cubicBezTo>
                    <a:pt x="11428" y="13554"/>
                    <a:pt x="11546" y="13538"/>
                    <a:pt x="11549" y="13538"/>
                  </a:cubicBezTo>
                  <a:close/>
                  <a:moveTo>
                    <a:pt x="8029" y="0"/>
                  </a:moveTo>
                  <a:cubicBezTo>
                    <a:pt x="7369" y="0"/>
                    <a:pt x="6709" y="124"/>
                    <a:pt x="6050" y="372"/>
                  </a:cubicBezTo>
                  <a:lnTo>
                    <a:pt x="6159" y="482"/>
                  </a:lnTo>
                  <a:cubicBezTo>
                    <a:pt x="2420" y="2131"/>
                    <a:pt x="0" y="5871"/>
                    <a:pt x="110" y="9941"/>
                  </a:cubicBezTo>
                  <a:cubicBezTo>
                    <a:pt x="110" y="13900"/>
                    <a:pt x="2310" y="17420"/>
                    <a:pt x="5720" y="19290"/>
                  </a:cubicBezTo>
                  <a:cubicBezTo>
                    <a:pt x="7372" y="20008"/>
                    <a:pt x="9119" y="20398"/>
                    <a:pt x="10867" y="20398"/>
                  </a:cubicBezTo>
                  <a:cubicBezTo>
                    <a:pt x="11795" y="20398"/>
                    <a:pt x="12724" y="20288"/>
                    <a:pt x="13639" y="20060"/>
                  </a:cubicBezTo>
                  <a:cubicBezTo>
                    <a:pt x="15399" y="19510"/>
                    <a:pt x="16498" y="17640"/>
                    <a:pt x="16058" y="15770"/>
                  </a:cubicBezTo>
                  <a:cubicBezTo>
                    <a:pt x="15591" y="14273"/>
                    <a:pt x="14167" y="13253"/>
                    <a:pt x="12602" y="13253"/>
                  </a:cubicBezTo>
                  <a:cubicBezTo>
                    <a:pt x="12327" y="13253"/>
                    <a:pt x="12048" y="13285"/>
                    <a:pt x="11769" y="13350"/>
                  </a:cubicBezTo>
                  <a:lnTo>
                    <a:pt x="11109" y="13570"/>
                  </a:lnTo>
                  <a:lnTo>
                    <a:pt x="10339" y="13570"/>
                  </a:lnTo>
                  <a:lnTo>
                    <a:pt x="9899" y="13460"/>
                  </a:lnTo>
                  <a:cubicBezTo>
                    <a:pt x="9629" y="13370"/>
                    <a:pt x="9359" y="13280"/>
                    <a:pt x="9029" y="13190"/>
                  </a:cubicBezTo>
                  <a:lnTo>
                    <a:pt x="9029" y="13190"/>
                  </a:lnTo>
                  <a:lnTo>
                    <a:pt x="8689" y="13020"/>
                  </a:lnTo>
                  <a:lnTo>
                    <a:pt x="8359" y="12800"/>
                  </a:lnTo>
                  <a:lnTo>
                    <a:pt x="8359" y="12800"/>
                  </a:lnTo>
                  <a:cubicBezTo>
                    <a:pt x="8136" y="12577"/>
                    <a:pt x="8112" y="12553"/>
                    <a:pt x="7919" y="12360"/>
                  </a:cubicBezTo>
                  <a:lnTo>
                    <a:pt x="7653" y="12094"/>
                  </a:lnTo>
                  <a:lnTo>
                    <a:pt x="7653" y="12094"/>
                  </a:lnTo>
                  <a:cubicBezTo>
                    <a:pt x="7586" y="11935"/>
                    <a:pt x="7455" y="11704"/>
                    <a:pt x="7316" y="11542"/>
                  </a:cubicBezTo>
                  <a:lnTo>
                    <a:pt x="7316" y="11542"/>
                  </a:lnTo>
                  <a:cubicBezTo>
                    <a:pt x="7335" y="11614"/>
                    <a:pt x="7342" y="11664"/>
                    <a:pt x="7326" y="11664"/>
                  </a:cubicBezTo>
                  <a:cubicBezTo>
                    <a:pt x="7315" y="11664"/>
                    <a:pt x="7294" y="11643"/>
                    <a:pt x="7259" y="11590"/>
                  </a:cubicBezTo>
                  <a:cubicBezTo>
                    <a:pt x="7259" y="11554"/>
                    <a:pt x="7259" y="11517"/>
                    <a:pt x="7259" y="11480"/>
                  </a:cubicBezTo>
                  <a:cubicBezTo>
                    <a:pt x="7259" y="11370"/>
                    <a:pt x="7149" y="11150"/>
                    <a:pt x="7149" y="11040"/>
                  </a:cubicBezTo>
                  <a:lnTo>
                    <a:pt x="7149" y="11040"/>
                  </a:lnTo>
                  <a:cubicBezTo>
                    <a:pt x="7149" y="11041"/>
                    <a:pt x="7208" y="11197"/>
                    <a:pt x="7259" y="11353"/>
                  </a:cubicBezTo>
                  <a:lnTo>
                    <a:pt x="7259" y="11353"/>
                  </a:lnTo>
                  <a:cubicBezTo>
                    <a:pt x="7259" y="11322"/>
                    <a:pt x="7259" y="11291"/>
                    <a:pt x="7259" y="11260"/>
                  </a:cubicBezTo>
                  <a:cubicBezTo>
                    <a:pt x="7165" y="11072"/>
                    <a:pt x="7071" y="10803"/>
                    <a:pt x="6977" y="10591"/>
                  </a:cubicBezTo>
                  <a:lnTo>
                    <a:pt x="6977" y="10591"/>
                  </a:lnTo>
                  <a:cubicBezTo>
                    <a:pt x="6980" y="10663"/>
                    <a:pt x="6979" y="10713"/>
                    <a:pt x="6970" y="10713"/>
                  </a:cubicBezTo>
                  <a:cubicBezTo>
                    <a:pt x="6962" y="10713"/>
                    <a:pt x="6949" y="10681"/>
                    <a:pt x="6929" y="10601"/>
                  </a:cubicBezTo>
                  <a:cubicBezTo>
                    <a:pt x="6942" y="10588"/>
                    <a:pt x="6954" y="10575"/>
                    <a:pt x="6964" y="10562"/>
                  </a:cubicBezTo>
                  <a:lnTo>
                    <a:pt x="6964" y="10562"/>
                  </a:lnTo>
                  <a:cubicBezTo>
                    <a:pt x="6968" y="10572"/>
                    <a:pt x="6972" y="10581"/>
                    <a:pt x="6977" y="10591"/>
                  </a:cubicBezTo>
                  <a:lnTo>
                    <a:pt x="6977" y="10591"/>
                  </a:lnTo>
                  <a:cubicBezTo>
                    <a:pt x="6976" y="10577"/>
                    <a:pt x="6975" y="10563"/>
                    <a:pt x="6974" y="10547"/>
                  </a:cubicBezTo>
                  <a:lnTo>
                    <a:pt x="6974" y="10547"/>
                  </a:lnTo>
                  <a:cubicBezTo>
                    <a:pt x="6971" y="10552"/>
                    <a:pt x="6967" y="10557"/>
                    <a:pt x="6964" y="10562"/>
                  </a:cubicBezTo>
                  <a:lnTo>
                    <a:pt x="6964" y="10562"/>
                  </a:lnTo>
                  <a:cubicBezTo>
                    <a:pt x="6952" y="10537"/>
                    <a:pt x="6941" y="10513"/>
                    <a:pt x="6929" y="10491"/>
                  </a:cubicBezTo>
                  <a:lnTo>
                    <a:pt x="6929" y="10381"/>
                  </a:lnTo>
                  <a:cubicBezTo>
                    <a:pt x="6942" y="10381"/>
                    <a:pt x="6953" y="10382"/>
                    <a:pt x="6962" y="10385"/>
                  </a:cubicBezTo>
                  <a:lnTo>
                    <a:pt x="6962" y="10385"/>
                  </a:lnTo>
                  <a:cubicBezTo>
                    <a:pt x="6948" y="10218"/>
                    <a:pt x="6929" y="10051"/>
                    <a:pt x="6929" y="10051"/>
                  </a:cubicBezTo>
                  <a:lnTo>
                    <a:pt x="6929" y="9611"/>
                  </a:lnTo>
                  <a:cubicBezTo>
                    <a:pt x="6929" y="9391"/>
                    <a:pt x="6929" y="9391"/>
                    <a:pt x="6929" y="9281"/>
                  </a:cubicBezTo>
                  <a:cubicBezTo>
                    <a:pt x="6929" y="9061"/>
                    <a:pt x="7039" y="8731"/>
                    <a:pt x="7149" y="8401"/>
                  </a:cubicBezTo>
                  <a:lnTo>
                    <a:pt x="7149" y="8401"/>
                  </a:lnTo>
                  <a:cubicBezTo>
                    <a:pt x="7042" y="8615"/>
                    <a:pt x="7005" y="8690"/>
                    <a:pt x="7003" y="8690"/>
                  </a:cubicBezTo>
                  <a:cubicBezTo>
                    <a:pt x="6999" y="8690"/>
                    <a:pt x="7149" y="8365"/>
                    <a:pt x="7149" y="8291"/>
                  </a:cubicBezTo>
                  <a:cubicBezTo>
                    <a:pt x="7158" y="8282"/>
                    <a:pt x="7169" y="8271"/>
                    <a:pt x="7182" y="8256"/>
                  </a:cubicBezTo>
                  <a:lnTo>
                    <a:pt x="7182" y="8256"/>
                  </a:lnTo>
                  <a:cubicBezTo>
                    <a:pt x="7164" y="8315"/>
                    <a:pt x="7149" y="8372"/>
                    <a:pt x="7149" y="8401"/>
                  </a:cubicBezTo>
                  <a:cubicBezTo>
                    <a:pt x="7173" y="8331"/>
                    <a:pt x="7191" y="8275"/>
                    <a:pt x="7205" y="8231"/>
                  </a:cubicBezTo>
                  <a:lnTo>
                    <a:pt x="7205" y="8231"/>
                  </a:lnTo>
                  <a:cubicBezTo>
                    <a:pt x="7197" y="8240"/>
                    <a:pt x="7189" y="8249"/>
                    <a:pt x="7182" y="8256"/>
                  </a:cubicBezTo>
                  <a:lnTo>
                    <a:pt x="7182" y="8256"/>
                  </a:lnTo>
                  <a:cubicBezTo>
                    <a:pt x="7208" y="8170"/>
                    <a:pt x="7242" y="8081"/>
                    <a:pt x="7247" y="8081"/>
                  </a:cubicBezTo>
                  <a:cubicBezTo>
                    <a:pt x="7250" y="8081"/>
                    <a:pt x="7240" y="8122"/>
                    <a:pt x="7205" y="8231"/>
                  </a:cubicBezTo>
                  <a:lnTo>
                    <a:pt x="7205" y="8231"/>
                  </a:lnTo>
                  <a:cubicBezTo>
                    <a:pt x="7381" y="8033"/>
                    <a:pt x="7809" y="7508"/>
                    <a:pt x="7809" y="7411"/>
                  </a:cubicBezTo>
                  <a:lnTo>
                    <a:pt x="7809" y="7411"/>
                  </a:lnTo>
                  <a:lnTo>
                    <a:pt x="8029" y="7191"/>
                  </a:lnTo>
                  <a:lnTo>
                    <a:pt x="8249" y="7081"/>
                  </a:lnTo>
                  <a:cubicBezTo>
                    <a:pt x="8275" y="7046"/>
                    <a:pt x="8295" y="7019"/>
                    <a:pt x="8309" y="6997"/>
                  </a:cubicBezTo>
                  <a:lnTo>
                    <a:pt x="8309" y="6997"/>
                  </a:lnTo>
                  <a:cubicBezTo>
                    <a:pt x="8325" y="6988"/>
                    <a:pt x="8342" y="6980"/>
                    <a:pt x="8359" y="6971"/>
                  </a:cubicBezTo>
                  <a:cubicBezTo>
                    <a:pt x="8689" y="6751"/>
                    <a:pt x="9129" y="6531"/>
                    <a:pt x="9569" y="6311"/>
                  </a:cubicBezTo>
                  <a:cubicBezTo>
                    <a:pt x="10339" y="5871"/>
                    <a:pt x="10889" y="5211"/>
                    <a:pt x="11109" y="4331"/>
                  </a:cubicBezTo>
                  <a:cubicBezTo>
                    <a:pt x="11659" y="2461"/>
                    <a:pt x="10559" y="592"/>
                    <a:pt x="8689" y="42"/>
                  </a:cubicBezTo>
                  <a:cubicBezTo>
                    <a:pt x="8469" y="14"/>
                    <a:pt x="8249" y="0"/>
                    <a:pt x="80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Google Shape;2613;p44">
              <a:extLst>
                <a:ext uri="{FF2B5EF4-FFF2-40B4-BE49-F238E27FC236}">
                  <a16:creationId xmlns:a16="http://schemas.microsoft.com/office/drawing/2014/main" id="{407C162F-C073-17B7-C84B-FF086C92002F}"/>
                </a:ext>
              </a:extLst>
            </p:cNvPr>
            <p:cNvSpPr/>
            <p:nvPr/>
          </p:nvSpPr>
          <p:spPr>
            <a:xfrm>
              <a:off x="2253650" y="3530600"/>
              <a:ext cx="485200" cy="509275"/>
            </a:xfrm>
            <a:custGeom>
              <a:avLst/>
              <a:gdLst/>
              <a:ahLst/>
              <a:cxnLst/>
              <a:rect l="l" t="t" r="r" b="b"/>
              <a:pathLst>
                <a:path w="19408" h="20371" extrusionOk="0">
                  <a:moveTo>
                    <a:pt x="10118" y="7460"/>
                  </a:moveTo>
                  <a:cubicBezTo>
                    <a:pt x="10001" y="7542"/>
                    <a:pt x="9876" y="7628"/>
                    <a:pt x="9864" y="7628"/>
                  </a:cubicBezTo>
                  <a:cubicBezTo>
                    <a:pt x="9857" y="7628"/>
                    <a:pt x="9895" y="7593"/>
                    <a:pt x="10009" y="7502"/>
                  </a:cubicBezTo>
                  <a:cubicBezTo>
                    <a:pt x="10047" y="7489"/>
                    <a:pt x="10083" y="7475"/>
                    <a:pt x="10118" y="7460"/>
                  </a:cubicBezTo>
                  <a:close/>
                  <a:moveTo>
                    <a:pt x="8926" y="9135"/>
                  </a:moveTo>
                  <a:cubicBezTo>
                    <a:pt x="8904" y="9190"/>
                    <a:pt x="8889" y="9226"/>
                    <a:pt x="8887" y="9226"/>
                  </a:cubicBezTo>
                  <a:cubicBezTo>
                    <a:pt x="8886" y="9226"/>
                    <a:pt x="8892" y="9204"/>
                    <a:pt x="8910" y="9152"/>
                  </a:cubicBezTo>
                  <a:cubicBezTo>
                    <a:pt x="8915" y="9146"/>
                    <a:pt x="8921" y="9141"/>
                    <a:pt x="8926" y="9135"/>
                  </a:cubicBezTo>
                  <a:close/>
                  <a:moveTo>
                    <a:pt x="8800" y="10692"/>
                  </a:moveTo>
                  <a:cubicBezTo>
                    <a:pt x="8846" y="10846"/>
                    <a:pt x="8882" y="10971"/>
                    <a:pt x="8908" y="11069"/>
                  </a:cubicBezTo>
                  <a:lnTo>
                    <a:pt x="8908" y="11069"/>
                  </a:lnTo>
                  <a:cubicBezTo>
                    <a:pt x="8881" y="10934"/>
                    <a:pt x="8854" y="10800"/>
                    <a:pt x="8800" y="10692"/>
                  </a:cubicBezTo>
                  <a:close/>
                  <a:moveTo>
                    <a:pt x="8908" y="11069"/>
                  </a:moveTo>
                  <a:lnTo>
                    <a:pt x="8908" y="11069"/>
                  </a:lnTo>
                  <a:cubicBezTo>
                    <a:pt x="8926" y="11160"/>
                    <a:pt x="8944" y="11251"/>
                    <a:pt x="8970" y="11335"/>
                  </a:cubicBezTo>
                  <a:lnTo>
                    <a:pt x="8970" y="11335"/>
                  </a:lnTo>
                  <a:cubicBezTo>
                    <a:pt x="8962" y="11285"/>
                    <a:pt x="8943" y="11200"/>
                    <a:pt x="8908" y="11069"/>
                  </a:cubicBezTo>
                  <a:close/>
                  <a:moveTo>
                    <a:pt x="9002" y="11623"/>
                  </a:moveTo>
                  <a:cubicBezTo>
                    <a:pt x="9003" y="11623"/>
                    <a:pt x="9021" y="11669"/>
                    <a:pt x="9045" y="11733"/>
                  </a:cubicBezTo>
                  <a:lnTo>
                    <a:pt x="9045" y="11733"/>
                  </a:lnTo>
                  <a:cubicBezTo>
                    <a:pt x="9036" y="11715"/>
                    <a:pt x="9028" y="11698"/>
                    <a:pt x="9020" y="11681"/>
                  </a:cubicBezTo>
                  <a:cubicBezTo>
                    <a:pt x="9006" y="11641"/>
                    <a:pt x="9001" y="11623"/>
                    <a:pt x="9002" y="11623"/>
                  </a:cubicBezTo>
                  <a:close/>
                  <a:moveTo>
                    <a:pt x="9128" y="11962"/>
                  </a:moveTo>
                  <a:cubicBezTo>
                    <a:pt x="9165" y="12068"/>
                    <a:pt x="9195" y="12157"/>
                    <a:pt x="9192" y="12157"/>
                  </a:cubicBezTo>
                  <a:cubicBezTo>
                    <a:pt x="9189" y="12157"/>
                    <a:pt x="9171" y="12116"/>
                    <a:pt x="9130" y="12011"/>
                  </a:cubicBezTo>
                  <a:cubicBezTo>
                    <a:pt x="9130" y="11994"/>
                    <a:pt x="9129" y="11978"/>
                    <a:pt x="9128" y="11962"/>
                  </a:cubicBezTo>
                  <a:close/>
                  <a:moveTo>
                    <a:pt x="12511" y="1"/>
                  </a:moveTo>
                  <a:cubicBezTo>
                    <a:pt x="11244" y="1"/>
                    <a:pt x="9986" y="198"/>
                    <a:pt x="8800" y="573"/>
                  </a:cubicBezTo>
                  <a:cubicBezTo>
                    <a:pt x="2750" y="2772"/>
                    <a:pt x="1" y="9812"/>
                    <a:pt x="2970" y="15421"/>
                  </a:cubicBezTo>
                  <a:cubicBezTo>
                    <a:pt x="4070" y="17511"/>
                    <a:pt x="5830" y="19051"/>
                    <a:pt x="7920" y="19931"/>
                  </a:cubicBezTo>
                  <a:cubicBezTo>
                    <a:pt x="8433" y="20224"/>
                    <a:pt x="8995" y="20370"/>
                    <a:pt x="9606" y="20370"/>
                  </a:cubicBezTo>
                  <a:cubicBezTo>
                    <a:pt x="9912" y="20370"/>
                    <a:pt x="10229" y="20334"/>
                    <a:pt x="10559" y="20261"/>
                  </a:cubicBezTo>
                  <a:cubicBezTo>
                    <a:pt x="11329" y="20041"/>
                    <a:pt x="12099" y="19491"/>
                    <a:pt x="12539" y="18721"/>
                  </a:cubicBezTo>
                  <a:cubicBezTo>
                    <a:pt x="13309" y="17291"/>
                    <a:pt x="13089" y="14761"/>
                    <a:pt x="11329" y="13991"/>
                  </a:cubicBezTo>
                  <a:lnTo>
                    <a:pt x="11549" y="13991"/>
                  </a:lnTo>
                  <a:cubicBezTo>
                    <a:pt x="11109" y="13771"/>
                    <a:pt x="10779" y="13661"/>
                    <a:pt x="10449" y="13441"/>
                  </a:cubicBezTo>
                  <a:lnTo>
                    <a:pt x="10119" y="13221"/>
                  </a:lnTo>
                  <a:lnTo>
                    <a:pt x="10119" y="13221"/>
                  </a:lnTo>
                  <a:cubicBezTo>
                    <a:pt x="9871" y="12973"/>
                    <a:pt x="9763" y="12865"/>
                    <a:pt x="9570" y="12671"/>
                  </a:cubicBezTo>
                  <a:lnTo>
                    <a:pt x="9478" y="12488"/>
                  </a:lnTo>
                  <a:lnTo>
                    <a:pt x="9478" y="12488"/>
                  </a:lnTo>
                  <a:lnTo>
                    <a:pt x="9460" y="12451"/>
                  </a:lnTo>
                  <a:cubicBezTo>
                    <a:pt x="9304" y="12296"/>
                    <a:pt x="9204" y="12086"/>
                    <a:pt x="9120" y="11899"/>
                  </a:cubicBezTo>
                  <a:lnTo>
                    <a:pt x="9120" y="11899"/>
                  </a:lnTo>
                  <a:cubicBezTo>
                    <a:pt x="9093" y="11747"/>
                    <a:pt x="9020" y="11641"/>
                    <a:pt x="9020" y="11461"/>
                  </a:cubicBezTo>
                  <a:cubicBezTo>
                    <a:pt x="9000" y="11422"/>
                    <a:pt x="8984" y="11380"/>
                    <a:pt x="8970" y="11335"/>
                  </a:cubicBezTo>
                  <a:lnTo>
                    <a:pt x="8970" y="11335"/>
                  </a:lnTo>
                  <a:cubicBezTo>
                    <a:pt x="8976" y="11376"/>
                    <a:pt x="8975" y="11393"/>
                    <a:pt x="8967" y="11393"/>
                  </a:cubicBezTo>
                  <a:cubicBezTo>
                    <a:pt x="8943" y="11393"/>
                    <a:pt x="8857" y="11193"/>
                    <a:pt x="8800" y="11021"/>
                  </a:cubicBezTo>
                  <a:cubicBezTo>
                    <a:pt x="8690" y="10692"/>
                    <a:pt x="8800" y="10692"/>
                    <a:pt x="8800" y="10472"/>
                  </a:cubicBezTo>
                  <a:lnTo>
                    <a:pt x="8800" y="10025"/>
                  </a:lnTo>
                  <a:lnTo>
                    <a:pt x="8800" y="10025"/>
                  </a:lnTo>
                  <a:cubicBezTo>
                    <a:pt x="8829" y="9841"/>
                    <a:pt x="8869" y="9602"/>
                    <a:pt x="8910" y="9482"/>
                  </a:cubicBezTo>
                  <a:cubicBezTo>
                    <a:pt x="9006" y="9193"/>
                    <a:pt x="9102" y="8989"/>
                    <a:pt x="9125" y="8722"/>
                  </a:cubicBezTo>
                  <a:lnTo>
                    <a:pt x="9125" y="8722"/>
                  </a:lnTo>
                  <a:lnTo>
                    <a:pt x="9240" y="8492"/>
                  </a:lnTo>
                  <a:cubicBezTo>
                    <a:pt x="9379" y="8282"/>
                    <a:pt x="9742" y="7894"/>
                    <a:pt x="9732" y="7894"/>
                  </a:cubicBezTo>
                  <a:lnTo>
                    <a:pt x="9732" y="7894"/>
                  </a:lnTo>
                  <a:cubicBezTo>
                    <a:pt x="9727" y="7894"/>
                    <a:pt x="9600" y="8021"/>
                    <a:pt x="9240" y="8382"/>
                  </a:cubicBezTo>
                  <a:cubicBezTo>
                    <a:pt x="9460" y="8162"/>
                    <a:pt x="9680" y="7942"/>
                    <a:pt x="9900" y="7722"/>
                  </a:cubicBezTo>
                  <a:lnTo>
                    <a:pt x="10198" y="7424"/>
                  </a:lnTo>
                  <a:lnTo>
                    <a:pt x="10198" y="7424"/>
                  </a:lnTo>
                  <a:cubicBezTo>
                    <a:pt x="10347" y="7350"/>
                    <a:pt x="10480" y="7259"/>
                    <a:pt x="10624" y="7180"/>
                  </a:cubicBezTo>
                  <a:lnTo>
                    <a:pt x="10624" y="7180"/>
                  </a:lnTo>
                  <a:cubicBezTo>
                    <a:pt x="10638" y="7178"/>
                    <a:pt x="10653" y="7175"/>
                    <a:pt x="10669" y="7172"/>
                  </a:cubicBezTo>
                  <a:lnTo>
                    <a:pt x="11219" y="6952"/>
                  </a:lnTo>
                  <a:lnTo>
                    <a:pt x="11575" y="6863"/>
                  </a:lnTo>
                  <a:lnTo>
                    <a:pt x="11575" y="6863"/>
                  </a:lnTo>
                  <a:cubicBezTo>
                    <a:pt x="11513" y="6869"/>
                    <a:pt x="11463" y="6874"/>
                    <a:pt x="11441" y="6874"/>
                  </a:cubicBezTo>
                  <a:cubicBezTo>
                    <a:pt x="11410" y="6874"/>
                    <a:pt x="11433" y="6865"/>
                    <a:pt x="11549" y="6842"/>
                  </a:cubicBezTo>
                  <a:lnTo>
                    <a:pt x="11659" y="6842"/>
                  </a:lnTo>
                  <a:lnTo>
                    <a:pt x="11575" y="6863"/>
                  </a:lnTo>
                  <a:lnTo>
                    <a:pt x="11575" y="6863"/>
                  </a:lnTo>
                  <a:cubicBezTo>
                    <a:pt x="11632" y="6857"/>
                    <a:pt x="11701" y="6850"/>
                    <a:pt x="11769" y="6842"/>
                  </a:cubicBezTo>
                  <a:lnTo>
                    <a:pt x="12759" y="6842"/>
                  </a:lnTo>
                  <a:cubicBezTo>
                    <a:pt x="12979" y="6842"/>
                    <a:pt x="13309" y="6952"/>
                    <a:pt x="13529" y="6952"/>
                  </a:cubicBezTo>
                  <a:cubicBezTo>
                    <a:pt x="13920" y="7069"/>
                    <a:pt x="14291" y="7123"/>
                    <a:pt x="14639" y="7123"/>
                  </a:cubicBezTo>
                  <a:cubicBezTo>
                    <a:pt x="18211" y="7123"/>
                    <a:pt x="19408" y="1455"/>
                    <a:pt x="15399" y="353"/>
                  </a:cubicBezTo>
                  <a:cubicBezTo>
                    <a:pt x="14448" y="115"/>
                    <a:pt x="13477" y="1"/>
                    <a:pt x="1251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4" name="Google Shape;2614;p44">
              <a:extLst>
                <a:ext uri="{FF2B5EF4-FFF2-40B4-BE49-F238E27FC236}">
                  <a16:creationId xmlns:a16="http://schemas.microsoft.com/office/drawing/2014/main" id="{FFE95628-C328-763E-854B-B6B0D690F49C}"/>
                </a:ext>
              </a:extLst>
            </p:cNvPr>
            <p:cNvSpPr/>
            <p:nvPr/>
          </p:nvSpPr>
          <p:spPr>
            <a:xfrm>
              <a:off x="2968575" y="35301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1"/>
                  </a:moveTo>
                  <a:cubicBezTo>
                    <a:pt x="7192" y="8081"/>
                    <a:pt x="7159" y="8162"/>
                    <a:pt x="7040" y="8401"/>
                  </a:cubicBezTo>
                  <a:cubicBezTo>
                    <a:pt x="7040" y="8331"/>
                    <a:pt x="7174" y="8081"/>
                    <a:pt x="7186" y="8081"/>
                  </a:cubicBezTo>
                  <a:close/>
                  <a:moveTo>
                    <a:pt x="6846" y="9553"/>
                  </a:moveTo>
                  <a:cubicBezTo>
                    <a:pt x="6836" y="9609"/>
                    <a:pt x="6828" y="9646"/>
                    <a:pt x="6824" y="9646"/>
                  </a:cubicBezTo>
                  <a:cubicBezTo>
                    <a:pt x="6821" y="9646"/>
                    <a:pt x="6820" y="9635"/>
                    <a:pt x="6820" y="9611"/>
                  </a:cubicBezTo>
                  <a:cubicBezTo>
                    <a:pt x="6830" y="9590"/>
                    <a:pt x="6839" y="9571"/>
                    <a:pt x="6846"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10" y="13472"/>
                  </a:moveTo>
                  <a:cubicBezTo>
                    <a:pt x="9680" y="13472"/>
                    <a:pt x="9863" y="13497"/>
                    <a:pt x="10229" y="13570"/>
                  </a:cubicBezTo>
                  <a:lnTo>
                    <a:pt x="10009" y="13570"/>
                  </a:lnTo>
                  <a:cubicBezTo>
                    <a:pt x="9790" y="13570"/>
                    <a:pt x="9472" y="13472"/>
                    <a:pt x="9610" y="13472"/>
                  </a:cubicBezTo>
                  <a:close/>
                  <a:moveTo>
                    <a:pt x="7920" y="0"/>
                  </a:moveTo>
                  <a:cubicBezTo>
                    <a:pt x="7260" y="0"/>
                    <a:pt x="6600" y="124"/>
                    <a:pt x="5940" y="372"/>
                  </a:cubicBezTo>
                  <a:lnTo>
                    <a:pt x="6050" y="482"/>
                  </a:lnTo>
                  <a:cubicBezTo>
                    <a:pt x="2310" y="2131"/>
                    <a:pt x="1" y="5871"/>
                    <a:pt x="1" y="9941"/>
                  </a:cubicBezTo>
                  <a:cubicBezTo>
                    <a:pt x="1" y="13900"/>
                    <a:pt x="2200" y="17420"/>
                    <a:pt x="5720" y="19290"/>
                  </a:cubicBezTo>
                  <a:cubicBezTo>
                    <a:pt x="7301" y="20008"/>
                    <a:pt x="9022"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229" y="13570"/>
                  </a:lnTo>
                  <a:lnTo>
                    <a:pt x="9790" y="13460"/>
                  </a:lnTo>
                  <a:cubicBezTo>
                    <a:pt x="9570" y="13387"/>
                    <a:pt x="9350" y="13314"/>
                    <a:pt x="9130" y="13240"/>
                  </a:cubicBezTo>
                  <a:lnTo>
                    <a:pt x="9130" y="13240"/>
                  </a:lnTo>
                  <a:lnTo>
                    <a:pt x="8690" y="13020"/>
                  </a:lnTo>
                  <a:lnTo>
                    <a:pt x="8360"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7" y="11477"/>
                    <a:pt x="7255" y="11476"/>
                  </a:cubicBezTo>
                  <a:lnTo>
                    <a:pt x="7255" y="11476"/>
                  </a:lnTo>
                  <a:cubicBezTo>
                    <a:pt x="7246" y="11404"/>
                    <a:pt x="7222" y="11332"/>
                    <a:pt x="7150" y="11260"/>
                  </a:cubicBezTo>
                  <a:lnTo>
                    <a:pt x="7150" y="11260"/>
                  </a:lnTo>
                  <a:cubicBezTo>
                    <a:pt x="7127" y="11193"/>
                    <a:pt x="7105" y="11125"/>
                    <a:pt x="7067" y="11072"/>
                  </a:cubicBezTo>
                  <a:lnTo>
                    <a:pt x="7067" y="11072"/>
                  </a:lnTo>
                  <a:cubicBezTo>
                    <a:pt x="6990"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07" y="9106"/>
                    <a:pt x="6925" y="8863"/>
                    <a:pt x="6983" y="8606"/>
                  </a:cubicBezTo>
                  <a:lnTo>
                    <a:pt x="6983" y="8606"/>
                  </a:lnTo>
                  <a:cubicBezTo>
                    <a:pt x="7027" y="8504"/>
                    <a:pt x="7100" y="8341"/>
                    <a:pt x="7150" y="8291"/>
                  </a:cubicBezTo>
                  <a:cubicBezTo>
                    <a:pt x="7150" y="8217"/>
                    <a:pt x="7394" y="7900"/>
                    <a:pt x="7557" y="7663"/>
                  </a:cubicBezTo>
                  <a:lnTo>
                    <a:pt x="7557" y="7663"/>
                  </a:lnTo>
                  <a:cubicBezTo>
                    <a:pt x="7567" y="7654"/>
                    <a:pt x="7578" y="7643"/>
                    <a:pt x="7590" y="7631"/>
                  </a:cubicBezTo>
                  <a:lnTo>
                    <a:pt x="8030" y="7191"/>
                  </a:lnTo>
                  <a:lnTo>
                    <a:pt x="8140" y="7081"/>
                  </a:lnTo>
                  <a:cubicBezTo>
                    <a:pt x="8174" y="7046"/>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1"/>
                    <a:pt x="10449" y="592"/>
                    <a:pt x="8580" y="42"/>
                  </a:cubicBezTo>
                  <a:cubicBezTo>
                    <a:pt x="8360" y="14"/>
                    <a:pt x="8140" y="0"/>
                    <a:pt x="792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5" name="Google Shape;2615;p44">
              <a:extLst>
                <a:ext uri="{FF2B5EF4-FFF2-40B4-BE49-F238E27FC236}">
                  <a16:creationId xmlns:a16="http://schemas.microsoft.com/office/drawing/2014/main" id="{6A6AD2FD-86C6-2FF8-5FB4-8ED068403A3D}"/>
                </a:ext>
              </a:extLst>
            </p:cNvPr>
            <p:cNvSpPr/>
            <p:nvPr/>
          </p:nvSpPr>
          <p:spPr>
            <a:xfrm>
              <a:off x="3587250" y="3530600"/>
              <a:ext cx="482475" cy="509275"/>
            </a:xfrm>
            <a:custGeom>
              <a:avLst/>
              <a:gdLst/>
              <a:ahLst/>
              <a:cxnLst/>
              <a:rect l="l" t="t" r="r" b="b"/>
              <a:pathLst>
                <a:path w="19299" h="20371" extrusionOk="0">
                  <a:moveTo>
                    <a:pt x="8892" y="11623"/>
                  </a:moveTo>
                  <a:cubicBezTo>
                    <a:pt x="8894" y="11623"/>
                    <a:pt x="8911" y="11669"/>
                    <a:pt x="8935" y="11733"/>
                  </a:cubicBezTo>
                  <a:lnTo>
                    <a:pt x="8935" y="11733"/>
                  </a:lnTo>
                  <a:cubicBezTo>
                    <a:pt x="8927" y="11715"/>
                    <a:pt x="8918" y="11698"/>
                    <a:pt x="8910" y="11681"/>
                  </a:cubicBezTo>
                  <a:cubicBezTo>
                    <a:pt x="8896" y="11641"/>
                    <a:pt x="8891" y="11623"/>
                    <a:pt x="8892" y="11623"/>
                  </a:cubicBezTo>
                  <a:close/>
                  <a:moveTo>
                    <a:pt x="9018" y="11962"/>
                  </a:moveTo>
                  <a:lnTo>
                    <a:pt x="9018" y="11962"/>
                  </a:lnTo>
                  <a:cubicBezTo>
                    <a:pt x="9056" y="12068"/>
                    <a:pt x="9086" y="12157"/>
                    <a:pt x="9082" y="12157"/>
                  </a:cubicBezTo>
                  <a:cubicBezTo>
                    <a:pt x="9080" y="12157"/>
                    <a:pt x="9062" y="12116"/>
                    <a:pt x="9020" y="12011"/>
                  </a:cubicBezTo>
                  <a:cubicBezTo>
                    <a:pt x="9020" y="11994"/>
                    <a:pt x="9019" y="11978"/>
                    <a:pt x="9018" y="11962"/>
                  </a:cubicBezTo>
                  <a:close/>
                  <a:moveTo>
                    <a:pt x="12437" y="1"/>
                  </a:moveTo>
                  <a:cubicBezTo>
                    <a:pt x="11188" y="1"/>
                    <a:pt x="9939" y="198"/>
                    <a:pt x="8690" y="573"/>
                  </a:cubicBezTo>
                  <a:cubicBezTo>
                    <a:pt x="2641" y="2772"/>
                    <a:pt x="1" y="9812"/>
                    <a:pt x="2971" y="15421"/>
                  </a:cubicBezTo>
                  <a:cubicBezTo>
                    <a:pt x="4071" y="17511"/>
                    <a:pt x="5720" y="19051"/>
                    <a:pt x="7810" y="19931"/>
                  </a:cubicBezTo>
                  <a:cubicBezTo>
                    <a:pt x="8323" y="20224"/>
                    <a:pt x="8934" y="20370"/>
                    <a:pt x="9545" y="20370"/>
                  </a:cubicBezTo>
                  <a:cubicBezTo>
                    <a:pt x="9851" y="20370"/>
                    <a:pt x="10157" y="20334"/>
                    <a:pt x="10450" y="20261"/>
                  </a:cubicBezTo>
                  <a:cubicBezTo>
                    <a:pt x="11330" y="20041"/>
                    <a:pt x="12100" y="19491"/>
                    <a:pt x="12540" y="18721"/>
                  </a:cubicBezTo>
                  <a:cubicBezTo>
                    <a:pt x="13310" y="17291"/>
                    <a:pt x="13090" y="14761"/>
                    <a:pt x="11330" y="13991"/>
                  </a:cubicBezTo>
                  <a:lnTo>
                    <a:pt x="11440" y="13991"/>
                  </a:lnTo>
                  <a:cubicBezTo>
                    <a:pt x="11000" y="13771"/>
                    <a:pt x="10670" y="13661"/>
                    <a:pt x="10340" y="13441"/>
                  </a:cubicBezTo>
                  <a:lnTo>
                    <a:pt x="10010" y="13221"/>
                  </a:lnTo>
                  <a:lnTo>
                    <a:pt x="10010" y="13221"/>
                  </a:lnTo>
                  <a:cubicBezTo>
                    <a:pt x="9762" y="12973"/>
                    <a:pt x="9653" y="12865"/>
                    <a:pt x="9460" y="12671"/>
                  </a:cubicBezTo>
                  <a:lnTo>
                    <a:pt x="9350" y="12451"/>
                  </a:lnTo>
                  <a:cubicBezTo>
                    <a:pt x="9195" y="12296"/>
                    <a:pt x="9094" y="12086"/>
                    <a:pt x="9010" y="11899"/>
                  </a:cubicBezTo>
                  <a:lnTo>
                    <a:pt x="9010" y="11899"/>
                  </a:lnTo>
                  <a:cubicBezTo>
                    <a:pt x="8983" y="11747"/>
                    <a:pt x="8910" y="11641"/>
                    <a:pt x="8910" y="11461"/>
                  </a:cubicBezTo>
                  <a:cubicBezTo>
                    <a:pt x="8894" y="11430"/>
                    <a:pt x="8881" y="11397"/>
                    <a:pt x="8869" y="11362"/>
                  </a:cubicBezTo>
                  <a:lnTo>
                    <a:pt x="8869" y="11362"/>
                  </a:lnTo>
                  <a:cubicBezTo>
                    <a:pt x="8873" y="11384"/>
                    <a:pt x="8873" y="11393"/>
                    <a:pt x="8870" y="11393"/>
                  </a:cubicBezTo>
                  <a:cubicBezTo>
                    <a:pt x="8861" y="11393"/>
                    <a:pt x="8815" y="11243"/>
                    <a:pt x="8803" y="11091"/>
                  </a:cubicBezTo>
                  <a:lnTo>
                    <a:pt x="8803" y="11091"/>
                  </a:lnTo>
                  <a:cubicBezTo>
                    <a:pt x="8822" y="11185"/>
                    <a:pt x="8841" y="11278"/>
                    <a:pt x="8869" y="11362"/>
                  </a:cubicBezTo>
                  <a:lnTo>
                    <a:pt x="8869" y="11362"/>
                  </a:lnTo>
                  <a:cubicBezTo>
                    <a:pt x="8862" y="11319"/>
                    <a:pt x="8843" y="11232"/>
                    <a:pt x="8802" y="11082"/>
                  </a:cubicBezTo>
                  <a:lnTo>
                    <a:pt x="8802" y="11082"/>
                  </a:lnTo>
                  <a:cubicBezTo>
                    <a:pt x="8802" y="11085"/>
                    <a:pt x="8803" y="11088"/>
                    <a:pt x="8803" y="11091"/>
                  </a:cubicBezTo>
                  <a:lnTo>
                    <a:pt x="8803" y="11091"/>
                  </a:lnTo>
                  <a:cubicBezTo>
                    <a:pt x="8801" y="11082"/>
                    <a:pt x="8799" y="11074"/>
                    <a:pt x="8798" y="11065"/>
                  </a:cubicBezTo>
                  <a:lnTo>
                    <a:pt x="8798" y="11065"/>
                  </a:lnTo>
                  <a:cubicBezTo>
                    <a:pt x="8799" y="11071"/>
                    <a:pt x="8801" y="11076"/>
                    <a:pt x="8802" y="11082"/>
                  </a:cubicBezTo>
                  <a:lnTo>
                    <a:pt x="8802" y="11082"/>
                  </a:lnTo>
                  <a:cubicBezTo>
                    <a:pt x="8801" y="11061"/>
                    <a:pt x="8800" y="11041"/>
                    <a:pt x="8800" y="11021"/>
                  </a:cubicBezTo>
                  <a:cubicBezTo>
                    <a:pt x="8690" y="10692"/>
                    <a:pt x="8800" y="10692"/>
                    <a:pt x="8800" y="10472"/>
                  </a:cubicBezTo>
                  <a:lnTo>
                    <a:pt x="8800" y="9592"/>
                  </a:lnTo>
                  <a:cubicBezTo>
                    <a:pt x="8798" y="9618"/>
                    <a:pt x="8796" y="9643"/>
                    <a:pt x="8794" y="9667"/>
                  </a:cubicBezTo>
                  <a:lnTo>
                    <a:pt x="8794" y="9667"/>
                  </a:lnTo>
                  <a:cubicBezTo>
                    <a:pt x="8798" y="9594"/>
                    <a:pt x="8800" y="9529"/>
                    <a:pt x="8800" y="9482"/>
                  </a:cubicBezTo>
                  <a:cubicBezTo>
                    <a:pt x="8855" y="9317"/>
                    <a:pt x="8910" y="9179"/>
                    <a:pt x="8965" y="9042"/>
                  </a:cubicBezTo>
                  <a:lnTo>
                    <a:pt x="8965" y="9042"/>
                  </a:lnTo>
                  <a:cubicBezTo>
                    <a:pt x="8992" y="9014"/>
                    <a:pt x="9020" y="8987"/>
                    <a:pt x="9020" y="8932"/>
                  </a:cubicBezTo>
                  <a:lnTo>
                    <a:pt x="9240" y="8492"/>
                  </a:lnTo>
                  <a:cubicBezTo>
                    <a:pt x="9320" y="8371"/>
                    <a:pt x="9460" y="8191"/>
                    <a:pt x="9561" y="8060"/>
                  </a:cubicBezTo>
                  <a:lnTo>
                    <a:pt x="9561" y="8060"/>
                  </a:lnTo>
                  <a:cubicBezTo>
                    <a:pt x="9674" y="7948"/>
                    <a:pt x="9787" y="7835"/>
                    <a:pt x="9900" y="7722"/>
                  </a:cubicBezTo>
                  <a:lnTo>
                    <a:pt x="10230" y="7392"/>
                  </a:lnTo>
                  <a:cubicBezTo>
                    <a:pt x="10240" y="7382"/>
                    <a:pt x="10249" y="7373"/>
                    <a:pt x="10256" y="7365"/>
                  </a:cubicBezTo>
                  <a:lnTo>
                    <a:pt x="10256" y="7365"/>
                  </a:lnTo>
                  <a:cubicBezTo>
                    <a:pt x="10355" y="7307"/>
                    <a:pt x="10458" y="7243"/>
                    <a:pt x="10556" y="7186"/>
                  </a:cubicBezTo>
                  <a:lnTo>
                    <a:pt x="10556" y="7186"/>
                  </a:lnTo>
                  <a:cubicBezTo>
                    <a:pt x="10583" y="7185"/>
                    <a:pt x="10621" y="7180"/>
                    <a:pt x="10670" y="7172"/>
                  </a:cubicBezTo>
                  <a:lnTo>
                    <a:pt x="11110" y="6952"/>
                  </a:lnTo>
                  <a:lnTo>
                    <a:pt x="11538" y="6866"/>
                  </a:lnTo>
                  <a:lnTo>
                    <a:pt x="11538" y="6866"/>
                  </a:lnTo>
                  <a:cubicBezTo>
                    <a:pt x="11493" y="6871"/>
                    <a:pt x="11458" y="6874"/>
                    <a:pt x="11441" y="6874"/>
                  </a:cubicBezTo>
                  <a:cubicBezTo>
                    <a:pt x="11411" y="6874"/>
                    <a:pt x="11434" y="6865"/>
                    <a:pt x="11550" y="6842"/>
                  </a:cubicBezTo>
                  <a:lnTo>
                    <a:pt x="11660" y="6842"/>
                  </a:lnTo>
                  <a:lnTo>
                    <a:pt x="11538" y="6866"/>
                  </a:lnTo>
                  <a:lnTo>
                    <a:pt x="11538" y="6866"/>
                  </a:lnTo>
                  <a:cubicBezTo>
                    <a:pt x="11599" y="6860"/>
                    <a:pt x="11678" y="6851"/>
                    <a:pt x="11756" y="6842"/>
                  </a:cubicBezTo>
                  <a:lnTo>
                    <a:pt x="12650" y="6842"/>
                  </a:lnTo>
                  <a:cubicBezTo>
                    <a:pt x="12980" y="6842"/>
                    <a:pt x="13200" y="6952"/>
                    <a:pt x="13530" y="6952"/>
                  </a:cubicBezTo>
                  <a:cubicBezTo>
                    <a:pt x="13920" y="7069"/>
                    <a:pt x="14290" y="7123"/>
                    <a:pt x="14637" y="7123"/>
                  </a:cubicBezTo>
                  <a:cubicBezTo>
                    <a:pt x="18193" y="7123"/>
                    <a:pt x="19298" y="1455"/>
                    <a:pt x="15289" y="353"/>
                  </a:cubicBezTo>
                  <a:cubicBezTo>
                    <a:pt x="14339" y="115"/>
                    <a:pt x="13388" y="1"/>
                    <a:pt x="1243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6" name="Google Shape;2616;p44">
              <a:extLst>
                <a:ext uri="{FF2B5EF4-FFF2-40B4-BE49-F238E27FC236}">
                  <a16:creationId xmlns:a16="http://schemas.microsoft.com/office/drawing/2014/main" id="{E84EF512-6930-A743-D6F5-ED188B5D24A7}"/>
                </a:ext>
              </a:extLst>
            </p:cNvPr>
            <p:cNvSpPr/>
            <p:nvPr/>
          </p:nvSpPr>
          <p:spPr>
            <a:xfrm>
              <a:off x="4299425" y="3530125"/>
              <a:ext cx="409750" cy="509975"/>
            </a:xfrm>
            <a:custGeom>
              <a:avLst/>
              <a:gdLst/>
              <a:ahLst/>
              <a:cxnLst/>
              <a:rect l="l" t="t" r="r" b="b"/>
              <a:pathLst>
                <a:path w="16390" h="20399" extrusionOk="0">
                  <a:moveTo>
                    <a:pt x="7818" y="7237"/>
                  </a:moveTo>
                  <a:cubicBezTo>
                    <a:pt x="7765" y="7275"/>
                    <a:pt x="7722" y="7301"/>
                    <a:pt x="7700" y="7301"/>
                  </a:cubicBezTo>
                  <a:cubicBezTo>
                    <a:pt x="7743" y="7279"/>
                    <a:pt x="7782" y="7258"/>
                    <a:pt x="7818" y="7237"/>
                  </a:cubicBezTo>
                  <a:close/>
                  <a:moveTo>
                    <a:pt x="7186" y="8081"/>
                  </a:moveTo>
                  <a:cubicBezTo>
                    <a:pt x="7174" y="8081"/>
                    <a:pt x="7040" y="8331"/>
                    <a:pt x="7040" y="8401"/>
                  </a:cubicBezTo>
                  <a:cubicBezTo>
                    <a:pt x="7160" y="8162"/>
                    <a:pt x="7193" y="8081"/>
                    <a:pt x="7186" y="8081"/>
                  </a:cubicBezTo>
                  <a:close/>
                  <a:moveTo>
                    <a:pt x="6846" y="9553"/>
                  </a:moveTo>
                  <a:cubicBezTo>
                    <a:pt x="6836" y="9609"/>
                    <a:pt x="6828" y="9646"/>
                    <a:pt x="6824" y="9646"/>
                  </a:cubicBezTo>
                  <a:cubicBezTo>
                    <a:pt x="6822" y="9646"/>
                    <a:pt x="6820" y="9635"/>
                    <a:pt x="6820" y="9611"/>
                  </a:cubicBezTo>
                  <a:cubicBezTo>
                    <a:pt x="6831" y="9590"/>
                    <a:pt x="6839" y="9571"/>
                    <a:pt x="6846" y="9553"/>
                  </a:cubicBezTo>
                  <a:close/>
                  <a:moveTo>
                    <a:pt x="7428" y="11948"/>
                  </a:moveTo>
                  <a:cubicBezTo>
                    <a:pt x="7431" y="11948"/>
                    <a:pt x="7472" y="12002"/>
                    <a:pt x="7526" y="12076"/>
                  </a:cubicBezTo>
                  <a:lnTo>
                    <a:pt x="7526" y="12076"/>
                  </a:lnTo>
                  <a:lnTo>
                    <a:pt x="7480" y="12030"/>
                  </a:lnTo>
                  <a:cubicBezTo>
                    <a:pt x="7441" y="11972"/>
                    <a:pt x="7427" y="11948"/>
                    <a:pt x="7428" y="11948"/>
                  </a:cubicBezTo>
                  <a:close/>
                  <a:moveTo>
                    <a:pt x="9611" y="13472"/>
                  </a:moveTo>
                  <a:cubicBezTo>
                    <a:pt x="9680" y="13472"/>
                    <a:pt x="9863" y="13497"/>
                    <a:pt x="10230" y="13570"/>
                  </a:cubicBezTo>
                  <a:lnTo>
                    <a:pt x="10010" y="13570"/>
                  </a:lnTo>
                  <a:cubicBezTo>
                    <a:pt x="9790" y="13570"/>
                    <a:pt x="9472" y="13472"/>
                    <a:pt x="9611" y="13472"/>
                  </a:cubicBezTo>
                  <a:close/>
                  <a:moveTo>
                    <a:pt x="7905" y="0"/>
                  </a:moveTo>
                  <a:cubicBezTo>
                    <a:pt x="7219" y="0"/>
                    <a:pt x="6518" y="124"/>
                    <a:pt x="5940" y="372"/>
                  </a:cubicBezTo>
                  <a:lnTo>
                    <a:pt x="6050" y="482"/>
                  </a:lnTo>
                  <a:cubicBezTo>
                    <a:pt x="2311" y="2131"/>
                    <a:pt x="1" y="5871"/>
                    <a:pt x="1" y="9941"/>
                  </a:cubicBezTo>
                  <a:cubicBezTo>
                    <a:pt x="1" y="13900"/>
                    <a:pt x="2201" y="17420"/>
                    <a:pt x="5720" y="19290"/>
                  </a:cubicBezTo>
                  <a:cubicBezTo>
                    <a:pt x="7301" y="20008"/>
                    <a:pt x="9023" y="20398"/>
                    <a:pt x="10763" y="20398"/>
                  </a:cubicBezTo>
                  <a:cubicBezTo>
                    <a:pt x="11686" y="20398"/>
                    <a:pt x="12614" y="20288"/>
                    <a:pt x="13530"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23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0"/>
                    <a:pt x="7260" y="11480"/>
                  </a:cubicBezTo>
                  <a:cubicBezTo>
                    <a:pt x="7160" y="11380"/>
                    <a:pt x="7151" y="11189"/>
                    <a:pt x="7067" y="11072"/>
                  </a:cubicBezTo>
                  <a:lnTo>
                    <a:pt x="7067" y="11072"/>
                  </a:lnTo>
                  <a:cubicBezTo>
                    <a:pt x="6991" y="10878"/>
                    <a:pt x="6930" y="10654"/>
                    <a:pt x="6930" y="10491"/>
                  </a:cubicBezTo>
                  <a:cubicBezTo>
                    <a:pt x="6930" y="10427"/>
                    <a:pt x="6930" y="10381"/>
                    <a:pt x="6930" y="10381"/>
                  </a:cubicBezTo>
                  <a:lnTo>
                    <a:pt x="6930" y="9391"/>
                  </a:lnTo>
                  <a:lnTo>
                    <a:pt x="6930" y="8951"/>
                  </a:lnTo>
                  <a:cubicBezTo>
                    <a:pt x="6930" y="8951"/>
                    <a:pt x="6897" y="9220"/>
                    <a:pt x="6866" y="9423"/>
                  </a:cubicBezTo>
                  <a:lnTo>
                    <a:pt x="6866" y="9423"/>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237"/>
                    <a:pt x="7196" y="8054"/>
                    <a:pt x="7343" y="7867"/>
                  </a:cubicBezTo>
                  <a:lnTo>
                    <a:pt x="7343" y="7867"/>
                  </a:lnTo>
                  <a:cubicBezTo>
                    <a:pt x="7352" y="7863"/>
                    <a:pt x="7360" y="7857"/>
                    <a:pt x="7370" y="7851"/>
                  </a:cubicBezTo>
                  <a:cubicBezTo>
                    <a:pt x="7370" y="7844"/>
                    <a:pt x="7371" y="7838"/>
                    <a:pt x="7371" y="7832"/>
                  </a:cubicBezTo>
                  <a:lnTo>
                    <a:pt x="7371" y="7832"/>
                  </a:lnTo>
                  <a:cubicBezTo>
                    <a:pt x="7455" y="7724"/>
                    <a:pt x="7533" y="7618"/>
                    <a:pt x="7573" y="7538"/>
                  </a:cubicBezTo>
                  <a:lnTo>
                    <a:pt x="7573" y="7538"/>
                  </a:lnTo>
                  <a:lnTo>
                    <a:pt x="7920" y="7191"/>
                  </a:lnTo>
                  <a:lnTo>
                    <a:pt x="7975" y="7136"/>
                  </a:lnTo>
                  <a:lnTo>
                    <a:pt x="7975" y="7136"/>
                  </a:lnTo>
                  <a:cubicBezTo>
                    <a:pt x="8058" y="7081"/>
                    <a:pt x="8140" y="7026"/>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0"/>
                    <a:pt x="790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7" name="Google Shape;2617;p44">
              <a:extLst>
                <a:ext uri="{FF2B5EF4-FFF2-40B4-BE49-F238E27FC236}">
                  <a16:creationId xmlns:a16="http://schemas.microsoft.com/office/drawing/2014/main" id="{7F360478-138F-FF5E-D75F-E1AC07761369}"/>
                </a:ext>
              </a:extLst>
            </p:cNvPr>
            <p:cNvSpPr/>
            <p:nvPr/>
          </p:nvSpPr>
          <p:spPr>
            <a:xfrm>
              <a:off x="4918125" y="3530600"/>
              <a:ext cx="482450" cy="509275"/>
            </a:xfrm>
            <a:custGeom>
              <a:avLst/>
              <a:gdLst/>
              <a:ahLst/>
              <a:cxnLst/>
              <a:rect l="l" t="t" r="r" b="b"/>
              <a:pathLst>
                <a:path w="19298" h="20371" extrusionOk="0">
                  <a:moveTo>
                    <a:pt x="8892" y="11623"/>
                  </a:moveTo>
                  <a:lnTo>
                    <a:pt x="8892" y="11623"/>
                  </a:lnTo>
                  <a:cubicBezTo>
                    <a:pt x="8893" y="11623"/>
                    <a:pt x="8911" y="11669"/>
                    <a:pt x="8935" y="11733"/>
                  </a:cubicBezTo>
                  <a:lnTo>
                    <a:pt x="8935" y="11733"/>
                  </a:lnTo>
                  <a:cubicBezTo>
                    <a:pt x="8926" y="11715"/>
                    <a:pt x="8918" y="11698"/>
                    <a:pt x="8909" y="11681"/>
                  </a:cubicBezTo>
                  <a:cubicBezTo>
                    <a:pt x="8896" y="11641"/>
                    <a:pt x="8891" y="11623"/>
                    <a:pt x="8892" y="11623"/>
                  </a:cubicBezTo>
                  <a:close/>
                  <a:moveTo>
                    <a:pt x="9018" y="11962"/>
                  </a:moveTo>
                  <a:lnTo>
                    <a:pt x="9018" y="11962"/>
                  </a:lnTo>
                  <a:cubicBezTo>
                    <a:pt x="9055" y="12068"/>
                    <a:pt x="9085" y="12157"/>
                    <a:pt x="9082" y="12157"/>
                  </a:cubicBezTo>
                  <a:cubicBezTo>
                    <a:pt x="9079" y="12157"/>
                    <a:pt x="9061" y="12116"/>
                    <a:pt x="9019" y="12011"/>
                  </a:cubicBezTo>
                  <a:cubicBezTo>
                    <a:pt x="9019" y="11994"/>
                    <a:pt x="9019" y="11978"/>
                    <a:pt x="9018" y="11962"/>
                  </a:cubicBezTo>
                  <a:close/>
                  <a:moveTo>
                    <a:pt x="12436" y="1"/>
                  </a:moveTo>
                  <a:cubicBezTo>
                    <a:pt x="11187" y="1"/>
                    <a:pt x="9938" y="198"/>
                    <a:pt x="8689" y="573"/>
                  </a:cubicBezTo>
                  <a:cubicBezTo>
                    <a:pt x="2640" y="2772"/>
                    <a:pt x="0" y="9812"/>
                    <a:pt x="2970" y="15421"/>
                  </a:cubicBezTo>
                  <a:cubicBezTo>
                    <a:pt x="4070" y="17511"/>
                    <a:pt x="5720" y="19051"/>
                    <a:pt x="7810" y="19931"/>
                  </a:cubicBezTo>
                  <a:cubicBezTo>
                    <a:pt x="8323" y="20224"/>
                    <a:pt x="8934" y="20370"/>
                    <a:pt x="9545" y="20370"/>
                  </a:cubicBezTo>
                  <a:cubicBezTo>
                    <a:pt x="9850" y="20370"/>
                    <a:pt x="10156" y="20334"/>
                    <a:pt x="10449" y="20261"/>
                  </a:cubicBezTo>
                  <a:cubicBezTo>
                    <a:pt x="11329" y="20041"/>
                    <a:pt x="12099" y="19491"/>
                    <a:pt x="12539" y="18721"/>
                  </a:cubicBezTo>
                  <a:cubicBezTo>
                    <a:pt x="13309" y="17291"/>
                    <a:pt x="13089" y="14761"/>
                    <a:pt x="11329" y="13991"/>
                  </a:cubicBezTo>
                  <a:lnTo>
                    <a:pt x="11439" y="13991"/>
                  </a:lnTo>
                  <a:cubicBezTo>
                    <a:pt x="10999" y="13771"/>
                    <a:pt x="10669" y="13661"/>
                    <a:pt x="10339" y="13441"/>
                  </a:cubicBezTo>
                  <a:lnTo>
                    <a:pt x="10009" y="13221"/>
                  </a:lnTo>
                  <a:lnTo>
                    <a:pt x="10009" y="13221"/>
                  </a:lnTo>
                  <a:cubicBezTo>
                    <a:pt x="9761" y="12973"/>
                    <a:pt x="9653" y="12865"/>
                    <a:pt x="9459" y="12671"/>
                  </a:cubicBezTo>
                  <a:lnTo>
                    <a:pt x="9459" y="12671"/>
                  </a:lnTo>
                  <a:lnTo>
                    <a:pt x="9349" y="12451"/>
                  </a:lnTo>
                  <a:cubicBezTo>
                    <a:pt x="9194" y="12296"/>
                    <a:pt x="9094" y="12086"/>
                    <a:pt x="9009" y="11899"/>
                  </a:cubicBezTo>
                  <a:lnTo>
                    <a:pt x="9009" y="11899"/>
                  </a:lnTo>
                  <a:cubicBezTo>
                    <a:pt x="8982" y="11747"/>
                    <a:pt x="8909" y="11641"/>
                    <a:pt x="8909" y="11461"/>
                  </a:cubicBezTo>
                  <a:cubicBezTo>
                    <a:pt x="8894" y="11430"/>
                    <a:pt x="8880" y="11397"/>
                    <a:pt x="8869" y="11362"/>
                  </a:cubicBezTo>
                  <a:lnTo>
                    <a:pt x="8869" y="11362"/>
                  </a:lnTo>
                  <a:cubicBezTo>
                    <a:pt x="8872" y="11384"/>
                    <a:pt x="8872" y="11393"/>
                    <a:pt x="8870" y="11393"/>
                  </a:cubicBezTo>
                  <a:cubicBezTo>
                    <a:pt x="8860" y="11393"/>
                    <a:pt x="8814" y="11243"/>
                    <a:pt x="8802" y="11091"/>
                  </a:cubicBezTo>
                  <a:lnTo>
                    <a:pt x="8802" y="11091"/>
                  </a:lnTo>
                  <a:cubicBezTo>
                    <a:pt x="8821" y="11185"/>
                    <a:pt x="8840" y="11278"/>
                    <a:pt x="8869" y="11362"/>
                  </a:cubicBezTo>
                  <a:lnTo>
                    <a:pt x="8869" y="11362"/>
                  </a:lnTo>
                  <a:cubicBezTo>
                    <a:pt x="8862" y="11319"/>
                    <a:pt x="8842" y="11232"/>
                    <a:pt x="8802" y="11082"/>
                  </a:cubicBezTo>
                  <a:lnTo>
                    <a:pt x="8802" y="11082"/>
                  </a:lnTo>
                  <a:cubicBezTo>
                    <a:pt x="8802" y="11085"/>
                    <a:pt x="8802" y="11088"/>
                    <a:pt x="8802" y="11091"/>
                  </a:cubicBezTo>
                  <a:lnTo>
                    <a:pt x="8802" y="11091"/>
                  </a:lnTo>
                  <a:cubicBezTo>
                    <a:pt x="8801" y="11082"/>
                    <a:pt x="8799" y="11074"/>
                    <a:pt x="8797" y="11065"/>
                  </a:cubicBezTo>
                  <a:lnTo>
                    <a:pt x="8797" y="11065"/>
                  </a:lnTo>
                  <a:cubicBezTo>
                    <a:pt x="8799" y="11071"/>
                    <a:pt x="8800" y="11076"/>
                    <a:pt x="8802" y="11082"/>
                  </a:cubicBezTo>
                  <a:lnTo>
                    <a:pt x="8802" y="11082"/>
                  </a:lnTo>
                  <a:cubicBezTo>
                    <a:pt x="8800" y="11061"/>
                    <a:pt x="8799" y="11041"/>
                    <a:pt x="8799" y="11021"/>
                  </a:cubicBezTo>
                  <a:cubicBezTo>
                    <a:pt x="8689" y="10692"/>
                    <a:pt x="8799" y="10692"/>
                    <a:pt x="8799" y="10472"/>
                  </a:cubicBezTo>
                  <a:lnTo>
                    <a:pt x="8799" y="9592"/>
                  </a:lnTo>
                  <a:cubicBezTo>
                    <a:pt x="8797" y="9618"/>
                    <a:pt x="8795" y="9643"/>
                    <a:pt x="8794" y="9667"/>
                  </a:cubicBezTo>
                  <a:lnTo>
                    <a:pt x="8794" y="9667"/>
                  </a:lnTo>
                  <a:cubicBezTo>
                    <a:pt x="8797" y="9594"/>
                    <a:pt x="8799" y="9529"/>
                    <a:pt x="8799" y="9482"/>
                  </a:cubicBezTo>
                  <a:cubicBezTo>
                    <a:pt x="8854" y="9317"/>
                    <a:pt x="8909" y="9179"/>
                    <a:pt x="8964" y="9042"/>
                  </a:cubicBezTo>
                  <a:lnTo>
                    <a:pt x="8964" y="9042"/>
                  </a:lnTo>
                  <a:cubicBezTo>
                    <a:pt x="8992" y="9014"/>
                    <a:pt x="9019" y="8987"/>
                    <a:pt x="9019" y="8932"/>
                  </a:cubicBezTo>
                  <a:lnTo>
                    <a:pt x="9239" y="8492"/>
                  </a:lnTo>
                  <a:cubicBezTo>
                    <a:pt x="9320" y="8371"/>
                    <a:pt x="9459" y="8191"/>
                    <a:pt x="9561" y="8060"/>
                  </a:cubicBezTo>
                  <a:lnTo>
                    <a:pt x="9561" y="8060"/>
                  </a:lnTo>
                  <a:cubicBezTo>
                    <a:pt x="9674" y="7948"/>
                    <a:pt x="9786" y="7835"/>
                    <a:pt x="9899" y="7722"/>
                  </a:cubicBezTo>
                  <a:lnTo>
                    <a:pt x="10229" y="7392"/>
                  </a:lnTo>
                  <a:cubicBezTo>
                    <a:pt x="10239" y="7382"/>
                    <a:pt x="10248" y="7373"/>
                    <a:pt x="10256" y="7365"/>
                  </a:cubicBezTo>
                  <a:lnTo>
                    <a:pt x="10256" y="7365"/>
                  </a:lnTo>
                  <a:cubicBezTo>
                    <a:pt x="10354" y="7307"/>
                    <a:pt x="10457" y="7243"/>
                    <a:pt x="10555" y="7186"/>
                  </a:cubicBezTo>
                  <a:lnTo>
                    <a:pt x="10555" y="7186"/>
                  </a:lnTo>
                  <a:cubicBezTo>
                    <a:pt x="10583" y="7185"/>
                    <a:pt x="10620" y="7180"/>
                    <a:pt x="10669" y="7172"/>
                  </a:cubicBezTo>
                  <a:lnTo>
                    <a:pt x="11109" y="6952"/>
                  </a:lnTo>
                  <a:lnTo>
                    <a:pt x="11537" y="6866"/>
                  </a:lnTo>
                  <a:lnTo>
                    <a:pt x="11537" y="6866"/>
                  </a:lnTo>
                  <a:cubicBezTo>
                    <a:pt x="11492" y="6871"/>
                    <a:pt x="11457" y="6874"/>
                    <a:pt x="11440" y="6874"/>
                  </a:cubicBezTo>
                  <a:cubicBezTo>
                    <a:pt x="11410" y="6874"/>
                    <a:pt x="11433" y="6865"/>
                    <a:pt x="11549" y="6842"/>
                  </a:cubicBezTo>
                  <a:lnTo>
                    <a:pt x="11659" y="6842"/>
                  </a:lnTo>
                  <a:lnTo>
                    <a:pt x="11537" y="6866"/>
                  </a:lnTo>
                  <a:lnTo>
                    <a:pt x="11537" y="6866"/>
                  </a:lnTo>
                  <a:cubicBezTo>
                    <a:pt x="11598" y="6860"/>
                    <a:pt x="11677" y="6851"/>
                    <a:pt x="11755" y="6842"/>
                  </a:cubicBezTo>
                  <a:lnTo>
                    <a:pt x="12649" y="6842"/>
                  </a:lnTo>
                  <a:cubicBezTo>
                    <a:pt x="12979" y="6842"/>
                    <a:pt x="13199" y="6952"/>
                    <a:pt x="13529" y="6952"/>
                  </a:cubicBezTo>
                  <a:cubicBezTo>
                    <a:pt x="13920" y="7069"/>
                    <a:pt x="14290" y="7123"/>
                    <a:pt x="14637" y="7123"/>
                  </a:cubicBezTo>
                  <a:cubicBezTo>
                    <a:pt x="18193" y="7123"/>
                    <a:pt x="19297" y="1455"/>
                    <a:pt x="15289" y="353"/>
                  </a:cubicBezTo>
                  <a:cubicBezTo>
                    <a:pt x="14338" y="115"/>
                    <a:pt x="13387" y="1"/>
                    <a:pt x="1243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8" name="Google Shape;2618;p44">
              <a:extLst>
                <a:ext uri="{FF2B5EF4-FFF2-40B4-BE49-F238E27FC236}">
                  <a16:creationId xmlns:a16="http://schemas.microsoft.com/office/drawing/2014/main" id="{FA983447-B71D-8CA5-A3F7-719085A96492}"/>
                </a:ext>
              </a:extLst>
            </p:cNvPr>
            <p:cNvSpPr/>
            <p:nvPr/>
          </p:nvSpPr>
          <p:spPr>
            <a:xfrm>
              <a:off x="5630300" y="3530125"/>
              <a:ext cx="409725" cy="509975"/>
            </a:xfrm>
            <a:custGeom>
              <a:avLst/>
              <a:gdLst/>
              <a:ahLst/>
              <a:cxnLst/>
              <a:rect l="l" t="t" r="r" b="b"/>
              <a:pathLst>
                <a:path w="16389" h="20399" extrusionOk="0">
                  <a:moveTo>
                    <a:pt x="7822" y="7234"/>
                  </a:moveTo>
                  <a:cubicBezTo>
                    <a:pt x="7767" y="7274"/>
                    <a:pt x="7722" y="7301"/>
                    <a:pt x="7700" y="7301"/>
                  </a:cubicBezTo>
                  <a:cubicBezTo>
                    <a:pt x="7744" y="7279"/>
                    <a:pt x="7785" y="7256"/>
                    <a:pt x="7822" y="7234"/>
                  </a:cubicBezTo>
                  <a:close/>
                  <a:moveTo>
                    <a:pt x="7185" y="8081"/>
                  </a:moveTo>
                  <a:cubicBezTo>
                    <a:pt x="7174" y="8081"/>
                    <a:pt x="7040" y="8331"/>
                    <a:pt x="7040" y="8401"/>
                  </a:cubicBezTo>
                  <a:cubicBezTo>
                    <a:pt x="7159" y="8162"/>
                    <a:pt x="7192" y="8081"/>
                    <a:pt x="7185" y="8081"/>
                  </a:cubicBezTo>
                  <a:close/>
                  <a:moveTo>
                    <a:pt x="6845" y="9553"/>
                  </a:moveTo>
                  <a:lnTo>
                    <a:pt x="6845" y="9553"/>
                  </a:lnTo>
                  <a:cubicBezTo>
                    <a:pt x="6836" y="9609"/>
                    <a:pt x="6828" y="9646"/>
                    <a:pt x="6823" y="9646"/>
                  </a:cubicBezTo>
                  <a:cubicBezTo>
                    <a:pt x="6821" y="9646"/>
                    <a:pt x="6820" y="9635"/>
                    <a:pt x="6820" y="9611"/>
                  </a:cubicBezTo>
                  <a:cubicBezTo>
                    <a:pt x="6830" y="9590"/>
                    <a:pt x="6839" y="9571"/>
                    <a:pt x="6845"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43" y="13472"/>
                  </a:moveTo>
                  <a:cubicBezTo>
                    <a:pt x="9728" y="13472"/>
                    <a:pt x="9936" y="13497"/>
                    <a:pt x="10339" y="13570"/>
                  </a:cubicBezTo>
                  <a:lnTo>
                    <a:pt x="10009" y="13570"/>
                  </a:lnTo>
                  <a:cubicBezTo>
                    <a:pt x="9789" y="13570"/>
                    <a:pt x="9472" y="13472"/>
                    <a:pt x="9643" y="13472"/>
                  </a:cubicBezTo>
                  <a:close/>
                  <a:moveTo>
                    <a:pt x="7904" y="0"/>
                  </a:moveTo>
                  <a:cubicBezTo>
                    <a:pt x="7218" y="0"/>
                    <a:pt x="6517" y="124"/>
                    <a:pt x="5940" y="372"/>
                  </a:cubicBezTo>
                  <a:lnTo>
                    <a:pt x="6050" y="482"/>
                  </a:lnTo>
                  <a:cubicBezTo>
                    <a:pt x="2310" y="2131"/>
                    <a:pt x="0" y="5871"/>
                    <a:pt x="0" y="9941"/>
                  </a:cubicBezTo>
                  <a:cubicBezTo>
                    <a:pt x="0" y="13900"/>
                    <a:pt x="2200" y="17420"/>
                    <a:pt x="5720" y="19290"/>
                  </a:cubicBezTo>
                  <a:cubicBezTo>
                    <a:pt x="7301" y="20008"/>
                    <a:pt x="9022" y="20398"/>
                    <a:pt x="10762" y="20398"/>
                  </a:cubicBezTo>
                  <a:cubicBezTo>
                    <a:pt x="11685"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339" y="13570"/>
                  </a:lnTo>
                  <a:lnTo>
                    <a:pt x="9789" y="13460"/>
                  </a:lnTo>
                  <a:cubicBezTo>
                    <a:pt x="9569" y="13387"/>
                    <a:pt x="9349" y="13314"/>
                    <a:pt x="9129" y="13240"/>
                  </a:cubicBezTo>
                  <a:lnTo>
                    <a:pt x="9129" y="13240"/>
                  </a:lnTo>
                  <a:lnTo>
                    <a:pt x="8689" y="13020"/>
                  </a:lnTo>
                  <a:lnTo>
                    <a:pt x="8359"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6" y="11477"/>
                    <a:pt x="7255" y="11476"/>
                  </a:cubicBezTo>
                  <a:lnTo>
                    <a:pt x="7255" y="11476"/>
                  </a:lnTo>
                  <a:cubicBezTo>
                    <a:pt x="7246" y="11404"/>
                    <a:pt x="7221" y="11332"/>
                    <a:pt x="7150" y="11260"/>
                  </a:cubicBezTo>
                  <a:lnTo>
                    <a:pt x="7150" y="11260"/>
                  </a:lnTo>
                  <a:cubicBezTo>
                    <a:pt x="7127" y="11193"/>
                    <a:pt x="7104" y="11125"/>
                    <a:pt x="7066" y="11072"/>
                  </a:cubicBezTo>
                  <a:lnTo>
                    <a:pt x="7066" y="11072"/>
                  </a:lnTo>
                  <a:cubicBezTo>
                    <a:pt x="6990"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237"/>
                    <a:pt x="7195" y="8054"/>
                    <a:pt x="7343" y="7867"/>
                  </a:cubicBezTo>
                  <a:lnTo>
                    <a:pt x="7343" y="7867"/>
                  </a:lnTo>
                  <a:cubicBezTo>
                    <a:pt x="7351" y="7863"/>
                    <a:pt x="7360" y="7857"/>
                    <a:pt x="7370" y="7851"/>
                  </a:cubicBezTo>
                  <a:cubicBezTo>
                    <a:pt x="7370" y="7844"/>
                    <a:pt x="7370" y="7838"/>
                    <a:pt x="7371" y="7832"/>
                  </a:cubicBezTo>
                  <a:lnTo>
                    <a:pt x="7371" y="7832"/>
                  </a:lnTo>
                  <a:cubicBezTo>
                    <a:pt x="7455" y="7724"/>
                    <a:pt x="7532" y="7618"/>
                    <a:pt x="7573" y="7538"/>
                  </a:cubicBezTo>
                  <a:lnTo>
                    <a:pt x="7573" y="7538"/>
                  </a:lnTo>
                  <a:cubicBezTo>
                    <a:pt x="7687" y="7423"/>
                    <a:pt x="7835" y="7275"/>
                    <a:pt x="7920" y="7191"/>
                  </a:cubicBezTo>
                  <a:lnTo>
                    <a:pt x="8140" y="7081"/>
                  </a:lnTo>
                  <a:cubicBezTo>
                    <a:pt x="8165" y="7046"/>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1"/>
                    <a:pt x="10449" y="592"/>
                    <a:pt x="8579" y="42"/>
                  </a:cubicBezTo>
                  <a:cubicBezTo>
                    <a:pt x="8359" y="14"/>
                    <a:pt x="8133" y="0"/>
                    <a:pt x="790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9" name="Google Shape;2619;p44">
              <a:extLst>
                <a:ext uri="{FF2B5EF4-FFF2-40B4-BE49-F238E27FC236}">
                  <a16:creationId xmlns:a16="http://schemas.microsoft.com/office/drawing/2014/main" id="{CA2B617D-724C-38F4-50A3-EC081C581FCD}"/>
                </a:ext>
              </a:extLst>
            </p:cNvPr>
            <p:cNvSpPr/>
            <p:nvPr/>
          </p:nvSpPr>
          <p:spPr>
            <a:xfrm>
              <a:off x="6248975" y="3530600"/>
              <a:ext cx="482450" cy="509275"/>
            </a:xfrm>
            <a:custGeom>
              <a:avLst/>
              <a:gdLst/>
              <a:ahLst/>
              <a:cxnLst/>
              <a:rect l="l" t="t" r="r" b="b"/>
              <a:pathLst>
                <a:path w="19298" h="20371" extrusionOk="0">
                  <a:moveTo>
                    <a:pt x="9018" y="11962"/>
                  </a:moveTo>
                  <a:lnTo>
                    <a:pt x="9018" y="11962"/>
                  </a:lnTo>
                  <a:cubicBezTo>
                    <a:pt x="9055" y="12068"/>
                    <a:pt x="9086" y="12157"/>
                    <a:pt x="9082" y="12157"/>
                  </a:cubicBezTo>
                  <a:cubicBezTo>
                    <a:pt x="9080" y="12157"/>
                    <a:pt x="9062" y="12116"/>
                    <a:pt x="9020" y="12011"/>
                  </a:cubicBezTo>
                  <a:cubicBezTo>
                    <a:pt x="9020" y="11994"/>
                    <a:pt x="9019" y="11978"/>
                    <a:pt x="9018" y="11962"/>
                  </a:cubicBezTo>
                  <a:close/>
                  <a:moveTo>
                    <a:pt x="12437" y="1"/>
                  </a:moveTo>
                  <a:cubicBezTo>
                    <a:pt x="11188" y="1"/>
                    <a:pt x="9939" y="198"/>
                    <a:pt x="8690" y="573"/>
                  </a:cubicBezTo>
                  <a:cubicBezTo>
                    <a:pt x="2640" y="2772"/>
                    <a:pt x="1" y="9812"/>
                    <a:pt x="2970" y="15421"/>
                  </a:cubicBezTo>
                  <a:cubicBezTo>
                    <a:pt x="4070" y="17511"/>
                    <a:pt x="5720" y="19051"/>
                    <a:pt x="7810" y="19931"/>
                  </a:cubicBezTo>
                  <a:cubicBezTo>
                    <a:pt x="8323" y="20224"/>
                    <a:pt x="8934" y="20370"/>
                    <a:pt x="9545" y="20370"/>
                  </a:cubicBezTo>
                  <a:cubicBezTo>
                    <a:pt x="9851" y="20370"/>
                    <a:pt x="10156" y="20334"/>
                    <a:pt x="10450" y="20261"/>
                  </a:cubicBezTo>
                  <a:cubicBezTo>
                    <a:pt x="11330" y="20041"/>
                    <a:pt x="12099" y="19491"/>
                    <a:pt x="12539" y="18721"/>
                  </a:cubicBezTo>
                  <a:cubicBezTo>
                    <a:pt x="13309" y="17291"/>
                    <a:pt x="13089" y="14761"/>
                    <a:pt x="11330" y="13991"/>
                  </a:cubicBezTo>
                  <a:cubicBezTo>
                    <a:pt x="11000" y="13771"/>
                    <a:pt x="10670" y="13661"/>
                    <a:pt x="10340" y="13441"/>
                  </a:cubicBezTo>
                  <a:lnTo>
                    <a:pt x="10010" y="13221"/>
                  </a:lnTo>
                  <a:lnTo>
                    <a:pt x="10010" y="13221"/>
                  </a:lnTo>
                  <a:cubicBezTo>
                    <a:pt x="9762" y="12973"/>
                    <a:pt x="9653" y="12865"/>
                    <a:pt x="9460" y="12671"/>
                  </a:cubicBezTo>
                  <a:lnTo>
                    <a:pt x="9460" y="12671"/>
                  </a:lnTo>
                  <a:lnTo>
                    <a:pt x="9350" y="12451"/>
                  </a:lnTo>
                  <a:cubicBezTo>
                    <a:pt x="9194" y="12295"/>
                    <a:pt x="9093" y="12084"/>
                    <a:pt x="9009" y="11896"/>
                  </a:cubicBezTo>
                  <a:lnTo>
                    <a:pt x="9009" y="11896"/>
                  </a:lnTo>
                  <a:cubicBezTo>
                    <a:pt x="8990" y="11805"/>
                    <a:pt x="8950" y="11730"/>
                    <a:pt x="8902" y="11646"/>
                  </a:cubicBezTo>
                  <a:lnTo>
                    <a:pt x="8902" y="11646"/>
                  </a:lnTo>
                  <a:cubicBezTo>
                    <a:pt x="8910" y="11666"/>
                    <a:pt x="8921" y="11696"/>
                    <a:pt x="8935" y="11733"/>
                  </a:cubicBezTo>
                  <a:lnTo>
                    <a:pt x="8935" y="11733"/>
                  </a:lnTo>
                  <a:cubicBezTo>
                    <a:pt x="8927" y="11715"/>
                    <a:pt x="8918" y="11698"/>
                    <a:pt x="8910" y="11681"/>
                  </a:cubicBezTo>
                  <a:cubicBezTo>
                    <a:pt x="8902" y="11657"/>
                    <a:pt x="8897" y="11642"/>
                    <a:pt x="8894" y="11633"/>
                  </a:cubicBezTo>
                  <a:lnTo>
                    <a:pt x="8894" y="11633"/>
                  </a:lnTo>
                  <a:cubicBezTo>
                    <a:pt x="8897" y="11637"/>
                    <a:pt x="8899" y="11642"/>
                    <a:pt x="8902" y="11646"/>
                  </a:cubicBezTo>
                  <a:lnTo>
                    <a:pt x="8902" y="11646"/>
                  </a:lnTo>
                  <a:cubicBezTo>
                    <a:pt x="8896" y="11632"/>
                    <a:pt x="8893" y="11623"/>
                    <a:pt x="8892" y="11623"/>
                  </a:cubicBezTo>
                  <a:lnTo>
                    <a:pt x="8892" y="11623"/>
                  </a:lnTo>
                  <a:cubicBezTo>
                    <a:pt x="8892" y="11623"/>
                    <a:pt x="8892" y="11626"/>
                    <a:pt x="8894" y="11633"/>
                  </a:cubicBezTo>
                  <a:lnTo>
                    <a:pt x="8894" y="11633"/>
                  </a:lnTo>
                  <a:cubicBezTo>
                    <a:pt x="8865" y="11581"/>
                    <a:pt x="8832" y="11526"/>
                    <a:pt x="8800" y="11461"/>
                  </a:cubicBezTo>
                  <a:cubicBezTo>
                    <a:pt x="8800" y="11395"/>
                    <a:pt x="8800" y="11318"/>
                    <a:pt x="8797" y="11237"/>
                  </a:cubicBezTo>
                  <a:lnTo>
                    <a:pt x="8797" y="11237"/>
                  </a:lnTo>
                  <a:cubicBezTo>
                    <a:pt x="8818" y="11349"/>
                    <a:pt x="8826" y="11393"/>
                    <a:pt x="8827" y="11393"/>
                  </a:cubicBezTo>
                  <a:cubicBezTo>
                    <a:pt x="8829" y="11393"/>
                    <a:pt x="8800" y="11193"/>
                    <a:pt x="8800" y="11021"/>
                  </a:cubicBezTo>
                  <a:cubicBezTo>
                    <a:pt x="8690" y="10692"/>
                    <a:pt x="8800" y="10692"/>
                    <a:pt x="8800" y="10472"/>
                  </a:cubicBezTo>
                  <a:lnTo>
                    <a:pt x="8800" y="9592"/>
                  </a:lnTo>
                  <a:cubicBezTo>
                    <a:pt x="8798" y="9618"/>
                    <a:pt x="8796" y="9643"/>
                    <a:pt x="8794" y="9667"/>
                  </a:cubicBezTo>
                  <a:lnTo>
                    <a:pt x="8794" y="9667"/>
                  </a:lnTo>
                  <a:cubicBezTo>
                    <a:pt x="8798" y="9594"/>
                    <a:pt x="8800" y="9529"/>
                    <a:pt x="8800" y="9482"/>
                  </a:cubicBezTo>
                  <a:cubicBezTo>
                    <a:pt x="8855" y="9317"/>
                    <a:pt x="8910" y="9179"/>
                    <a:pt x="8965" y="9042"/>
                  </a:cubicBezTo>
                  <a:lnTo>
                    <a:pt x="8965" y="9042"/>
                  </a:lnTo>
                  <a:cubicBezTo>
                    <a:pt x="8992" y="9014"/>
                    <a:pt x="9020" y="8987"/>
                    <a:pt x="9020" y="8932"/>
                  </a:cubicBezTo>
                  <a:lnTo>
                    <a:pt x="9240" y="8492"/>
                  </a:lnTo>
                  <a:cubicBezTo>
                    <a:pt x="9380" y="8282"/>
                    <a:pt x="9697" y="7894"/>
                    <a:pt x="9684" y="7894"/>
                  </a:cubicBezTo>
                  <a:lnTo>
                    <a:pt x="9684" y="7894"/>
                  </a:lnTo>
                  <a:cubicBezTo>
                    <a:pt x="9678" y="7894"/>
                    <a:pt x="9599" y="7979"/>
                    <a:pt x="9396" y="8207"/>
                  </a:cubicBezTo>
                  <a:lnTo>
                    <a:pt x="9396" y="8207"/>
                  </a:lnTo>
                  <a:cubicBezTo>
                    <a:pt x="9526" y="8045"/>
                    <a:pt x="9628" y="7883"/>
                    <a:pt x="9790" y="7722"/>
                  </a:cubicBezTo>
                  <a:lnTo>
                    <a:pt x="10230" y="7392"/>
                  </a:lnTo>
                  <a:cubicBezTo>
                    <a:pt x="10240" y="7382"/>
                    <a:pt x="10249" y="7373"/>
                    <a:pt x="10256" y="7365"/>
                  </a:cubicBezTo>
                  <a:lnTo>
                    <a:pt x="10256" y="7365"/>
                  </a:lnTo>
                  <a:cubicBezTo>
                    <a:pt x="10378" y="7293"/>
                    <a:pt x="10508" y="7213"/>
                    <a:pt x="10625" y="7146"/>
                  </a:cubicBezTo>
                  <a:lnTo>
                    <a:pt x="10625" y="7146"/>
                  </a:lnTo>
                  <a:lnTo>
                    <a:pt x="11110" y="6952"/>
                  </a:lnTo>
                  <a:lnTo>
                    <a:pt x="11571" y="6860"/>
                  </a:lnTo>
                  <a:lnTo>
                    <a:pt x="11571" y="6860"/>
                  </a:lnTo>
                  <a:cubicBezTo>
                    <a:pt x="11503" y="6868"/>
                    <a:pt x="11448" y="6874"/>
                    <a:pt x="11429" y="6874"/>
                  </a:cubicBezTo>
                  <a:cubicBezTo>
                    <a:pt x="11406" y="6874"/>
                    <a:pt x="11433" y="6865"/>
                    <a:pt x="11550" y="6842"/>
                  </a:cubicBezTo>
                  <a:lnTo>
                    <a:pt x="11660" y="6842"/>
                  </a:lnTo>
                  <a:lnTo>
                    <a:pt x="11571" y="6860"/>
                  </a:lnTo>
                  <a:lnTo>
                    <a:pt x="11571" y="6860"/>
                  </a:lnTo>
                  <a:cubicBezTo>
                    <a:pt x="11615" y="6854"/>
                    <a:pt x="11665" y="6848"/>
                    <a:pt x="11715" y="6842"/>
                  </a:cubicBezTo>
                  <a:lnTo>
                    <a:pt x="12649" y="6842"/>
                  </a:lnTo>
                  <a:cubicBezTo>
                    <a:pt x="12979" y="6842"/>
                    <a:pt x="13199" y="6952"/>
                    <a:pt x="13419" y="6952"/>
                  </a:cubicBezTo>
                  <a:cubicBezTo>
                    <a:pt x="13820" y="7069"/>
                    <a:pt x="14199" y="7123"/>
                    <a:pt x="14554" y="7123"/>
                  </a:cubicBezTo>
                  <a:cubicBezTo>
                    <a:pt x="18193" y="7123"/>
                    <a:pt x="19298" y="1455"/>
                    <a:pt x="15289" y="353"/>
                  </a:cubicBezTo>
                  <a:cubicBezTo>
                    <a:pt x="14338" y="115"/>
                    <a:pt x="13388" y="1"/>
                    <a:pt x="1243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0" name="Google Shape;2620;p44">
              <a:extLst>
                <a:ext uri="{FF2B5EF4-FFF2-40B4-BE49-F238E27FC236}">
                  <a16:creationId xmlns:a16="http://schemas.microsoft.com/office/drawing/2014/main" id="{5BF9BB26-A7B7-043A-D76D-2B2EB2102C17}"/>
                </a:ext>
              </a:extLst>
            </p:cNvPr>
            <p:cNvSpPr/>
            <p:nvPr/>
          </p:nvSpPr>
          <p:spPr>
            <a:xfrm>
              <a:off x="6961150" y="3530125"/>
              <a:ext cx="409750" cy="509975"/>
            </a:xfrm>
            <a:custGeom>
              <a:avLst/>
              <a:gdLst/>
              <a:ahLst/>
              <a:cxnLst/>
              <a:rect l="l" t="t" r="r" b="b"/>
              <a:pathLst>
                <a:path w="16390" h="20399" extrusionOk="0">
                  <a:moveTo>
                    <a:pt x="7822" y="7234"/>
                  </a:moveTo>
                  <a:cubicBezTo>
                    <a:pt x="7767" y="7274"/>
                    <a:pt x="7722" y="7301"/>
                    <a:pt x="7700" y="7301"/>
                  </a:cubicBezTo>
                  <a:cubicBezTo>
                    <a:pt x="7745" y="7279"/>
                    <a:pt x="7785" y="7256"/>
                    <a:pt x="7822" y="7234"/>
                  </a:cubicBezTo>
                  <a:close/>
                  <a:moveTo>
                    <a:pt x="7186" y="8081"/>
                  </a:moveTo>
                  <a:cubicBezTo>
                    <a:pt x="7174" y="8081"/>
                    <a:pt x="7040" y="8331"/>
                    <a:pt x="7040" y="8401"/>
                  </a:cubicBezTo>
                  <a:cubicBezTo>
                    <a:pt x="7160" y="8162"/>
                    <a:pt x="7192" y="8081"/>
                    <a:pt x="7186" y="8081"/>
                  </a:cubicBezTo>
                  <a:close/>
                  <a:moveTo>
                    <a:pt x="6846" y="9553"/>
                  </a:moveTo>
                  <a:cubicBezTo>
                    <a:pt x="6836" y="9609"/>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43" y="13472"/>
                  </a:moveTo>
                  <a:cubicBezTo>
                    <a:pt x="9729" y="13472"/>
                    <a:pt x="9936" y="13497"/>
                    <a:pt x="10340" y="13570"/>
                  </a:cubicBezTo>
                  <a:lnTo>
                    <a:pt x="10010" y="13570"/>
                  </a:lnTo>
                  <a:cubicBezTo>
                    <a:pt x="9790" y="13570"/>
                    <a:pt x="9472" y="13472"/>
                    <a:pt x="9643" y="13472"/>
                  </a:cubicBezTo>
                  <a:close/>
                  <a:moveTo>
                    <a:pt x="7904" y="0"/>
                  </a:moveTo>
                  <a:cubicBezTo>
                    <a:pt x="7219" y="0"/>
                    <a:pt x="6518" y="124"/>
                    <a:pt x="5940" y="372"/>
                  </a:cubicBezTo>
                  <a:lnTo>
                    <a:pt x="6050" y="482"/>
                  </a:lnTo>
                  <a:cubicBezTo>
                    <a:pt x="2311" y="2131"/>
                    <a:pt x="1" y="5871"/>
                    <a:pt x="1" y="9941"/>
                  </a:cubicBezTo>
                  <a:cubicBezTo>
                    <a:pt x="1" y="13900"/>
                    <a:pt x="2201" y="17420"/>
                    <a:pt x="5720" y="19290"/>
                  </a:cubicBezTo>
                  <a:cubicBezTo>
                    <a:pt x="7301" y="20008"/>
                    <a:pt x="9023" y="20398"/>
                    <a:pt x="10763"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34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7" y="11477"/>
                    <a:pt x="7255" y="11476"/>
                  </a:cubicBezTo>
                  <a:lnTo>
                    <a:pt x="7255" y="11476"/>
                  </a:lnTo>
                  <a:cubicBezTo>
                    <a:pt x="7247" y="11404"/>
                    <a:pt x="7222" y="11332"/>
                    <a:pt x="7150" y="11260"/>
                  </a:cubicBezTo>
                  <a:lnTo>
                    <a:pt x="7150" y="11260"/>
                  </a:lnTo>
                  <a:cubicBezTo>
                    <a:pt x="7127" y="11193"/>
                    <a:pt x="7105" y="11125"/>
                    <a:pt x="7067" y="11072"/>
                  </a:cubicBezTo>
                  <a:lnTo>
                    <a:pt x="7067" y="11072"/>
                  </a:lnTo>
                  <a:cubicBezTo>
                    <a:pt x="6991"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81"/>
                    <a:pt x="7700" y="7521"/>
                    <a:pt x="7700" y="7411"/>
                  </a:cubicBezTo>
                  <a:lnTo>
                    <a:pt x="7700" y="7411"/>
                  </a:lnTo>
                  <a:lnTo>
                    <a:pt x="7920" y="7191"/>
                  </a:lnTo>
                  <a:lnTo>
                    <a:pt x="8140" y="7081"/>
                  </a:lnTo>
                  <a:cubicBezTo>
                    <a:pt x="8166" y="7046"/>
                    <a:pt x="8186" y="7019"/>
                    <a:pt x="8200" y="6997"/>
                  </a:cubicBezTo>
                  <a:lnTo>
                    <a:pt x="8200" y="6997"/>
                  </a:lnTo>
                  <a:cubicBezTo>
                    <a:pt x="8216" y="6988"/>
                    <a:pt x="8233" y="6980"/>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0"/>
                    <a:pt x="790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1" name="Google Shape;2621;p44">
              <a:extLst>
                <a:ext uri="{FF2B5EF4-FFF2-40B4-BE49-F238E27FC236}">
                  <a16:creationId xmlns:a16="http://schemas.microsoft.com/office/drawing/2014/main" id="{18D27CCB-151F-0608-2600-32E7EEF9D312}"/>
                </a:ext>
              </a:extLst>
            </p:cNvPr>
            <p:cNvSpPr/>
            <p:nvPr/>
          </p:nvSpPr>
          <p:spPr>
            <a:xfrm>
              <a:off x="238125" y="1559625"/>
              <a:ext cx="409725" cy="509600"/>
            </a:xfrm>
            <a:custGeom>
              <a:avLst/>
              <a:gdLst/>
              <a:ahLst/>
              <a:cxnLst/>
              <a:rect l="l" t="t" r="r" b="b"/>
              <a:pathLst>
                <a:path w="16389" h="20384" extrusionOk="0">
                  <a:moveTo>
                    <a:pt x="8094" y="7019"/>
                  </a:moveTo>
                  <a:lnTo>
                    <a:pt x="8094" y="7019"/>
                  </a:lnTo>
                  <a:cubicBezTo>
                    <a:pt x="8030" y="7061"/>
                    <a:pt x="7973" y="7107"/>
                    <a:pt x="7913" y="7161"/>
                  </a:cubicBezTo>
                  <a:lnTo>
                    <a:pt x="7913" y="7161"/>
                  </a:lnTo>
                  <a:cubicBezTo>
                    <a:pt x="7907" y="7172"/>
                    <a:pt x="7901" y="7183"/>
                    <a:pt x="7895" y="7194"/>
                  </a:cubicBezTo>
                  <a:lnTo>
                    <a:pt x="7895" y="7194"/>
                  </a:lnTo>
                  <a:cubicBezTo>
                    <a:pt x="7965" y="7132"/>
                    <a:pt x="8039" y="7068"/>
                    <a:pt x="8094" y="7019"/>
                  </a:cubicBezTo>
                  <a:close/>
                  <a:moveTo>
                    <a:pt x="7039" y="8469"/>
                  </a:moveTo>
                  <a:lnTo>
                    <a:pt x="7039" y="8469"/>
                  </a:lnTo>
                  <a:cubicBezTo>
                    <a:pt x="7006" y="8536"/>
                    <a:pt x="6983" y="8612"/>
                    <a:pt x="6964" y="8695"/>
                  </a:cubicBezTo>
                  <a:lnTo>
                    <a:pt x="6964" y="8695"/>
                  </a:lnTo>
                  <a:cubicBezTo>
                    <a:pt x="6979" y="8650"/>
                    <a:pt x="7003" y="8577"/>
                    <a:pt x="7039" y="8469"/>
                  </a:cubicBezTo>
                  <a:close/>
                  <a:moveTo>
                    <a:pt x="8202" y="12821"/>
                  </a:moveTo>
                  <a:cubicBezTo>
                    <a:pt x="8221" y="12837"/>
                    <a:pt x="8242" y="12853"/>
                    <a:pt x="8263" y="12869"/>
                  </a:cubicBezTo>
                  <a:lnTo>
                    <a:pt x="8263" y="12869"/>
                  </a:lnTo>
                  <a:cubicBezTo>
                    <a:pt x="8258" y="12869"/>
                    <a:pt x="8254" y="12869"/>
                    <a:pt x="8249" y="12869"/>
                  </a:cubicBezTo>
                  <a:lnTo>
                    <a:pt x="8202" y="12821"/>
                  </a:lnTo>
                  <a:close/>
                  <a:moveTo>
                    <a:pt x="8671" y="13146"/>
                  </a:moveTo>
                  <a:cubicBezTo>
                    <a:pt x="8676" y="13146"/>
                    <a:pt x="8813" y="13197"/>
                    <a:pt x="8954" y="13250"/>
                  </a:cubicBezTo>
                  <a:lnTo>
                    <a:pt x="8954" y="13250"/>
                  </a:lnTo>
                  <a:cubicBezTo>
                    <a:pt x="8902" y="13233"/>
                    <a:pt x="8851" y="13216"/>
                    <a:pt x="8799" y="13199"/>
                  </a:cubicBezTo>
                  <a:cubicBezTo>
                    <a:pt x="8704" y="13161"/>
                    <a:pt x="8668" y="13146"/>
                    <a:pt x="8671" y="13146"/>
                  </a:cubicBezTo>
                  <a:close/>
                  <a:moveTo>
                    <a:pt x="7675" y="0"/>
                  </a:moveTo>
                  <a:cubicBezTo>
                    <a:pt x="7064" y="0"/>
                    <a:pt x="6453" y="147"/>
                    <a:pt x="5939" y="440"/>
                  </a:cubicBezTo>
                  <a:lnTo>
                    <a:pt x="6049" y="440"/>
                  </a:lnTo>
                  <a:cubicBezTo>
                    <a:pt x="2310" y="2090"/>
                    <a:pt x="0" y="5829"/>
                    <a:pt x="0" y="9899"/>
                  </a:cubicBezTo>
                  <a:cubicBezTo>
                    <a:pt x="0" y="13859"/>
                    <a:pt x="2200" y="17488"/>
                    <a:pt x="5719" y="19248"/>
                  </a:cubicBezTo>
                  <a:cubicBezTo>
                    <a:pt x="7252" y="20014"/>
                    <a:pt x="8917" y="20383"/>
                    <a:pt x="10603" y="20383"/>
                  </a:cubicBezTo>
                  <a:cubicBezTo>
                    <a:pt x="11578" y="20383"/>
                    <a:pt x="12561" y="20260"/>
                    <a:pt x="13529" y="20018"/>
                  </a:cubicBezTo>
                  <a:cubicBezTo>
                    <a:pt x="15398" y="19578"/>
                    <a:pt x="16388" y="17598"/>
                    <a:pt x="15948" y="15838"/>
                  </a:cubicBezTo>
                  <a:cubicBezTo>
                    <a:pt x="15486" y="14265"/>
                    <a:pt x="14089" y="13315"/>
                    <a:pt x="12544" y="13315"/>
                  </a:cubicBezTo>
                  <a:cubicBezTo>
                    <a:pt x="12252" y="13315"/>
                    <a:pt x="11955" y="13349"/>
                    <a:pt x="11659" y="13419"/>
                  </a:cubicBezTo>
                  <a:cubicBezTo>
                    <a:pt x="11549" y="13419"/>
                    <a:pt x="11329" y="13529"/>
                    <a:pt x="11109" y="13529"/>
                  </a:cubicBezTo>
                  <a:lnTo>
                    <a:pt x="10229" y="13529"/>
                  </a:lnTo>
                  <a:cubicBezTo>
                    <a:pt x="10152" y="13521"/>
                    <a:pt x="10084" y="13514"/>
                    <a:pt x="10022" y="13509"/>
                  </a:cubicBezTo>
                  <a:lnTo>
                    <a:pt x="10022" y="13509"/>
                  </a:lnTo>
                  <a:cubicBezTo>
                    <a:pt x="10105" y="13529"/>
                    <a:pt x="10167" y="13529"/>
                    <a:pt x="10229" y="13529"/>
                  </a:cubicBezTo>
                  <a:lnTo>
                    <a:pt x="10009" y="13529"/>
                  </a:lnTo>
                  <a:cubicBezTo>
                    <a:pt x="9789" y="13529"/>
                    <a:pt x="9471" y="13480"/>
                    <a:pt x="9610" y="13480"/>
                  </a:cubicBezTo>
                  <a:cubicBezTo>
                    <a:pt x="9665" y="13480"/>
                    <a:pt x="9791" y="13487"/>
                    <a:pt x="10022" y="13509"/>
                  </a:cubicBezTo>
                  <a:lnTo>
                    <a:pt x="10022" y="13509"/>
                  </a:lnTo>
                  <a:cubicBezTo>
                    <a:pt x="9959" y="13493"/>
                    <a:pt x="9885" y="13466"/>
                    <a:pt x="9789" y="13419"/>
                  </a:cubicBezTo>
                  <a:cubicBezTo>
                    <a:pt x="9562" y="13419"/>
                    <a:pt x="9336" y="13367"/>
                    <a:pt x="9109" y="13298"/>
                  </a:cubicBezTo>
                  <a:lnTo>
                    <a:pt x="9109" y="13298"/>
                  </a:lnTo>
                  <a:lnTo>
                    <a:pt x="8689" y="13089"/>
                  </a:lnTo>
                  <a:cubicBezTo>
                    <a:pt x="8602" y="13001"/>
                    <a:pt x="8514" y="12914"/>
                    <a:pt x="8372" y="12882"/>
                  </a:cubicBezTo>
                  <a:lnTo>
                    <a:pt x="8372" y="12882"/>
                  </a:lnTo>
                  <a:cubicBezTo>
                    <a:pt x="8028" y="12538"/>
                    <a:pt x="8012" y="12530"/>
                    <a:pt x="7809" y="12429"/>
                  </a:cubicBezTo>
                  <a:lnTo>
                    <a:pt x="7738" y="12334"/>
                  </a:lnTo>
                  <a:lnTo>
                    <a:pt x="7738" y="12334"/>
                  </a:lnTo>
                  <a:cubicBezTo>
                    <a:pt x="7717" y="12297"/>
                    <a:pt x="7699" y="12253"/>
                    <a:pt x="7699" y="12209"/>
                  </a:cubicBezTo>
                  <a:cubicBezTo>
                    <a:pt x="7589" y="12209"/>
                    <a:pt x="7369" y="11769"/>
                    <a:pt x="7259" y="11549"/>
                  </a:cubicBezTo>
                  <a:cubicBezTo>
                    <a:pt x="7259" y="11549"/>
                    <a:pt x="7259" y="11458"/>
                    <a:pt x="7177" y="11359"/>
                  </a:cubicBezTo>
                  <a:lnTo>
                    <a:pt x="7177" y="11359"/>
                  </a:lnTo>
                  <a:cubicBezTo>
                    <a:pt x="7150" y="11290"/>
                    <a:pt x="7130" y="11234"/>
                    <a:pt x="7099" y="11184"/>
                  </a:cubicBezTo>
                  <a:lnTo>
                    <a:pt x="7099" y="11184"/>
                  </a:lnTo>
                  <a:cubicBezTo>
                    <a:pt x="7008" y="10929"/>
                    <a:pt x="6929" y="10728"/>
                    <a:pt x="6929" y="10449"/>
                  </a:cubicBezTo>
                  <a:cubicBezTo>
                    <a:pt x="6929" y="10415"/>
                    <a:pt x="6929" y="10377"/>
                    <a:pt x="6929" y="10339"/>
                  </a:cubicBezTo>
                  <a:cubicBezTo>
                    <a:pt x="6929" y="10009"/>
                    <a:pt x="6929" y="9789"/>
                    <a:pt x="6929" y="9459"/>
                  </a:cubicBezTo>
                  <a:lnTo>
                    <a:pt x="6929" y="9019"/>
                  </a:lnTo>
                  <a:cubicBezTo>
                    <a:pt x="6929" y="9019"/>
                    <a:pt x="6851" y="9643"/>
                    <a:pt x="6827" y="9643"/>
                  </a:cubicBezTo>
                  <a:cubicBezTo>
                    <a:pt x="6822" y="9643"/>
                    <a:pt x="6819" y="9621"/>
                    <a:pt x="6819" y="9569"/>
                  </a:cubicBezTo>
                  <a:cubicBezTo>
                    <a:pt x="6929" y="9349"/>
                    <a:pt x="6819" y="9459"/>
                    <a:pt x="6819" y="9349"/>
                  </a:cubicBezTo>
                  <a:cubicBezTo>
                    <a:pt x="6896" y="9119"/>
                    <a:pt x="6919" y="8888"/>
                    <a:pt x="6964" y="8695"/>
                  </a:cubicBezTo>
                  <a:lnTo>
                    <a:pt x="6964" y="8695"/>
                  </a:lnTo>
                  <a:cubicBezTo>
                    <a:pt x="6949" y="8740"/>
                    <a:pt x="6942" y="8758"/>
                    <a:pt x="6942" y="8758"/>
                  </a:cubicBezTo>
                  <a:cubicBezTo>
                    <a:pt x="6939" y="8758"/>
                    <a:pt x="7039" y="8433"/>
                    <a:pt x="7039" y="8359"/>
                  </a:cubicBezTo>
                  <a:cubicBezTo>
                    <a:pt x="7039" y="8306"/>
                    <a:pt x="7078" y="8233"/>
                    <a:pt x="7135" y="8150"/>
                  </a:cubicBezTo>
                  <a:lnTo>
                    <a:pt x="7135" y="8150"/>
                  </a:lnTo>
                  <a:cubicBezTo>
                    <a:pt x="7093" y="8238"/>
                    <a:pt x="7039" y="8380"/>
                    <a:pt x="7039" y="8469"/>
                  </a:cubicBezTo>
                  <a:cubicBezTo>
                    <a:pt x="7146" y="8220"/>
                    <a:pt x="7184" y="8109"/>
                    <a:pt x="7186" y="8081"/>
                  </a:cubicBezTo>
                  <a:lnTo>
                    <a:pt x="7186" y="8081"/>
                  </a:lnTo>
                  <a:cubicBezTo>
                    <a:pt x="7168" y="8104"/>
                    <a:pt x="7151" y="8128"/>
                    <a:pt x="7135" y="8150"/>
                  </a:cubicBezTo>
                  <a:lnTo>
                    <a:pt x="7135" y="8150"/>
                  </a:lnTo>
                  <a:cubicBezTo>
                    <a:pt x="7158" y="8104"/>
                    <a:pt x="7177" y="8073"/>
                    <a:pt x="7184" y="8073"/>
                  </a:cubicBezTo>
                  <a:cubicBezTo>
                    <a:pt x="7185" y="8073"/>
                    <a:pt x="7186" y="8075"/>
                    <a:pt x="7186" y="8081"/>
                  </a:cubicBezTo>
                  <a:lnTo>
                    <a:pt x="7186" y="8081"/>
                  </a:lnTo>
                  <a:cubicBezTo>
                    <a:pt x="7330" y="7889"/>
                    <a:pt x="7536" y="7661"/>
                    <a:pt x="7589" y="7497"/>
                  </a:cubicBezTo>
                  <a:lnTo>
                    <a:pt x="7589" y="7497"/>
                  </a:lnTo>
                  <a:cubicBezTo>
                    <a:pt x="7690" y="7420"/>
                    <a:pt x="7813" y="7329"/>
                    <a:pt x="7895" y="7194"/>
                  </a:cubicBezTo>
                  <a:lnTo>
                    <a:pt x="7895" y="7194"/>
                  </a:lnTo>
                  <a:cubicBezTo>
                    <a:pt x="7810" y="7268"/>
                    <a:pt x="7731" y="7337"/>
                    <a:pt x="7699" y="7369"/>
                  </a:cubicBezTo>
                  <a:cubicBezTo>
                    <a:pt x="7782" y="7286"/>
                    <a:pt x="7849" y="7219"/>
                    <a:pt x="7913" y="7161"/>
                  </a:cubicBezTo>
                  <a:lnTo>
                    <a:pt x="7913" y="7161"/>
                  </a:lnTo>
                  <a:cubicBezTo>
                    <a:pt x="7915" y="7157"/>
                    <a:pt x="7917" y="7153"/>
                    <a:pt x="7919" y="7149"/>
                  </a:cubicBezTo>
                  <a:lnTo>
                    <a:pt x="8029" y="7039"/>
                  </a:lnTo>
                  <a:cubicBezTo>
                    <a:pt x="8128" y="6965"/>
                    <a:pt x="8172" y="6935"/>
                    <a:pt x="8178" y="6935"/>
                  </a:cubicBezTo>
                  <a:cubicBezTo>
                    <a:pt x="8185" y="6935"/>
                    <a:pt x="8149" y="6969"/>
                    <a:pt x="8094" y="7019"/>
                  </a:cubicBezTo>
                  <a:lnTo>
                    <a:pt x="8094" y="7019"/>
                  </a:lnTo>
                  <a:cubicBezTo>
                    <a:pt x="8140" y="6987"/>
                    <a:pt x="8191" y="6958"/>
                    <a:pt x="8249" y="6929"/>
                  </a:cubicBezTo>
                  <a:cubicBezTo>
                    <a:pt x="8579" y="6709"/>
                    <a:pt x="9019" y="6489"/>
                    <a:pt x="9349" y="6379"/>
                  </a:cubicBezTo>
                  <a:cubicBezTo>
                    <a:pt x="10119" y="5939"/>
                    <a:pt x="10779" y="5169"/>
                    <a:pt x="10999" y="4290"/>
                  </a:cubicBezTo>
                  <a:cubicBezTo>
                    <a:pt x="11439" y="2530"/>
                    <a:pt x="10449" y="550"/>
                    <a:pt x="8579" y="110"/>
                  </a:cubicBezTo>
                  <a:cubicBezTo>
                    <a:pt x="8286" y="37"/>
                    <a:pt x="7980" y="0"/>
                    <a:pt x="7675"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2" name="Google Shape;2622;p44">
              <a:extLst>
                <a:ext uri="{FF2B5EF4-FFF2-40B4-BE49-F238E27FC236}">
                  <a16:creationId xmlns:a16="http://schemas.microsoft.com/office/drawing/2014/main" id="{DEEE9032-F723-E50B-B329-6CDD1BC163DA}"/>
                </a:ext>
              </a:extLst>
            </p:cNvPr>
            <p:cNvSpPr/>
            <p:nvPr/>
          </p:nvSpPr>
          <p:spPr>
            <a:xfrm>
              <a:off x="884300" y="1559050"/>
              <a:ext cx="455550" cy="509275"/>
            </a:xfrm>
            <a:custGeom>
              <a:avLst/>
              <a:gdLst/>
              <a:ahLst/>
              <a:cxnLst/>
              <a:rect l="l" t="t" r="r" b="b"/>
              <a:pathLst>
                <a:path w="18222" h="20371" extrusionOk="0">
                  <a:moveTo>
                    <a:pt x="11549" y="6842"/>
                  </a:moveTo>
                  <a:cubicBezTo>
                    <a:pt x="11634" y="6842"/>
                    <a:pt x="11736" y="6859"/>
                    <a:pt x="11842" y="6879"/>
                  </a:cubicBezTo>
                  <a:lnTo>
                    <a:pt x="11842" y="6879"/>
                  </a:lnTo>
                  <a:cubicBezTo>
                    <a:pt x="11698" y="6859"/>
                    <a:pt x="11549" y="6842"/>
                    <a:pt x="11549" y="6842"/>
                  </a:cubicBezTo>
                  <a:close/>
                  <a:moveTo>
                    <a:pt x="7749" y="9143"/>
                  </a:moveTo>
                  <a:cubicBezTo>
                    <a:pt x="7716" y="9219"/>
                    <a:pt x="7689" y="9275"/>
                    <a:pt x="7680" y="9275"/>
                  </a:cubicBezTo>
                  <a:cubicBezTo>
                    <a:pt x="7673" y="9275"/>
                    <a:pt x="7677" y="9240"/>
                    <a:pt x="7699" y="9152"/>
                  </a:cubicBezTo>
                  <a:cubicBezTo>
                    <a:pt x="7719" y="9152"/>
                    <a:pt x="7736" y="9148"/>
                    <a:pt x="7749" y="9143"/>
                  </a:cubicBezTo>
                  <a:close/>
                  <a:moveTo>
                    <a:pt x="7589" y="10692"/>
                  </a:moveTo>
                  <a:cubicBezTo>
                    <a:pt x="7615" y="10785"/>
                    <a:pt x="7637" y="10869"/>
                    <a:pt x="7657" y="10944"/>
                  </a:cubicBezTo>
                  <a:lnTo>
                    <a:pt x="7657" y="10944"/>
                  </a:lnTo>
                  <a:cubicBezTo>
                    <a:pt x="7639" y="10862"/>
                    <a:pt x="7618" y="10777"/>
                    <a:pt x="7589" y="10692"/>
                  </a:cubicBezTo>
                  <a:close/>
                  <a:moveTo>
                    <a:pt x="7657" y="10944"/>
                  </a:moveTo>
                  <a:cubicBezTo>
                    <a:pt x="7693" y="11113"/>
                    <a:pt x="7714" y="11266"/>
                    <a:pt x="7754" y="11369"/>
                  </a:cubicBezTo>
                  <a:lnTo>
                    <a:pt x="7754" y="11369"/>
                  </a:lnTo>
                  <a:cubicBezTo>
                    <a:pt x="7740" y="11285"/>
                    <a:pt x="7709" y="11149"/>
                    <a:pt x="7657" y="10944"/>
                  </a:cubicBezTo>
                  <a:close/>
                  <a:moveTo>
                    <a:pt x="8429" y="12900"/>
                  </a:moveTo>
                  <a:lnTo>
                    <a:pt x="8429" y="12900"/>
                  </a:lnTo>
                  <a:cubicBezTo>
                    <a:pt x="8481" y="12977"/>
                    <a:pt x="8518" y="13034"/>
                    <a:pt x="8508" y="13034"/>
                  </a:cubicBezTo>
                  <a:cubicBezTo>
                    <a:pt x="8504" y="13034"/>
                    <a:pt x="8492" y="13024"/>
                    <a:pt x="8469" y="13002"/>
                  </a:cubicBezTo>
                  <a:lnTo>
                    <a:pt x="8429" y="12900"/>
                  </a:lnTo>
                  <a:close/>
                  <a:moveTo>
                    <a:pt x="11301" y="1"/>
                  </a:moveTo>
                  <a:cubicBezTo>
                    <a:pt x="10033" y="1"/>
                    <a:pt x="8776" y="198"/>
                    <a:pt x="7589" y="573"/>
                  </a:cubicBezTo>
                  <a:cubicBezTo>
                    <a:pt x="5500" y="1343"/>
                    <a:pt x="3740" y="2773"/>
                    <a:pt x="2420" y="4533"/>
                  </a:cubicBezTo>
                  <a:cubicBezTo>
                    <a:pt x="220" y="7832"/>
                    <a:pt x="0" y="12012"/>
                    <a:pt x="1760" y="15421"/>
                  </a:cubicBezTo>
                  <a:cubicBezTo>
                    <a:pt x="2860" y="17511"/>
                    <a:pt x="4620" y="19051"/>
                    <a:pt x="6710" y="19931"/>
                  </a:cubicBezTo>
                  <a:cubicBezTo>
                    <a:pt x="7223" y="20224"/>
                    <a:pt x="7785" y="20371"/>
                    <a:pt x="8396" y="20371"/>
                  </a:cubicBezTo>
                  <a:cubicBezTo>
                    <a:pt x="8702" y="20371"/>
                    <a:pt x="9019" y="20334"/>
                    <a:pt x="9349" y="20261"/>
                  </a:cubicBezTo>
                  <a:cubicBezTo>
                    <a:pt x="10119" y="20041"/>
                    <a:pt x="10889" y="19491"/>
                    <a:pt x="11329" y="18721"/>
                  </a:cubicBezTo>
                  <a:cubicBezTo>
                    <a:pt x="12099" y="17291"/>
                    <a:pt x="11879" y="14761"/>
                    <a:pt x="10119" y="13992"/>
                  </a:cubicBezTo>
                  <a:lnTo>
                    <a:pt x="10339" y="13992"/>
                  </a:lnTo>
                  <a:cubicBezTo>
                    <a:pt x="9899" y="13882"/>
                    <a:pt x="9569" y="13772"/>
                    <a:pt x="9239" y="13552"/>
                  </a:cubicBezTo>
                  <a:lnTo>
                    <a:pt x="8909" y="13222"/>
                  </a:lnTo>
                  <a:cubicBezTo>
                    <a:pt x="8792" y="13143"/>
                    <a:pt x="8730" y="13107"/>
                    <a:pt x="8706" y="13098"/>
                  </a:cubicBezTo>
                  <a:lnTo>
                    <a:pt x="8706" y="13098"/>
                  </a:lnTo>
                  <a:cubicBezTo>
                    <a:pt x="8583" y="12987"/>
                    <a:pt x="8491" y="12869"/>
                    <a:pt x="8359" y="12672"/>
                  </a:cubicBezTo>
                  <a:lnTo>
                    <a:pt x="8323" y="12635"/>
                  </a:lnTo>
                  <a:lnTo>
                    <a:pt x="8323" y="12635"/>
                  </a:lnTo>
                  <a:lnTo>
                    <a:pt x="8249" y="12452"/>
                  </a:lnTo>
                  <a:cubicBezTo>
                    <a:pt x="8096" y="12299"/>
                    <a:pt x="7996" y="12145"/>
                    <a:pt x="7913" y="11955"/>
                  </a:cubicBezTo>
                  <a:lnTo>
                    <a:pt x="7913" y="11955"/>
                  </a:lnTo>
                  <a:cubicBezTo>
                    <a:pt x="7889" y="11836"/>
                    <a:pt x="7809" y="11649"/>
                    <a:pt x="7809" y="11462"/>
                  </a:cubicBezTo>
                  <a:cubicBezTo>
                    <a:pt x="7787" y="11439"/>
                    <a:pt x="7769" y="11408"/>
                    <a:pt x="7754" y="11369"/>
                  </a:cubicBezTo>
                  <a:lnTo>
                    <a:pt x="7754" y="11369"/>
                  </a:lnTo>
                  <a:cubicBezTo>
                    <a:pt x="7767" y="11444"/>
                    <a:pt x="7766" y="11476"/>
                    <a:pt x="7757" y="11476"/>
                  </a:cubicBezTo>
                  <a:cubicBezTo>
                    <a:pt x="7732" y="11476"/>
                    <a:pt x="7646" y="11249"/>
                    <a:pt x="7589" y="11022"/>
                  </a:cubicBezTo>
                  <a:cubicBezTo>
                    <a:pt x="7480" y="10692"/>
                    <a:pt x="7589" y="10692"/>
                    <a:pt x="7589" y="10582"/>
                  </a:cubicBezTo>
                  <a:lnTo>
                    <a:pt x="7589" y="10079"/>
                  </a:lnTo>
                  <a:lnTo>
                    <a:pt x="7589" y="10079"/>
                  </a:lnTo>
                  <a:cubicBezTo>
                    <a:pt x="7619" y="9892"/>
                    <a:pt x="7659" y="9643"/>
                    <a:pt x="7699" y="9482"/>
                  </a:cubicBezTo>
                  <a:cubicBezTo>
                    <a:pt x="7789" y="9302"/>
                    <a:pt x="7879" y="9049"/>
                    <a:pt x="7909" y="8843"/>
                  </a:cubicBezTo>
                  <a:lnTo>
                    <a:pt x="7909" y="8843"/>
                  </a:lnTo>
                  <a:lnTo>
                    <a:pt x="8029" y="8602"/>
                  </a:lnTo>
                  <a:cubicBezTo>
                    <a:pt x="8175" y="8384"/>
                    <a:pt x="8560" y="7975"/>
                    <a:pt x="8520" y="7975"/>
                  </a:cubicBezTo>
                  <a:cubicBezTo>
                    <a:pt x="8499" y="7975"/>
                    <a:pt x="8366" y="8083"/>
                    <a:pt x="8029" y="8382"/>
                  </a:cubicBezTo>
                  <a:cubicBezTo>
                    <a:pt x="8249" y="8162"/>
                    <a:pt x="8469" y="7942"/>
                    <a:pt x="8689" y="7722"/>
                  </a:cubicBezTo>
                  <a:lnTo>
                    <a:pt x="8799" y="7612"/>
                  </a:lnTo>
                  <a:lnTo>
                    <a:pt x="8799" y="7612"/>
                  </a:lnTo>
                  <a:cubicBezTo>
                    <a:pt x="9129" y="7392"/>
                    <a:pt x="9349" y="7282"/>
                    <a:pt x="9679" y="7172"/>
                  </a:cubicBezTo>
                  <a:cubicBezTo>
                    <a:pt x="9715" y="7149"/>
                    <a:pt x="9744" y="7128"/>
                    <a:pt x="9768" y="7110"/>
                  </a:cubicBezTo>
                  <a:lnTo>
                    <a:pt x="9768" y="7110"/>
                  </a:lnTo>
                  <a:lnTo>
                    <a:pt x="10009" y="7062"/>
                  </a:lnTo>
                  <a:lnTo>
                    <a:pt x="10449" y="6952"/>
                  </a:lnTo>
                  <a:lnTo>
                    <a:pt x="10779" y="6952"/>
                  </a:lnTo>
                  <a:cubicBezTo>
                    <a:pt x="10880" y="6912"/>
                    <a:pt x="10911" y="6886"/>
                    <a:pt x="10897" y="6871"/>
                  </a:cubicBezTo>
                  <a:lnTo>
                    <a:pt x="10897" y="6871"/>
                  </a:lnTo>
                  <a:cubicBezTo>
                    <a:pt x="10926" y="6870"/>
                    <a:pt x="10956" y="6870"/>
                    <a:pt x="10985" y="6870"/>
                  </a:cubicBezTo>
                  <a:cubicBezTo>
                    <a:pt x="11192" y="6870"/>
                    <a:pt x="11384" y="6897"/>
                    <a:pt x="11549" y="6952"/>
                  </a:cubicBezTo>
                  <a:lnTo>
                    <a:pt x="11879" y="6952"/>
                  </a:lnTo>
                  <a:cubicBezTo>
                    <a:pt x="12075" y="6952"/>
                    <a:pt x="12126" y="6943"/>
                    <a:pt x="12100" y="6929"/>
                  </a:cubicBezTo>
                  <a:lnTo>
                    <a:pt x="12100" y="6929"/>
                  </a:lnTo>
                  <a:cubicBezTo>
                    <a:pt x="12179" y="6943"/>
                    <a:pt x="12254" y="6952"/>
                    <a:pt x="12319" y="6952"/>
                  </a:cubicBezTo>
                  <a:cubicBezTo>
                    <a:pt x="12686" y="7053"/>
                    <a:pt x="13035" y="7100"/>
                    <a:pt x="13364" y="7100"/>
                  </a:cubicBezTo>
                  <a:cubicBezTo>
                    <a:pt x="16987" y="7100"/>
                    <a:pt x="18222" y="1462"/>
                    <a:pt x="14189" y="353"/>
                  </a:cubicBezTo>
                  <a:cubicBezTo>
                    <a:pt x="13238" y="115"/>
                    <a:pt x="12267" y="1"/>
                    <a:pt x="11301"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3" name="Google Shape;2623;p44">
              <a:extLst>
                <a:ext uri="{FF2B5EF4-FFF2-40B4-BE49-F238E27FC236}">
                  <a16:creationId xmlns:a16="http://schemas.microsoft.com/office/drawing/2014/main" id="{B995118D-DF2E-615D-092C-00CF7A2319A5}"/>
                </a:ext>
              </a:extLst>
            </p:cNvPr>
            <p:cNvSpPr/>
            <p:nvPr/>
          </p:nvSpPr>
          <p:spPr>
            <a:xfrm>
              <a:off x="1566225" y="1559625"/>
              <a:ext cx="412475" cy="509600"/>
            </a:xfrm>
            <a:custGeom>
              <a:avLst/>
              <a:gdLst/>
              <a:ahLst/>
              <a:cxnLst/>
              <a:rect l="l" t="t" r="r" b="b"/>
              <a:pathLst>
                <a:path w="16499" h="20384" extrusionOk="0">
                  <a:moveTo>
                    <a:pt x="6966" y="10380"/>
                  </a:moveTo>
                  <a:cubicBezTo>
                    <a:pt x="6971" y="10441"/>
                    <a:pt x="6975" y="10500"/>
                    <a:pt x="6977" y="10550"/>
                  </a:cubicBezTo>
                  <a:lnTo>
                    <a:pt x="6977" y="10550"/>
                  </a:lnTo>
                  <a:cubicBezTo>
                    <a:pt x="7027" y="10525"/>
                    <a:pt x="7024" y="10456"/>
                    <a:pt x="6966" y="10380"/>
                  </a:cubicBezTo>
                  <a:close/>
                  <a:moveTo>
                    <a:pt x="8042" y="12683"/>
                  </a:moveTo>
                  <a:lnTo>
                    <a:pt x="8042" y="12683"/>
                  </a:lnTo>
                  <a:cubicBezTo>
                    <a:pt x="8044" y="12683"/>
                    <a:pt x="8100" y="12723"/>
                    <a:pt x="8176" y="12777"/>
                  </a:cubicBezTo>
                  <a:lnTo>
                    <a:pt x="8176" y="12777"/>
                  </a:lnTo>
                  <a:lnTo>
                    <a:pt x="8140" y="12759"/>
                  </a:lnTo>
                  <a:cubicBezTo>
                    <a:pt x="8068" y="12705"/>
                    <a:pt x="8040" y="12683"/>
                    <a:pt x="8042" y="12683"/>
                  </a:cubicBezTo>
                  <a:close/>
                  <a:moveTo>
                    <a:pt x="8710" y="13146"/>
                  </a:moveTo>
                  <a:cubicBezTo>
                    <a:pt x="8729" y="13146"/>
                    <a:pt x="8861" y="13196"/>
                    <a:pt x="8992" y="13248"/>
                  </a:cubicBezTo>
                  <a:lnTo>
                    <a:pt x="8992" y="13248"/>
                  </a:lnTo>
                  <a:cubicBezTo>
                    <a:pt x="8930" y="13232"/>
                    <a:pt x="8866" y="13215"/>
                    <a:pt x="8800" y="13199"/>
                  </a:cubicBezTo>
                  <a:cubicBezTo>
                    <a:pt x="8724" y="13161"/>
                    <a:pt x="8700" y="13146"/>
                    <a:pt x="8710" y="13146"/>
                  </a:cubicBezTo>
                  <a:close/>
                  <a:moveTo>
                    <a:pt x="9077" y="13282"/>
                  </a:moveTo>
                  <a:cubicBezTo>
                    <a:pt x="9182" y="13325"/>
                    <a:pt x="9269" y="13362"/>
                    <a:pt x="9266" y="13362"/>
                  </a:cubicBezTo>
                  <a:cubicBezTo>
                    <a:pt x="9264" y="13362"/>
                    <a:pt x="9224" y="13347"/>
                    <a:pt x="9129" y="13309"/>
                  </a:cubicBezTo>
                  <a:lnTo>
                    <a:pt x="9077" y="13282"/>
                  </a:lnTo>
                  <a:close/>
                  <a:moveTo>
                    <a:pt x="11549" y="13497"/>
                  </a:moveTo>
                  <a:cubicBezTo>
                    <a:pt x="11551" y="13497"/>
                    <a:pt x="11492" y="13505"/>
                    <a:pt x="11329" y="13529"/>
                  </a:cubicBezTo>
                  <a:lnTo>
                    <a:pt x="11302" y="13529"/>
                  </a:lnTo>
                  <a:cubicBezTo>
                    <a:pt x="11429" y="13513"/>
                    <a:pt x="11547" y="13497"/>
                    <a:pt x="11549" y="13497"/>
                  </a:cubicBezTo>
                  <a:close/>
                  <a:moveTo>
                    <a:pt x="8005" y="0"/>
                  </a:moveTo>
                  <a:cubicBezTo>
                    <a:pt x="7394" y="0"/>
                    <a:pt x="6783" y="147"/>
                    <a:pt x="6270" y="440"/>
                  </a:cubicBezTo>
                  <a:lnTo>
                    <a:pt x="6160" y="440"/>
                  </a:lnTo>
                  <a:cubicBezTo>
                    <a:pt x="2420" y="2090"/>
                    <a:pt x="0" y="5829"/>
                    <a:pt x="110" y="9899"/>
                  </a:cubicBezTo>
                  <a:cubicBezTo>
                    <a:pt x="110" y="13859"/>
                    <a:pt x="2310" y="17488"/>
                    <a:pt x="5720" y="19248"/>
                  </a:cubicBezTo>
                  <a:cubicBezTo>
                    <a:pt x="7322" y="20014"/>
                    <a:pt x="9013" y="20383"/>
                    <a:pt x="10708" y="20383"/>
                  </a:cubicBezTo>
                  <a:cubicBezTo>
                    <a:pt x="11689" y="20383"/>
                    <a:pt x="12671" y="20260"/>
                    <a:pt x="13639" y="20018"/>
                  </a:cubicBezTo>
                  <a:cubicBezTo>
                    <a:pt x="15399" y="19578"/>
                    <a:pt x="16499" y="17598"/>
                    <a:pt x="16059" y="15838"/>
                  </a:cubicBezTo>
                  <a:cubicBezTo>
                    <a:pt x="15596" y="14265"/>
                    <a:pt x="14199" y="13315"/>
                    <a:pt x="12654" y="13315"/>
                  </a:cubicBezTo>
                  <a:cubicBezTo>
                    <a:pt x="12363" y="13315"/>
                    <a:pt x="12066" y="13349"/>
                    <a:pt x="11769" y="13419"/>
                  </a:cubicBezTo>
                  <a:cubicBezTo>
                    <a:pt x="11549" y="13419"/>
                    <a:pt x="11329" y="13529"/>
                    <a:pt x="11109" y="13529"/>
                  </a:cubicBezTo>
                  <a:lnTo>
                    <a:pt x="10339" y="13529"/>
                  </a:lnTo>
                  <a:cubicBezTo>
                    <a:pt x="10237" y="13519"/>
                    <a:pt x="10149" y="13512"/>
                    <a:pt x="10072" y="13505"/>
                  </a:cubicBezTo>
                  <a:lnTo>
                    <a:pt x="10072" y="13505"/>
                  </a:lnTo>
                  <a:cubicBezTo>
                    <a:pt x="10169" y="13529"/>
                    <a:pt x="10274" y="13529"/>
                    <a:pt x="10339" y="13529"/>
                  </a:cubicBezTo>
                  <a:lnTo>
                    <a:pt x="10119" y="13529"/>
                  </a:lnTo>
                  <a:cubicBezTo>
                    <a:pt x="9899" y="13529"/>
                    <a:pt x="9533" y="13480"/>
                    <a:pt x="9671" y="13480"/>
                  </a:cubicBezTo>
                  <a:cubicBezTo>
                    <a:pt x="9723" y="13480"/>
                    <a:pt x="9845" y="13487"/>
                    <a:pt x="10072" y="13505"/>
                  </a:cubicBezTo>
                  <a:lnTo>
                    <a:pt x="10072" y="13505"/>
                  </a:lnTo>
                  <a:cubicBezTo>
                    <a:pt x="10006" y="13489"/>
                    <a:pt x="9944" y="13463"/>
                    <a:pt x="9899" y="13419"/>
                  </a:cubicBezTo>
                  <a:cubicBezTo>
                    <a:pt x="9629" y="13419"/>
                    <a:pt x="9358" y="13345"/>
                    <a:pt x="9027" y="13257"/>
                  </a:cubicBezTo>
                  <a:lnTo>
                    <a:pt x="9027" y="13257"/>
                  </a:lnTo>
                  <a:lnTo>
                    <a:pt x="8690" y="13089"/>
                  </a:lnTo>
                  <a:cubicBezTo>
                    <a:pt x="8589" y="12988"/>
                    <a:pt x="8489" y="12888"/>
                    <a:pt x="8389" y="12871"/>
                  </a:cubicBezTo>
                  <a:lnTo>
                    <a:pt x="8389" y="12871"/>
                  </a:lnTo>
                  <a:cubicBezTo>
                    <a:pt x="8138" y="12538"/>
                    <a:pt x="8120" y="12529"/>
                    <a:pt x="7920" y="12429"/>
                  </a:cubicBezTo>
                  <a:lnTo>
                    <a:pt x="7590" y="11989"/>
                  </a:lnTo>
                  <a:cubicBezTo>
                    <a:pt x="7583" y="11984"/>
                    <a:pt x="7577" y="11981"/>
                    <a:pt x="7572" y="11977"/>
                  </a:cubicBezTo>
                  <a:lnTo>
                    <a:pt x="7572" y="11977"/>
                  </a:lnTo>
                  <a:cubicBezTo>
                    <a:pt x="7505" y="11864"/>
                    <a:pt x="7418" y="11730"/>
                    <a:pt x="7327" y="11622"/>
                  </a:cubicBezTo>
                  <a:lnTo>
                    <a:pt x="7327" y="11622"/>
                  </a:lnTo>
                  <a:cubicBezTo>
                    <a:pt x="7335" y="11653"/>
                    <a:pt x="7338" y="11672"/>
                    <a:pt x="7333" y="11672"/>
                  </a:cubicBezTo>
                  <a:cubicBezTo>
                    <a:pt x="7326" y="11672"/>
                    <a:pt x="7304" y="11637"/>
                    <a:pt x="7260" y="11549"/>
                  </a:cubicBezTo>
                  <a:lnTo>
                    <a:pt x="7260" y="11549"/>
                  </a:lnTo>
                  <a:cubicBezTo>
                    <a:pt x="7282" y="11571"/>
                    <a:pt x="7305" y="11596"/>
                    <a:pt x="7327" y="11622"/>
                  </a:cubicBezTo>
                  <a:lnTo>
                    <a:pt x="7327" y="11622"/>
                  </a:lnTo>
                  <a:cubicBezTo>
                    <a:pt x="7314" y="11574"/>
                    <a:pt x="7288" y="11495"/>
                    <a:pt x="7260" y="11413"/>
                  </a:cubicBezTo>
                  <a:lnTo>
                    <a:pt x="7260" y="11413"/>
                  </a:lnTo>
                  <a:cubicBezTo>
                    <a:pt x="7260" y="11489"/>
                    <a:pt x="7260" y="11549"/>
                    <a:pt x="7260" y="11549"/>
                  </a:cubicBezTo>
                  <a:cubicBezTo>
                    <a:pt x="7260" y="11329"/>
                    <a:pt x="7150" y="11219"/>
                    <a:pt x="7150" y="11109"/>
                  </a:cubicBezTo>
                  <a:lnTo>
                    <a:pt x="7150" y="11109"/>
                  </a:lnTo>
                  <a:cubicBezTo>
                    <a:pt x="7150" y="11109"/>
                    <a:pt x="7208" y="11265"/>
                    <a:pt x="7260" y="11413"/>
                  </a:cubicBezTo>
                  <a:lnTo>
                    <a:pt x="7260" y="11413"/>
                  </a:lnTo>
                  <a:cubicBezTo>
                    <a:pt x="7260" y="11386"/>
                    <a:pt x="7260" y="11358"/>
                    <a:pt x="7260" y="11329"/>
                  </a:cubicBezTo>
                  <a:cubicBezTo>
                    <a:pt x="7166" y="11047"/>
                    <a:pt x="7072" y="10846"/>
                    <a:pt x="6978" y="10588"/>
                  </a:cubicBezTo>
                  <a:lnTo>
                    <a:pt x="6978" y="10588"/>
                  </a:lnTo>
                  <a:cubicBezTo>
                    <a:pt x="6979" y="10639"/>
                    <a:pt x="6977" y="10672"/>
                    <a:pt x="6970" y="10672"/>
                  </a:cubicBezTo>
                  <a:cubicBezTo>
                    <a:pt x="6962" y="10672"/>
                    <a:pt x="6950" y="10639"/>
                    <a:pt x="6930" y="10559"/>
                  </a:cubicBezTo>
                  <a:cubicBezTo>
                    <a:pt x="6944" y="10559"/>
                    <a:pt x="6956" y="10557"/>
                    <a:pt x="6966" y="10554"/>
                  </a:cubicBezTo>
                  <a:lnTo>
                    <a:pt x="6966" y="10554"/>
                  </a:lnTo>
                  <a:cubicBezTo>
                    <a:pt x="6970" y="10565"/>
                    <a:pt x="6974" y="10577"/>
                    <a:pt x="6978" y="10588"/>
                  </a:cubicBezTo>
                  <a:lnTo>
                    <a:pt x="6978" y="10588"/>
                  </a:lnTo>
                  <a:cubicBezTo>
                    <a:pt x="6978" y="10576"/>
                    <a:pt x="6978" y="10563"/>
                    <a:pt x="6977" y="10550"/>
                  </a:cubicBezTo>
                  <a:lnTo>
                    <a:pt x="6977" y="10550"/>
                  </a:lnTo>
                  <a:cubicBezTo>
                    <a:pt x="6974" y="10551"/>
                    <a:pt x="6970" y="10553"/>
                    <a:pt x="6966" y="10554"/>
                  </a:cubicBezTo>
                  <a:lnTo>
                    <a:pt x="6966" y="10554"/>
                  </a:lnTo>
                  <a:cubicBezTo>
                    <a:pt x="6954" y="10520"/>
                    <a:pt x="6942" y="10485"/>
                    <a:pt x="6930" y="10449"/>
                  </a:cubicBezTo>
                  <a:lnTo>
                    <a:pt x="6930" y="10339"/>
                  </a:lnTo>
                  <a:cubicBezTo>
                    <a:pt x="6943" y="10353"/>
                    <a:pt x="6955" y="10366"/>
                    <a:pt x="6966" y="10380"/>
                  </a:cubicBezTo>
                  <a:lnTo>
                    <a:pt x="6966" y="10380"/>
                  </a:lnTo>
                  <a:cubicBezTo>
                    <a:pt x="6951" y="10202"/>
                    <a:pt x="6930" y="10009"/>
                    <a:pt x="6930" y="10009"/>
                  </a:cubicBezTo>
                  <a:lnTo>
                    <a:pt x="6930" y="9569"/>
                  </a:lnTo>
                  <a:cubicBezTo>
                    <a:pt x="6930" y="9349"/>
                    <a:pt x="6930" y="9459"/>
                    <a:pt x="6930" y="9349"/>
                  </a:cubicBezTo>
                  <a:cubicBezTo>
                    <a:pt x="6930" y="9019"/>
                    <a:pt x="7040" y="8689"/>
                    <a:pt x="7150" y="8469"/>
                  </a:cubicBezTo>
                  <a:lnTo>
                    <a:pt x="7150" y="8469"/>
                  </a:lnTo>
                  <a:cubicBezTo>
                    <a:pt x="7043" y="8683"/>
                    <a:pt x="7005" y="8758"/>
                    <a:pt x="7003" y="8758"/>
                  </a:cubicBezTo>
                  <a:cubicBezTo>
                    <a:pt x="6999" y="8758"/>
                    <a:pt x="7150" y="8433"/>
                    <a:pt x="7150" y="8359"/>
                  </a:cubicBezTo>
                  <a:cubicBezTo>
                    <a:pt x="7155" y="8349"/>
                    <a:pt x="7161" y="8338"/>
                    <a:pt x="7167" y="8327"/>
                  </a:cubicBezTo>
                  <a:lnTo>
                    <a:pt x="7167" y="8327"/>
                  </a:lnTo>
                  <a:cubicBezTo>
                    <a:pt x="7157" y="8379"/>
                    <a:pt x="7150" y="8429"/>
                    <a:pt x="7150" y="8469"/>
                  </a:cubicBezTo>
                  <a:cubicBezTo>
                    <a:pt x="7173" y="8389"/>
                    <a:pt x="7191" y="8323"/>
                    <a:pt x="7205" y="8269"/>
                  </a:cubicBezTo>
                  <a:lnTo>
                    <a:pt x="7205" y="8269"/>
                  </a:lnTo>
                  <a:cubicBezTo>
                    <a:pt x="7191" y="8290"/>
                    <a:pt x="7178" y="8309"/>
                    <a:pt x="7167" y="8327"/>
                  </a:cubicBezTo>
                  <a:lnTo>
                    <a:pt x="7167" y="8327"/>
                  </a:lnTo>
                  <a:cubicBezTo>
                    <a:pt x="7193" y="8203"/>
                    <a:pt x="7237" y="8073"/>
                    <a:pt x="7246" y="8073"/>
                  </a:cubicBezTo>
                  <a:cubicBezTo>
                    <a:pt x="7252" y="8073"/>
                    <a:pt x="7243" y="8126"/>
                    <a:pt x="7205" y="8269"/>
                  </a:cubicBezTo>
                  <a:lnTo>
                    <a:pt x="7205" y="8269"/>
                  </a:lnTo>
                  <a:cubicBezTo>
                    <a:pt x="7355" y="8052"/>
                    <a:pt x="7690" y="7691"/>
                    <a:pt x="7784" y="7470"/>
                  </a:cubicBezTo>
                  <a:lnTo>
                    <a:pt x="7784" y="7470"/>
                  </a:lnTo>
                  <a:cubicBezTo>
                    <a:pt x="7875" y="7398"/>
                    <a:pt x="7942" y="7314"/>
                    <a:pt x="8006" y="7196"/>
                  </a:cubicBezTo>
                  <a:lnTo>
                    <a:pt x="8006" y="7196"/>
                  </a:lnTo>
                  <a:cubicBezTo>
                    <a:pt x="7919" y="7269"/>
                    <a:pt x="7841" y="7337"/>
                    <a:pt x="7810" y="7369"/>
                  </a:cubicBezTo>
                  <a:cubicBezTo>
                    <a:pt x="7893" y="7286"/>
                    <a:pt x="7960" y="7219"/>
                    <a:pt x="8024" y="7161"/>
                  </a:cubicBezTo>
                  <a:lnTo>
                    <a:pt x="8024" y="7161"/>
                  </a:lnTo>
                  <a:cubicBezTo>
                    <a:pt x="8026" y="7157"/>
                    <a:pt x="8028" y="7153"/>
                    <a:pt x="8030" y="7149"/>
                  </a:cubicBezTo>
                  <a:lnTo>
                    <a:pt x="8046" y="7141"/>
                  </a:lnTo>
                  <a:lnTo>
                    <a:pt x="8046" y="7141"/>
                  </a:lnTo>
                  <a:cubicBezTo>
                    <a:pt x="8039" y="7148"/>
                    <a:pt x="8031" y="7154"/>
                    <a:pt x="8024" y="7161"/>
                  </a:cubicBezTo>
                  <a:lnTo>
                    <a:pt x="8024" y="7161"/>
                  </a:lnTo>
                  <a:cubicBezTo>
                    <a:pt x="8018" y="7173"/>
                    <a:pt x="8012" y="7184"/>
                    <a:pt x="8006" y="7196"/>
                  </a:cubicBezTo>
                  <a:lnTo>
                    <a:pt x="8006" y="7196"/>
                  </a:lnTo>
                  <a:cubicBezTo>
                    <a:pt x="8039" y="7167"/>
                    <a:pt x="8073" y="7138"/>
                    <a:pt x="8107" y="7111"/>
                  </a:cubicBezTo>
                  <a:lnTo>
                    <a:pt x="8107" y="7111"/>
                  </a:lnTo>
                  <a:lnTo>
                    <a:pt x="8046" y="7141"/>
                  </a:lnTo>
                  <a:lnTo>
                    <a:pt x="8046" y="7141"/>
                  </a:lnTo>
                  <a:cubicBezTo>
                    <a:pt x="8123" y="7073"/>
                    <a:pt x="8196" y="7019"/>
                    <a:pt x="8287" y="6968"/>
                  </a:cubicBezTo>
                  <a:lnTo>
                    <a:pt x="8287" y="6968"/>
                  </a:lnTo>
                  <a:cubicBezTo>
                    <a:pt x="8243" y="7000"/>
                    <a:pt x="8177" y="7053"/>
                    <a:pt x="8107" y="7111"/>
                  </a:cubicBezTo>
                  <a:lnTo>
                    <a:pt x="8107" y="7111"/>
                  </a:lnTo>
                  <a:lnTo>
                    <a:pt x="8250" y="7039"/>
                  </a:lnTo>
                  <a:cubicBezTo>
                    <a:pt x="8309" y="6980"/>
                    <a:pt x="8336" y="6949"/>
                    <a:pt x="8340" y="6939"/>
                  </a:cubicBezTo>
                  <a:lnTo>
                    <a:pt x="8340" y="6939"/>
                  </a:lnTo>
                  <a:cubicBezTo>
                    <a:pt x="8347" y="6936"/>
                    <a:pt x="8353" y="6932"/>
                    <a:pt x="8360" y="6929"/>
                  </a:cubicBezTo>
                  <a:cubicBezTo>
                    <a:pt x="8690" y="6709"/>
                    <a:pt x="9129" y="6489"/>
                    <a:pt x="9569" y="6379"/>
                  </a:cubicBezTo>
                  <a:cubicBezTo>
                    <a:pt x="10339" y="5939"/>
                    <a:pt x="10889" y="5169"/>
                    <a:pt x="11109" y="4290"/>
                  </a:cubicBezTo>
                  <a:cubicBezTo>
                    <a:pt x="11659" y="2530"/>
                    <a:pt x="10669" y="660"/>
                    <a:pt x="8909" y="110"/>
                  </a:cubicBezTo>
                  <a:cubicBezTo>
                    <a:pt x="8616" y="37"/>
                    <a:pt x="8311" y="0"/>
                    <a:pt x="80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4" name="Google Shape;2624;p44">
              <a:extLst>
                <a:ext uri="{FF2B5EF4-FFF2-40B4-BE49-F238E27FC236}">
                  <a16:creationId xmlns:a16="http://schemas.microsoft.com/office/drawing/2014/main" id="{403DABC4-F612-51D9-9EF0-A5C8D8FD3155}"/>
                </a:ext>
              </a:extLst>
            </p:cNvPr>
            <p:cNvSpPr/>
            <p:nvPr/>
          </p:nvSpPr>
          <p:spPr>
            <a:xfrm>
              <a:off x="2215150" y="1559050"/>
              <a:ext cx="455575" cy="509275"/>
            </a:xfrm>
            <a:custGeom>
              <a:avLst/>
              <a:gdLst/>
              <a:ahLst/>
              <a:cxnLst/>
              <a:rect l="l" t="t" r="r" b="b"/>
              <a:pathLst>
                <a:path w="18223" h="20371" extrusionOk="0">
                  <a:moveTo>
                    <a:pt x="11549" y="6842"/>
                  </a:moveTo>
                  <a:cubicBezTo>
                    <a:pt x="11635" y="6842"/>
                    <a:pt x="11737" y="6859"/>
                    <a:pt x="11842" y="6879"/>
                  </a:cubicBezTo>
                  <a:lnTo>
                    <a:pt x="11842" y="6879"/>
                  </a:lnTo>
                  <a:cubicBezTo>
                    <a:pt x="11699" y="6859"/>
                    <a:pt x="11549" y="6842"/>
                    <a:pt x="11549" y="6842"/>
                  </a:cubicBezTo>
                  <a:close/>
                  <a:moveTo>
                    <a:pt x="7749" y="9143"/>
                  </a:moveTo>
                  <a:lnTo>
                    <a:pt x="7749" y="9143"/>
                  </a:lnTo>
                  <a:cubicBezTo>
                    <a:pt x="7716" y="9219"/>
                    <a:pt x="7689" y="9275"/>
                    <a:pt x="7681" y="9275"/>
                  </a:cubicBezTo>
                  <a:cubicBezTo>
                    <a:pt x="7673" y="9275"/>
                    <a:pt x="7678" y="9240"/>
                    <a:pt x="7700" y="9152"/>
                  </a:cubicBezTo>
                  <a:cubicBezTo>
                    <a:pt x="7720" y="9152"/>
                    <a:pt x="7736" y="9148"/>
                    <a:pt x="7749" y="9143"/>
                  </a:cubicBezTo>
                  <a:close/>
                  <a:moveTo>
                    <a:pt x="7590" y="10692"/>
                  </a:moveTo>
                  <a:lnTo>
                    <a:pt x="7590" y="10692"/>
                  </a:lnTo>
                  <a:cubicBezTo>
                    <a:pt x="7615" y="10785"/>
                    <a:pt x="7638" y="10869"/>
                    <a:pt x="7657" y="10944"/>
                  </a:cubicBezTo>
                  <a:lnTo>
                    <a:pt x="7657" y="10944"/>
                  </a:lnTo>
                  <a:cubicBezTo>
                    <a:pt x="7639" y="10862"/>
                    <a:pt x="7618" y="10777"/>
                    <a:pt x="7590" y="10692"/>
                  </a:cubicBezTo>
                  <a:close/>
                  <a:moveTo>
                    <a:pt x="7657" y="10944"/>
                  </a:moveTo>
                  <a:lnTo>
                    <a:pt x="7657" y="10944"/>
                  </a:lnTo>
                  <a:cubicBezTo>
                    <a:pt x="7693" y="11113"/>
                    <a:pt x="7714" y="11266"/>
                    <a:pt x="7754" y="11369"/>
                  </a:cubicBezTo>
                  <a:lnTo>
                    <a:pt x="7754" y="11369"/>
                  </a:lnTo>
                  <a:cubicBezTo>
                    <a:pt x="7740" y="11285"/>
                    <a:pt x="7710" y="11149"/>
                    <a:pt x="7657" y="10944"/>
                  </a:cubicBezTo>
                  <a:close/>
                  <a:moveTo>
                    <a:pt x="8429" y="12900"/>
                  </a:moveTo>
                  <a:cubicBezTo>
                    <a:pt x="8482" y="12977"/>
                    <a:pt x="8518" y="13034"/>
                    <a:pt x="8508" y="13034"/>
                  </a:cubicBezTo>
                  <a:cubicBezTo>
                    <a:pt x="8504" y="13034"/>
                    <a:pt x="8492" y="13024"/>
                    <a:pt x="8470" y="13002"/>
                  </a:cubicBezTo>
                  <a:lnTo>
                    <a:pt x="8429" y="12900"/>
                  </a:lnTo>
                  <a:close/>
                  <a:moveTo>
                    <a:pt x="11302" y="1"/>
                  </a:moveTo>
                  <a:cubicBezTo>
                    <a:pt x="10034" y="1"/>
                    <a:pt x="8776" y="198"/>
                    <a:pt x="7590" y="573"/>
                  </a:cubicBezTo>
                  <a:cubicBezTo>
                    <a:pt x="5500" y="1343"/>
                    <a:pt x="3740" y="2773"/>
                    <a:pt x="2420" y="4533"/>
                  </a:cubicBezTo>
                  <a:cubicBezTo>
                    <a:pt x="221" y="7832"/>
                    <a:pt x="1" y="12012"/>
                    <a:pt x="1761" y="15421"/>
                  </a:cubicBezTo>
                  <a:cubicBezTo>
                    <a:pt x="2860" y="17511"/>
                    <a:pt x="4620" y="19051"/>
                    <a:pt x="6710" y="19931"/>
                  </a:cubicBezTo>
                  <a:cubicBezTo>
                    <a:pt x="7223" y="20224"/>
                    <a:pt x="7785" y="20371"/>
                    <a:pt x="8396" y="20371"/>
                  </a:cubicBezTo>
                  <a:cubicBezTo>
                    <a:pt x="8702" y="20371"/>
                    <a:pt x="9020" y="20334"/>
                    <a:pt x="9350" y="20261"/>
                  </a:cubicBezTo>
                  <a:cubicBezTo>
                    <a:pt x="10120" y="20041"/>
                    <a:pt x="10890" y="19491"/>
                    <a:pt x="11330" y="18721"/>
                  </a:cubicBezTo>
                  <a:cubicBezTo>
                    <a:pt x="12099" y="17291"/>
                    <a:pt x="11879" y="14761"/>
                    <a:pt x="10120" y="13992"/>
                  </a:cubicBezTo>
                  <a:lnTo>
                    <a:pt x="10340" y="13992"/>
                  </a:lnTo>
                  <a:cubicBezTo>
                    <a:pt x="9900" y="13882"/>
                    <a:pt x="9570" y="13772"/>
                    <a:pt x="9240" y="13552"/>
                  </a:cubicBezTo>
                  <a:lnTo>
                    <a:pt x="8910" y="13222"/>
                  </a:lnTo>
                  <a:cubicBezTo>
                    <a:pt x="8792" y="13143"/>
                    <a:pt x="8731" y="13107"/>
                    <a:pt x="8707" y="13098"/>
                  </a:cubicBezTo>
                  <a:lnTo>
                    <a:pt x="8707" y="13098"/>
                  </a:lnTo>
                  <a:cubicBezTo>
                    <a:pt x="8583" y="12987"/>
                    <a:pt x="8491" y="12869"/>
                    <a:pt x="8360" y="12672"/>
                  </a:cubicBezTo>
                  <a:lnTo>
                    <a:pt x="8323" y="12635"/>
                  </a:lnTo>
                  <a:lnTo>
                    <a:pt x="8323" y="12635"/>
                  </a:lnTo>
                  <a:lnTo>
                    <a:pt x="8250" y="12452"/>
                  </a:lnTo>
                  <a:cubicBezTo>
                    <a:pt x="8097" y="12299"/>
                    <a:pt x="7997" y="12145"/>
                    <a:pt x="7913" y="11955"/>
                  </a:cubicBezTo>
                  <a:lnTo>
                    <a:pt x="7913" y="11955"/>
                  </a:lnTo>
                  <a:cubicBezTo>
                    <a:pt x="7889" y="11836"/>
                    <a:pt x="7810" y="11649"/>
                    <a:pt x="7810" y="11462"/>
                  </a:cubicBezTo>
                  <a:cubicBezTo>
                    <a:pt x="7787" y="11439"/>
                    <a:pt x="7770" y="11408"/>
                    <a:pt x="7754" y="11369"/>
                  </a:cubicBezTo>
                  <a:lnTo>
                    <a:pt x="7754" y="11369"/>
                  </a:lnTo>
                  <a:cubicBezTo>
                    <a:pt x="7767" y="11444"/>
                    <a:pt x="7767" y="11476"/>
                    <a:pt x="7757" y="11476"/>
                  </a:cubicBezTo>
                  <a:cubicBezTo>
                    <a:pt x="7733" y="11476"/>
                    <a:pt x="7647" y="11249"/>
                    <a:pt x="7590" y="11022"/>
                  </a:cubicBezTo>
                  <a:cubicBezTo>
                    <a:pt x="7480" y="10692"/>
                    <a:pt x="7590" y="10692"/>
                    <a:pt x="7590" y="10582"/>
                  </a:cubicBezTo>
                  <a:lnTo>
                    <a:pt x="7590" y="10079"/>
                  </a:lnTo>
                  <a:lnTo>
                    <a:pt x="7590" y="10079"/>
                  </a:lnTo>
                  <a:cubicBezTo>
                    <a:pt x="7619" y="9892"/>
                    <a:pt x="7660" y="9643"/>
                    <a:pt x="7700" y="9482"/>
                  </a:cubicBezTo>
                  <a:cubicBezTo>
                    <a:pt x="7790" y="9302"/>
                    <a:pt x="7880" y="9049"/>
                    <a:pt x="7909" y="8843"/>
                  </a:cubicBezTo>
                  <a:lnTo>
                    <a:pt x="7909" y="8843"/>
                  </a:lnTo>
                  <a:lnTo>
                    <a:pt x="8030" y="8602"/>
                  </a:lnTo>
                  <a:cubicBezTo>
                    <a:pt x="8175" y="8384"/>
                    <a:pt x="8560" y="7975"/>
                    <a:pt x="8520" y="7975"/>
                  </a:cubicBezTo>
                  <a:cubicBezTo>
                    <a:pt x="8499" y="7975"/>
                    <a:pt x="8366" y="8083"/>
                    <a:pt x="8030" y="8382"/>
                  </a:cubicBezTo>
                  <a:cubicBezTo>
                    <a:pt x="8250" y="8162"/>
                    <a:pt x="8470" y="7942"/>
                    <a:pt x="8690" y="7722"/>
                  </a:cubicBezTo>
                  <a:lnTo>
                    <a:pt x="8800" y="7612"/>
                  </a:lnTo>
                  <a:cubicBezTo>
                    <a:pt x="9130" y="7392"/>
                    <a:pt x="9350" y="7282"/>
                    <a:pt x="9680" y="7172"/>
                  </a:cubicBezTo>
                  <a:cubicBezTo>
                    <a:pt x="9715" y="7149"/>
                    <a:pt x="9745" y="7128"/>
                    <a:pt x="9769" y="7110"/>
                  </a:cubicBezTo>
                  <a:lnTo>
                    <a:pt x="9769" y="7110"/>
                  </a:lnTo>
                  <a:lnTo>
                    <a:pt x="10010" y="7062"/>
                  </a:lnTo>
                  <a:lnTo>
                    <a:pt x="10450" y="6952"/>
                  </a:lnTo>
                  <a:lnTo>
                    <a:pt x="10780" y="6952"/>
                  </a:lnTo>
                  <a:cubicBezTo>
                    <a:pt x="10881" y="6912"/>
                    <a:pt x="10911" y="6886"/>
                    <a:pt x="10897" y="6871"/>
                  </a:cubicBezTo>
                  <a:lnTo>
                    <a:pt x="10897" y="6871"/>
                  </a:lnTo>
                  <a:cubicBezTo>
                    <a:pt x="10927" y="6870"/>
                    <a:pt x="10956" y="6870"/>
                    <a:pt x="10986" y="6870"/>
                  </a:cubicBezTo>
                  <a:cubicBezTo>
                    <a:pt x="11192" y="6870"/>
                    <a:pt x="11385" y="6897"/>
                    <a:pt x="11549" y="6952"/>
                  </a:cubicBezTo>
                  <a:lnTo>
                    <a:pt x="11879" y="6952"/>
                  </a:lnTo>
                  <a:cubicBezTo>
                    <a:pt x="12076" y="6952"/>
                    <a:pt x="12126" y="6943"/>
                    <a:pt x="12100" y="6929"/>
                  </a:cubicBezTo>
                  <a:lnTo>
                    <a:pt x="12100" y="6929"/>
                  </a:lnTo>
                  <a:cubicBezTo>
                    <a:pt x="12179" y="6943"/>
                    <a:pt x="12254" y="6952"/>
                    <a:pt x="12319" y="6952"/>
                  </a:cubicBezTo>
                  <a:cubicBezTo>
                    <a:pt x="12686" y="7053"/>
                    <a:pt x="13035" y="7100"/>
                    <a:pt x="13364" y="7100"/>
                  </a:cubicBezTo>
                  <a:cubicBezTo>
                    <a:pt x="16987" y="7100"/>
                    <a:pt x="18222" y="1462"/>
                    <a:pt x="14189" y="353"/>
                  </a:cubicBezTo>
                  <a:cubicBezTo>
                    <a:pt x="13238" y="115"/>
                    <a:pt x="12267" y="1"/>
                    <a:pt x="11302"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5" name="Google Shape;2625;p44">
              <a:extLst>
                <a:ext uri="{FF2B5EF4-FFF2-40B4-BE49-F238E27FC236}">
                  <a16:creationId xmlns:a16="http://schemas.microsoft.com/office/drawing/2014/main" id="{A9B5B6BC-00C1-6B87-E40D-E789820FADED}"/>
                </a:ext>
              </a:extLst>
            </p:cNvPr>
            <p:cNvSpPr/>
            <p:nvPr/>
          </p:nvSpPr>
          <p:spPr>
            <a:xfrm>
              <a:off x="2899825" y="1559625"/>
              <a:ext cx="409750" cy="509600"/>
            </a:xfrm>
            <a:custGeom>
              <a:avLst/>
              <a:gdLst/>
              <a:ahLst/>
              <a:cxnLst/>
              <a:rect l="l" t="t" r="r" b="b"/>
              <a:pathLst>
                <a:path w="16390" h="20384" extrusionOk="0">
                  <a:moveTo>
                    <a:pt x="8276" y="6935"/>
                  </a:moveTo>
                  <a:cubicBezTo>
                    <a:pt x="8274" y="6935"/>
                    <a:pt x="8215" y="6979"/>
                    <a:pt x="8140" y="7039"/>
                  </a:cubicBezTo>
                  <a:lnTo>
                    <a:pt x="8140" y="7039"/>
                  </a:lnTo>
                  <a:cubicBezTo>
                    <a:pt x="8239" y="6965"/>
                    <a:pt x="8277" y="6935"/>
                    <a:pt x="8276" y="6935"/>
                  </a:cubicBezTo>
                  <a:close/>
                  <a:moveTo>
                    <a:pt x="7184" y="8073"/>
                  </a:moveTo>
                  <a:cubicBezTo>
                    <a:pt x="7196" y="8073"/>
                    <a:pt x="7167" y="8174"/>
                    <a:pt x="7040" y="8469"/>
                  </a:cubicBezTo>
                  <a:cubicBezTo>
                    <a:pt x="7040" y="8334"/>
                    <a:pt x="7165" y="8073"/>
                    <a:pt x="7184" y="8073"/>
                  </a:cubicBezTo>
                  <a:close/>
                  <a:moveTo>
                    <a:pt x="7040" y="8469"/>
                  </a:moveTo>
                  <a:cubicBezTo>
                    <a:pt x="7003" y="8581"/>
                    <a:pt x="6978" y="8655"/>
                    <a:pt x="6963" y="8700"/>
                  </a:cubicBezTo>
                  <a:lnTo>
                    <a:pt x="6963" y="8700"/>
                  </a:lnTo>
                  <a:cubicBezTo>
                    <a:pt x="6983" y="8615"/>
                    <a:pt x="7006" y="8537"/>
                    <a:pt x="7040" y="8469"/>
                  </a:cubicBezTo>
                  <a:close/>
                  <a:moveTo>
                    <a:pt x="8672" y="13146"/>
                  </a:moveTo>
                  <a:cubicBezTo>
                    <a:pt x="8677" y="13146"/>
                    <a:pt x="8814" y="13197"/>
                    <a:pt x="8955" y="13250"/>
                  </a:cubicBezTo>
                  <a:lnTo>
                    <a:pt x="8955" y="13250"/>
                  </a:lnTo>
                  <a:cubicBezTo>
                    <a:pt x="8903" y="13233"/>
                    <a:pt x="8852" y="13216"/>
                    <a:pt x="8800" y="13199"/>
                  </a:cubicBezTo>
                  <a:cubicBezTo>
                    <a:pt x="8705" y="13161"/>
                    <a:pt x="8669" y="13146"/>
                    <a:pt x="8672" y="13146"/>
                  </a:cubicBezTo>
                  <a:close/>
                  <a:moveTo>
                    <a:pt x="7700" y="0"/>
                  </a:moveTo>
                  <a:cubicBezTo>
                    <a:pt x="7113" y="0"/>
                    <a:pt x="6527" y="147"/>
                    <a:pt x="5940" y="440"/>
                  </a:cubicBezTo>
                  <a:lnTo>
                    <a:pt x="6050" y="440"/>
                  </a:lnTo>
                  <a:cubicBezTo>
                    <a:pt x="2311" y="2090"/>
                    <a:pt x="1" y="5829"/>
                    <a:pt x="1" y="9899"/>
                  </a:cubicBezTo>
                  <a:cubicBezTo>
                    <a:pt x="1" y="13859"/>
                    <a:pt x="2201" y="17488"/>
                    <a:pt x="5720" y="19248"/>
                  </a:cubicBezTo>
                  <a:cubicBezTo>
                    <a:pt x="7253" y="20014"/>
                    <a:pt x="8918" y="20383"/>
                    <a:pt x="10604" y="20383"/>
                  </a:cubicBezTo>
                  <a:cubicBezTo>
                    <a:pt x="11579" y="20383"/>
                    <a:pt x="12562" y="20260"/>
                    <a:pt x="13529" y="20018"/>
                  </a:cubicBezTo>
                  <a:cubicBezTo>
                    <a:pt x="15399" y="19578"/>
                    <a:pt x="16389" y="17598"/>
                    <a:pt x="15949" y="15838"/>
                  </a:cubicBezTo>
                  <a:cubicBezTo>
                    <a:pt x="15486" y="14265"/>
                    <a:pt x="14090" y="13315"/>
                    <a:pt x="12544" y="13315"/>
                  </a:cubicBezTo>
                  <a:cubicBezTo>
                    <a:pt x="12253" y="13315"/>
                    <a:pt x="11956" y="13349"/>
                    <a:pt x="11660" y="13419"/>
                  </a:cubicBezTo>
                  <a:cubicBezTo>
                    <a:pt x="11550" y="13419"/>
                    <a:pt x="11330" y="13529"/>
                    <a:pt x="11110" y="13529"/>
                  </a:cubicBezTo>
                  <a:lnTo>
                    <a:pt x="10230" y="13529"/>
                  </a:lnTo>
                  <a:cubicBezTo>
                    <a:pt x="10153" y="13521"/>
                    <a:pt x="10084" y="13514"/>
                    <a:pt x="10023" y="13509"/>
                  </a:cubicBezTo>
                  <a:lnTo>
                    <a:pt x="10023" y="13509"/>
                  </a:lnTo>
                  <a:cubicBezTo>
                    <a:pt x="10105" y="13529"/>
                    <a:pt x="10168" y="13529"/>
                    <a:pt x="10230" y="13529"/>
                  </a:cubicBezTo>
                  <a:lnTo>
                    <a:pt x="10010" y="13529"/>
                  </a:lnTo>
                  <a:cubicBezTo>
                    <a:pt x="9790" y="13529"/>
                    <a:pt x="9472" y="13480"/>
                    <a:pt x="9611" y="13480"/>
                  </a:cubicBezTo>
                  <a:cubicBezTo>
                    <a:pt x="9665" y="13480"/>
                    <a:pt x="9791" y="13487"/>
                    <a:pt x="10023" y="13509"/>
                  </a:cubicBezTo>
                  <a:lnTo>
                    <a:pt x="10023" y="13509"/>
                  </a:lnTo>
                  <a:cubicBezTo>
                    <a:pt x="9960" y="13493"/>
                    <a:pt x="9885" y="13466"/>
                    <a:pt x="9790" y="13419"/>
                  </a:cubicBezTo>
                  <a:cubicBezTo>
                    <a:pt x="9563" y="13419"/>
                    <a:pt x="9336" y="13367"/>
                    <a:pt x="9110" y="13298"/>
                  </a:cubicBezTo>
                  <a:lnTo>
                    <a:pt x="9110" y="13298"/>
                  </a:lnTo>
                  <a:lnTo>
                    <a:pt x="8690" y="13089"/>
                  </a:lnTo>
                  <a:cubicBezTo>
                    <a:pt x="8580" y="12979"/>
                    <a:pt x="8470" y="12869"/>
                    <a:pt x="8360" y="12869"/>
                  </a:cubicBezTo>
                  <a:lnTo>
                    <a:pt x="8360" y="12869"/>
                  </a:lnTo>
                  <a:lnTo>
                    <a:pt x="8360" y="12869"/>
                  </a:lnTo>
                  <a:cubicBezTo>
                    <a:pt x="8028" y="12538"/>
                    <a:pt x="8010" y="12529"/>
                    <a:pt x="7810" y="12429"/>
                  </a:cubicBezTo>
                  <a:lnTo>
                    <a:pt x="7739" y="12334"/>
                  </a:lnTo>
                  <a:lnTo>
                    <a:pt x="7739" y="12334"/>
                  </a:lnTo>
                  <a:cubicBezTo>
                    <a:pt x="7718" y="12297"/>
                    <a:pt x="7700" y="12253"/>
                    <a:pt x="7700" y="12209"/>
                  </a:cubicBezTo>
                  <a:cubicBezTo>
                    <a:pt x="7590" y="12209"/>
                    <a:pt x="7370" y="11769"/>
                    <a:pt x="7260" y="11549"/>
                  </a:cubicBezTo>
                  <a:cubicBezTo>
                    <a:pt x="7260" y="11549"/>
                    <a:pt x="7260" y="11458"/>
                    <a:pt x="7178" y="11359"/>
                  </a:cubicBezTo>
                  <a:lnTo>
                    <a:pt x="7178" y="11359"/>
                  </a:lnTo>
                  <a:cubicBezTo>
                    <a:pt x="7151" y="11290"/>
                    <a:pt x="7131" y="11234"/>
                    <a:pt x="7100" y="11184"/>
                  </a:cubicBezTo>
                  <a:lnTo>
                    <a:pt x="7100" y="11184"/>
                  </a:lnTo>
                  <a:cubicBezTo>
                    <a:pt x="7009" y="10929"/>
                    <a:pt x="6930" y="10728"/>
                    <a:pt x="6930" y="10449"/>
                  </a:cubicBezTo>
                  <a:cubicBezTo>
                    <a:pt x="6930" y="10415"/>
                    <a:pt x="6930" y="10377"/>
                    <a:pt x="6930" y="10339"/>
                  </a:cubicBezTo>
                  <a:lnTo>
                    <a:pt x="6930" y="9459"/>
                  </a:lnTo>
                  <a:lnTo>
                    <a:pt x="6930" y="9019"/>
                  </a:lnTo>
                  <a:cubicBezTo>
                    <a:pt x="6930" y="9019"/>
                    <a:pt x="6852" y="9643"/>
                    <a:pt x="6827" y="9643"/>
                  </a:cubicBezTo>
                  <a:cubicBezTo>
                    <a:pt x="6823" y="9643"/>
                    <a:pt x="6820" y="9621"/>
                    <a:pt x="6820" y="9569"/>
                  </a:cubicBezTo>
                  <a:cubicBezTo>
                    <a:pt x="6930" y="9349"/>
                    <a:pt x="6820" y="9459"/>
                    <a:pt x="6820" y="9349"/>
                  </a:cubicBezTo>
                  <a:cubicBezTo>
                    <a:pt x="6891" y="9137"/>
                    <a:pt x="6916" y="8925"/>
                    <a:pt x="6954" y="8743"/>
                  </a:cubicBezTo>
                  <a:lnTo>
                    <a:pt x="6954" y="8743"/>
                  </a:lnTo>
                  <a:cubicBezTo>
                    <a:pt x="6984" y="8676"/>
                    <a:pt x="7086" y="8424"/>
                    <a:pt x="7150" y="8359"/>
                  </a:cubicBezTo>
                  <a:cubicBezTo>
                    <a:pt x="7150" y="8184"/>
                    <a:pt x="7500" y="7798"/>
                    <a:pt x="7642" y="7537"/>
                  </a:cubicBezTo>
                  <a:lnTo>
                    <a:pt x="7642" y="7537"/>
                  </a:lnTo>
                  <a:cubicBezTo>
                    <a:pt x="7737" y="7442"/>
                    <a:pt x="7844" y="7335"/>
                    <a:pt x="8030" y="7149"/>
                  </a:cubicBezTo>
                  <a:lnTo>
                    <a:pt x="8140" y="7039"/>
                  </a:lnTo>
                  <a:lnTo>
                    <a:pt x="8140" y="7039"/>
                  </a:lnTo>
                  <a:cubicBezTo>
                    <a:pt x="8041" y="7119"/>
                    <a:pt x="7913" y="7226"/>
                    <a:pt x="7850" y="7301"/>
                  </a:cubicBezTo>
                  <a:lnTo>
                    <a:pt x="7850" y="7301"/>
                  </a:lnTo>
                  <a:cubicBezTo>
                    <a:pt x="7967" y="7125"/>
                    <a:pt x="8152" y="7027"/>
                    <a:pt x="8250" y="6929"/>
                  </a:cubicBezTo>
                  <a:cubicBezTo>
                    <a:pt x="8690" y="6709"/>
                    <a:pt x="9020" y="6489"/>
                    <a:pt x="9460" y="6379"/>
                  </a:cubicBezTo>
                  <a:cubicBezTo>
                    <a:pt x="10230" y="5939"/>
                    <a:pt x="10780" y="5169"/>
                    <a:pt x="11000" y="4290"/>
                  </a:cubicBezTo>
                  <a:cubicBezTo>
                    <a:pt x="11550" y="2530"/>
                    <a:pt x="10450" y="550"/>
                    <a:pt x="8580" y="110"/>
                  </a:cubicBezTo>
                  <a:cubicBezTo>
                    <a:pt x="8287" y="37"/>
                    <a:pt x="7993" y="0"/>
                    <a:pt x="770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6" name="Google Shape;2626;p44">
              <a:extLst>
                <a:ext uri="{FF2B5EF4-FFF2-40B4-BE49-F238E27FC236}">
                  <a16:creationId xmlns:a16="http://schemas.microsoft.com/office/drawing/2014/main" id="{4ACC387D-9436-0AC3-6E92-1C353E65FE39}"/>
                </a:ext>
              </a:extLst>
            </p:cNvPr>
            <p:cNvSpPr/>
            <p:nvPr/>
          </p:nvSpPr>
          <p:spPr>
            <a:xfrm>
              <a:off x="3548775" y="1559050"/>
              <a:ext cx="452800" cy="511950"/>
            </a:xfrm>
            <a:custGeom>
              <a:avLst/>
              <a:gdLst/>
              <a:ahLst/>
              <a:cxnLst/>
              <a:rect l="l" t="t" r="r" b="b"/>
              <a:pathLst>
                <a:path w="18112" h="20478" extrusionOk="0">
                  <a:moveTo>
                    <a:pt x="11439" y="6842"/>
                  </a:moveTo>
                  <a:cubicBezTo>
                    <a:pt x="11542" y="6842"/>
                    <a:pt x="11635" y="6853"/>
                    <a:pt x="11723" y="6868"/>
                  </a:cubicBezTo>
                  <a:lnTo>
                    <a:pt x="11723" y="6868"/>
                  </a:lnTo>
                  <a:cubicBezTo>
                    <a:pt x="11594" y="6853"/>
                    <a:pt x="11473" y="6842"/>
                    <a:pt x="11439" y="6842"/>
                  </a:cubicBezTo>
                  <a:close/>
                  <a:moveTo>
                    <a:pt x="8319" y="12900"/>
                  </a:moveTo>
                  <a:lnTo>
                    <a:pt x="8319" y="12900"/>
                  </a:lnTo>
                  <a:cubicBezTo>
                    <a:pt x="8371" y="12977"/>
                    <a:pt x="8408" y="13034"/>
                    <a:pt x="8398" y="13034"/>
                  </a:cubicBezTo>
                  <a:cubicBezTo>
                    <a:pt x="8394" y="13034"/>
                    <a:pt x="8382" y="13024"/>
                    <a:pt x="8359" y="13002"/>
                  </a:cubicBezTo>
                  <a:lnTo>
                    <a:pt x="8319" y="12900"/>
                  </a:lnTo>
                  <a:close/>
                  <a:moveTo>
                    <a:pt x="11226" y="1"/>
                  </a:moveTo>
                  <a:cubicBezTo>
                    <a:pt x="9977" y="1"/>
                    <a:pt x="8728" y="198"/>
                    <a:pt x="7479" y="573"/>
                  </a:cubicBezTo>
                  <a:cubicBezTo>
                    <a:pt x="5500" y="1343"/>
                    <a:pt x="3630" y="2773"/>
                    <a:pt x="2420" y="4533"/>
                  </a:cubicBezTo>
                  <a:cubicBezTo>
                    <a:pt x="220" y="7832"/>
                    <a:pt x="0" y="12012"/>
                    <a:pt x="1760" y="15421"/>
                  </a:cubicBezTo>
                  <a:cubicBezTo>
                    <a:pt x="2860" y="17511"/>
                    <a:pt x="4510" y="19051"/>
                    <a:pt x="6599" y="19931"/>
                  </a:cubicBezTo>
                  <a:cubicBezTo>
                    <a:pt x="7201" y="20307"/>
                    <a:pt x="7802" y="20477"/>
                    <a:pt x="8438" y="20477"/>
                  </a:cubicBezTo>
                  <a:cubicBezTo>
                    <a:pt x="8733" y="20477"/>
                    <a:pt x="9036" y="20440"/>
                    <a:pt x="9349" y="20371"/>
                  </a:cubicBezTo>
                  <a:cubicBezTo>
                    <a:pt x="10119" y="20151"/>
                    <a:pt x="10889" y="19491"/>
                    <a:pt x="11329" y="18721"/>
                  </a:cubicBezTo>
                  <a:cubicBezTo>
                    <a:pt x="12209" y="17291"/>
                    <a:pt x="11879" y="14871"/>
                    <a:pt x="10119" y="14102"/>
                  </a:cubicBezTo>
                  <a:lnTo>
                    <a:pt x="10229" y="13992"/>
                  </a:lnTo>
                  <a:cubicBezTo>
                    <a:pt x="9789" y="13882"/>
                    <a:pt x="9459" y="13772"/>
                    <a:pt x="9129" y="13552"/>
                  </a:cubicBezTo>
                  <a:lnTo>
                    <a:pt x="8799" y="13222"/>
                  </a:lnTo>
                  <a:cubicBezTo>
                    <a:pt x="8682" y="13143"/>
                    <a:pt x="8620" y="13107"/>
                    <a:pt x="8596" y="13098"/>
                  </a:cubicBezTo>
                  <a:lnTo>
                    <a:pt x="8596" y="13098"/>
                  </a:lnTo>
                  <a:cubicBezTo>
                    <a:pt x="8473" y="12987"/>
                    <a:pt x="8381" y="12869"/>
                    <a:pt x="8249" y="12672"/>
                  </a:cubicBezTo>
                  <a:lnTo>
                    <a:pt x="8213" y="12635"/>
                  </a:lnTo>
                  <a:lnTo>
                    <a:pt x="8139" y="12452"/>
                  </a:lnTo>
                  <a:cubicBezTo>
                    <a:pt x="7986" y="12299"/>
                    <a:pt x="7886" y="12145"/>
                    <a:pt x="7803" y="11955"/>
                  </a:cubicBezTo>
                  <a:lnTo>
                    <a:pt x="7803" y="11955"/>
                  </a:lnTo>
                  <a:cubicBezTo>
                    <a:pt x="7779" y="11836"/>
                    <a:pt x="7699" y="11649"/>
                    <a:pt x="7699" y="11462"/>
                  </a:cubicBezTo>
                  <a:cubicBezTo>
                    <a:pt x="7679" y="11442"/>
                    <a:pt x="7663" y="11414"/>
                    <a:pt x="7649" y="11381"/>
                  </a:cubicBezTo>
                  <a:lnTo>
                    <a:pt x="7649" y="11381"/>
                  </a:lnTo>
                  <a:cubicBezTo>
                    <a:pt x="7661" y="11448"/>
                    <a:pt x="7663" y="11476"/>
                    <a:pt x="7659" y="11476"/>
                  </a:cubicBezTo>
                  <a:cubicBezTo>
                    <a:pt x="7651" y="11476"/>
                    <a:pt x="7621" y="11367"/>
                    <a:pt x="7603" y="11223"/>
                  </a:cubicBezTo>
                  <a:lnTo>
                    <a:pt x="7603" y="11223"/>
                  </a:lnTo>
                  <a:cubicBezTo>
                    <a:pt x="7616" y="11284"/>
                    <a:pt x="7630" y="11338"/>
                    <a:pt x="7649" y="11381"/>
                  </a:cubicBezTo>
                  <a:lnTo>
                    <a:pt x="7649" y="11381"/>
                  </a:lnTo>
                  <a:cubicBezTo>
                    <a:pt x="7639" y="11326"/>
                    <a:pt x="7621" y="11245"/>
                    <a:pt x="7593" y="11131"/>
                  </a:cubicBezTo>
                  <a:lnTo>
                    <a:pt x="7593" y="11131"/>
                  </a:lnTo>
                  <a:cubicBezTo>
                    <a:pt x="7596" y="11163"/>
                    <a:pt x="7599" y="11194"/>
                    <a:pt x="7603" y="11223"/>
                  </a:cubicBezTo>
                  <a:lnTo>
                    <a:pt x="7603" y="11223"/>
                  </a:lnTo>
                  <a:cubicBezTo>
                    <a:pt x="7584" y="11141"/>
                    <a:pt x="7568" y="11045"/>
                    <a:pt x="7546" y="10943"/>
                  </a:cubicBezTo>
                  <a:lnTo>
                    <a:pt x="7546" y="10943"/>
                  </a:lnTo>
                  <a:cubicBezTo>
                    <a:pt x="7564" y="11014"/>
                    <a:pt x="7580" y="11076"/>
                    <a:pt x="7593" y="11131"/>
                  </a:cubicBezTo>
                  <a:lnTo>
                    <a:pt x="7593" y="11131"/>
                  </a:lnTo>
                  <a:cubicBezTo>
                    <a:pt x="7591" y="11095"/>
                    <a:pt x="7589" y="11059"/>
                    <a:pt x="7589" y="11022"/>
                  </a:cubicBezTo>
                  <a:cubicBezTo>
                    <a:pt x="7479" y="10692"/>
                    <a:pt x="7589" y="10692"/>
                    <a:pt x="7589" y="10582"/>
                  </a:cubicBezTo>
                  <a:lnTo>
                    <a:pt x="7589" y="9702"/>
                  </a:lnTo>
                  <a:cubicBezTo>
                    <a:pt x="7583" y="9773"/>
                    <a:pt x="7578" y="9836"/>
                    <a:pt x="7573" y="9894"/>
                  </a:cubicBezTo>
                  <a:lnTo>
                    <a:pt x="7573" y="9894"/>
                  </a:lnTo>
                  <a:cubicBezTo>
                    <a:pt x="7582" y="9748"/>
                    <a:pt x="7589" y="9594"/>
                    <a:pt x="7589" y="9482"/>
                  </a:cubicBezTo>
                  <a:cubicBezTo>
                    <a:pt x="7644" y="9372"/>
                    <a:pt x="7699" y="9235"/>
                    <a:pt x="7754" y="9097"/>
                  </a:cubicBezTo>
                  <a:lnTo>
                    <a:pt x="7754" y="9097"/>
                  </a:lnTo>
                  <a:cubicBezTo>
                    <a:pt x="7782" y="9070"/>
                    <a:pt x="7809" y="9042"/>
                    <a:pt x="7809" y="9042"/>
                  </a:cubicBezTo>
                  <a:lnTo>
                    <a:pt x="8029" y="8602"/>
                  </a:lnTo>
                  <a:cubicBezTo>
                    <a:pt x="8174" y="8384"/>
                    <a:pt x="8511" y="7975"/>
                    <a:pt x="8471" y="7975"/>
                  </a:cubicBezTo>
                  <a:cubicBezTo>
                    <a:pt x="8449" y="7975"/>
                    <a:pt x="8328" y="8083"/>
                    <a:pt x="8029" y="8382"/>
                  </a:cubicBezTo>
                  <a:cubicBezTo>
                    <a:pt x="8249" y="8162"/>
                    <a:pt x="8469" y="7942"/>
                    <a:pt x="8689" y="7722"/>
                  </a:cubicBezTo>
                  <a:lnTo>
                    <a:pt x="8799" y="7612"/>
                  </a:lnTo>
                  <a:cubicBezTo>
                    <a:pt x="9019" y="7392"/>
                    <a:pt x="9349" y="7282"/>
                    <a:pt x="9569" y="7172"/>
                  </a:cubicBezTo>
                  <a:cubicBezTo>
                    <a:pt x="9593" y="7156"/>
                    <a:pt x="9614" y="7142"/>
                    <a:pt x="9632" y="7129"/>
                  </a:cubicBezTo>
                  <a:lnTo>
                    <a:pt x="9632" y="7129"/>
                  </a:lnTo>
                  <a:lnTo>
                    <a:pt x="9899" y="7062"/>
                  </a:lnTo>
                  <a:lnTo>
                    <a:pt x="10449" y="6952"/>
                  </a:lnTo>
                  <a:lnTo>
                    <a:pt x="10669" y="6952"/>
                  </a:lnTo>
                  <a:cubicBezTo>
                    <a:pt x="10787" y="6913"/>
                    <a:pt x="10835" y="6888"/>
                    <a:pt x="10837" y="6873"/>
                  </a:cubicBezTo>
                  <a:lnTo>
                    <a:pt x="10837" y="6873"/>
                  </a:lnTo>
                  <a:cubicBezTo>
                    <a:pt x="10872" y="6871"/>
                    <a:pt x="10908" y="6870"/>
                    <a:pt x="10944" y="6870"/>
                  </a:cubicBezTo>
                  <a:cubicBezTo>
                    <a:pt x="11136" y="6870"/>
                    <a:pt x="11329" y="6897"/>
                    <a:pt x="11549" y="6952"/>
                  </a:cubicBezTo>
                  <a:lnTo>
                    <a:pt x="11879" y="6952"/>
                  </a:lnTo>
                  <a:cubicBezTo>
                    <a:pt x="12033" y="6952"/>
                    <a:pt x="12097" y="6946"/>
                    <a:pt x="12103" y="6937"/>
                  </a:cubicBezTo>
                  <a:lnTo>
                    <a:pt x="12103" y="6937"/>
                  </a:lnTo>
                  <a:cubicBezTo>
                    <a:pt x="12171" y="6946"/>
                    <a:pt x="12242" y="6952"/>
                    <a:pt x="12319" y="6952"/>
                  </a:cubicBezTo>
                  <a:cubicBezTo>
                    <a:pt x="12685" y="7053"/>
                    <a:pt x="13034" y="7100"/>
                    <a:pt x="13362" y="7100"/>
                  </a:cubicBezTo>
                  <a:cubicBezTo>
                    <a:pt x="16969" y="7100"/>
                    <a:pt x="18112" y="1462"/>
                    <a:pt x="14079" y="353"/>
                  </a:cubicBezTo>
                  <a:cubicBezTo>
                    <a:pt x="13128" y="115"/>
                    <a:pt x="12177" y="1"/>
                    <a:pt x="11226"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7" name="Google Shape;2627;p44">
              <a:extLst>
                <a:ext uri="{FF2B5EF4-FFF2-40B4-BE49-F238E27FC236}">
                  <a16:creationId xmlns:a16="http://schemas.microsoft.com/office/drawing/2014/main" id="{7F0BE328-EFC8-CB07-183A-57E0B0DA7BBC}"/>
                </a:ext>
              </a:extLst>
            </p:cNvPr>
            <p:cNvSpPr/>
            <p:nvPr/>
          </p:nvSpPr>
          <p:spPr>
            <a:xfrm>
              <a:off x="4230700" y="1559625"/>
              <a:ext cx="409725" cy="509600"/>
            </a:xfrm>
            <a:custGeom>
              <a:avLst/>
              <a:gdLst/>
              <a:ahLst/>
              <a:cxnLst/>
              <a:rect l="l" t="t" r="r" b="b"/>
              <a:pathLst>
                <a:path w="16389" h="20384" extrusionOk="0">
                  <a:moveTo>
                    <a:pt x="8094" y="7019"/>
                  </a:moveTo>
                  <a:lnTo>
                    <a:pt x="8094" y="7019"/>
                  </a:lnTo>
                  <a:cubicBezTo>
                    <a:pt x="7963" y="7105"/>
                    <a:pt x="7861" y="7207"/>
                    <a:pt x="7699" y="7369"/>
                  </a:cubicBezTo>
                  <a:cubicBezTo>
                    <a:pt x="7758" y="7311"/>
                    <a:pt x="7972" y="7127"/>
                    <a:pt x="8094" y="7019"/>
                  </a:cubicBezTo>
                  <a:close/>
                  <a:moveTo>
                    <a:pt x="7040" y="8469"/>
                  </a:moveTo>
                  <a:lnTo>
                    <a:pt x="7040" y="8469"/>
                  </a:lnTo>
                  <a:cubicBezTo>
                    <a:pt x="7006" y="8536"/>
                    <a:pt x="6983" y="8612"/>
                    <a:pt x="6964" y="8695"/>
                  </a:cubicBezTo>
                  <a:lnTo>
                    <a:pt x="6964" y="8695"/>
                  </a:lnTo>
                  <a:cubicBezTo>
                    <a:pt x="6979" y="8650"/>
                    <a:pt x="7003" y="8577"/>
                    <a:pt x="7040" y="8469"/>
                  </a:cubicBezTo>
                  <a:close/>
                  <a:moveTo>
                    <a:pt x="8671" y="13146"/>
                  </a:moveTo>
                  <a:cubicBezTo>
                    <a:pt x="8676" y="13146"/>
                    <a:pt x="8814" y="13197"/>
                    <a:pt x="8954" y="13250"/>
                  </a:cubicBezTo>
                  <a:lnTo>
                    <a:pt x="8954" y="13250"/>
                  </a:lnTo>
                  <a:cubicBezTo>
                    <a:pt x="8903" y="13233"/>
                    <a:pt x="8851" y="13216"/>
                    <a:pt x="8799" y="13199"/>
                  </a:cubicBezTo>
                  <a:cubicBezTo>
                    <a:pt x="8704" y="13161"/>
                    <a:pt x="8668" y="13146"/>
                    <a:pt x="8671" y="13146"/>
                  </a:cubicBezTo>
                  <a:close/>
                  <a:moveTo>
                    <a:pt x="7675" y="0"/>
                  </a:moveTo>
                  <a:cubicBezTo>
                    <a:pt x="7064" y="0"/>
                    <a:pt x="6453" y="147"/>
                    <a:pt x="5940" y="440"/>
                  </a:cubicBezTo>
                  <a:lnTo>
                    <a:pt x="6050" y="440"/>
                  </a:lnTo>
                  <a:cubicBezTo>
                    <a:pt x="2310" y="2090"/>
                    <a:pt x="0" y="5829"/>
                    <a:pt x="0" y="9899"/>
                  </a:cubicBezTo>
                  <a:cubicBezTo>
                    <a:pt x="0" y="13859"/>
                    <a:pt x="2200" y="17488"/>
                    <a:pt x="5720" y="19248"/>
                  </a:cubicBezTo>
                  <a:cubicBezTo>
                    <a:pt x="7252" y="20014"/>
                    <a:pt x="8917" y="20383"/>
                    <a:pt x="10603" y="20383"/>
                  </a:cubicBezTo>
                  <a:cubicBezTo>
                    <a:pt x="11579" y="20383"/>
                    <a:pt x="12561" y="20260"/>
                    <a:pt x="13529" y="20018"/>
                  </a:cubicBezTo>
                  <a:cubicBezTo>
                    <a:pt x="15399" y="19578"/>
                    <a:pt x="16389" y="17598"/>
                    <a:pt x="15949" y="15838"/>
                  </a:cubicBezTo>
                  <a:cubicBezTo>
                    <a:pt x="15486" y="14265"/>
                    <a:pt x="14089" y="13315"/>
                    <a:pt x="12544" y="13315"/>
                  </a:cubicBezTo>
                  <a:cubicBezTo>
                    <a:pt x="12252" y="13315"/>
                    <a:pt x="11956" y="13349"/>
                    <a:pt x="11659" y="13419"/>
                  </a:cubicBezTo>
                  <a:cubicBezTo>
                    <a:pt x="11549" y="13419"/>
                    <a:pt x="11329" y="13529"/>
                    <a:pt x="11109" y="13529"/>
                  </a:cubicBezTo>
                  <a:lnTo>
                    <a:pt x="10229" y="13529"/>
                  </a:lnTo>
                  <a:cubicBezTo>
                    <a:pt x="10153" y="13521"/>
                    <a:pt x="10084" y="13514"/>
                    <a:pt x="10023" y="13509"/>
                  </a:cubicBezTo>
                  <a:lnTo>
                    <a:pt x="10023" y="13509"/>
                  </a:lnTo>
                  <a:cubicBezTo>
                    <a:pt x="10105" y="13529"/>
                    <a:pt x="10167" y="13529"/>
                    <a:pt x="10229" y="13529"/>
                  </a:cubicBezTo>
                  <a:lnTo>
                    <a:pt x="10009" y="13529"/>
                  </a:lnTo>
                  <a:cubicBezTo>
                    <a:pt x="9789" y="13529"/>
                    <a:pt x="9471" y="13480"/>
                    <a:pt x="9610" y="13480"/>
                  </a:cubicBezTo>
                  <a:cubicBezTo>
                    <a:pt x="9665" y="13480"/>
                    <a:pt x="9791" y="13487"/>
                    <a:pt x="10023" y="13509"/>
                  </a:cubicBezTo>
                  <a:lnTo>
                    <a:pt x="10023" y="13509"/>
                  </a:lnTo>
                  <a:cubicBezTo>
                    <a:pt x="9960" y="13493"/>
                    <a:pt x="9885" y="13466"/>
                    <a:pt x="9789" y="13419"/>
                  </a:cubicBezTo>
                  <a:cubicBezTo>
                    <a:pt x="9562" y="13419"/>
                    <a:pt x="9336" y="13367"/>
                    <a:pt x="9109" y="13298"/>
                  </a:cubicBezTo>
                  <a:lnTo>
                    <a:pt x="9109" y="13298"/>
                  </a:lnTo>
                  <a:lnTo>
                    <a:pt x="8689" y="13089"/>
                  </a:lnTo>
                  <a:cubicBezTo>
                    <a:pt x="8579" y="12979"/>
                    <a:pt x="8469" y="12869"/>
                    <a:pt x="8359" y="12869"/>
                  </a:cubicBezTo>
                  <a:lnTo>
                    <a:pt x="8359" y="12869"/>
                  </a:lnTo>
                  <a:lnTo>
                    <a:pt x="8359" y="12869"/>
                  </a:lnTo>
                  <a:cubicBezTo>
                    <a:pt x="8028" y="12538"/>
                    <a:pt x="8009" y="12529"/>
                    <a:pt x="7809" y="12429"/>
                  </a:cubicBezTo>
                  <a:lnTo>
                    <a:pt x="7738" y="12334"/>
                  </a:lnTo>
                  <a:lnTo>
                    <a:pt x="7738" y="12334"/>
                  </a:lnTo>
                  <a:cubicBezTo>
                    <a:pt x="7717" y="12297"/>
                    <a:pt x="7699" y="12253"/>
                    <a:pt x="7699" y="12209"/>
                  </a:cubicBezTo>
                  <a:cubicBezTo>
                    <a:pt x="7589" y="12209"/>
                    <a:pt x="7369" y="11769"/>
                    <a:pt x="7259" y="11549"/>
                  </a:cubicBezTo>
                  <a:cubicBezTo>
                    <a:pt x="7174" y="11378"/>
                    <a:pt x="7155" y="11273"/>
                    <a:pt x="7099" y="11184"/>
                  </a:cubicBezTo>
                  <a:lnTo>
                    <a:pt x="7099" y="11184"/>
                  </a:lnTo>
                  <a:cubicBezTo>
                    <a:pt x="7008" y="10929"/>
                    <a:pt x="6930" y="10728"/>
                    <a:pt x="6930" y="10449"/>
                  </a:cubicBezTo>
                  <a:cubicBezTo>
                    <a:pt x="6930" y="10415"/>
                    <a:pt x="6930" y="10377"/>
                    <a:pt x="6930" y="10339"/>
                  </a:cubicBezTo>
                  <a:lnTo>
                    <a:pt x="6930" y="9459"/>
                  </a:lnTo>
                  <a:lnTo>
                    <a:pt x="6930" y="9019"/>
                  </a:lnTo>
                  <a:cubicBezTo>
                    <a:pt x="6930" y="9019"/>
                    <a:pt x="6852" y="9643"/>
                    <a:pt x="6827" y="9643"/>
                  </a:cubicBezTo>
                  <a:cubicBezTo>
                    <a:pt x="6822" y="9643"/>
                    <a:pt x="6820" y="9621"/>
                    <a:pt x="6820" y="9569"/>
                  </a:cubicBezTo>
                  <a:cubicBezTo>
                    <a:pt x="6930" y="9349"/>
                    <a:pt x="6820" y="9459"/>
                    <a:pt x="6820" y="9349"/>
                  </a:cubicBezTo>
                  <a:cubicBezTo>
                    <a:pt x="6896" y="9119"/>
                    <a:pt x="6919" y="8888"/>
                    <a:pt x="6964" y="8695"/>
                  </a:cubicBezTo>
                  <a:lnTo>
                    <a:pt x="6964" y="8695"/>
                  </a:lnTo>
                  <a:cubicBezTo>
                    <a:pt x="6949" y="8740"/>
                    <a:pt x="6942" y="8758"/>
                    <a:pt x="6942" y="8758"/>
                  </a:cubicBezTo>
                  <a:cubicBezTo>
                    <a:pt x="6939" y="8758"/>
                    <a:pt x="7040" y="8433"/>
                    <a:pt x="7040" y="8359"/>
                  </a:cubicBezTo>
                  <a:cubicBezTo>
                    <a:pt x="7040" y="8306"/>
                    <a:pt x="7078" y="8233"/>
                    <a:pt x="7135" y="8150"/>
                  </a:cubicBezTo>
                  <a:lnTo>
                    <a:pt x="7135" y="8150"/>
                  </a:lnTo>
                  <a:cubicBezTo>
                    <a:pt x="7093" y="8238"/>
                    <a:pt x="7040" y="8380"/>
                    <a:pt x="7040" y="8469"/>
                  </a:cubicBezTo>
                  <a:cubicBezTo>
                    <a:pt x="7146" y="8220"/>
                    <a:pt x="7184" y="8109"/>
                    <a:pt x="7186" y="8081"/>
                  </a:cubicBezTo>
                  <a:lnTo>
                    <a:pt x="7186" y="8081"/>
                  </a:lnTo>
                  <a:cubicBezTo>
                    <a:pt x="7168" y="8104"/>
                    <a:pt x="7151" y="8128"/>
                    <a:pt x="7135" y="8150"/>
                  </a:cubicBezTo>
                  <a:lnTo>
                    <a:pt x="7135" y="8150"/>
                  </a:lnTo>
                  <a:cubicBezTo>
                    <a:pt x="7158" y="8104"/>
                    <a:pt x="7177" y="8073"/>
                    <a:pt x="7184" y="8073"/>
                  </a:cubicBezTo>
                  <a:lnTo>
                    <a:pt x="7184" y="8073"/>
                  </a:lnTo>
                  <a:cubicBezTo>
                    <a:pt x="7186" y="8073"/>
                    <a:pt x="7186" y="8075"/>
                    <a:pt x="7186" y="8081"/>
                  </a:cubicBezTo>
                  <a:lnTo>
                    <a:pt x="7186" y="8081"/>
                  </a:lnTo>
                  <a:cubicBezTo>
                    <a:pt x="7338" y="7879"/>
                    <a:pt x="7557" y="7638"/>
                    <a:pt x="7596" y="7473"/>
                  </a:cubicBezTo>
                  <a:lnTo>
                    <a:pt x="7596" y="7473"/>
                  </a:lnTo>
                  <a:lnTo>
                    <a:pt x="7919" y="7149"/>
                  </a:lnTo>
                  <a:lnTo>
                    <a:pt x="8029" y="7039"/>
                  </a:lnTo>
                  <a:cubicBezTo>
                    <a:pt x="8129" y="6965"/>
                    <a:pt x="8172" y="6935"/>
                    <a:pt x="8178" y="6935"/>
                  </a:cubicBezTo>
                  <a:lnTo>
                    <a:pt x="8178" y="6935"/>
                  </a:lnTo>
                  <a:cubicBezTo>
                    <a:pt x="8185" y="6935"/>
                    <a:pt x="8149" y="6969"/>
                    <a:pt x="8094" y="7019"/>
                  </a:cubicBezTo>
                  <a:lnTo>
                    <a:pt x="8094" y="7019"/>
                  </a:lnTo>
                  <a:cubicBezTo>
                    <a:pt x="8141" y="6987"/>
                    <a:pt x="8191" y="6958"/>
                    <a:pt x="8249" y="6929"/>
                  </a:cubicBezTo>
                  <a:cubicBezTo>
                    <a:pt x="8579" y="6709"/>
                    <a:pt x="9019" y="6489"/>
                    <a:pt x="9349" y="6379"/>
                  </a:cubicBezTo>
                  <a:cubicBezTo>
                    <a:pt x="10119" y="5939"/>
                    <a:pt x="10779" y="5169"/>
                    <a:pt x="10999" y="4290"/>
                  </a:cubicBezTo>
                  <a:cubicBezTo>
                    <a:pt x="11439" y="2530"/>
                    <a:pt x="10449" y="550"/>
                    <a:pt x="8579" y="110"/>
                  </a:cubicBezTo>
                  <a:cubicBezTo>
                    <a:pt x="8286" y="37"/>
                    <a:pt x="7981" y="0"/>
                    <a:pt x="7675"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8" name="Google Shape;2628;p44">
              <a:extLst>
                <a:ext uri="{FF2B5EF4-FFF2-40B4-BE49-F238E27FC236}">
                  <a16:creationId xmlns:a16="http://schemas.microsoft.com/office/drawing/2014/main" id="{1A5803D2-FFD4-6BBB-6005-59312E7AA4F3}"/>
                </a:ext>
              </a:extLst>
            </p:cNvPr>
            <p:cNvSpPr/>
            <p:nvPr/>
          </p:nvSpPr>
          <p:spPr>
            <a:xfrm>
              <a:off x="4879625" y="1559050"/>
              <a:ext cx="452800" cy="509275"/>
            </a:xfrm>
            <a:custGeom>
              <a:avLst/>
              <a:gdLst/>
              <a:ahLst/>
              <a:cxnLst/>
              <a:rect l="l" t="t" r="r" b="b"/>
              <a:pathLst>
                <a:path w="18112" h="20371" extrusionOk="0">
                  <a:moveTo>
                    <a:pt x="11439" y="6842"/>
                  </a:moveTo>
                  <a:cubicBezTo>
                    <a:pt x="11543" y="6842"/>
                    <a:pt x="11635" y="6853"/>
                    <a:pt x="11723" y="6868"/>
                  </a:cubicBezTo>
                  <a:lnTo>
                    <a:pt x="11723" y="6868"/>
                  </a:lnTo>
                  <a:cubicBezTo>
                    <a:pt x="11594" y="6853"/>
                    <a:pt x="11474" y="6842"/>
                    <a:pt x="11439" y="6842"/>
                  </a:cubicBezTo>
                  <a:close/>
                  <a:moveTo>
                    <a:pt x="8319" y="12900"/>
                  </a:moveTo>
                  <a:cubicBezTo>
                    <a:pt x="8372" y="12977"/>
                    <a:pt x="8408" y="13034"/>
                    <a:pt x="8398" y="13034"/>
                  </a:cubicBezTo>
                  <a:cubicBezTo>
                    <a:pt x="8394" y="13034"/>
                    <a:pt x="8382" y="13024"/>
                    <a:pt x="8360" y="13002"/>
                  </a:cubicBezTo>
                  <a:lnTo>
                    <a:pt x="8319" y="12900"/>
                  </a:lnTo>
                  <a:close/>
                  <a:moveTo>
                    <a:pt x="11227" y="1"/>
                  </a:moveTo>
                  <a:cubicBezTo>
                    <a:pt x="9978" y="1"/>
                    <a:pt x="8729" y="198"/>
                    <a:pt x="7480" y="573"/>
                  </a:cubicBezTo>
                  <a:cubicBezTo>
                    <a:pt x="5500" y="1343"/>
                    <a:pt x="3630" y="2773"/>
                    <a:pt x="2420" y="4533"/>
                  </a:cubicBezTo>
                  <a:cubicBezTo>
                    <a:pt x="220" y="7832"/>
                    <a:pt x="1" y="12012"/>
                    <a:pt x="1760" y="15421"/>
                  </a:cubicBezTo>
                  <a:cubicBezTo>
                    <a:pt x="2860" y="17511"/>
                    <a:pt x="4510" y="19051"/>
                    <a:pt x="6600" y="19931"/>
                  </a:cubicBezTo>
                  <a:cubicBezTo>
                    <a:pt x="7113" y="20224"/>
                    <a:pt x="7724" y="20371"/>
                    <a:pt x="8335" y="20371"/>
                  </a:cubicBezTo>
                  <a:cubicBezTo>
                    <a:pt x="8641" y="20371"/>
                    <a:pt x="8946" y="20334"/>
                    <a:pt x="9240" y="20261"/>
                  </a:cubicBezTo>
                  <a:cubicBezTo>
                    <a:pt x="10119" y="20041"/>
                    <a:pt x="10889" y="19491"/>
                    <a:pt x="11329" y="18721"/>
                  </a:cubicBezTo>
                  <a:cubicBezTo>
                    <a:pt x="12099" y="17291"/>
                    <a:pt x="11879" y="14761"/>
                    <a:pt x="10119" y="13992"/>
                  </a:cubicBezTo>
                  <a:lnTo>
                    <a:pt x="10229" y="13992"/>
                  </a:lnTo>
                  <a:cubicBezTo>
                    <a:pt x="9789" y="13882"/>
                    <a:pt x="9460" y="13772"/>
                    <a:pt x="9130" y="13552"/>
                  </a:cubicBezTo>
                  <a:lnTo>
                    <a:pt x="8800" y="13222"/>
                  </a:lnTo>
                  <a:cubicBezTo>
                    <a:pt x="8682" y="13143"/>
                    <a:pt x="8620" y="13107"/>
                    <a:pt x="8596" y="13098"/>
                  </a:cubicBezTo>
                  <a:lnTo>
                    <a:pt x="8596" y="13098"/>
                  </a:lnTo>
                  <a:cubicBezTo>
                    <a:pt x="8473" y="12987"/>
                    <a:pt x="8381" y="12869"/>
                    <a:pt x="8250" y="12672"/>
                  </a:cubicBezTo>
                  <a:lnTo>
                    <a:pt x="8213" y="12635"/>
                  </a:lnTo>
                  <a:lnTo>
                    <a:pt x="8140" y="12452"/>
                  </a:lnTo>
                  <a:cubicBezTo>
                    <a:pt x="7986" y="12299"/>
                    <a:pt x="7887" y="12145"/>
                    <a:pt x="7803" y="11955"/>
                  </a:cubicBezTo>
                  <a:lnTo>
                    <a:pt x="7803" y="11955"/>
                  </a:lnTo>
                  <a:cubicBezTo>
                    <a:pt x="7779" y="11836"/>
                    <a:pt x="7700" y="11649"/>
                    <a:pt x="7700" y="11462"/>
                  </a:cubicBezTo>
                  <a:cubicBezTo>
                    <a:pt x="7680" y="11442"/>
                    <a:pt x="7663" y="11414"/>
                    <a:pt x="7649" y="11381"/>
                  </a:cubicBezTo>
                  <a:lnTo>
                    <a:pt x="7649" y="11381"/>
                  </a:lnTo>
                  <a:cubicBezTo>
                    <a:pt x="7662" y="11448"/>
                    <a:pt x="7664" y="11476"/>
                    <a:pt x="7660" y="11476"/>
                  </a:cubicBezTo>
                  <a:cubicBezTo>
                    <a:pt x="7652" y="11476"/>
                    <a:pt x="7621" y="11367"/>
                    <a:pt x="7603" y="11223"/>
                  </a:cubicBezTo>
                  <a:lnTo>
                    <a:pt x="7603" y="11223"/>
                  </a:lnTo>
                  <a:cubicBezTo>
                    <a:pt x="7617" y="11284"/>
                    <a:pt x="7631" y="11338"/>
                    <a:pt x="7649" y="11381"/>
                  </a:cubicBezTo>
                  <a:lnTo>
                    <a:pt x="7649" y="11381"/>
                  </a:lnTo>
                  <a:cubicBezTo>
                    <a:pt x="7639" y="11326"/>
                    <a:pt x="7621" y="11245"/>
                    <a:pt x="7594" y="11131"/>
                  </a:cubicBezTo>
                  <a:lnTo>
                    <a:pt x="7594" y="11131"/>
                  </a:lnTo>
                  <a:cubicBezTo>
                    <a:pt x="7596" y="11163"/>
                    <a:pt x="7599" y="11194"/>
                    <a:pt x="7603" y="11223"/>
                  </a:cubicBezTo>
                  <a:lnTo>
                    <a:pt x="7603" y="11223"/>
                  </a:lnTo>
                  <a:cubicBezTo>
                    <a:pt x="7585" y="11141"/>
                    <a:pt x="7568" y="11045"/>
                    <a:pt x="7547" y="10943"/>
                  </a:cubicBezTo>
                  <a:lnTo>
                    <a:pt x="7547" y="10943"/>
                  </a:lnTo>
                  <a:cubicBezTo>
                    <a:pt x="7565" y="11014"/>
                    <a:pt x="7581" y="11076"/>
                    <a:pt x="7594" y="11131"/>
                  </a:cubicBezTo>
                  <a:lnTo>
                    <a:pt x="7594" y="11131"/>
                  </a:lnTo>
                  <a:cubicBezTo>
                    <a:pt x="7591" y="11095"/>
                    <a:pt x="7590" y="11059"/>
                    <a:pt x="7590" y="11022"/>
                  </a:cubicBezTo>
                  <a:cubicBezTo>
                    <a:pt x="7480" y="10692"/>
                    <a:pt x="7590" y="10692"/>
                    <a:pt x="7590" y="10582"/>
                  </a:cubicBezTo>
                  <a:lnTo>
                    <a:pt x="7590" y="9702"/>
                  </a:lnTo>
                  <a:cubicBezTo>
                    <a:pt x="7584" y="9773"/>
                    <a:pt x="7579" y="9836"/>
                    <a:pt x="7574" y="9894"/>
                  </a:cubicBezTo>
                  <a:lnTo>
                    <a:pt x="7574" y="9894"/>
                  </a:lnTo>
                  <a:cubicBezTo>
                    <a:pt x="7583" y="9748"/>
                    <a:pt x="7590" y="9594"/>
                    <a:pt x="7590" y="9482"/>
                  </a:cubicBezTo>
                  <a:cubicBezTo>
                    <a:pt x="7645" y="9372"/>
                    <a:pt x="7700" y="9235"/>
                    <a:pt x="7755" y="9097"/>
                  </a:cubicBezTo>
                  <a:lnTo>
                    <a:pt x="7755" y="9097"/>
                  </a:lnTo>
                  <a:cubicBezTo>
                    <a:pt x="7782" y="9070"/>
                    <a:pt x="7810" y="9042"/>
                    <a:pt x="7810" y="9042"/>
                  </a:cubicBezTo>
                  <a:lnTo>
                    <a:pt x="8030" y="8602"/>
                  </a:lnTo>
                  <a:cubicBezTo>
                    <a:pt x="8175" y="8384"/>
                    <a:pt x="8512" y="7975"/>
                    <a:pt x="8471" y="7975"/>
                  </a:cubicBezTo>
                  <a:cubicBezTo>
                    <a:pt x="8450" y="7975"/>
                    <a:pt x="8329" y="8083"/>
                    <a:pt x="8030" y="8382"/>
                  </a:cubicBezTo>
                  <a:cubicBezTo>
                    <a:pt x="8250" y="8162"/>
                    <a:pt x="8470" y="7942"/>
                    <a:pt x="8690" y="7722"/>
                  </a:cubicBezTo>
                  <a:lnTo>
                    <a:pt x="8800" y="7612"/>
                  </a:lnTo>
                  <a:cubicBezTo>
                    <a:pt x="9020" y="7392"/>
                    <a:pt x="9350" y="7282"/>
                    <a:pt x="9570" y="7172"/>
                  </a:cubicBezTo>
                  <a:cubicBezTo>
                    <a:pt x="9593" y="7156"/>
                    <a:pt x="9614" y="7142"/>
                    <a:pt x="9633" y="7129"/>
                  </a:cubicBezTo>
                  <a:lnTo>
                    <a:pt x="9633" y="7129"/>
                  </a:lnTo>
                  <a:lnTo>
                    <a:pt x="9899" y="7062"/>
                  </a:lnTo>
                  <a:lnTo>
                    <a:pt x="10449" y="6952"/>
                  </a:lnTo>
                  <a:lnTo>
                    <a:pt x="10669" y="6952"/>
                  </a:lnTo>
                  <a:cubicBezTo>
                    <a:pt x="10788" y="6913"/>
                    <a:pt x="10835" y="6888"/>
                    <a:pt x="10837" y="6873"/>
                  </a:cubicBezTo>
                  <a:lnTo>
                    <a:pt x="10837" y="6873"/>
                  </a:lnTo>
                  <a:cubicBezTo>
                    <a:pt x="10873" y="6871"/>
                    <a:pt x="10909" y="6870"/>
                    <a:pt x="10944" y="6870"/>
                  </a:cubicBezTo>
                  <a:cubicBezTo>
                    <a:pt x="11137" y="6870"/>
                    <a:pt x="11329" y="6897"/>
                    <a:pt x="11549" y="6952"/>
                  </a:cubicBezTo>
                  <a:lnTo>
                    <a:pt x="11879" y="6952"/>
                  </a:lnTo>
                  <a:cubicBezTo>
                    <a:pt x="12033" y="6952"/>
                    <a:pt x="12097" y="6946"/>
                    <a:pt x="12104" y="6937"/>
                  </a:cubicBezTo>
                  <a:lnTo>
                    <a:pt x="12104" y="6937"/>
                  </a:lnTo>
                  <a:cubicBezTo>
                    <a:pt x="12172" y="6946"/>
                    <a:pt x="12242" y="6952"/>
                    <a:pt x="12319" y="6952"/>
                  </a:cubicBezTo>
                  <a:cubicBezTo>
                    <a:pt x="12686" y="7053"/>
                    <a:pt x="13034" y="7100"/>
                    <a:pt x="13362" y="7100"/>
                  </a:cubicBezTo>
                  <a:cubicBezTo>
                    <a:pt x="16969" y="7100"/>
                    <a:pt x="18112" y="1462"/>
                    <a:pt x="14079" y="353"/>
                  </a:cubicBezTo>
                  <a:cubicBezTo>
                    <a:pt x="13128" y="115"/>
                    <a:pt x="12177" y="1"/>
                    <a:pt x="1122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9" name="Google Shape;2629;p44">
              <a:extLst>
                <a:ext uri="{FF2B5EF4-FFF2-40B4-BE49-F238E27FC236}">
                  <a16:creationId xmlns:a16="http://schemas.microsoft.com/office/drawing/2014/main" id="{27A919FD-C5DF-333E-43F7-84BB7F9DF100}"/>
                </a:ext>
              </a:extLst>
            </p:cNvPr>
            <p:cNvSpPr/>
            <p:nvPr/>
          </p:nvSpPr>
          <p:spPr>
            <a:xfrm>
              <a:off x="5561550" y="1559625"/>
              <a:ext cx="409725" cy="509600"/>
            </a:xfrm>
            <a:custGeom>
              <a:avLst/>
              <a:gdLst/>
              <a:ahLst/>
              <a:cxnLst/>
              <a:rect l="l" t="t" r="r" b="b"/>
              <a:pathLst>
                <a:path w="16389" h="20384" extrusionOk="0">
                  <a:moveTo>
                    <a:pt x="7040" y="8469"/>
                  </a:moveTo>
                  <a:cubicBezTo>
                    <a:pt x="7007" y="8536"/>
                    <a:pt x="6984" y="8612"/>
                    <a:pt x="6964" y="8695"/>
                  </a:cubicBezTo>
                  <a:lnTo>
                    <a:pt x="6964" y="8695"/>
                  </a:lnTo>
                  <a:cubicBezTo>
                    <a:pt x="6980" y="8650"/>
                    <a:pt x="7004" y="8577"/>
                    <a:pt x="7040" y="8469"/>
                  </a:cubicBezTo>
                  <a:close/>
                  <a:moveTo>
                    <a:pt x="8672" y="13146"/>
                  </a:moveTo>
                  <a:cubicBezTo>
                    <a:pt x="8677" y="13146"/>
                    <a:pt x="8814" y="13197"/>
                    <a:pt x="8955" y="13250"/>
                  </a:cubicBezTo>
                  <a:lnTo>
                    <a:pt x="8955" y="13250"/>
                  </a:lnTo>
                  <a:cubicBezTo>
                    <a:pt x="8903" y="13233"/>
                    <a:pt x="8851" y="13216"/>
                    <a:pt x="8800" y="13199"/>
                  </a:cubicBezTo>
                  <a:cubicBezTo>
                    <a:pt x="8705" y="13161"/>
                    <a:pt x="8669" y="13146"/>
                    <a:pt x="8672" y="13146"/>
                  </a:cubicBezTo>
                  <a:close/>
                  <a:moveTo>
                    <a:pt x="7675" y="0"/>
                  </a:moveTo>
                  <a:cubicBezTo>
                    <a:pt x="7064" y="0"/>
                    <a:pt x="6453" y="147"/>
                    <a:pt x="5940" y="440"/>
                  </a:cubicBezTo>
                  <a:lnTo>
                    <a:pt x="6050" y="440"/>
                  </a:lnTo>
                  <a:cubicBezTo>
                    <a:pt x="2310" y="2090"/>
                    <a:pt x="1" y="5829"/>
                    <a:pt x="1" y="9899"/>
                  </a:cubicBezTo>
                  <a:cubicBezTo>
                    <a:pt x="1" y="13859"/>
                    <a:pt x="2200" y="17488"/>
                    <a:pt x="5720" y="19248"/>
                  </a:cubicBezTo>
                  <a:cubicBezTo>
                    <a:pt x="7253" y="20014"/>
                    <a:pt x="8918" y="20383"/>
                    <a:pt x="10603" y="20383"/>
                  </a:cubicBezTo>
                  <a:cubicBezTo>
                    <a:pt x="11579" y="20383"/>
                    <a:pt x="12562" y="20260"/>
                    <a:pt x="13529" y="20018"/>
                  </a:cubicBezTo>
                  <a:cubicBezTo>
                    <a:pt x="15399" y="19578"/>
                    <a:pt x="16389" y="17598"/>
                    <a:pt x="15949" y="15838"/>
                  </a:cubicBezTo>
                  <a:cubicBezTo>
                    <a:pt x="15486" y="14265"/>
                    <a:pt x="14089" y="13315"/>
                    <a:pt x="12544" y="13315"/>
                  </a:cubicBezTo>
                  <a:cubicBezTo>
                    <a:pt x="12253" y="13315"/>
                    <a:pt x="11956" y="13349"/>
                    <a:pt x="11659" y="13419"/>
                  </a:cubicBezTo>
                  <a:cubicBezTo>
                    <a:pt x="11549" y="13419"/>
                    <a:pt x="11329" y="13529"/>
                    <a:pt x="11109" y="13529"/>
                  </a:cubicBezTo>
                  <a:lnTo>
                    <a:pt x="10340" y="13529"/>
                  </a:lnTo>
                  <a:cubicBezTo>
                    <a:pt x="10202" y="13516"/>
                    <a:pt x="10087" y="13506"/>
                    <a:pt x="9992" y="13499"/>
                  </a:cubicBezTo>
                  <a:lnTo>
                    <a:pt x="9992" y="13499"/>
                  </a:lnTo>
                  <a:cubicBezTo>
                    <a:pt x="10102" y="13529"/>
                    <a:pt x="10198" y="13529"/>
                    <a:pt x="10340" y="13529"/>
                  </a:cubicBezTo>
                  <a:lnTo>
                    <a:pt x="10010" y="13529"/>
                  </a:lnTo>
                  <a:cubicBezTo>
                    <a:pt x="9790" y="13529"/>
                    <a:pt x="9472" y="13480"/>
                    <a:pt x="9643" y="13480"/>
                  </a:cubicBezTo>
                  <a:cubicBezTo>
                    <a:pt x="9699" y="13480"/>
                    <a:pt x="9809" y="13485"/>
                    <a:pt x="9992" y="13499"/>
                  </a:cubicBezTo>
                  <a:lnTo>
                    <a:pt x="9992" y="13499"/>
                  </a:lnTo>
                  <a:cubicBezTo>
                    <a:pt x="9932" y="13483"/>
                    <a:pt x="9868" y="13458"/>
                    <a:pt x="9790" y="13419"/>
                  </a:cubicBezTo>
                  <a:cubicBezTo>
                    <a:pt x="9563" y="13419"/>
                    <a:pt x="9336" y="13367"/>
                    <a:pt x="9109" y="13298"/>
                  </a:cubicBezTo>
                  <a:lnTo>
                    <a:pt x="9109" y="13298"/>
                  </a:lnTo>
                  <a:lnTo>
                    <a:pt x="8690" y="13089"/>
                  </a:lnTo>
                  <a:cubicBezTo>
                    <a:pt x="8580" y="12979"/>
                    <a:pt x="8470" y="12869"/>
                    <a:pt x="8360" y="12869"/>
                  </a:cubicBezTo>
                  <a:lnTo>
                    <a:pt x="8360" y="12869"/>
                  </a:lnTo>
                  <a:lnTo>
                    <a:pt x="8360" y="12869"/>
                  </a:lnTo>
                  <a:cubicBezTo>
                    <a:pt x="8028" y="12538"/>
                    <a:pt x="8010" y="12529"/>
                    <a:pt x="7810" y="12429"/>
                  </a:cubicBezTo>
                  <a:lnTo>
                    <a:pt x="7739" y="12334"/>
                  </a:lnTo>
                  <a:lnTo>
                    <a:pt x="7739" y="12334"/>
                  </a:lnTo>
                  <a:cubicBezTo>
                    <a:pt x="7717" y="12297"/>
                    <a:pt x="7700" y="12253"/>
                    <a:pt x="7700" y="12209"/>
                  </a:cubicBezTo>
                  <a:cubicBezTo>
                    <a:pt x="7590" y="12209"/>
                    <a:pt x="7370" y="11769"/>
                    <a:pt x="7260" y="11549"/>
                  </a:cubicBezTo>
                  <a:cubicBezTo>
                    <a:pt x="7260" y="11549"/>
                    <a:pt x="7260" y="11458"/>
                    <a:pt x="7178" y="11359"/>
                  </a:cubicBezTo>
                  <a:lnTo>
                    <a:pt x="7178" y="11359"/>
                  </a:lnTo>
                  <a:cubicBezTo>
                    <a:pt x="7151" y="11290"/>
                    <a:pt x="7131" y="11234"/>
                    <a:pt x="7100" y="11184"/>
                  </a:cubicBezTo>
                  <a:lnTo>
                    <a:pt x="7100" y="11184"/>
                  </a:lnTo>
                  <a:cubicBezTo>
                    <a:pt x="7009" y="10929"/>
                    <a:pt x="6930" y="10728"/>
                    <a:pt x="6930" y="10449"/>
                  </a:cubicBezTo>
                  <a:cubicBezTo>
                    <a:pt x="6930" y="10415"/>
                    <a:pt x="6930" y="10377"/>
                    <a:pt x="6930" y="10339"/>
                  </a:cubicBezTo>
                  <a:lnTo>
                    <a:pt x="6930" y="9459"/>
                  </a:lnTo>
                  <a:lnTo>
                    <a:pt x="6930" y="9019"/>
                  </a:lnTo>
                  <a:cubicBezTo>
                    <a:pt x="6930" y="9019"/>
                    <a:pt x="6852" y="9643"/>
                    <a:pt x="6827" y="9643"/>
                  </a:cubicBezTo>
                  <a:cubicBezTo>
                    <a:pt x="6823" y="9643"/>
                    <a:pt x="6820" y="9621"/>
                    <a:pt x="6820" y="9569"/>
                  </a:cubicBezTo>
                  <a:cubicBezTo>
                    <a:pt x="6930" y="9349"/>
                    <a:pt x="6820" y="9459"/>
                    <a:pt x="6820" y="9349"/>
                  </a:cubicBezTo>
                  <a:cubicBezTo>
                    <a:pt x="6897" y="9119"/>
                    <a:pt x="6920" y="8888"/>
                    <a:pt x="6964" y="8695"/>
                  </a:cubicBezTo>
                  <a:lnTo>
                    <a:pt x="6964" y="8695"/>
                  </a:lnTo>
                  <a:cubicBezTo>
                    <a:pt x="6949" y="8740"/>
                    <a:pt x="6943" y="8758"/>
                    <a:pt x="6942" y="8758"/>
                  </a:cubicBezTo>
                  <a:cubicBezTo>
                    <a:pt x="6940" y="8758"/>
                    <a:pt x="7040" y="8433"/>
                    <a:pt x="7040" y="8359"/>
                  </a:cubicBezTo>
                  <a:cubicBezTo>
                    <a:pt x="7040" y="8306"/>
                    <a:pt x="7079" y="8233"/>
                    <a:pt x="7136" y="8150"/>
                  </a:cubicBezTo>
                  <a:lnTo>
                    <a:pt x="7136" y="8150"/>
                  </a:lnTo>
                  <a:cubicBezTo>
                    <a:pt x="7094" y="8238"/>
                    <a:pt x="7040" y="8380"/>
                    <a:pt x="7040" y="8469"/>
                  </a:cubicBezTo>
                  <a:cubicBezTo>
                    <a:pt x="7146" y="8220"/>
                    <a:pt x="7184" y="8109"/>
                    <a:pt x="7186" y="8081"/>
                  </a:cubicBezTo>
                  <a:lnTo>
                    <a:pt x="7186" y="8081"/>
                  </a:lnTo>
                  <a:cubicBezTo>
                    <a:pt x="7169" y="8104"/>
                    <a:pt x="7152" y="8128"/>
                    <a:pt x="7136" y="8150"/>
                  </a:cubicBezTo>
                  <a:lnTo>
                    <a:pt x="7136" y="8150"/>
                  </a:lnTo>
                  <a:cubicBezTo>
                    <a:pt x="7158" y="8104"/>
                    <a:pt x="7178" y="8073"/>
                    <a:pt x="7184" y="8073"/>
                  </a:cubicBezTo>
                  <a:lnTo>
                    <a:pt x="7184" y="8073"/>
                  </a:lnTo>
                  <a:cubicBezTo>
                    <a:pt x="7186" y="8073"/>
                    <a:pt x="7187" y="8075"/>
                    <a:pt x="7186" y="8081"/>
                  </a:cubicBezTo>
                  <a:lnTo>
                    <a:pt x="7186" y="8081"/>
                  </a:lnTo>
                  <a:cubicBezTo>
                    <a:pt x="7331" y="7889"/>
                    <a:pt x="7536" y="7661"/>
                    <a:pt x="7589" y="7497"/>
                  </a:cubicBezTo>
                  <a:lnTo>
                    <a:pt x="7589" y="7497"/>
                  </a:lnTo>
                  <a:cubicBezTo>
                    <a:pt x="7689" y="7421"/>
                    <a:pt x="7811" y="7331"/>
                    <a:pt x="7892" y="7198"/>
                  </a:cubicBezTo>
                  <a:lnTo>
                    <a:pt x="7892" y="7198"/>
                  </a:lnTo>
                  <a:cubicBezTo>
                    <a:pt x="7807" y="7271"/>
                    <a:pt x="7731" y="7338"/>
                    <a:pt x="7700" y="7369"/>
                  </a:cubicBezTo>
                  <a:cubicBezTo>
                    <a:pt x="7783" y="7286"/>
                    <a:pt x="7850" y="7219"/>
                    <a:pt x="7914" y="7161"/>
                  </a:cubicBezTo>
                  <a:lnTo>
                    <a:pt x="7914" y="7161"/>
                  </a:lnTo>
                  <a:cubicBezTo>
                    <a:pt x="7916" y="7157"/>
                    <a:pt x="7918" y="7153"/>
                    <a:pt x="7920" y="7149"/>
                  </a:cubicBezTo>
                  <a:lnTo>
                    <a:pt x="7936" y="7141"/>
                  </a:lnTo>
                  <a:lnTo>
                    <a:pt x="7936" y="7141"/>
                  </a:lnTo>
                  <a:cubicBezTo>
                    <a:pt x="7929" y="7148"/>
                    <a:pt x="7921" y="7154"/>
                    <a:pt x="7914" y="7161"/>
                  </a:cubicBezTo>
                  <a:lnTo>
                    <a:pt x="7914" y="7161"/>
                  </a:lnTo>
                  <a:cubicBezTo>
                    <a:pt x="7907" y="7174"/>
                    <a:pt x="7900" y="7186"/>
                    <a:pt x="7892" y="7198"/>
                  </a:cubicBezTo>
                  <a:lnTo>
                    <a:pt x="7892" y="7198"/>
                  </a:lnTo>
                  <a:cubicBezTo>
                    <a:pt x="7927" y="7169"/>
                    <a:pt x="7962" y="7139"/>
                    <a:pt x="7997" y="7111"/>
                  </a:cubicBezTo>
                  <a:lnTo>
                    <a:pt x="7997" y="7111"/>
                  </a:lnTo>
                  <a:lnTo>
                    <a:pt x="7936" y="7141"/>
                  </a:lnTo>
                  <a:lnTo>
                    <a:pt x="7936" y="7141"/>
                  </a:lnTo>
                  <a:cubicBezTo>
                    <a:pt x="8013" y="7073"/>
                    <a:pt x="8086" y="7019"/>
                    <a:pt x="8177" y="6968"/>
                  </a:cubicBezTo>
                  <a:lnTo>
                    <a:pt x="8177" y="6968"/>
                  </a:lnTo>
                  <a:cubicBezTo>
                    <a:pt x="8133" y="7000"/>
                    <a:pt x="8067" y="7053"/>
                    <a:pt x="7997" y="7111"/>
                  </a:cubicBezTo>
                  <a:lnTo>
                    <a:pt x="7997" y="7111"/>
                  </a:lnTo>
                  <a:lnTo>
                    <a:pt x="8140" y="7039"/>
                  </a:lnTo>
                  <a:cubicBezTo>
                    <a:pt x="8199" y="6980"/>
                    <a:pt x="8226" y="6949"/>
                    <a:pt x="8231" y="6939"/>
                  </a:cubicBezTo>
                  <a:lnTo>
                    <a:pt x="8231" y="6939"/>
                  </a:lnTo>
                  <a:cubicBezTo>
                    <a:pt x="8237" y="6936"/>
                    <a:pt x="8243" y="6932"/>
                    <a:pt x="8250" y="6929"/>
                  </a:cubicBezTo>
                  <a:cubicBezTo>
                    <a:pt x="8580" y="6709"/>
                    <a:pt x="9020" y="6489"/>
                    <a:pt x="9350" y="6379"/>
                  </a:cubicBezTo>
                  <a:cubicBezTo>
                    <a:pt x="10120" y="5939"/>
                    <a:pt x="10780" y="5169"/>
                    <a:pt x="10999" y="4290"/>
                  </a:cubicBezTo>
                  <a:cubicBezTo>
                    <a:pt x="11439" y="2530"/>
                    <a:pt x="10450" y="550"/>
                    <a:pt x="8580" y="110"/>
                  </a:cubicBezTo>
                  <a:cubicBezTo>
                    <a:pt x="8286" y="37"/>
                    <a:pt x="7981" y="0"/>
                    <a:pt x="7675"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0" name="Google Shape;2630;p44">
              <a:extLst>
                <a:ext uri="{FF2B5EF4-FFF2-40B4-BE49-F238E27FC236}">
                  <a16:creationId xmlns:a16="http://schemas.microsoft.com/office/drawing/2014/main" id="{74CF62A9-4F3B-313D-53EA-33CA27B46D9D}"/>
                </a:ext>
              </a:extLst>
            </p:cNvPr>
            <p:cNvSpPr/>
            <p:nvPr/>
          </p:nvSpPr>
          <p:spPr>
            <a:xfrm>
              <a:off x="6210475" y="1559050"/>
              <a:ext cx="452825" cy="509275"/>
            </a:xfrm>
            <a:custGeom>
              <a:avLst/>
              <a:gdLst/>
              <a:ahLst/>
              <a:cxnLst/>
              <a:rect l="l" t="t" r="r" b="b"/>
              <a:pathLst>
                <a:path w="18113" h="20371" extrusionOk="0">
                  <a:moveTo>
                    <a:pt x="11440" y="6842"/>
                  </a:moveTo>
                  <a:cubicBezTo>
                    <a:pt x="11562" y="6842"/>
                    <a:pt x="11668" y="6857"/>
                    <a:pt x="11766" y="6876"/>
                  </a:cubicBezTo>
                  <a:lnTo>
                    <a:pt x="11766" y="6876"/>
                  </a:lnTo>
                  <a:cubicBezTo>
                    <a:pt x="11626" y="6857"/>
                    <a:pt x="11480" y="6842"/>
                    <a:pt x="11440" y="6842"/>
                  </a:cubicBezTo>
                  <a:close/>
                  <a:moveTo>
                    <a:pt x="8320" y="12900"/>
                  </a:moveTo>
                  <a:cubicBezTo>
                    <a:pt x="8372" y="12977"/>
                    <a:pt x="8408" y="13034"/>
                    <a:pt x="8399" y="13034"/>
                  </a:cubicBezTo>
                  <a:cubicBezTo>
                    <a:pt x="8395" y="13034"/>
                    <a:pt x="8382" y="13024"/>
                    <a:pt x="8360" y="13002"/>
                  </a:cubicBezTo>
                  <a:lnTo>
                    <a:pt x="8320" y="12900"/>
                  </a:lnTo>
                  <a:close/>
                  <a:moveTo>
                    <a:pt x="11227" y="1"/>
                  </a:moveTo>
                  <a:cubicBezTo>
                    <a:pt x="9978" y="1"/>
                    <a:pt x="8729" y="198"/>
                    <a:pt x="7480" y="573"/>
                  </a:cubicBezTo>
                  <a:cubicBezTo>
                    <a:pt x="5500" y="1343"/>
                    <a:pt x="3631" y="2773"/>
                    <a:pt x="2421" y="4533"/>
                  </a:cubicBezTo>
                  <a:cubicBezTo>
                    <a:pt x="221" y="7832"/>
                    <a:pt x="1" y="12012"/>
                    <a:pt x="1761" y="15421"/>
                  </a:cubicBezTo>
                  <a:cubicBezTo>
                    <a:pt x="2861" y="17511"/>
                    <a:pt x="4510" y="19051"/>
                    <a:pt x="6600" y="19931"/>
                  </a:cubicBezTo>
                  <a:cubicBezTo>
                    <a:pt x="7114" y="20224"/>
                    <a:pt x="7725" y="20371"/>
                    <a:pt x="8336" y="20371"/>
                  </a:cubicBezTo>
                  <a:cubicBezTo>
                    <a:pt x="8641" y="20371"/>
                    <a:pt x="8947" y="20334"/>
                    <a:pt x="9240" y="20261"/>
                  </a:cubicBezTo>
                  <a:cubicBezTo>
                    <a:pt x="10120" y="20041"/>
                    <a:pt x="10890" y="19491"/>
                    <a:pt x="11330" y="18721"/>
                  </a:cubicBezTo>
                  <a:cubicBezTo>
                    <a:pt x="12100" y="17291"/>
                    <a:pt x="11880" y="14761"/>
                    <a:pt x="10120" y="13992"/>
                  </a:cubicBezTo>
                  <a:cubicBezTo>
                    <a:pt x="9790" y="13882"/>
                    <a:pt x="9460" y="13772"/>
                    <a:pt x="9130" y="13552"/>
                  </a:cubicBezTo>
                  <a:lnTo>
                    <a:pt x="8800" y="13222"/>
                  </a:lnTo>
                  <a:cubicBezTo>
                    <a:pt x="8683" y="13143"/>
                    <a:pt x="8621" y="13107"/>
                    <a:pt x="8597" y="13098"/>
                  </a:cubicBezTo>
                  <a:lnTo>
                    <a:pt x="8597" y="13098"/>
                  </a:lnTo>
                  <a:cubicBezTo>
                    <a:pt x="8474" y="12987"/>
                    <a:pt x="8381" y="12869"/>
                    <a:pt x="8250" y="12672"/>
                  </a:cubicBezTo>
                  <a:lnTo>
                    <a:pt x="8213" y="12635"/>
                  </a:lnTo>
                  <a:lnTo>
                    <a:pt x="8140" y="12452"/>
                  </a:lnTo>
                  <a:cubicBezTo>
                    <a:pt x="7986" y="12298"/>
                    <a:pt x="7886" y="12144"/>
                    <a:pt x="7803" y="11953"/>
                  </a:cubicBezTo>
                  <a:lnTo>
                    <a:pt x="7803" y="11953"/>
                  </a:lnTo>
                  <a:cubicBezTo>
                    <a:pt x="7788" y="11886"/>
                    <a:pt x="7751" y="11797"/>
                    <a:pt x="7706" y="11698"/>
                  </a:cubicBezTo>
                  <a:lnTo>
                    <a:pt x="7706" y="11698"/>
                  </a:lnTo>
                  <a:cubicBezTo>
                    <a:pt x="7704" y="11693"/>
                    <a:pt x="7702" y="11687"/>
                    <a:pt x="7700" y="11682"/>
                  </a:cubicBezTo>
                  <a:cubicBezTo>
                    <a:pt x="7694" y="11669"/>
                    <a:pt x="7689" y="11661"/>
                    <a:pt x="7687" y="11658"/>
                  </a:cubicBezTo>
                  <a:lnTo>
                    <a:pt x="7687" y="11658"/>
                  </a:lnTo>
                  <a:cubicBezTo>
                    <a:pt x="7656" y="11594"/>
                    <a:pt x="7623" y="11528"/>
                    <a:pt x="7590" y="11462"/>
                  </a:cubicBezTo>
                  <a:cubicBezTo>
                    <a:pt x="7590" y="11426"/>
                    <a:pt x="7590" y="11368"/>
                    <a:pt x="7586" y="11294"/>
                  </a:cubicBezTo>
                  <a:lnTo>
                    <a:pt x="7586" y="11294"/>
                  </a:lnTo>
                  <a:cubicBezTo>
                    <a:pt x="7608" y="11424"/>
                    <a:pt x="7617" y="11476"/>
                    <a:pt x="7618" y="11476"/>
                  </a:cubicBezTo>
                  <a:cubicBezTo>
                    <a:pt x="7619" y="11476"/>
                    <a:pt x="7590" y="11249"/>
                    <a:pt x="7590" y="11022"/>
                  </a:cubicBezTo>
                  <a:cubicBezTo>
                    <a:pt x="7480" y="10692"/>
                    <a:pt x="7590" y="10692"/>
                    <a:pt x="7590" y="10582"/>
                  </a:cubicBezTo>
                  <a:lnTo>
                    <a:pt x="7590" y="9702"/>
                  </a:lnTo>
                  <a:cubicBezTo>
                    <a:pt x="7584" y="9773"/>
                    <a:pt x="7579" y="9836"/>
                    <a:pt x="7574" y="9894"/>
                  </a:cubicBezTo>
                  <a:lnTo>
                    <a:pt x="7574" y="9894"/>
                  </a:lnTo>
                  <a:cubicBezTo>
                    <a:pt x="7583" y="9748"/>
                    <a:pt x="7590" y="9594"/>
                    <a:pt x="7590" y="9482"/>
                  </a:cubicBezTo>
                  <a:cubicBezTo>
                    <a:pt x="7645" y="9372"/>
                    <a:pt x="7700" y="9235"/>
                    <a:pt x="7755" y="9097"/>
                  </a:cubicBezTo>
                  <a:lnTo>
                    <a:pt x="7755" y="9097"/>
                  </a:lnTo>
                  <a:cubicBezTo>
                    <a:pt x="7783" y="9070"/>
                    <a:pt x="7810" y="9042"/>
                    <a:pt x="7810" y="9042"/>
                  </a:cubicBezTo>
                  <a:lnTo>
                    <a:pt x="8030" y="8602"/>
                  </a:lnTo>
                  <a:cubicBezTo>
                    <a:pt x="8175" y="8384"/>
                    <a:pt x="8512" y="7975"/>
                    <a:pt x="8471" y="7975"/>
                  </a:cubicBezTo>
                  <a:cubicBezTo>
                    <a:pt x="8450" y="7975"/>
                    <a:pt x="8329" y="8083"/>
                    <a:pt x="8030" y="8382"/>
                  </a:cubicBezTo>
                  <a:cubicBezTo>
                    <a:pt x="8250" y="8162"/>
                    <a:pt x="8360" y="7942"/>
                    <a:pt x="8580" y="7722"/>
                  </a:cubicBezTo>
                  <a:lnTo>
                    <a:pt x="8630" y="7685"/>
                  </a:lnTo>
                  <a:lnTo>
                    <a:pt x="8630" y="7685"/>
                  </a:lnTo>
                  <a:cubicBezTo>
                    <a:pt x="8660" y="7678"/>
                    <a:pt x="8714" y="7655"/>
                    <a:pt x="8800" y="7612"/>
                  </a:cubicBezTo>
                  <a:cubicBezTo>
                    <a:pt x="9020" y="7392"/>
                    <a:pt x="9350" y="7282"/>
                    <a:pt x="9570" y="7172"/>
                  </a:cubicBezTo>
                  <a:cubicBezTo>
                    <a:pt x="9605" y="7149"/>
                    <a:pt x="9635" y="7128"/>
                    <a:pt x="9659" y="7110"/>
                  </a:cubicBezTo>
                  <a:lnTo>
                    <a:pt x="9659" y="7110"/>
                  </a:lnTo>
                  <a:lnTo>
                    <a:pt x="9900" y="7062"/>
                  </a:lnTo>
                  <a:lnTo>
                    <a:pt x="10450" y="6952"/>
                  </a:lnTo>
                  <a:lnTo>
                    <a:pt x="10670" y="6952"/>
                  </a:lnTo>
                  <a:cubicBezTo>
                    <a:pt x="10763" y="6915"/>
                    <a:pt x="10799" y="6890"/>
                    <a:pt x="10798" y="6875"/>
                  </a:cubicBezTo>
                  <a:lnTo>
                    <a:pt x="10798" y="6875"/>
                  </a:lnTo>
                  <a:cubicBezTo>
                    <a:pt x="10847" y="6872"/>
                    <a:pt x="10896" y="6870"/>
                    <a:pt x="10945" y="6870"/>
                  </a:cubicBezTo>
                  <a:cubicBezTo>
                    <a:pt x="11137" y="6870"/>
                    <a:pt x="11330" y="6897"/>
                    <a:pt x="11550" y="6952"/>
                  </a:cubicBezTo>
                  <a:lnTo>
                    <a:pt x="11880" y="6952"/>
                  </a:lnTo>
                  <a:cubicBezTo>
                    <a:pt x="12004" y="6952"/>
                    <a:pt x="12055" y="6947"/>
                    <a:pt x="12059" y="6938"/>
                  </a:cubicBezTo>
                  <a:lnTo>
                    <a:pt x="12059" y="6938"/>
                  </a:lnTo>
                  <a:cubicBezTo>
                    <a:pt x="12110" y="6947"/>
                    <a:pt x="12160" y="6952"/>
                    <a:pt x="12210" y="6952"/>
                  </a:cubicBezTo>
                  <a:cubicBezTo>
                    <a:pt x="12585" y="7053"/>
                    <a:pt x="12942" y="7100"/>
                    <a:pt x="13278" y="7100"/>
                  </a:cubicBezTo>
                  <a:cubicBezTo>
                    <a:pt x="16970" y="7100"/>
                    <a:pt x="18112" y="1462"/>
                    <a:pt x="14079" y="353"/>
                  </a:cubicBezTo>
                  <a:cubicBezTo>
                    <a:pt x="13129" y="115"/>
                    <a:pt x="12178" y="1"/>
                    <a:pt x="1122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1" name="Google Shape;2631;p44">
              <a:extLst>
                <a:ext uri="{FF2B5EF4-FFF2-40B4-BE49-F238E27FC236}">
                  <a16:creationId xmlns:a16="http://schemas.microsoft.com/office/drawing/2014/main" id="{0E113DD4-79AA-DDF9-8023-65FB194A8079}"/>
                </a:ext>
              </a:extLst>
            </p:cNvPr>
            <p:cNvSpPr/>
            <p:nvPr/>
          </p:nvSpPr>
          <p:spPr>
            <a:xfrm>
              <a:off x="6892425" y="1559625"/>
              <a:ext cx="409725" cy="509600"/>
            </a:xfrm>
            <a:custGeom>
              <a:avLst/>
              <a:gdLst/>
              <a:ahLst/>
              <a:cxnLst/>
              <a:rect l="l" t="t" r="r" b="b"/>
              <a:pathLst>
                <a:path w="16389" h="20384" extrusionOk="0">
                  <a:moveTo>
                    <a:pt x="6924" y="9061"/>
                  </a:moveTo>
                  <a:cubicBezTo>
                    <a:pt x="6914" y="9142"/>
                    <a:pt x="6890" y="9323"/>
                    <a:pt x="6868" y="9474"/>
                  </a:cubicBezTo>
                  <a:lnTo>
                    <a:pt x="6868" y="9474"/>
                  </a:lnTo>
                  <a:cubicBezTo>
                    <a:pt x="6869" y="9397"/>
                    <a:pt x="6819" y="9423"/>
                    <a:pt x="6819" y="9349"/>
                  </a:cubicBezTo>
                  <a:cubicBezTo>
                    <a:pt x="6854" y="9244"/>
                    <a:pt x="6889" y="9151"/>
                    <a:pt x="6924" y="9061"/>
                  </a:cubicBezTo>
                  <a:close/>
                  <a:moveTo>
                    <a:pt x="6856" y="9553"/>
                  </a:moveTo>
                  <a:cubicBezTo>
                    <a:pt x="6842" y="9646"/>
                    <a:pt x="6829" y="9714"/>
                    <a:pt x="6823" y="9714"/>
                  </a:cubicBezTo>
                  <a:cubicBezTo>
                    <a:pt x="6821" y="9714"/>
                    <a:pt x="6819" y="9703"/>
                    <a:pt x="6819" y="9679"/>
                  </a:cubicBezTo>
                  <a:cubicBezTo>
                    <a:pt x="6837" y="9627"/>
                    <a:pt x="6849" y="9585"/>
                    <a:pt x="6856" y="9553"/>
                  </a:cubicBezTo>
                  <a:close/>
                  <a:moveTo>
                    <a:pt x="7747" y="12336"/>
                  </a:moveTo>
                  <a:lnTo>
                    <a:pt x="7747" y="12336"/>
                  </a:lnTo>
                  <a:cubicBezTo>
                    <a:pt x="7838" y="12444"/>
                    <a:pt x="7919" y="12539"/>
                    <a:pt x="7919" y="12539"/>
                  </a:cubicBezTo>
                  <a:cubicBezTo>
                    <a:pt x="7888" y="12508"/>
                    <a:pt x="7853" y="12473"/>
                    <a:pt x="7809" y="12429"/>
                  </a:cubicBezTo>
                  <a:lnTo>
                    <a:pt x="7747" y="12336"/>
                  </a:lnTo>
                  <a:close/>
                  <a:moveTo>
                    <a:pt x="7699" y="0"/>
                  </a:moveTo>
                  <a:cubicBezTo>
                    <a:pt x="7113" y="0"/>
                    <a:pt x="6526" y="147"/>
                    <a:pt x="5939" y="440"/>
                  </a:cubicBezTo>
                  <a:lnTo>
                    <a:pt x="6049" y="440"/>
                  </a:lnTo>
                  <a:cubicBezTo>
                    <a:pt x="2310" y="2090"/>
                    <a:pt x="0" y="5829"/>
                    <a:pt x="0" y="9899"/>
                  </a:cubicBezTo>
                  <a:cubicBezTo>
                    <a:pt x="0" y="13859"/>
                    <a:pt x="2200" y="17488"/>
                    <a:pt x="5719" y="19248"/>
                  </a:cubicBezTo>
                  <a:cubicBezTo>
                    <a:pt x="7252" y="20014"/>
                    <a:pt x="8917" y="20383"/>
                    <a:pt x="10603" y="20383"/>
                  </a:cubicBezTo>
                  <a:cubicBezTo>
                    <a:pt x="11578" y="20383"/>
                    <a:pt x="12561" y="20260"/>
                    <a:pt x="13529" y="20018"/>
                  </a:cubicBezTo>
                  <a:cubicBezTo>
                    <a:pt x="15398" y="19578"/>
                    <a:pt x="16388" y="17598"/>
                    <a:pt x="15948" y="15838"/>
                  </a:cubicBezTo>
                  <a:cubicBezTo>
                    <a:pt x="15486" y="14265"/>
                    <a:pt x="14089" y="13315"/>
                    <a:pt x="12544" y="13315"/>
                  </a:cubicBezTo>
                  <a:cubicBezTo>
                    <a:pt x="12252" y="13315"/>
                    <a:pt x="11956" y="13349"/>
                    <a:pt x="11659" y="13419"/>
                  </a:cubicBezTo>
                  <a:cubicBezTo>
                    <a:pt x="11439" y="13419"/>
                    <a:pt x="11219" y="13529"/>
                    <a:pt x="10999" y="13529"/>
                  </a:cubicBezTo>
                  <a:cubicBezTo>
                    <a:pt x="10883" y="13552"/>
                    <a:pt x="10860" y="13560"/>
                    <a:pt x="10889" y="13560"/>
                  </a:cubicBezTo>
                  <a:cubicBezTo>
                    <a:pt x="10968" y="13560"/>
                    <a:pt x="11433" y="13497"/>
                    <a:pt x="11439" y="13497"/>
                  </a:cubicBezTo>
                  <a:lnTo>
                    <a:pt x="11439" y="13497"/>
                  </a:lnTo>
                  <a:cubicBezTo>
                    <a:pt x="11441" y="13497"/>
                    <a:pt x="11382" y="13505"/>
                    <a:pt x="11219" y="13529"/>
                  </a:cubicBezTo>
                  <a:cubicBezTo>
                    <a:pt x="10999" y="13584"/>
                    <a:pt x="10806" y="13611"/>
                    <a:pt x="10614" y="13611"/>
                  </a:cubicBezTo>
                  <a:cubicBezTo>
                    <a:pt x="10421" y="13611"/>
                    <a:pt x="10229" y="13584"/>
                    <a:pt x="10009" y="13529"/>
                  </a:cubicBezTo>
                  <a:lnTo>
                    <a:pt x="9789" y="13529"/>
                  </a:lnTo>
                  <a:cubicBezTo>
                    <a:pt x="9775" y="13524"/>
                    <a:pt x="9760" y="13519"/>
                    <a:pt x="9746" y="13514"/>
                  </a:cubicBezTo>
                  <a:lnTo>
                    <a:pt x="9746" y="13514"/>
                  </a:lnTo>
                  <a:cubicBezTo>
                    <a:pt x="9833" y="13522"/>
                    <a:pt x="9930" y="13529"/>
                    <a:pt x="10009" y="13529"/>
                  </a:cubicBezTo>
                  <a:lnTo>
                    <a:pt x="10229" y="13529"/>
                  </a:lnTo>
                  <a:cubicBezTo>
                    <a:pt x="9940" y="13502"/>
                    <a:pt x="9758" y="13489"/>
                    <a:pt x="9652" y="13483"/>
                  </a:cubicBezTo>
                  <a:lnTo>
                    <a:pt x="9652" y="13483"/>
                  </a:lnTo>
                  <a:cubicBezTo>
                    <a:pt x="9683" y="13493"/>
                    <a:pt x="9715" y="13504"/>
                    <a:pt x="9746" y="13514"/>
                  </a:cubicBezTo>
                  <a:lnTo>
                    <a:pt x="9746" y="13514"/>
                  </a:lnTo>
                  <a:cubicBezTo>
                    <a:pt x="9591" y="13500"/>
                    <a:pt x="9472" y="13480"/>
                    <a:pt x="9561" y="13480"/>
                  </a:cubicBezTo>
                  <a:cubicBezTo>
                    <a:pt x="9581" y="13480"/>
                    <a:pt x="9610" y="13481"/>
                    <a:pt x="9652" y="13483"/>
                  </a:cubicBezTo>
                  <a:lnTo>
                    <a:pt x="9652" y="13483"/>
                  </a:lnTo>
                  <a:cubicBezTo>
                    <a:pt x="9404" y="13400"/>
                    <a:pt x="9157" y="13318"/>
                    <a:pt x="8909" y="13235"/>
                  </a:cubicBezTo>
                  <a:lnTo>
                    <a:pt x="8909" y="13235"/>
                  </a:lnTo>
                  <a:lnTo>
                    <a:pt x="8689" y="13089"/>
                  </a:lnTo>
                  <a:cubicBezTo>
                    <a:pt x="8508" y="12998"/>
                    <a:pt x="8402" y="12982"/>
                    <a:pt x="8309" y="12918"/>
                  </a:cubicBezTo>
                  <a:lnTo>
                    <a:pt x="8309" y="12918"/>
                  </a:lnTo>
                  <a:cubicBezTo>
                    <a:pt x="8397" y="12992"/>
                    <a:pt x="8470" y="13054"/>
                    <a:pt x="8465" y="13054"/>
                  </a:cubicBezTo>
                  <a:cubicBezTo>
                    <a:pt x="8462" y="13054"/>
                    <a:pt x="8431" y="13032"/>
                    <a:pt x="8359" y="12979"/>
                  </a:cubicBezTo>
                  <a:cubicBezTo>
                    <a:pt x="8318" y="12937"/>
                    <a:pt x="8281" y="12901"/>
                    <a:pt x="8249" y="12869"/>
                  </a:cubicBezTo>
                  <a:lnTo>
                    <a:pt x="8249" y="12869"/>
                  </a:lnTo>
                  <a:cubicBezTo>
                    <a:pt x="8269" y="12888"/>
                    <a:pt x="8289" y="12904"/>
                    <a:pt x="8309" y="12918"/>
                  </a:cubicBezTo>
                  <a:lnTo>
                    <a:pt x="8309" y="12918"/>
                  </a:lnTo>
                  <a:cubicBezTo>
                    <a:pt x="8289" y="12902"/>
                    <a:pt x="8269" y="12885"/>
                    <a:pt x="8249" y="12869"/>
                  </a:cubicBezTo>
                  <a:lnTo>
                    <a:pt x="8249" y="12869"/>
                  </a:lnTo>
                  <a:cubicBezTo>
                    <a:pt x="8077" y="12696"/>
                    <a:pt x="8023" y="12642"/>
                    <a:pt x="7919" y="12539"/>
                  </a:cubicBezTo>
                  <a:cubicBezTo>
                    <a:pt x="7919" y="12429"/>
                    <a:pt x="7699" y="12319"/>
                    <a:pt x="7699" y="12209"/>
                  </a:cubicBezTo>
                  <a:cubicBezTo>
                    <a:pt x="7699" y="12209"/>
                    <a:pt x="7369" y="11769"/>
                    <a:pt x="7259" y="11549"/>
                  </a:cubicBezTo>
                  <a:cubicBezTo>
                    <a:pt x="7259" y="11361"/>
                    <a:pt x="7179" y="11253"/>
                    <a:pt x="7087" y="11157"/>
                  </a:cubicBezTo>
                  <a:lnTo>
                    <a:pt x="7087" y="11157"/>
                  </a:lnTo>
                  <a:cubicBezTo>
                    <a:pt x="7033" y="10954"/>
                    <a:pt x="7014" y="10702"/>
                    <a:pt x="6929" y="10449"/>
                  </a:cubicBezTo>
                  <a:lnTo>
                    <a:pt x="6929" y="9459"/>
                  </a:lnTo>
                  <a:lnTo>
                    <a:pt x="6929" y="9048"/>
                  </a:lnTo>
                  <a:lnTo>
                    <a:pt x="6929" y="9048"/>
                  </a:lnTo>
                  <a:cubicBezTo>
                    <a:pt x="7003" y="8860"/>
                    <a:pt x="7076" y="8689"/>
                    <a:pt x="7149" y="8469"/>
                  </a:cubicBezTo>
                  <a:lnTo>
                    <a:pt x="7149" y="8469"/>
                  </a:lnTo>
                  <a:cubicBezTo>
                    <a:pt x="7042" y="8683"/>
                    <a:pt x="7005" y="8758"/>
                    <a:pt x="7003" y="8758"/>
                  </a:cubicBezTo>
                  <a:cubicBezTo>
                    <a:pt x="6999" y="8758"/>
                    <a:pt x="7149" y="8433"/>
                    <a:pt x="7149" y="8359"/>
                  </a:cubicBezTo>
                  <a:cubicBezTo>
                    <a:pt x="7149" y="8343"/>
                    <a:pt x="7161" y="8314"/>
                    <a:pt x="7182" y="8277"/>
                  </a:cubicBezTo>
                  <a:lnTo>
                    <a:pt x="7182" y="8277"/>
                  </a:lnTo>
                  <a:cubicBezTo>
                    <a:pt x="7164" y="8341"/>
                    <a:pt x="7149" y="8412"/>
                    <a:pt x="7149" y="8469"/>
                  </a:cubicBezTo>
                  <a:cubicBezTo>
                    <a:pt x="7195" y="8333"/>
                    <a:pt x="7222" y="8243"/>
                    <a:pt x="7235" y="8189"/>
                  </a:cubicBezTo>
                  <a:lnTo>
                    <a:pt x="7235" y="8189"/>
                  </a:lnTo>
                  <a:cubicBezTo>
                    <a:pt x="7214" y="8222"/>
                    <a:pt x="7196" y="8252"/>
                    <a:pt x="7182" y="8277"/>
                  </a:cubicBezTo>
                  <a:lnTo>
                    <a:pt x="7182" y="8277"/>
                  </a:lnTo>
                  <a:cubicBezTo>
                    <a:pt x="7206" y="8191"/>
                    <a:pt x="7237" y="8121"/>
                    <a:pt x="7245" y="8121"/>
                  </a:cubicBezTo>
                  <a:lnTo>
                    <a:pt x="7245" y="8121"/>
                  </a:lnTo>
                  <a:cubicBezTo>
                    <a:pt x="7249" y="8121"/>
                    <a:pt x="7247" y="8141"/>
                    <a:pt x="7235" y="8189"/>
                  </a:cubicBezTo>
                  <a:lnTo>
                    <a:pt x="7235" y="8189"/>
                  </a:lnTo>
                  <a:cubicBezTo>
                    <a:pt x="7352" y="8006"/>
                    <a:pt x="7558" y="7725"/>
                    <a:pt x="7651" y="7527"/>
                  </a:cubicBezTo>
                  <a:lnTo>
                    <a:pt x="7651" y="7527"/>
                  </a:lnTo>
                  <a:lnTo>
                    <a:pt x="7919" y="7259"/>
                  </a:lnTo>
                  <a:lnTo>
                    <a:pt x="8139" y="7149"/>
                  </a:lnTo>
                  <a:cubicBezTo>
                    <a:pt x="8174" y="7103"/>
                    <a:pt x="8198" y="7067"/>
                    <a:pt x="8212" y="7041"/>
                  </a:cubicBezTo>
                  <a:lnTo>
                    <a:pt x="8212" y="7041"/>
                  </a:lnTo>
                  <a:cubicBezTo>
                    <a:pt x="8224" y="7040"/>
                    <a:pt x="8237" y="7039"/>
                    <a:pt x="8249" y="7039"/>
                  </a:cubicBezTo>
                  <a:cubicBezTo>
                    <a:pt x="8579" y="6819"/>
                    <a:pt x="9019" y="6599"/>
                    <a:pt x="9459" y="6379"/>
                  </a:cubicBezTo>
                  <a:cubicBezTo>
                    <a:pt x="10229" y="5939"/>
                    <a:pt x="10779" y="5169"/>
                    <a:pt x="10999" y="4400"/>
                  </a:cubicBezTo>
                  <a:cubicBezTo>
                    <a:pt x="11549" y="2530"/>
                    <a:pt x="10449" y="660"/>
                    <a:pt x="8579" y="110"/>
                  </a:cubicBezTo>
                  <a:cubicBezTo>
                    <a:pt x="8286" y="37"/>
                    <a:pt x="7993" y="0"/>
                    <a:pt x="769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2" name="Google Shape;2632;p44">
              <a:extLst>
                <a:ext uri="{FF2B5EF4-FFF2-40B4-BE49-F238E27FC236}">
                  <a16:creationId xmlns:a16="http://schemas.microsoft.com/office/drawing/2014/main" id="{1D8516ED-1203-6E5C-8E37-EC4F7E806F37}"/>
                </a:ext>
              </a:extLst>
            </p:cNvPr>
            <p:cNvSpPr/>
            <p:nvPr/>
          </p:nvSpPr>
          <p:spPr>
            <a:xfrm>
              <a:off x="6551450" y="2043350"/>
              <a:ext cx="409725" cy="509975"/>
            </a:xfrm>
            <a:custGeom>
              <a:avLst/>
              <a:gdLst/>
              <a:ahLst/>
              <a:cxnLst/>
              <a:rect l="l" t="t" r="r" b="b"/>
              <a:pathLst>
                <a:path w="16389" h="20399" extrusionOk="0">
                  <a:moveTo>
                    <a:pt x="8864" y="8323"/>
                  </a:moveTo>
                  <a:lnTo>
                    <a:pt x="8910" y="8368"/>
                  </a:lnTo>
                  <a:cubicBezTo>
                    <a:pt x="8948" y="8426"/>
                    <a:pt x="8963" y="8450"/>
                    <a:pt x="8961" y="8450"/>
                  </a:cubicBezTo>
                  <a:cubicBezTo>
                    <a:pt x="8959" y="8450"/>
                    <a:pt x="8918" y="8396"/>
                    <a:pt x="8864" y="8323"/>
                  </a:cubicBezTo>
                  <a:close/>
                  <a:moveTo>
                    <a:pt x="9565" y="10309"/>
                  </a:moveTo>
                  <a:cubicBezTo>
                    <a:pt x="9568" y="10333"/>
                    <a:pt x="9569" y="10348"/>
                    <a:pt x="9569" y="10348"/>
                  </a:cubicBezTo>
                  <a:cubicBezTo>
                    <a:pt x="9569" y="10335"/>
                    <a:pt x="9568" y="10322"/>
                    <a:pt x="9565" y="10309"/>
                  </a:cubicBezTo>
                  <a:close/>
                  <a:moveTo>
                    <a:pt x="9676" y="10753"/>
                  </a:moveTo>
                  <a:cubicBezTo>
                    <a:pt x="9678" y="10753"/>
                    <a:pt x="9679" y="10763"/>
                    <a:pt x="9679" y="10788"/>
                  </a:cubicBezTo>
                  <a:cubicBezTo>
                    <a:pt x="9679" y="10898"/>
                    <a:pt x="9679" y="11008"/>
                    <a:pt x="9679" y="11118"/>
                  </a:cubicBezTo>
                  <a:cubicBezTo>
                    <a:pt x="9645" y="11222"/>
                    <a:pt x="9610" y="11316"/>
                    <a:pt x="9575" y="11406"/>
                  </a:cubicBezTo>
                  <a:lnTo>
                    <a:pt x="9575" y="11406"/>
                  </a:lnTo>
                  <a:cubicBezTo>
                    <a:pt x="9594" y="11255"/>
                    <a:pt x="9659" y="10753"/>
                    <a:pt x="9676" y="10753"/>
                  </a:cubicBezTo>
                  <a:close/>
                  <a:moveTo>
                    <a:pt x="8690" y="13098"/>
                  </a:moveTo>
                  <a:cubicBezTo>
                    <a:pt x="8647" y="13119"/>
                    <a:pt x="8608" y="13140"/>
                    <a:pt x="8572" y="13162"/>
                  </a:cubicBezTo>
                  <a:lnTo>
                    <a:pt x="8572" y="13162"/>
                  </a:lnTo>
                  <a:cubicBezTo>
                    <a:pt x="8624" y="13124"/>
                    <a:pt x="8668" y="13098"/>
                    <a:pt x="8690" y="13098"/>
                  </a:cubicBezTo>
                  <a:close/>
                  <a:moveTo>
                    <a:pt x="5627" y="0"/>
                  </a:moveTo>
                  <a:cubicBezTo>
                    <a:pt x="4704" y="0"/>
                    <a:pt x="3775" y="110"/>
                    <a:pt x="2860" y="339"/>
                  </a:cubicBezTo>
                  <a:cubicBezTo>
                    <a:pt x="990" y="889"/>
                    <a:pt x="0" y="2759"/>
                    <a:pt x="440" y="4628"/>
                  </a:cubicBezTo>
                  <a:cubicBezTo>
                    <a:pt x="908" y="6126"/>
                    <a:pt x="2332" y="7145"/>
                    <a:pt x="3830" y="7145"/>
                  </a:cubicBezTo>
                  <a:cubicBezTo>
                    <a:pt x="4092" y="7145"/>
                    <a:pt x="4357" y="7114"/>
                    <a:pt x="4620" y="7048"/>
                  </a:cubicBezTo>
                  <a:lnTo>
                    <a:pt x="5172" y="6864"/>
                  </a:lnTo>
                  <a:lnTo>
                    <a:pt x="5172" y="6864"/>
                  </a:lnTo>
                  <a:cubicBezTo>
                    <a:pt x="5079" y="6872"/>
                    <a:pt x="4981" y="6877"/>
                    <a:pt x="4930" y="6877"/>
                  </a:cubicBezTo>
                  <a:cubicBezTo>
                    <a:pt x="4852" y="6877"/>
                    <a:pt x="4877" y="6865"/>
                    <a:pt x="5170" y="6828"/>
                  </a:cubicBezTo>
                  <a:lnTo>
                    <a:pt x="5280" y="6828"/>
                  </a:lnTo>
                  <a:lnTo>
                    <a:pt x="5172" y="6864"/>
                  </a:lnTo>
                  <a:lnTo>
                    <a:pt x="5172" y="6864"/>
                  </a:lnTo>
                  <a:cubicBezTo>
                    <a:pt x="5356" y="6850"/>
                    <a:pt x="5524" y="6828"/>
                    <a:pt x="5280" y="6828"/>
                  </a:cubicBezTo>
                  <a:lnTo>
                    <a:pt x="6270" y="6828"/>
                  </a:lnTo>
                  <a:cubicBezTo>
                    <a:pt x="6563" y="6828"/>
                    <a:pt x="6905" y="6926"/>
                    <a:pt x="6742" y="6926"/>
                  </a:cubicBezTo>
                  <a:cubicBezTo>
                    <a:pt x="6661" y="6926"/>
                    <a:pt x="6453" y="6902"/>
                    <a:pt x="6050" y="6828"/>
                  </a:cubicBezTo>
                  <a:lnTo>
                    <a:pt x="6050" y="6828"/>
                  </a:lnTo>
                  <a:lnTo>
                    <a:pt x="6600" y="6938"/>
                  </a:lnTo>
                  <a:cubicBezTo>
                    <a:pt x="6820" y="7012"/>
                    <a:pt x="7040" y="7085"/>
                    <a:pt x="7260" y="7158"/>
                  </a:cubicBezTo>
                  <a:lnTo>
                    <a:pt x="7260" y="7158"/>
                  </a:lnTo>
                  <a:lnTo>
                    <a:pt x="7700" y="7378"/>
                  </a:lnTo>
                  <a:lnTo>
                    <a:pt x="8030" y="7598"/>
                  </a:lnTo>
                  <a:lnTo>
                    <a:pt x="8138" y="7652"/>
                  </a:lnTo>
                  <a:lnTo>
                    <a:pt x="8138" y="7652"/>
                  </a:lnTo>
                  <a:cubicBezTo>
                    <a:pt x="8369" y="7827"/>
                    <a:pt x="8404" y="7863"/>
                    <a:pt x="8580" y="8038"/>
                  </a:cubicBezTo>
                  <a:lnTo>
                    <a:pt x="8690" y="8148"/>
                  </a:lnTo>
                  <a:lnTo>
                    <a:pt x="8690" y="8148"/>
                  </a:lnTo>
                  <a:cubicBezTo>
                    <a:pt x="8690" y="8258"/>
                    <a:pt x="9020" y="8698"/>
                    <a:pt x="9130" y="8918"/>
                  </a:cubicBezTo>
                  <a:cubicBezTo>
                    <a:pt x="9216" y="9005"/>
                    <a:pt x="9235" y="9160"/>
                    <a:pt x="9292" y="9275"/>
                  </a:cubicBezTo>
                  <a:lnTo>
                    <a:pt x="9292" y="9275"/>
                  </a:lnTo>
                  <a:cubicBezTo>
                    <a:pt x="9354" y="9480"/>
                    <a:pt x="9371" y="9730"/>
                    <a:pt x="9460" y="9908"/>
                  </a:cubicBezTo>
                  <a:cubicBezTo>
                    <a:pt x="9460" y="10102"/>
                    <a:pt x="9545" y="10210"/>
                    <a:pt x="9565" y="10309"/>
                  </a:cubicBezTo>
                  <a:lnTo>
                    <a:pt x="9565" y="10309"/>
                  </a:lnTo>
                  <a:cubicBezTo>
                    <a:pt x="9550" y="10166"/>
                    <a:pt x="9501" y="9685"/>
                    <a:pt x="9529" y="9685"/>
                  </a:cubicBezTo>
                  <a:lnTo>
                    <a:pt x="9529" y="9685"/>
                  </a:lnTo>
                  <a:cubicBezTo>
                    <a:pt x="9537" y="9685"/>
                    <a:pt x="9550" y="9718"/>
                    <a:pt x="9569" y="9798"/>
                  </a:cubicBezTo>
                  <a:lnTo>
                    <a:pt x="9569" y="10018"/>
                  </a:lnTo>
                  <a:cubicBezTo>
                    <a:pt x="9569" y="10348"/>
                    <a:pt x="9569" y="10678"/>
                    <a:pt x="9569" y="11008"/>
                  </a:cubicBezTo>
                  <a:cubicBezTo>
                    <a:pt x="9569" y="11113"/>
                    <a:pt x="9569" y="11218"/>
                    <a:pt x="9569" y="11419"/>
                  </a:cubicBezTo>
                  <a:lnTo>
                    <a:pt x="9569" y="11419"/>
                  </a:lnTo>
                  <a:cubicBezTo>
                    <a:pt x="9496" y="11607"/>
                    <a:pt x="9423" y="11778"/>
                    <a:pt x="9350" y="11998"/>
                  </a:cubicBezTo>
                  <a:cubicBezTo>
                    <a:pt x="9457" y="11783"/>
                    <a:pt x="9494" y="11708"/>
                    <a:pt x="9496" y="11708"/>
                  </a:cubicBezTo>
                  <a:lnTo>
                    <a:pt x="9496" y="11708"/>
                  </a:lnTo>
                  <a:cubicBezTo>
                    <a:pt x="9500" y="11708"/>
                    <a:pt x="9350" y="12033"/>
                    <a:pt x="9350" y="12108"/>
                  </a:cubicBezTo>
                  <a:cubicBezTo>
                    <a:pt x="9341" y="12116"/>
                    <a:pt x="9331" y="12127"/>
                    <a:pt x="9318" y="12140"/>
                  </a:cubicBezTo>
                  <a:lnTo>
                    <a:pt x="9318" y="12140"/>
                  </a:lnTo>
                  <a:cubicBezTo>
                    <a:pt x="9335" y="12082"/>
                    <a:pt x="9350" y="12026"/>
                    <a:pt x="9350" y="11998"/>
                  </a:cubicBezTo>
                  <a:lnTo>
                    <a:pt x="9350" y="11998"/>
                  </a:lnTo>
                  <a:cubicBezTo>
                    <a:pt x="9327" y="12064"/>
                    <a:pt x="9310" y="12118"/>
                    <a:pt x="9296" y="12162"/>
                  </a:cubicBezTo>
                  <a:lnTo>
                    <a:pt x="9296" y="12162"/>
                  </a:lnTo>
                  <a:cubicBezTo>
                    <a:pt x="9304" y="12154"/>
                    <a:pt x="9311" y="12146"/>
                    <a:pt x="9318" y="12140"/>
                  </a:cubicBezTo>
                  <a:lnTo>
                    <a:pt x="9318" y="12140"/>
                  </a:lnTo>
                  <a:cubicBezTo>
                    <a:pt x="9291" y="12227"/>
                    <a:pt x="9257" y="12317"/>
                    <a:pt x="9252" y="12317"/>
                  </a:cubicBezTo>
                  <a:cubicBezTo>
                    <a:pt x="9249" y="12317"/>
                    <a:pt x="9260" y="12275"/>
                    <a:pt x="9296" y="12162"/>
                  </a:cubicBezTo>
                  <a:lnTo>
                    <a:pt x="9296" y="12162"/>
                  </a:lnTo>
                  <a:cubicBezTo>
                    <a:pt x="9147" y="12314"/>
                    <a:pt x="8817" y="12669"/>
                    <a:pt x="8787" y="12890"/>
                  </a:cubicBezTo>
                  <a:lnTo>
                    <a:pt x="8787" y="12890"/>
                  </a:lnTo>
                  <a:lnTo>
                    <a:pt x="8470" y="13208"/>
                  </a:lnTo>
                  <a:lnTo>
                    <a:pt x="8415" y="13263"/>
                  </a:lnTo>
                  <a:lnTo>
                    <a:pt x="8415" y="13263"/>
                  </a:lnTo>
                  <a:cubicBezTo>
                    <a:pt x="8332" y="13318"/>
                    <a:pt x="8250" y="13373"/>
                    <a:pt x="8140" y="13428"/>
                  </a:cubicBezTo>
                  <a:cubicBezTo>
                    <a:pt x="7810" y="13648"/>
                    <a:pt x="7370" y="13867"/>
                    <a:pt x="7040" y="14087"/>
                  </a:cubicBezTo>
                  <a:cubicBezTo>
                    <a:pt x="6270" y="14527"/>
                    <a:pt x="5610" y="15187"/>
                    <a:pt x="5390" y="16067"/>
                  </a:cubicBezTo>
                  <a:cubicBezTo>
                    <a:pt x="5170" y="16947"/>
                    <a:pt x="5280" y="17937"/>
                    <a:pt x="5720" y="18707"/>
                  </a:cubicBezTo>
                  <a:cubicBezTo>
                    <a:pt x="6270" y="19477"/>
                    <a:pt x="6930" y="20027"/>
                    <a:pt x="7810" y="20357"/>
                  </a:cubicBezTo>
                  <a:cubicBezTo>
                    <a:pt x="8030" y="20384"/>
                    <a:pt x="8257" y="20398"/>
                    <a:pt x="8485" y="20398"/>
                  </a:cubicBezTo>
                  <a:cubicBezTo>
                    <a:pt x="9171" y="20398"/>
                    <a:pt x="9872" y="20274"/>
                    <a:pt x="10449" y="20027"/>
                  </a:cubicBezTo>
                  <a:lnTo>
                    <a:pt x="10339" y="19917"/>
                  </a:lnTo>
                  <a:cubicBezTo>
                    <a:pt x="14079" y="18267"/>
                    <a:pt x="16389" y="14527"/>
                    <a:pt x="16389" y="10458"/>
                  </a:cubicBezTo>
                  <a:cubicBezTo>
                    <a:pt x="16389" y="6498"/>
                    <a:pt x="14189" y="2979"/>
                    <a:pt x="10669" y="1109"/>
                  </a:cubicBezTo>
                  <a:cubicBezTo>
                    <a:pt x="9089" y="390"/>
                    <a:pt x="7367" y="0"/>
                    <a:pt x="5627"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3" name="Google Shape;2633;p44">
              <a:extLst>
                <a:ext uri="{FF2B5EF4-FFF2-40B4-BE49-F238E27FC236}">
                  <a16:creationId xmlns:a16="http://schemas.microsoft.com/office/drawing/2014/main" id="{3ECB9E78-44C4-E196-AA2B-EFBD12AC506F}"/>
                </a:ext>
              </a:extLst>
            </p:cNvPr>
            <p:cNvSpPr/>
            <p:nvPr/>
          </p:nvSpPr>
          <p:spPr>
            <a:xfrm>
              <a:off x="5859450" y="2043550"/>
              <a:ext cx="455550" cy="510200"/>
            </a:xfrm>
            <a:custGeom>
              <a:avLst/>
              <a:gdLst/>
              <a:ahLst/>
              <a:cxnLst/>
              <a:rect l="l" t="t" r="r" b="b"/>
              <a:pathLst>
                <a:path w="18222" h="20408" extrusionOk="0">
                  <a:moveTo>
                    <a:pt x="10037" y="7897"/>
                  </a:moveTo>
                  <a:lnTo>
                    <a:pt x="10082" y="7920"/>
                  </a:lnTo>
                  <a:cubicBezTo>
                    <a:pt x="10115" y="7968"/>
                    <a:pt x="10126" y="7988"/>
                    <a:pt x="10122" y="7988"/>
                  </a:cubicBezTo>
                  <a:cubicBezTo>
                    <a:pt x="10116" y="7988"/>
                    <a:pt x="10082" y="7951"/>
                    <a:pt x="10037" y="7897"/>
                  </a:cubicBezTo>
                  <a:close/>
                  <a:moveTo>
                    <a:pt x="10465" y="9114"/>
                  </a:moveTo>
                  <a:cubicBezTo>
                    <a:pt x="10474" y="9169"/>
                    <a:pt x="10494" y="9259"/>
                    <a:pt x="10528" y="9394"/>
                  </a:cubicBezTo>
                  <a:lnTo>
                    <a:pt x="10528" y="9394"/>
                  </a:lnTo>
                  <a:cubicBezTo>
                    <a:pt x="10509" y="9289"/>
                    <a:pt x="10491" y="9188"/>
                    <a:pt x="10465" y="9114"/>
                  </a:cubicBezTo>
                  <a:close/>
                  <a:moveTo>
                    <a:pt x="10528" y="9394"/>
                  </a:moveTo>
                  <a:lnTo>
                    <a:pt x="10528" y="9394"/>
                  </a:lnTo>
                  <a:cubicBezTo>
                    <a:pt x="10554" y="9537"/>
                    <a:pt x="10581" y="9687"/>
                    <a:pt x="10632" y="9790"/>
                  </a:cubicBezTo>
                  <a:cubicBezTo>
                    <a:pt x="10588" y="9628"/>
                    <a:pt x="10554" y="9498"/>
                    <a:pt x="10528" y="9394"/>
                  </a:cubicBezTo>
                  <a:close/>
                  <a:moveTo>
                    <a:pt x="9745" y="12445"/>
                  </a:moveTo>
                  <a:cubicBezTo>
                    <a:pt x="9687" y="12507"/>
                    <a:pt x="9664" y="12533"/>
                    <a:pt x="9666" y="12533"/>
                  </a:cubicBezTo>
                  <a:cubicBezTo>
                    <a:pt x="9667" y="12533"/>
                    <a:pt x="9699" y="12500"/>
                    <a:pt x="9745" y="12445"/>
                  </a:cubicBezTo>
                  <a:close/>
                  <a:moveTo>
                    <a:pt x="9777" y="1"/>
                  </a:moveTo>
                  <a:cubicBezTo>
                    <a:pt x="9471" y="1"/>
                    <a:pt x="9166" y="38"/>
                    <a:pt x="8872" y="111"/>
                  </a:cubicBezTo>
                  <a:cubicBezTo>
                    <a:pt x="7993" y="331"/>
                    <a:pt x="7333" y="881"/>
                    <a:pt x="6893" y="1651"/>
                  </a:cubicBezTo>
                  <a:cubicBezTo>
                    <a:pt x="6013" y="3081"/>
                    <a:pt x="6343" y="5610"/>
                    <a:pt x="8103" y="6380"/>
                  </a:cubicBezTo>
                  <a:lnTo>
                    <a:pt x="7993" y="6490"/>
                  </a:lnTo>
                  <a:cubicBezTo>
                    <a:pt x="8323" y="6600"/>
                    <a:pt x="8652" y="6820"/>
                    <a:pt x="8982" y="6930"/>
                  </a:cubicBezTo>
                  <a:lnTo>
                    <a:pt x="9312" y="7260"/>
                  </a:lnTo>
                  <a:cubicBezTo>
                    <a:pt x="9318" y="7264"/>
                    <a:pt x="9324" y="7268"/>
                    <a:pt x="9329" y="7271"/>
                  </a:cubicBezTo>
                  <a:lnTo>
                    <a:pt x="9329" y="7271"/>
                  </a:lnTo>
                  <a:cubicBezTo>
                    <a:pt x="9565" y="7487"/>
                    <a:pt x="9673" y="7526"/>
                    <a:pt x="9862" y="7810"/>
                  </a:cubicBezTo>
                  <a:lnTo>
                    <a:pt x="9972" y="8030"/>
                  </a:lnTo>
                  <a:cubicBezTo>
                    <a:pt x="10126" y="8183"/>
                    <a:pt x="10225" y="8336"/>
                    <a:pt x="10309" y="8527"/>
                  </a:cubicBezTo>
                  <a:lnTo>
                    <a:pt x="10309" y="8527"/>
                  </a:lnTo>
                  <a:cubicBezTo>
                    <a:pt x="10333" y="8646"/>
                    <a:pt x="10412" y="8833"/>
                    <a:pt x="10412" y="9020"/>
                  </a:cubicBezTo>
                  <a:cubicBezTo>
                    <a:pt x="10433" y="9041"/>
                    <a:pt x="10450" y="9074"/>
                    <a:pt x="10465" y="9114"/>
                  </a:cubicBezTo>
                  <a:lnTo>
                    <a:pt x="10465" y="9114"/>
                  </a:lnTo>
                  <a:cubicBezTo>
                    <a:pt x="10456" y="9065"/>
                    <a:pt x="10456" y="9045"/>
                    <a:pt x="10462" y="9045"/>
                  </a:cubicBezTo>
                  <a:lnTo>
                    <a:pt x="10462" y="9045"/>
                  </a:lnTo>
                  <a:cubicBezTo>
                    <a:pt x="10483" y="9045"/>
                    <a:pt x="10574" y="9284"/>
                    <a:pt x="10632" y="9460"/>
                  </a:cubicBezTo>
                  <a:cubicBezTo>
                    <a:pt x="10742" y="9790"/>
                    <a:pt x="10632" y="9790"/>
                    <a:pt x="10632" y="10010"/>
                  </a:cubicBezTo>
                  <a:lnTo>
                    <a:pt x="10632" y="10402"/>
                  </a:lnTo>
                  <a:lnTo>
                    <a:pt x="10632" y="10402"/>
                  </a:lnTo>
                  <a:cubicBezTo>
                    <a:pt x="10603" y="10589"/>
                    <a:pt x="10563" y="10839"/>
                    <a:pt x="10522" y="11000"/>
                  </a:cubicBezTo>
                  <a:cubicBezTo>
                    <a:pt x="10412" y="11220"/>
                    <a:pt x="10302" y="11550"/>
                    <a:pt x="10192" y="11770"/>
                  </a:cubicBezTo>
                  <a:cubicBezTo>
                    <a:pt x="10192" y="11770"/>
                    <a:pt x="10329" y="11495"/>
                    <a:pt x="10412" y="11330"/>
                  </a:cubicBezTo>
                  <a:lnTo>
                    <a:pt x="10412" y="11330"/>
                  </a:lnTo>
                  <a:lnTo>
                    <a:pt x="10412" y="11550"/>
                  </a:lnTo>
                  <a:cubicBezTo>
                    <a:pt x="10302" y="11660"/>
                    <a:pt x="10192" y="11770"/>
                    <a:pt x="10082" y="11880"/>
                  </a:cubicBezTo>
                  <a:cubicBezTo>
                    <a:pt x="10033" y="12077"/>
                    <a:pt x="9851" y="12318"/>
                    <a:pt x="9745" y="12445"/>
                  </a:cubicBezTo>
                  <a:lnTo>
                    <a:pt x="9745" y="12445"/>
                  </a:lnTo>
                  <a:cubicBezTo>
                    <a:pt x="9809" y="12377"/>
                    <a:pt x="9916" y="12266"/>
                    <a:pt x="10082" y="12100"/>
                  </a:cubicBezTo>
                  <a:lnTo>
                    <a:pt x="10082" y="12100"/>
                  </a:lnTo>
                  <a:cubicBezTo>
                    <a:pt x="9972" y="12320"/>
                    <a:pt x="9752" y="12540"/>
                    <a:pt x="9532" y="12760"/>
                  </a:cubicBezTo>
                  <a:lnTo>
                    <a:pt x="9422" y="12870"/>
                  </a:lnTo>
                  <a:lnTo>
                    <a:pt x="9422"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5" y="13622"/>
                    <a:pt x="7915" y="13608"/>
                    <a:pt x="7937" y="13608"/>
                  </a:cubicBezTo>
                  <a:cubicBezTo>
                    <a:pt x="7953" y="13608"/>
                    <a:pt x="7912" y="13616"/>
                    <a:pt x="7773" y="13640"/>
                  </a:cubicBezTo>
                  <a:lnTo>
                    <a:pt x="7663" y="13640"/>
                  </a:lnTo>
                  <a:cubicBezTo>
                    <a:pt x="7664" y="13639"/>
                    <a:pt x="7665" y="13638"/>
                    <a:pt x="7667" y="13637"/>
                  </a:cubicBezTo>
                  <a:lnTo>
                    <a:pt x="7667" y="13637"/>
                  </a:lnTo>
                  <a:cubicBezTo>
                    <a:pt x="7661" y="13638"/>
                    <a:pt x="7655" y="13639"/>
                    <a:pt x="7649" y="13640"/>
                  </a:cubicBezTo>
                  <a:lnTo>
                    <a:pt x="6673" y="13640"/>
                  </a:lnTo>
                  <a:cubicBezTo>
                    <a:pt x="6673" y="13640"/>
                    <a:pt x="6013" y="13420"/>
                    <a:pt x="5903" y="13420"/>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802" y="15949"/>
                  </a:cubicBezTo>
                  <a:cubicBezTo>
                    <a:pt x="18002" y="12650"/>
                    <a:pt x="18221" y="8470"/>
                    <a:pt x="16352" y="4950"/>
                  </a:cubicBezTo>
                  <a:cubicBezTo>
                    <a:pt x="15362" y="2861"/>
                    <a:pt x="13602" y="1321"/>
                    <a:pt x="11512" y="441"/>
                  </a:cubicBezTo>
                  <a:cubicBezTo>
                    <a:pt x="10999" y="148"/>
                    <a:pt x="10388" y="1"/>
                    <a:pt x="977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4" name="Google Shape;2634;p44">
              <a:extLst>
                <a:ext uri="{FF2B5EF4-FFF2-40B4-BE49-F238E27FC236}">
                  <a16:creationId xmlns:a16="http://schemas.microsoft.com/office/drawing/2014/main" id="{197B3214-2EA4-509F-C1BF-7CAE660A4EEB}"/>
                </a:ext>
              </a:extLst>
            </p:cNvPr>
            <p:cNvSpPr/>
            <p:nvPr/>
          </p:nvSpPr>
          <p:spPr>
            <a:xfrm>
              <a:off x="5220600" y="2043350"/>
              <a:ext cx="409725" cy="509975"/>
            </a:xfrm>
            <a:custGeom>
              <a:avLst/>
              <a:gdLst/>
              <a:ahLst/>
              <a:cxnLst/>
              <a:rect l="l" t="t" r="r" b="b"/>
              <a:pathLst>
                <a:path w="16389" h="20399" extrusionOk="0">
                  <a:moveTo>
                    <a:pt x="8864" y="8323"/>
                  </a:moveTo>
                  <a:lnTo>
                    <a:pt x="8909" y="8368"/>
                  </a:lnTo>
                  <a:cubicBezTo>
                    <a:pt x="8948" y="8426"/>
                    <a:pt x="8963" y="8450"/>
                    <a:pt x="8961" y="8450"/>
                  </a:cubicBezTo>
                  <a:cubicBezTo>
                    <a:pt x="8958" y="8450"/>
                    <a:pt x="8917" y="8396"/>
                    <a:pt x="8864" y="8323"/>
                  </a:cubicBezTo>
                  <a:close/>
                  <a:moveTo>
                    <a:pt x="9565" y="10309"/>
                  </a:moveTo>
                  <a:cubicBezTo>
                    <a:pt x="9567" y="10333"/>
                    <a:pt x="9569" y="10348"/>
                    <a:pt x="9569" y="10348"/>
                  </a:cubicBezTo>
                  <a:cubicBezTo>
                    <a:pt x="9569" y="10335"/>
                    <a:pt x="9568" y="10322"/>
                    <a:pt x="9565" y="10309"/>
                  </a:cubicBezTo>
                  <a:close/>
                  <a:moveTo>
                    <a:pt x="9675" y="10753"/>
                  </a:moveTo>
                  <a:cubicBezTo>
                    <a:pt x="9678" y="10753"/>
                    <a:pt x="9679" y="10763"/>
                    <a:pt x="9679" y="10788"/>
                  </a:cubicBezTo>
                  <a:cubicBezTo>
                    <a:pt x="9679" y="10898"/>
                    <a:pt x="9679" y="11008"/>
                    <a:pt x="9679" y="11118"/>
                  </a:cubicBezTo>
                  <a:cubicBezTo>
                    <a:pt x="9642" y="11229"/>
                    <a:pt x="9605" y="11327"/>
                    <a:pt x="9572" y="11421"/>
                  </a:cubicBezTo>
                  <a:lnTo>
                    <a:pt x="9572" y="11421"/>
                  </a:lnTo>
                  <a:cubicBezTo>
                    <a:pt x="9589" y="11294"/>
                    <a:pt x="9658" y="10753"/>
                    <a:pt x="9675" y="10753"/>
                  </a:cubicBezTo>
                  <a:close/>
                  <a:moveTo>
                    <a:pt x="9459" y="11998"/>
                  </a:moveTo>
                  <a:lnTo>
                    <a:pt x="9459" y="11998"/>
                  </a:lnTo>
                  <a:cubicBezTo>
                    <a:pt x="9459" y="12068"/>
                    <a:pt x="9325" y="12317"/>
                    <a:pt x="9313" y="12317"/>
                  </a:cubicBezTo>
                  <a:cubicBezTo>
                    <a:pt x="9307" y="12317"/>
                    <a:pt x="9340" y="12237"/>
                    <a:pt x="9459" y="11998"/>
                  </a:cubicBezTo>
                  <a:close/>
                  <a:moveTo>
                    <a:pt x="5627" y="0"/>
                  </a:moveTo>
                  <a:cubicBezTo>
                    <a:pt x="4703" y="0"/>
                    <a:pt x="3775" y="110"/>
                    <a:pt x="2860" y="339"/>
                  </a:cubicBezTo>
                  <a:cubicBezTo>
                    <a:pt x="990" y="889"/>
                    <a:pt x="0" y="2759"/>
                    <a:pt x="440" y="4628"/>
                  </a:cubicBezTo>
                  <a:cubicBezTo>
                    <a:pt x="908" y="6126"/>
                    <a:pt x="2331" y="7145"/>
                    <a:pt x="3897" y="7145"/>
                  </a:cubicBezTo>
                  <a:cubicBezTo>
                    <a:pt x="4172" y="7145"/>
                    <a:pt x="4451" y="7114"/>
                    <a:pt x="4730" y="7048"/>
                  </a:cubicBezTo>
                  <a:lnTo>
                    <a:pt x="5184" y="6866"/>
                  </a:lnTo>
                  <a:lnTo>
                    <a:pt x="5184" y="6866"/>
                  </a:lnTo>
                  <a:cubicBezTo>
                    <a:pt x="5106" y="6873"/>
                    <a:pt x="5025" y="6877"/>
                    <a:pt x="4978" y="6877"/>
                  </a:cubicBezTo>
                  <a:cubicBezTo>
                    <a:pt x="4901" y="6877"/>
                    <a:pt x="4913" y="6865"/>
                    <a:pt x="5170" y="6828"/>
                  </a:cubicBezTo>
                  <a:lnTo>
                    <a:pt x="5280" y="6828"/>
                  </a:lnTo>
                  <a:lnTo>
                    <a:pt x="5184" y="6866"/>
                  </a:lnTo>
                  <a:lnTo>
                    <a:pt x="5184" y="6866"/>
                  </a:lnTo>
                  <a:cubicBezTo>
                    <a:pt x="5364" y="6852"/>
                    <a:pt x="5534" y="6828"/>
                    <a:pt x="5280" y="6828"/>
                  </a:cubicBezTo>
                  <a:lnTo>
                    <a:pt x="6379" y="6828"/>
                  </a:lnTo>
                  <a:cubicBezTo>
                    <a:pt x="6599" y="6828"/>
                    <a:pt x="6917" y="6926"/>
                    <a:pt x="6779" y="6926"/>
                  </a:cubicBezTo>
                  <a:cubicBezTo>
                    <a:pt x="6709" y="6926"/>
                    <a:pt x="6526" y="6902"/>
                    <a:pt x="6159" y="6828"/>
                  </a:cubicBezTo>
                  <a:lnTo>
                    <a:pt x="6159" y="6828"/>
                  </a:lnTo>
                  <a:lnTo>
                    <a:pt x="6599" y="6938"/>
                  </a:lnTo>
                  <a:cubicBezTo>
                    <a:pt x="6819" y="7012"/>
                    <a:pt x="7039" y="7085"/>
                    <a:pt x="7259" y="7158"/>
                  </a:cubicBezTo>
                  <a:lnTo>
                    <a:pt x="7259" y="7158"/>
                  </a:lnTo>
                  <a:lnTo>
                    <a:pt x="7699" y="7378"/>
                  </a:lnTo>
                  <a:lnTo>
                    <a:pt x="7919" y="7488"/>
                  </a:lnTo>
                  <a:lnTo>
                    <a:pt x="7919" y="7488"/>
                  </a:lnTo>
                  <a:cubicBezTo>
                    <a:pt x="8359" y="7818"/>
                    <a:pt x="8359" y="7818"/>
                    <a:pt x="8579" y="8038"/>
                  </a:cubicBezTo>
                  <a:lnTo>
                    <a:pt x="8689" y="8148"/>
                  </a:lnTo>
                  <a:lnTo>
                    <a:pt x="8689" y="8148"/>
                  </a:lnTo>
                  <a:cubicBezTo>
                    <a:pt x="8799" y="8258"/>
                    <a:pt x="9019" y="8698"/>
                    <a:pt x="9129" y="8918"/>
                  </a:cubicBezTo>
                  <a:cubicBezTo>
                    <a:pt x="9229" y="9018"/>
                    <a:pt x="9238" y="9210"/>
                    <a:pt x="9322" y="9326"/>
                  </a:cubicBezTo>
                  <a:lnTo>
                    <a:pt x="9322" y="9326"/>
                  </a:lnTo>
                  <a:cubicBezTo>
                    <a:pt x="9399" y="9521"/>
                    <a:pt x="9459" y="9745"/>
                    <a:pt x="9459" y="9908"/>
                  </a:cubicBezTo>
                  <a:cubicBezTo>
                    <a:pt x="9459" y="10102"/>
                    <a:pt x="9545" y="10210"/>
                    <a:pt x="9565" y="10309"/>
                  </a:cubicBezTo>
                  <a:lnTo>
                    <a:pt x="9565" y="10309"/>
                  </a:lnTo>
                  <a:cubicBezTo>
                    <a:pt x="9550" y="10166"/>
                    <a:pt x="9500" y="9685"/>
                    <a:pt x="9529" y="9685"/>
                  </a:cubicBezTo>
                  <a:lnTo>
                    <a:pt x="9529" y="9685"/>
                  </a:lnTo>
                  <a:cubicBezTo>
                    <a:pt x="9536" y="9685"/>
                    <a:pt x="9549" y="9718"/>
                    <a:pt x="9569" y="9798"/>
                  </a:cubicBezTo>
                  <a:lnTo>
                    <a:pt x="9569" y="10018"/>
                  </a:lnTo>
                  <a:cubicBezTo>
                    <a:pt x="9569" y="10348"/>
                    <a:pt x="9569" y="10678"/>
                    <a:pt x="9569" y="11008"/>
                  </a:cubicBezTo>
                  <a:cubicBezTo>
                    <a:pt x="9569" y="11115"/>
                    <a:pt x="9569" y="11222"/>
                    <a:pt x="9569" y="11431"/>
                  </a:cubicBezTo>
                  <a:lnTo>
                    <a:pt x="9569" y="11431"/>
                  </a:lnTo>
                  <a:cubicBezTo>
                    <a:pt x="9514" y="11589"/>
                    <a:pt x="9472" y="11737"/>
                    <a:pt x="9462" y="11914"/>
                  </a:cubicBezTo>
                  <a:lnTo>
                    <a:pt x="9462" y="11914"/>
                  </a:lnTo>
                  <a:cubicBezTo>
                    <a:pt x="9424" y="11994"/>
                    <a:pt x="9382" y="12075"/>
                    <a:pt x="9349" y="12108"/>
                  </a:cubicBezTo>
                  <a:cubicBezTo>
                    <a:pt x="9259" y="12197"/>
                    <a:pt x="8950" y="12581"/>
                    <a:pt x="8839" y="12838"/>
                  </a:cubicBezTo>
                  <a:lnTo>
                    <a:pt x="8839" y="12838"/>
                  </a:lnTo>
                  <a:lnTo>
                    <a:pt x="8469" y="13208"/>
                  </a:lnTo>
                  <a:lnTo>
                    <a:pt x="8414" y="13263"/>
                  </a:lnTo>
                  <a:lnTo>
                    <a:pt x="8414" y="13263"/>
                  </a:lnTo>
                  <a:cubicBezTo>
                    <a:pt x="8332" y="13318"/>
                    <a:pt x="8249" y="13373"/>
                    <a:pt x="8139" y="13428"/>
                  </a:cubicBezTo>
                  <a:cubicBezTo>
                    <a:pt x="7809" y="13648"/>
                    <a:pt x="7369" y="13867"/>
                    <a:pt x="7039" y="14087"/>
                  </a:cubicBezTo>
                  <a:cubicBezTo>
                    <a:pt x="6269" y="14527"/>
                    <a:pt x="5609" y="15187"/>
                    <a:pt x="5390" y="16067"/>
                  </a:cubicBezTo>
                  <a:cubicBezTo>
                    <a:pt x="5170" y="16947"/>
                    <a:pt x="5280" y="17937"/>
                    <a:pt x="5829" y="18707"/>
                  </a:cubicBezTo>
                  <a:cubicBezTo>
                    <a:pt x="6269" y="19477"/>
                    <a:pt x="6929" y="20027"/>
                    <a:pt x="7809" y="20357"/>
                  </a:cubicBezTo>
                  <a:cubicBezTo>
                    <a:pt x="8029" y="20384"/>
                    <a:pt x="8256" y="20398"/>
                    <a:pt x="8485" y="20398"/>
                  </a:cubicBezTo>
                  <a:cubicBezTo>
                    <a:pt x="9170" y="20398"/>
                    <a:pt x="9872" y="20274"/>
                    <a:pt x="10449" y="20027"/>
                  </a:cubicBezTo>
                  <a:lnTo>
                    <a:pt x="10339" y="19917"/>
                  </a:lnTo>
                  <a:cubicBezTo>
                    <a:pt x="14079" y="18267"/>
                    <a:pt x="16388" y="14527"/>
                    <a:pt x="16388" y="10458"/>
                  </a:cubicBezTo>
                  <a:cubicBezTo>
                    <a:pt x="16388" y="6498"/>
                    <a:pt x="14189" y="2979"/>
                    <a:pt x="10669" y="1109"/>
                  </a:cubicBezTo>
                  <a:cubicBezTo>
                    <a:pt x="9088" y="390"/>
                    <a:pt x="7366" y="0"/>
                    <a:pt x="562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5" name="Google Shape;2635;p44">
              <a:extLst>
                <a:ext uri="{FF2B5EF4-FFF2-40B4-BE49-F238E27FC236}">
                  <a16:creationId xmlns:a16="http://schemas.microsoft.com/office/drawing/2014/main" id="{27133B79-63F0-7A45-5D83-375D09165F45}"/>
                </a:ext>
              </a:extLst>
            </p:cNvPr>
            <p:cNvSpPr/>
            <p:nvPr/>
          </p:nvSpPr>
          <p:spPr>
            <a:xfrm>
              <a:off x="4528575" y="2043550"/>
              <a:ext cx="455575" cy="510200"/>
            </a:xfrm>
            <a:custGeom>
              <a:avLst/>
              <a:gdLst/>
              <a:ahLst/>
              <a:cxnLst/>
              <a:rect l="l" t="t" r="r" b="b"/>
              <a:pathLst>
                <a:path w="18223" h="20408" extrusionOk="0">
                  <a:moveTo>
                    <a:pt x="10037" y="7897"/>
                  </a:moveTo>
                  <a:lnTo>
                    <a:pt x="10083" y="7920"/>
                  </a:lnTo>
                  <a:cubicBezTo>
                    <a:pt x="10115" y="7968"/>
                    <a:pt x="10126" y="7988"/>
                    <a:pt x="10122" y="7988"/>
                  </a:cubicBezTo>
                  <a:cubicBezTo>
                    <a:pt x="10117" y="7988"/>
                    <a:pt x="10083" y="7951"/>
                    <a:pt x="10037" y="7897"/>
                  </a:cubicBezTo>
                  <a:close/>
                  <a:moveTo>
                    <a:pt x="10465" y="9114"/>
                  </a:moveTo>
                  <a:cubicBezTo>
                    <a:pt x="10474" y="9169"/>
                    <a:pt x="10494" y="9259"/>
                    <a:pt x="10528" y="9394"/>
                  </a:cubicBezTo>
                  <a:lnTo>
                    <a:pt x="10528" y="9394"/>
                  </a:lnTo>
                  <a:cubicBezTo>
                    <a:pt x="10509" y="9289"/>
                    <a:pt x="10491" y="9188"/>
                    <a:pt x="10465" y="9114"/>
                  </a:cubicBezTo>
                  <a:close/>
                  <a:moveTo>
                    <a:pt x="10528" y="9394"/>
                  </a:moveTo>
                  <a:lnTo>
                    <a:pt x="10528" y="9394"/>
                  </a:lnTo>
                  <a:cubicBezTo>
                    <a:pt x="10554" y="9537"/>
                    <a:pt x="10582" y="9687"/>
                    <a:pt x="10633" y="9790"/>
                  </a:cubicBezTo>
                  <a:cubicBezTo>
                    <a:pt x="10589" y="9628"/>
                    <a:pt x="10554" y="9498"/>
                    <a:pt x="10528" y="9394"/>
                  </a:cubicBezTo>
                  <a:close/>
                  <a:moveTo>
                    <a:pt x="10303" y="11550"/>
                  </a:moveTo>
                  <a:cubicBezTo>
                    <a:pt x="10303" y="11619"/>
                    <a:pt x="10259" y="11689"/>
                    <a:pt x="10198" y="11759"/>
                  </a:cubicBezTo>
                  <a:lnTo>
                    <a:pt x="10198" y="11759"/>
                  </a:lnTo>
                  <a:cubicBezTo>
                    <a:pt x="10213" y="11730"/>
                    <a:pt x="10255" y="11645"/>
                    <a:pt x="10303" y="11550"/>
                  </a:cubicBezTo>
                  <a:close/>
                  <a:moveTo>
                    <a:pt x="9745" y="12445"/>
                  </a:moveTo>
                  <a:cubicBezTo>
                    <a:pt x="9687" y="12507"/>
                    <a:pt x="9665" y="12533"/>
                    <a:pt x="9666" y="12533"/>
                  </a:cubicBezTo>
                  <a:cubicBezTo>
                    <a:pt x="9668" y="12533"/>
                    <a:pt x="9700" y="12500"/>
                    <a:pt x="9745" y="12445"/>
                  </a:cubicBezTo>
                  <a:close/>
                  <a:moveTo>
                    <a:pt x="9777" y="1"/>
                  </a:moveTo>
                  <a:cubicBezTo>
                    <a:pt x="9472"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9" y="7264"/>
                    <a:pt x="9324" y="7268"/>
                    <a:pt x="9330" y="7271"/>
                  </a:cubicBezTo>
                  <a:lnTo>
                    <a:pt x="9330" y="7271"/>
                  </a:lnTo>
                  <a:cubicBezTo>
                    <a:pt x="9566" y="7487"/>
                    <a:pt x="9674" y="7526"/>
                    <a:pt x="9863" y="7810"/>
                  </a:cubicBezTo>
                  <a:lnTo>
                    <a:pt x="9863" y="7810"/>
                  </a:lnTo>
                  <a:lnTo>
                    <a:pt x="9973" y="8030"/>
                  </a:lnTo>
                  <a:cubicBezTo>
                    <a:pt x="10126" y="8183"/>
                    <a:pt x="10226" y="8336"/>
                    <a:pt x="10310" y="8527"/>
                  </a:cubicBezTo>
                  <a:lnTo>
                    <a:pt x="10310" y="8527"/>
                  </a:lnTo>
                  <a:cubicBezTo>
                    <a:pt x="10334" y="8646"/>
                    <a:pt x="10413" y="8833"/>
                    <a:pt x="10413" y="9020"/>
                  </a:cubicBezTo>
                  <a:cubicBezTo>
                    <a:pt x="10434" y="9041"/>
                    <a:pt x="10451" y="9074"/>
                    <a:pt x="10465" y="9114"/>
                  </a:cubicBezTo>
                  <a:lnTo>
                    <a:pt x="10465" y="9114"/>
                  </a:lnTo>
                  <a:cubicBezTo>
                    <a:pt x="10457" y="9065"/>
                    <a:pt x="10457" y="9045"/>
                    <a:pt x="10463" y="9045"/>
                  </a:cubicBezTo>
                  <a:lnTo>
                    <a:pt x="10463" y="9045"/>
                  </a:lnTo>
                  <a:cubicBezTo>
                    <a:pt x="10484" y="9045"/>
                    <a:pt x="10574" y="9284"/>
                    <a:pt x="10633" y="9460"/>
                  </a:cubicBezTo>
                  <a:cubicBezTo>
                    <a:pt x="10743" y="9790"/>
                    <a:pt x="10633" y="9790"/>
                    <a:pt x="10633" y="10010"/>
                  </a:cubicBezTo>
                  <a:lnTo>
                    <a:pt x="10633" y="10402"/>
                  </a:lnTo>
                  <a:lnTo>
                    <a:pt x="10633" y="10402"/>
                  </a:lnTo>
                  <a:cubicBezTo>
                    <a:pt x="10603" y="10589"/>
                    <a:pt x="10563" y="10839"/>
                    <a:pt x="10523" y="11000"/>
                  </a:cubicBezTo>
                  <a:cubicBezTo>
                    <a:pt x="10415" y="11216"/>
                    <a:pt x="10306" y="11539"/>
                    <a:pt x="10198" y="11759"/>
                  </a:cubicBezTo>
                  <a:lnTo>
                    <a:pt x="10198" y="11759"/>
                  </a:lnTo>
                  <a:cubicBezTo>
                    <a:pt x="10163" y="11799"/>
                    <a:pt x="10123" y="11839"/>
                    <a:pt x="10083" y="11880"/>
                  </a:cubicBezTo>
                  <a:cubicBezTo>
                    <a:pt x="10034" y="12077"/>
                    <a:pt x="9852" y="12318"/>
                    <a:pt x="9745" y="12445"/>
                  </a:cubicBezTo>
                  <a:lnTo>
                    <a:pt x="9745" y="12445"/>
                  </a:lnTo>
                  <a:cubicBezTo>
                    <a:pt x="9809" y="12377"/>
                    <a:pt x="9917"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4" y="13327"/>
                    <a:pt x="8414" y="13420"/>
                    <a:pt x="8213" y="13420"/>
                  </a:cubicBezTo>
                  <a:cubicBezTo>
                    <a:pt x="7995" y="13529"/>
                    <a:pt x="7885" y="13530"/>
                    <a:pt x="7667" y="13637"/>
                  </a:cubicBezTo>
                  <a:lnTo>
                    <a:pt x="7667" y="13637"/>
                  </a:lnTo>
                  <a:cubicBezTo>
                    <a:pt x="7796" y="13622"/>
                    <a:pt x="7916" y="13608"/>
                    <a:pt x="7937" y="13608"/>
                  </a:cubicBezTo>
                  <a:cubicBezTo>
                    <a:pt x="7954" y="13608"/>
                    <a:pt x="7913" y="13616"/>
                    <a:pt x="7773" y="13640"/>
                  </a:cubicBezTo>
                  <a:lnTo>
                    <a:pt x="7663" y="13640"/>
                  </a:lnTo>
                  <a:cubicBezTo>
                    <a:pt x="7665"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7" y="13319"/>
                    <a:pt x="5188" y="13272"/>
                    <a:pt x="4858"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2" y="17709"/>
                    <a:pt x="15692" y="15949"/>
                  </a:cubicBezTo>
                  <a:cubicBezTo>
                    <a:pt x="18002" y="12650"/>
                    <a:pt x="18222" y="8470"/>
                    <a:pt x="16352" y="4950"/>
                  </a:cubicBezTo>
                  <a:cubicBezTo>
                    <a:pt x="15362" y="2861"/>
                    <a:pt x="13603" y="1321"/>
                    <a:pt x="11513" y="441"/>
                  </a:cubicBezTo>
                  <a:cubicBezTo>
                    <a:pt x="11000" y="148"/>
                    <a:pt x="10388" y="1"/>
                    <a:pt x="977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6" name="Google Shape;2636;p44">
              <a:extLst>
                <a:ext uri="{FF2B5EF4-FFF2-40B4-BE49-F238E27FC236}">
                  <a16:creationId xmlns:a16="http://schemas.microsoft.com/office/drawing/2014/main" id="{C3E0DBBB-91CF-4862-ED1A-FDB29318D2E6}"/>
                </a:ext>
              </a:extLst>
            </p:cNvPr>
            <p:cNvSpPr/>
            <p:nvPr/>
          </p:nvSpPr>
          <p:spPr>
            <a:xfrm>
              <a:off x="3889725" y="2043350"/>
              <a:ext cx="409725" cy="509925"/>
            </a:xfrm>
            <a:custGeom>
              <a:avLst/>
              <a:gdLst/>
              <a:ahLst/>
              <a:cxnLst/>
              <a:rect l="l" t="t" r="r" b="b"/>
              <a:pathLst>
                <a:path w="16389" h="20397" extrusionOk="0">
                  <a:moveTo>
                    <a:pt x="8864" y="8323"/>
                  </a:moveTo>
                  <a:lnTo>
                    <a:pt x="8910" y="8368"/>
                  </a:lnTo>
                  <a:cubicBezTo>
                    <a:pt x="8949" y="8426"/>
                    <a:pt x="8963" y="8450"/>
                    <a:pt x="8962" y="8450"/>
                  </a:cubicBezTo>
                  <a:cubicBezTo>
                    <a:pt x="8959" y="8450"/>
                    <a:pt x="8918" y="8396"/>
                    <a:pt x="8864" y="8323"/>
                  </a:cubicBezTo>
                  <a:close/>
                  <a:moveTo>
                    <a:pt x="9565" y="10307"/>
                  </a:moveTo>
                  <a:cubicBezTo>
                    <a:pt x="9568" y="10321"/>
                    <a:pt x="9570" y="10334"/>
                    <a:pt x="9570" y="10348"/>
                  </a:cubicBezTo>
                  <a:cubicBezTo>
                    <a:pt x="9570" y="10348"/>
                    <a:pt x="9568" y="10333"/>
                    <a:pt x="9565" y="10307"/>
                  </a:cubicBezTo>
                  <a:close/>
                  <a:moveTo>
                    <a:pt x="9350" y="11998"/>
                  </a:moveTo>
                  <a:cubicBezTo>
                    <a:pt x="9350" y="12068"/>
                    <a:pt x="9215" y="12317"/>
                    <a:pt x="9204" y="12317"/>
                  </a:cubicBezTo>
                  <a:cubicBezTo>
                    <a:pt x="9197" y="12317"/>
                    <a:pt x="9230" y="12237"/>
                    <a:pt x="9350" y="11998"/>
                  </a:cubicBezTo>
                  <a:close/>
                  <a:moveTo>
                    <a:pt x="8580" y="13098"/>
                  </a:moveTo>
                  <a:cubicBezTo>
                    <a:pt x="8557" y="13120"/>
                    <a:pt x="8530" y="13142"/>
                    <a:pt x="8501" y="13165"/>
                  </a:cubicBezTo>
                  <a:lnTo>
                    <a:pt x="8501" y="13165"/>
                  </a:lnTo>
                  <a:cubicBezTo>
                    <a:pt x="8548" y="13125"/>
                    <a:pt x="8580" y="13098"/>
                    <a:pt x="8580" y="13098"/>
                  </a:cubicBezTo>
                  <a:close/>
                  <a:moveTo>
                    <a:pt x="5627" y="0"/>
                  </a:moveTo>
                  <a:cubicBezTo>
                    <a:pt x="4704" y="0"/>
                    <a:pt x="3776" y="110"/>
                    <a:pt x="2860" y="339"/>
                  </a:cubicBezTo>
                  <a:cubicBezTo>
                    <a:pt x="991" y="889"/>
                    <a:pt x="1" y="2759"/>
                    <a:pt x="441" y="4628"/>
                  </a:cubicBezTo>
                  <a:cubicBezTo>
                    <a:pt x="909" y="6126"/>
                    <a:pt x="2332" y="7145"/>
                    <a:pt x="3830" y="7145"/>
                  </a:cubicBezTo>
                  <a:cubicBezTo>
                    <a:pt x="4093" y="7145"/>
                    <a:pt x="4358" y="7114"/>
                    <a:pt x="4620" y="7048"/>
                  </a:cubicBezTo>
                  <a:lnTo>
                    <a:pt x="5172" y="6864"/>
                  </a:lnTo>
                  <a:lnTo>
                    <a:pt x="5172" y="6864"/>
                  </a:lnTo>
                  <a:cubicBezTo>
                    <a:pt x="5079" y="6872"/>
                    <a:pt x="4982" y="6877"/>
                    <a:pt x="4930" y="6877"/>
                  </a:cubicBezTo>
                  <a:cubicBezTo>
                    <a:pt x="4852" y="6877"/>
                    <a:pt x="4877" y="6865"/>
                    <a:pt x="5170" y="6828"/>
                  </a:cubicBezTo>
                  <a:lnTo>
                    <a:pt x="5280" y="6828"/>
                  </a:lnTo>
                  <a:lnTo>
                    <a:pt x="5172" y="6864"/>
                  </a:lnTo>
                  <a:lnTo>
                    <a:pt x="5172" y="6864"/>
                  </a:lnTo>
                  <a:cubicBezTo>
                    <a:pt x="5357" y="6850"/>
                    <a:pt x="5524" y="6828"/>
                    <a:pt x="5280" y="6828"/>
                  </a:cubicBezTo>
                  <a:lnTo>
                    <a:pt x="6380" y="6828"/>
                  </a:lnTo>
                  <a:cubicBezTo>
                    <a:pt x="6600" y="6828"/>
                    <a:pt x="6918" y="6926"/>
                    <a:pt x="6779" y="6926"/>
                  </a:cubicBezTo>
                  <a:cubicBezTo>
                    <a:pt x="6710" y="6926"/>
                    <a:pt x="6527" y="6902"/>
                    <a:pt x="6160" y="6828"/>
                  </a:cubicBezTo>
                  <a:lnTo>
                    <a:pt x="6160" y="6828"/>
                  </a:lnTo>
                  <a:lnTo>
                    <a:pt x="6600" y="6938"/>
                  </a:lnTo>
                  <a:cubicBezTo>
                    <a:pt x="6820" y="7012"/>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5"/>
                    <a:pt x="9460" y="9908"/>
                  </a:cubicBezTo>
                  <a:lnTo>
                    <a:pt x="9460" y="10018"/>
                  </a:lnTo>
                  <a:cubicBezTo>
                    <a:pt x="9460" y="10348"/>
                    <a:pt x="9460" y="10678"/>
                    <a:pt x="9460" y="11008"/>
                  </a:cubicBezTo>
                  <a:cubicBezTo>
                    <a:pt x="9460" y="11118"/>
                    <a:pt x="9460" y="11228"/>
                    <a:pt x="9460" y="11448"/>
                  </a:cubicBezTo>
                  <a:cubicBezTo>
                    <a:pt x="9460" y="11448"/>
                    <a:pt x="9547" y="10753"/>
                    <a:pt x="9566" y="10753"/>
                  </a:cubicBezTo>
                  <a:cubicBezTo>
                    <a:pt x="9568" y="10753"/>
                    <a:pt x="9570" y="10763"/>
                    <a:pt x="9570" y="10788"/>
                  </a:cubicBezTo>
                  <a:cubicBezTo>
                    <a:pt x="9570" y="10898"/>
                    <a:pt x="9570" y="11008"/>
                    <a:pt x="9570" y="11118"/>
                  </a:cubicBezTo>
                  <a:cubicBezTo>
                    <a:pt x="9486" y="11369"/>
                    <a:pt x="9466" y="11557"/>
                    <a:pt x="9413" y="11778"/>
                  </a:cubicBezTo>
                  <a:lnTo>
                    <a:pt x="9413" y="11778"/>
                  </a:lnTo>
                  <a:cubicBezTo>
                    <a:pt x="9370" y="11878"/>
                    <a:pt x="9292" y="12055"/>
                    <a:pt x="9240" y="12108"/>
                  </a:cubicBezTo>
                  <a:cubicBezTo>
                    <a:pt x="9150" y="12197"/>
                    <a:pt x="8840" y="12581"/>
                    <a:pt x="8729" y="12838"/>
                  </a:cubicBezTo>
                  <a:lnTo>
                    <a:pt x="8729" y="12838"/>
                  </a:lnTo>
                  <a:lnTo>
                    <a:pt x="8360" y="13208"/>
                  </a:lnTo>
                  <a:lnTo>
                    <a:pt x="8250" y="13318"/>
                  </a:lnTo>
                  <a:cubicBezTo>
                    <a:pt x="8215" y="13352"/>
                    <a:pt x="8188" y="13380"/>
                    <a:pt x="8168" y="13402"/>
                  </a:cubicBezTo>
                  <a:lnTo>
                    <a:pt x="8168" y="13402"/>
                  </a:lnTo>
                  <a:cubicBezTo>
                    <a:pt x="8158" y="13410"/>
                    <a:pt x="8148" y="13419"/>
                    <a:pt x="8140" y="13428"/>
                  </a:cubicBezTo>
                  <a:cubicBezTo>
                    <a:pt x="7700" y="13648"/>
                    <a:pt x="7370" y="13867"/>
                    <a:pt x="6930" y="14087"/>
                  </a:cubicBezTo>
                  <a:cubicBezTo>
                    <a:pt x="6160" y="14417"/>
                    <a:pt x="5500" y="15187"/>
                    <a:pt x="5280" y="16067"/>
                  </a:cubicBezTo>
                  <a:cubicBezTo>
                    <a:pt x="5060" y="16947"/>
                    <a:pt x="5170" y="17937"/>
                    <a:pt x="5610" y="18707"/>
                  </a:cubicBezTo>
                  <a:cubicBezTo>
                    <a:pt x="6050" y="19477"/>
                    <a:pt x="6820" y="20027"/>
                    <a:pt x="7700" y="20357"/>
                  </a:cubicBezTo>
                  <a:cubicBezTo>
                    <a:pt x="7908" y="20383"/>
                    <a:pt x="8121" y="20396"/>
                    <a:pt x="8337" y="20396"/>
                  </a:cubicBezTo>
                  <a:cubicBezTo>
                    <a:pt x="9035" y="20396"/>
                    <a:pt x="9751" y="20253"/>
                    <a:pt x="10340" y="19917"/>
                  </a:cubicBezTo>
                  <a:cubicBezTo>
                    <a:pt x="14079" y="18267"/>
                    <a:pt x="16389" y="14527"/>
                    <a:pt x="16389" y="10458"/>
                  </a:cubicBezTo>
                  <a:cubicBezTo>
                    <a:pt x="16389" y="6498"/>
                    <a:pt x="14189" y="2979"/>
                    <a:pt x="10670" y="1109"/>
                  </a:cubicBezTo>
                  <a:cubicBezTo>
                    <a:pt x="9089" y="390"/>
                    <a:pt x="7367" y="0"/>
                    <a:pt x="562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7" name="Google Shape;2637;p44">
              <a:extLst>
                <a:ext uri="{FF2B5EF4-FFF2-40B4-BE49-F238E27FC236}">
                  <a16:creationId xmlns:a16="http://schemas.microsoft.com/office/drawing/2014/main" id="{95644527-B741-ACD7-E400-B8E15856AEB5}"/>
                </a:ext>
              </a:extLst>
            </p:cNvPr>
            <p:cNvSpPr/>
            <p:nvPr/>
          </p:nvSpPr>
          <p:spPr>
            <a:xfrm>
              <a:off x="3197725" y="2043550"/>
              <a:ext cx="455550" cy="510200"/>
            </a:xfrm>
            <a:custGeom>
              <a:avLst/>
              <a:gdLst/>
              <a:ahLst/>
              <a:cxnLst/>
              <a:rect l="l" t="t" r="r" b="b"/>
              <a:pathLst>
                <a:path w="18222" h="20408" extrusionOk="0">
                  <a:moveTo>
                    <a:pt x="10465" y="9114"/>
                  </a:moveTo>
                  <a:cubicBezTo>
                    <a:pt x="10474" y="9169"/>
                    <a:pt x="10494" y="9259"/>
                    <a:pt x="10528" y="9394"/>
                  </a:cubicBezTo>
                  <a:lnTo>
                    <a:pt x="10528" y="9394"/>
                  </a:lnTo>
                  <a:cubicBezTo>
                    <a:pt x="10509" y="9289"/>
                    <a:pt x="10491" y="9188"/>
                    <a:pt x="10465" y="9114"/>
                  </a:cubicBezTo>
                  <a:close/>
                  <a:moveTo>
                    <a:pt x="10528" y="9394"/>
                  </a:moveTo>
                  <a:cubicBezTo>
                    <a:pt x="10554" y="9537"/>
                    <a:pt x="10581" y="9687"/>
                    <a:pt x="10632" y="9790"/>
                  </a:cubicBezTo>
                  <a:cubicBezTo>
                    <a:pt x="10588" y="9628"/>
                    <a:pt x="10554" y="9498"/>
                    <a:pt x="10528" y="9394"/>
                  </a:cubicBezTo>
                  <a:close/>
                  <a:moveTo>
                    <a:pt x="10302" y="11550"/>
                  </a:moveTo>
                  <a:cubicBezTo>
                    <a:pt x="10302" y="11619"/>
                    <a:pt x="10258" y="11689"/>
                    <a:pt x="10198" y="11759"/>
                  </a:cubicBezTo>
                  <a:lnTo>
                    <a:pt x="10198" y="11759"/>
                  </a:lnTo>
                  <a:cubicBezTo>
                    <a:pt x="10213" y="11730"/>
                    <a:pt x="10255" y="11645"/>
                    <a:pt x="10302" y="11550"/>
                  </a:cubicBezTo>
                  <a:close/>
                  <a:moveTo>
                    <a:pt x="9745" y="12445"/>
                  </a:moveTo>
                  <a:lnTo>
                    <a:pt x="9745" y="12445"/>
                  </a:lnTo>
                  <a:cubicBezTo>
                    <a:pt x="9687" y="12507"/>
                    <a:pt x="9665" y="12533"/>
                    <a:pt x="9666" y="12533"/>
                  </a:cubicBezTo>
                  <a:cubicBezTo>
                    <a:pt x="9667" y="12533"/>
                    <a:pt x="9699" y="12500"/>
                    <a:pt x="9745" y="12445"/>
                  </a:cubicBezTo>
                  <a:close/>
                  <a:moveTo>
                    <a:pt x="9777" y="1"/>
                  </a:moveTo>
                  <a:cubicBezTo>
                    <a:pt x="9471"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8" y="7264"/>
                    <a:pt x="9324" y="7268"/>
                    <a:pt x="9329" y="7271"/>
                  </a:cubicBezTo>
                  <a:lnTo>
                    <a:pt x="9329" y="7271"/>
                  </a:lnTo>
                  <a:cubicBezTo>
                    <a:pt x="9566" y="7487"/>
                    <a:pt x="9673" y="7526"/>
                    <a:pt x="9863" y="7810"/>
                  </a:cubicBezTo>
                  <a:lnTo>
                    <a:pt x="9973" y="8030"/>
                  </a:lnTo>
                  <a:cubicBezTo>
                    <a:pt x="10126" y="8183"/>
                    <a:pt x="10226" y="8336"/>
                    <a:pt x="10309" y="8527"/>
                  </a:cubicBezTo>
                  <a:lnTo>
                    <a:pt x="10309" y="8527"/>
                  </a:lnTo>
                  <a:cubicBezTo>
                    <a:pt x="10333" y="8646"/>
                    <a:pt x="10412" y="8833"/>
                    <a:pt x="10412" y="9020"/>
                  </a:cubicBezTo>
                  <a:cubicBezTo>
                    <a:pt x="10433" y="9041"/>
                    <a:pt x="10450" y="9074"/>
                    <a:pt x="10465" y="9114"/>
                  </a:cubicBezTo>
                  <a:lnTo>
                    <a:pt x="10465" y="9114"/>
                  </a:lnTo>
                  <a:cubicBezTo>
                    <a:pt x="10456" y="9065"/>
                    <a:pt x="10456" y="9045"/>
                    <a:pt x="10463" y="9045"/>
                  </a:cubicBezTo>
                  <a:cubicBezTo>
                    <a:pt x="10484" y="9045"/>
                    <a:pt x="10574" y="9284"/>
                    <a:pt x="10632" y="9460"/>
                  </a:cubicBezTo>
                  <a:cubicBezTo>
                    <a:pt x="10742" y="9790"/>
                    <a:pt x="10632" y="9790"/>
                    <a:pt x="10632" y="10010"/>
                  </a:cubicBezTo>
                  <a:lnTo>
                    <a:pt x="10632" y="10402"/>
                  </a:lnTo>
                  <a:lnTo>
                    <a:pt x="10632" y="10402"/>
                  </a:lnTo>
                  <a:cubicBezTo>
                    <a:pt x="10603" y="10589"/>
                    <a:pt x="10563" y="10839"/>
                    <a:pt x="10522" y="11000"/>
                  </a:cubicBezTo>
                  <a:cubicBezTo>
                    <a:pt x="10414" y="11216"/>
                    <a:pt x="10306" y="11539"/>
                    <a:pt x="10198" y="11759"/>
                  </a:cubicBezTo>
                  <a:lnTo>
                    <a:pt x="10198" y="11759"/>
                  </a:lnTo>
                  <a:cubicBezTo>
                    <a:pt x="10163" y="11799"/>
                    <a:pt x="10123" y="11839"/>
                    <a:pt x="10083" y="11880"/>
                  </a:cubicBezTo>
                  <a:cubicBezTo>
                    <a:pt x="10033" y="12077"/>
                    <a:pt x="9851" y="12318"/>
                    <a:pt x="9745" y="12445"/>
                  </a:cubicBezTo>
                  <a:lnTo>
                    <a:pt x="9745" y="12445"/>
                  </a:lnTo>
                  <a:cubicBezTo>
                    <a:pt x="9809" y="12377"/>
                    <a:pt x="9916"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5" y="13622"/>
                    <a:pt x="7915" y="13608"/>
                    <a:pt x="7937" y="13608"/>
                  </a:cubicBezTo>
                  <a:cubicBezTo>
                    <a:pt x="7953" y="13608"/>
                    <a:pt x="7912" y="13616"/>
                    <a:pt x="7773" y="13640"/>
                  </a:cubicBezTo>
                  <a:lnTo>
                    <a:pt x="7663" y="13640"/>
                  </a:lnTo>
                  <a:cubicBezTo>
                    <a:pt x="7664"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692" y="15949"/>
                  </a:cubicBezTo>
                  <a:cubicBezTo>
                    <a:pt x="18002" y="12650"/>
                    <a:pt x="18222" y="8470"/>
                    <a:pt x="16352" y="4950"/>
                  </a:cubicBezTo>
                  <a:cubicBezTo>
                    <a:pt x="15362" y="2861"/>
                    <a:pt x="13602" y="1321"/>
                    <a:pt x="11512" y="441"/>
                  </a:cubicBezTo>
                  <a:cubicBezTo>
                    <a:pt x="10999" y="148"/>
                    <a:pt x="10388" y="1"/>
                    <a:pt x="977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8" name="Google Shape;2638;p44">
              <a:extLst>
                <a:ext uri="{FF2B5EF4-FFF2-40B4-BE49-F238E27FC236}">
                  <a16:creationId xmlns:a16="http://schemas.microsoft.com/office/drawing/2014/main" id="{8080B47A-E491-2A71-2968-5E20B11B0D3F}"/>
                </a:ext>
              </a:extLst>
            </p:cNvPr>
            <p:cNvSpPr/>
            <p:nvPr/>
          </p:nvSpPr>
          <p:spPr>
            <a:xfrm>
              <a:off x="2558875" y="2043350"/>
              <a:ext cx="412475" cy="509975"/>
            </a:xfrm>
            <a:custGeom>
              <a:avLst/>
              <a:gdLst/>
              <a:ahLst/>
              <a:cxnLst/>
              <a:rect l="l" t="t" r="r" b="b"/>
              <a:pathLst>
                <a:path w="16499" h="20399" extrusionOk="0">
                  <a:moveTo>
                    <a:pt x="8757" y="8138"/>
                  </a:moveTo>
                  <a:cubicBezTo>
                    <a:pt x="8771" y="8144"/>
                    <a:pt x="8785" y="8148"/>
                    <a:pt x="8799" y="8148"/>
                  </a:cubicBezTo>
                  <a:cubicBezTo>
                    <a:pt x="8799" y="8163"/>
                    <a:pt x="8805" y="8183"/>
                    <a:pt x="8815" y="8208"/>
                  </a:cubicBezTo>
                  <a:lnTo>
                    <a:pt x="8815" y="8208"/>
                  </a:lnTo>
                  <a:cubicBezTo>
                    <a:pt x="8796" y="8185"/>
                    <a:pt x="8776" y="8161"/>
                    <a:pt x="8757" y="8138"/>
                  </a:cubicBezTo>
                  <a:close/>
                  <a:moveTo>
                    <a:pt x="9178" y="8695"/>
                  </a:moveTo>
                  <a:cubicBezTo>
                    <a:pt x="9181" y="8695"/>
                    <a:pt x="9199" y="8728"/>
                    <a:pt x="9239" y="8808"/>
                  </a:cubicBezTo>
                  <a:lnTo>
                    <a:pt x="9307" y="9012"/>
                  </a:lnTo>
                  <a:lnTo>
                    <a:pt x="9307" y="9012"/>
                  </a:lnTo>
                  <a:cubicBezTo>
                    <a:pt x="9238" y="8851"/>
                    <a:pt x="9172" y="8695"/>
                    <a:pt x="9178" y="8695"/>
                  </a:cubicBezTo>
                  <a:close/>
                  <a:moveTo>
                    <a:pt x="9459" y="11998"/>
                  </a:moveTo>
                  <a:cubicBezTo>
                    <a:pt x="9459" y="12068"/>
                    <a:pt x="9370" y="12317"/>
                    <a:pt x="9362" y="12317"/>
                  </a:cubicBezTo>
                  <a:cubicBezTo>
                    <a:pt x="9358" y="12317"/>
                    <a:pt x="9380" y="12237"/>
                    <a:pt x="9459" y="11998"/>
                  </a:cubicBezTo>
                  <a:close/>
                  <a:moveTo>
                    <a:pt x="5657" y="0"/>
                  </a:moveTo>
                  <a:cubicBezTo>
                    <a:pt x="4717" y="0"/>
                    <a:pt x="3775" y="110"/>
                    <a:pt x="2860" y="339"/>
                  </a:cubicBezTo>
                  <a:cubicBezTo>
                    <a:pt x="1100" y="889"/>
                    <a:pt x="0" y="2759"/>
                    <a:pt x="550" y="4628"/>
                  </a:cubicBezTo>
                  <a:cubicBezTo>
                    <a:pt x="1018" y="6126"/>
                    <a:pt x="2441" y="7145"/>
                    <a:pt x="3939" y="7145"/>
                  </a:cubicBezTo>
                  <a:cubicBezTo>
                    <a:pt x="4202" y="7145"/>
                    <a:pt x="4467" y="7114"/>
                    <a:pt x="4730" y="7048"/>
                  </a:cubicBezTo>
                  <a:lnTo>
                    <a:pt x="5281" y="6864"/>
                  </a:lnTo>
                  <a:lnTo>
                    <a:pt x="5281" y="6864"/>
                  </a:lnTo>
                  <a:cubicBezTo>
                    <a:pt x="5188" y="6872"/>
                    <a:pt x="5091" y="6877"/>
                    <a:pt x="5039" y="6877"/>
                  </a:cubicBezTo>
                  <a:cubicBezTo>
                    <a:pt x="4962" y="6877"/>
                    <a:pt x="4986" y="6865"/>
                    <a:pt x="5280" y="6828"/>
                  </a:cubicBezTo>
                  <a:lnTo>
                    <a:pt x="5390" y="6828"/>
                  </a:lnTo>
                  <a:lnTo>
                    <a:pt x="5281" y="6864"/>
                  </a:lnTo>
                  <a:lnTo>
                    <a:pt x="5281" y="6864"/>
                  </a:lnTo>
                  <a:cubicBezTo>
                    <a:pt x="5466" y="6850"/>
                    <a:pt x="5634" y="6828"/>
                    <a:pt x="5390" y="6828"/>
                  </a:cubicBezTo>
                  <a:lnTo>
                    <a:pt x="6380" y="6828"/>
                  </a:lnTo>
                  <a:cubicBezTo>
                    <a:pt x="6600" y="6828"/>
                    <a:pt x="6966" y="6926"/>
                    <a:pt x="6828" y="6926"/>
                  </a:cubicBezTo>
                  <a:cubicBezTo>
                    <a:pt x="6758" y="6926"/>
                    <a:pt x="6563" y="6902"/>
                    <a:pt x="6160" y="6828"/>
                  </a:cubicBezTo>
                  <a:lnTo>
                    <a:pt x="6160" y="6828"/>
                  </a:lnTo>
                  <a:lnTo>
                    <a:pt x="6600" y="6938"/>
                  </a:lnTo>
                  <a:cubicBezTo>
                    <a:pt x="6898" y="7013"/>
                    <a:pt x="7145" y="7087"/>
                    <a:pt x="7377" y="7162"/>
                  </a:cubicBezTo>
                  <a:lnTo>
                    <a:pt x="7377" y="7162"/>
                  </a:lnTo>
                  <a:lnTo>
                    <a:pt x="7809" y="7378"/>
                  </a:lnTo>
                  <a:lnTo>
                    <a:pt x="8139" y="7598"/>
                  </a:lnTo>
                  <a:lnTo>
                    <a:pt x="8149" y="7603"/>
                  </a:lnTo>
                  <a:lnTo>
                    <a:pt x="8149" y="7603"/>
                  </a:lnTo>
                  <a:cubicBezTo>
                    <a:pt x="8389" y="7822"/>
                    <a:pt x="8484" y="7847"/>
                    <a:pt x="8579" y="8038"/>
                  </a:cubicBezTo>
                  <a:lnTo>
                    <a:pt x="8889" y="8348"/>
                  </a:lnTo>
                  <a:lnTo>
                    <a:pt x="8889" y="8348"/>
                  </a:lnTo>
                  <a:cubicBezTo>
                    <a:pt x="8995" y="8527"/>
                    <a:pt x="9166" y="8771"/>
                    <a:pt x="9239" y="8918"/>
                  </a:cubicBezTo>
                  <a:cubicBezTo>
                    <a:pt x="9239" y="8991"/>
                    <a:pt x="9288" y="9114"/>
                    <a:pt x="9354" y="9220"/>
                  </a:cubicBezTo>
                  <a:lnTo>
                    <a:pt x="9354" y="9220"/>
                  </a:lnTo>
                  <a:cubicBezTo>
                    <a:pt x="9375" y="9434"/>
                    <a:pt x="9472" y="9714"/>
                    <a:pt x="9569" y="9908"/>
                  </a:cubicBezTo>
                  <a:cubicBezTo>
                    <a:pt x="9569" y="9943"/>
                    <a:pt x="9569" y="9981"/>
                    <a:pt x="9569" y="10018"/>
                  </a:cubicBezTo>
                  <a:cubicBezTo>
                    <a:pt x="9679" y="10348"/>
                    <a:pt x="9679" y="10678"/>
                    <a:pt x="9569" y="11008"/>
                  </a:cubicBezTo>
                  <a:cubicBezTo>
                    <a:pt x="9569" y="11118"/>
                    <a:pt x="9569" y="11228"/>
                    <a:pt x="9569" y="11448"/>
                  </a:cubicBezTo>
                  <a:cubicBezTo>
                    <a:pt x="9569" y="11448"/>
                    <a:pt x="9638" y="11174"/>
                    <a:pt x="9679" y="10970"/>
                  </a:cubicBezTo>
                  <a:lnTo>
                    <a:pt x="9679" y="10970"/>
                  </a:lnTo>
                  <a:cubicBezTo>
                    <a:pt x="9679" y="11019"/>
                    <a:pt x="9679" y="11068"/>
                    <a:pt x="9679" y="11118"/>
                  </a:cubicBezTo>
                  <a:cubicBezTo>
                    <a:pt x="9679" y="11410"/>
                    <a:pt x="9593" y="11617"/>
                    <a:pt x="9496" y="11890"/>
                  </a:cubicBezTo>
                  <a:lnTo>
                    <a:pt x="9496" y="11890"/>
                  </a:lnTo>
                  <a:cubicBezTo>
                    <a:pt x="9444" y="11978"/>
                    <a:pt x="9385" y="12072"/>
                    <a:pt x="9349" y="12108"/>
                  </a:cubicBezTo>
                  <a:cubicBezTo>
                    <a:pt x="9349" y="12218"/>
                    <a:pt x="8799" y="12768"/>
                    <a:pt x="8799" y="12988"/>
                  </a:cubicBezTo>
                  <a:cubicBezTo>
                    <a:pt x="8758" y="13028"/>
                    <a:pt x="8723" y="13064"/>
                    <a:pt x="8689" y="13098"/>
                  </a:cubicBezTo>
                  <a:lnTo>
                    <a:pt x="8689" y="13098"/>
                  </a:lnTo>
                  <a:cubicBezTo>
                    <a:pt x="8688" y="13099"/>
                    <a:pt x="8661" y="13126"/>
                    <a:pt x="8621" y="13165"/>
                  </a:cubicBezTo>
                  <a:lnTo>
                    <a:pt x="8621" y="13165"/>
                  </a:lnTo>
                  <a:cubicBezTo>
                    <a:pt x="8644" y="13143"/>
                    <a:pt x="8666" y="13121"/>
                    <a:pt x="8688" y="13099"/>
                  </a:cubicBezTo>
                  <a:lnTo>
                    <a:pt x="8688" y="13099"/>
                  </a:lnTo>
                  <a:cubicBezTo>
                    <a:pt x="8649" y="13138"/>
                    <a:pt x="8614" y="13173"/>
                    <a:pt x="8579" y="13208"/>
                  </a:cubicBezTo>
                  <a:lnTo>
                    <a:pt x="8575" y="13210"/>
                  </a:lnTo>
                  <a:lnTo>
                    <a:pt x="8575" y="13210"/>
                  </a:lnTo>
                  <a:cubicBezTo>
                    <a:pt x="8592" y="13194"/>
                    <a:pt x="8607" y="13178"/>
                    <a:pt x="8621" y="13165"/>
                  </a:cubicBezTo>
                  <a:lnTo>
                    <a:pt x="8621" y="13165"/>
                  </a:lnTo>
                  <a:cubicBezTo>
                    <a:pt x="8605" y="13181"/>
                    <a:pt x="8588" y="13196"/>
                    <a:pt x="8570" y="13212"/>
                  </a:cubicBezTo>
                  <a:lnTo>
                    <a:pt x="8570" y="13212"/>
                  </a:lnTo>
                  <a:lnTo>
                    <a:pt x="8359" y="13318"/>
                  </a:lnTo>
                  <a:cubicBezTo>
                    <a:pt x="8333" y="13352"/>
                    <a:pt x="8314" y="13380"/>
                    <a:pt x="8299" y="13402"/>
                  </a:cubicBezTo>
                  <a:lnTo>
                    <a:pt x="8299" y="13402"/>
                  </a:lnTo>
                  <a:cubicBezTo>
                    <a:pt x="8283" y="13410"/>
                    <a:pt x="8267" y="13419"/>
                    <a:pt x="8249" y="13428"/>
                  </a:cubicBezTo>
                  <a:cubicBezTo>
                    <a:pt x="7919" y="13648"/>
                    <a:pt x="7479" y="13867"/>
                    <a:pt x="7040" y="14087"/>
                  </a:cubicBezTo>
                  <a:cubicBezTo>
                    <a:pt x="6270" y="14527"/>
                    <a:pt x="5720" y="15187"/>
                    <a:pt x="5500" y="16067"/>
                  </a:cubicBezTo>
                  <a:cubicBezTo>
                    <a:pt x="5280" y="16947"/>
                    <a:pt x="5390" y="17937"/>
                    <a:pt x="5830" y="18707"/>
                  </a:cubicBezTo>
                  <a:cubicBezTo>
                    <a:pt x="6270" y="19477"/>
                    <a:pt x="7040" y="20027"/>
                    <a:pt x="7919" y="20357"/>
                  </a:cubicBezTo>
                  <a:cubicBezTo>
                    <a:pt x="8139" y="20384"/>
                    <a:pt x="8359" y="20398"/>
                    <a:pt x="8579" y="20398"/>
                  </a:cubicBezTo>
                  <a:cubicBezTo>
                    <a:pt x="9239" y="20398"/>
                    <a:pt x="9899" y="20274"/>
                    <a:pt x="10559" y="20027"/>
                  </a:cubicBezTo>
                  <a:lnTo>
                    <a:pt x="10449" y="19917"/>
                  </a:lnTo>
                  <a:cubicBezTo>
                    <a:pt x="14079" y="18267"/>
                    <a:pt x="16499" y="14527"/>
                    <a:pt x="16499" y="10458"/>
                  </a:cubicBezTo>
                  <a:cubicBezTo>
                    <a:pt x="16389" y="6498"/>
                    <a:pt x="14299" y="2979"/>
                    <a:pt x="10779" y="1109"/>
                  </a:cubicBezTo>
                  <a:cubicBezTo>
                    <a:pt x="9198" y="390"/>
                    <a:pt x="7430" y="0"/>
                    <a:pt x="5657"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9" name="Google Shape;2639;p44">
              <a:extLst>
                <a:ext uri="{FF2B5EF4-FFF2-40B4-BE49-F238E27FC236}">
                  <a16:creationId xmlns:a16="http://schemas.microsoft.com/office/drawing/2014/main" id="{03DF4BF9-F13F-ABE1-ED0A-5FA6B6A76550}"/>
                </a:ext>
              </a:extLst>
            </p:cNvPr>
            <p:cNvSpPr/>
            <p:nvPr/>
          </p:nvSpPr>
          <p:spPr>
            <a:xfrm>
              <a:off x="1866850" y="2043550"/>
              <a:ext cx="455575" cy="510200"/>
            </a:xfrm>
            <a:custGeom>
              <a:avLst/>
              <a:gdLst/>
              <a:ahLst/>
              <a:cxnLst/>
              <a:rect l="l" t="t" r="r" b="b"/>
              <a:pathLst>
                <a:path w="18223" h="20408" extrusionOk="0">
                  <a:moveTo>
                    <a:pt x="10037" y="7897"/>
                  </a:moveTo>
                  <a:lnTo>
                    <a:pt x="10083" y="7920"/>
                  </a:lnTo>
                  <a:cubicBezTo>
                    <a:pt x="10115" y="7968"/>
                    <a:pt x="10126" y="7988"/>
                    <a:pt x="10122" y="7988"/>
                  </a:cubicBezTo>
                  <a:cubicBezTo>
                    <a:pt x="10117" y="7988"/>
                    <a:pt x="10083" y="7951"/>
                    <a:pt x="10037" y="7897"/>
                  </a:cubicBezTo>
                  <a:close/>
                  <a:moveTo>
                    <a:pt x="10465" y="9114"/>
                  </a:moveTo>
                  <a:cubicBezTo>
                    <a:pt x="10475" y="9169"/>
                    <a:pt x="10495" y="9259"/>
                    <a:pt x="10529" y="9394"/>
                  </a:cubicBezTo>
                  <a:lnTo>
                    <a:pt x="10529" y="9394"/>
                  </a:lnTo>
                  <a:cubicBezTo>
                    <a:pt x="10510" y="9289"/>
                    <a:pt x="10491" y="9188"/>
                    <a:pt x="10465" y="9114"/>
                  </a:cubicBezTo>
                  <a:close/>
                  <a:moveTo>
                    <a:pt x="10529" y="9394"/>
                  </a:moveTo>
                  <a:cubicBezTo>
                    <a:pt x="10554" y="9537"/>
                    <a:pt x="10582" y="9687"/>
                    <a:pt x="10633" y="9790"/>
                  </a:cubicBezTo>
                  <a:cubicBezTo>
                    <a:pt x="10589" y="9628"/>
                    <a:pt x="10555" y="9498"/>
                    <a:pt x="10529" y="9394"/>
                  </a:cubicBezTo>
                  <a:close/>
                  <a:moveTo>
                    <a:pt x="10303" y="11550"/>
                  </a:moveTo>
                  <a:cubicBezTo>
                    <a:pt x="10303" y="11619"/>
                    <a:pt x="10259" y="11689"/>
                    <a:pt x="10198" y="11759"/>
                  </a:cubicBezTo>
                  <a:lnTo>
                    <a:pt x="10198" y="11759"/>
                  </a:lnTo>
                  <a:cubicBezTo>
                    <a:pt x="10213" y="11730"/>
                    <a:pt x="10256" y="11645"/>
                    <a:pt x="10303" y="11550"/>
                  </a:cubicBezTo>
                  <a:close/>
                  <a:moveTo>
                    <a:pt x="9745" y="12445"/>
                  </a:moveTo>
                  <a:cubicBezTo>
                    <a:pt x="9688" y="12507"/>
                    <a:pt x="9665" y="12533"/>
                    <a:pt x="9666" y="12533"/>
                  </a:cubicBezTo>
                  <a:cubicBezTo>
                    <a:pt x="9668" y="12533"/>
                    <a:pt x="9700" y="12500"/>
                    <a:pt x="9745" y="12445"/>
                  </a:cubicBezTo>
                  <a:close/>
                  <a:moveTo>
                    <a:pt x="9778" y="1"/>
                  </a:moveTo>
                  <a:cubicBezTo>
                    <a:pt x="9472" y="1"/>
                    <a:pt x="9167" y="38"/>
                    <a:pt x="8873" y="111"/>
                  </a:cubicBezTo>
                  <a:cubicBezTo>
                    <a:pt x="7993" y="331"/>
                    <a:pt x="7333" y="881"/>
                    <a:pt x="6783" y="1651"/>
                  </a:cubicBezTo>
                  <a:cubicBezTo>
                    <a:pt x="6014" y="3081"/>
                    <a:pt x="6343" y="5610"/>
                    <a:pt x="8103" y="6380"/>
                  </a:cubicBezTo>
                  <a:lnTo>
                    <a:pt x="7993" y="6490"/>
                  </a:lnTo>
                  <a:cubicBezTo>
                    <a:pt x="8323" y="6600"/>
                    <a:pt x="8653" y="6820"/>
                    <a:pt x="8983" y="6930"/>
                  </a:cubicBezTo>
                  <a:lnTo>
                    <a:pt x="9313" y="7260"/>
                  </a:lnTo>
                  <a:cubicBezTo>
                    <a:pt x="9319" y="7264"/>
                    <a:pt x="9324" y="7268"/>
                    <a:pt x="9330" y="7271"/>
                  </a:cubicBezTo>
                  <a:lnTo>
                    <a:pt x="9330" y="7271"/>
                  </a:lnTo>
                  <a:cubicBezTo>
                    <a:pt x="9566" y="7487"/>
                    <a:pt x="9674" y="7526"/>
                    <a:pt x="9863" y="7810"/>
                  </a:cubicBezTo>
                  <a:lnTo>
                    <a:pt x="9973" y="8030"/>
                  </a:lnTo>
                  <a:cubicBezTo>
                    <a:pt x="10126" y="8183"/>
                    <a:pt x="10226" y="8336"/>
                    <a:pt x="10310" y="8527"/>
                  </a:cubicBezTo>
                  <a:lnTo>
                    <a:pt x="10310" y="8527"/>
                  </a:lnTo>
                  <a:cubicBezTo>
                    <a:pt x="10334" y="8646"/>
                    <a:pt x="10413" y="8833"/>
                    <a:pt x="10413" y="9020"/>
                  </a:cubicBezTo>
                  <a:cubicBezTo>
                    <a:pt x="10434" y="9041"/>
                    <a:pt x="10451" y="9074"/>
                    <a:pt x="10465" y="9114"/>
                  </a:cubicBezTo>
                  <a:lnTo>
                    <a:pt x="10465" y="9114"/>
                  </a:lnTo>
                  <a:cubicBezTo>
                    <a:pt x="10457" y="9065"/>
                    <a:pt x="10457" y="9045"/>
                    <a:pt x="10463" y="9045"/>
                  </a:cubicBezTo>
                  <a:cubicBezTo>
                    <a:pt x="10484" y="9045"/>
                    <a:pt x="10574" y="9284"/>
                    <a:pt x="10633" y="9460"/>
                  </a:cubicBezTo>
                  <a:cubicBezTo>
                    <a:pt x="10743" y="9790"/>
                    <a:pt x="10633" y="9790"/>
                    <a:pt x="10633" y="10010"/>
                  </a:cubicBezTo>
                  <a:lnTo>
                    <a:pt x="10633" y="10402"/>
                  </a:lnTo>
                  <a:lnTo>
                    <a:pt x="10633" y="10402"/>
                  </a:lnTo>
                  <a:cubicBezTo>
                    <a:pt x="10604" y="10589"/>
                    <a:pt x="10563" y="10839"/>
                    <a:pt x="10523" y="11000"/>
                  </a:cubicBezTo>
                  <a:cubicBezTo>
                    <a:pt x="10415" y="11216"/>
                    <a:pt x="10307" y="11539"/>
                    <a:pt x="10198" y="11759"/>
                  </a:cubicBezTo>
                  <a:lnTo>
                    <a:pt x="10198" y="11759"/>
                  </a:lnTo>
                  <a:cubicBezTo>
                    <a:pt x="10164" y="11799"/>
                    <a:pt x="10123" y="11839"/>
                    <a:pt x="10083" y="11880"/>
                  </a:cubicBezTo>
                  <a:cubicBezTo>
                    <a:pt x="10034" y="12077"/>
                    <a:pt x="9852" y="12318"/>
                    <a:pt x="9745" y="12445"/>
                  </a:cubicBezTo>
                  <a:lnTo>
                    <a:pt x="9745" y="12445"/>
                  </a:lnTo>
                  <a:cubicBezTo>
                    <a:pt x="9810" y="12377"/>
                    <a:pt x="9917" y="12266"/>
                    <a:pt x="10083" y="12100"/>
                  </a:cubicBezTo>
                  <a:lnTo>
                    <a:pt x="10083" y="12100"/>
                  </a:lnTo>
                  <a:cubicBezTo>
                    <a:pt x="9973" y="12320"/>
                    <a:pt x="9753" y="12540"/>
                    <a:pt x="9533" y="12760"/>
                  </a:cubicBezTo>
                  <a:lnTo>
                    <a:pt x="9423" y="12870"/>
                  </a:lnTo>
                  <a:lnTo>
                    <a:pt x="9423" y="12870"/>
                  </a:lnTo>
                  <a:cubicBezTo>
                    <a:pt x="9152" y="13051"/>
                    <a:pt x="8955" y="13157"/>
                    <a:pt x="8709" y="13312"/>
                  </a:cubicBezTo>
                  <a:lnTo>
                    <a:pt x="8709" y="13312"/>
                  </a:lnTo>
                  <a:cubicBezTo>
                    <a:pt x="8524" y="13327"/>
                    <a:pt x="8415" y="13420"/>
                    <a:pt x="8213" y="13420"/>
                  </a:cubicBezTo>
                  <a:cubicBezTo>
                    <a:pt x="7995" y="13529"/>
                    <a:pt x="7885" y="13530"/>
                    <a:pt x="7668" y="13637"/>
                  </a:cubicBezTo>
                  <a:lnTo>
                    <a:pt x="7668" y="13637"/>
                  </a:lnTo>
                  <a:cubicBezTo>
                    <a:pt x="7796" y="13622"/>
                    <a:pt x="7916" y="13608"/>
                    <a:pt x="7937" y="13608"/>
                  </a:cubicBezTo>
                  <a:cubicBezTo>
                    <a:pt x="7954" y="13608"/>
                    <a:pt x="7913" y="13616"/>
                    <a:pt x="7773" y="13640"/>
                  </a:cubicBezTo>
                  <a:lnTo>
                    <a:pt x="7663" y="13640"/>
                  </a:lnTo>
                  <a:cubicBezTo>
                    <a:pt x="7665" y="13639"/>
                    <a:pt x="7666" y="13638"/>
                    <a:pt x="7668" y="13637"/>
                  </a:cubicBezTo>
                  <a:lnTo>
                    <a:pt x="7668" y="13637"/>
                  </a:lnTo>
                  <a:cubicBezTo>
                    <a:pt x="7662" y="13638"/>
                    <a:pt x="7656" y="13639"/>
                    <a:pt x="7650" y="13640"/>
                  </a:cubicBezTo>
                  <a:lnTo>
                    <a:pt x="6673" y="13640"/>
                  </a:lnTo>
                  <a:cubicBezTo>
                    <a:pt x="6673" y="13640"/>
                    <a:pt x="6014" y="13420"/>
                    <a:pt x="5904" y="13420"/>
                  </a:cubicBezTo>
                  <a:cubicBezTo>
                    <a:pt x="5537" y="13319"/>
                    <a:pt x="5188" y="13272"/>
                    <a:pt x="4859"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3" y="17709"/>
                    <a:pt x="15693" y="15949"/>
                  </a:cubicBezTo>
                  <a:cubicBezTo>
                    <a:pt x="18002" y="12650"/>
                    <a:pt x="18222" y="8470"/>
                    <a:pt x="16352" y="4950"/>
                  </a:cubicBezTo>
                  <a:cubicBezTo>
                    <a:pt x="15363" y="2861"/>
                    <a:pt x="13603" y="1321"/>
                    <a:pt x="11513" y="441"/>
                  </a:cubicBezTo>
                  <a:cubicBezTo>
                    <a:pt x="11000" y="148"/>
                    <a:pt x="10389" y="1"/>
                    <a:pt x="9778"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0" name="Google Shape;2640;p44">
              <a:extLst>
                <a:ext uri="{FF2B5EF4-FFF2-40B4-BE49-F238E27FC236}">
                  <a16:creationId xmlns:a16="http://schemas.microsoft.com/office/drawing/2014/main" id="{4AB003D9-6760-4677-26A4-34BFD2C83D79}"/>
                </a:ext>
              </a:extLst>
            </p:cNvPr>
            <p:cNvSpPr/>
            <p:nvPr/>
          </p:nvSpPr>
          <p:spPr>
            <a:xfrm>
              <a:off x="1228000" y="2043350"/>
              <a:ext cx="409750" cy="509975"/>
            </a:xfrm>
            <a:custGeom>
              <a:avLst/>
              <a:gdLst/>
              <a:ahLst/>
              <a:cxnLst/>
              <a:rect l="l" t="t" r="r" b="b"/>
              <a:pathLst>
                <a:path w="16390" h="20399" extrusionOk="0">
                  <a:moveTo>
                    <a:pt x="8864" y="8323"/>
                  </a:moveTo>
                  <a:lnTo>
                    <a:pt x="8910" y="8368"/>
                  </a:lnTo>
                  <a:cubicBezTo>
                    <a:pt x="8949" y="8426"/>
                    <a:pt x="8964" y="8450"/>
                    <a:pt x="8962" y="8450"/>
                  </a:cubicBezTo>
                  <a:cubicBezTo>
                    <a:pt x="8959" y="8450"/>
                    <a:pt x="8918" y="8396"/>
                    <a:pt x="8864" y="8323"/>
                  </a:cubicBezTo>
                  <a:close/>
                  <a:moveTo>
                    <a:pt x="9566" y="10309"/>
                  </a:moveTo>
                  <a:cubicBezTo>
                    <a:pt x="9568" y="10333"/>
                    <a:pt x="9570" y="10348"/>
                    <a:pt x="9570" y="10348"/>
                  </a:cubicBezTo>
                  <a:cubicBezTo>
                    <a:pt x="9570" y="10335"/>
                    <a:pt x="9568" y="10322"/>
                    <a:pt x="9566" y="10309"/>
                  </a:cubicBezTo>
                  <a:close/>
                  <a:moveTo>
                    <a:pt x="9676" y="10753"/>
                  </a:moveTo>
                  <a:cubicBezTo>
                    <a:pt x="9678" y="10753"/>
                    <a:pt x="9680" y="10763"/>
                    <a:pt x="9680" y="10788"/>
                  </a:cubicBezTo>
                  <a:cubicBezTo>
                    <a:pt x="9680" y="10898"/>
                    <a:pt x="9680" y="11008"/>
                    <a:pt x="9680" y="11118"/>
                  </a:cubicBezTo>
                  <a:cubicBezTo>
                    <a:pt x="9643" y="11229"/>
                    <a:pt x="9606" y="11327"/>
                    <a:pt x="9573" y="11421"/>
                  </a:cubicBezTo>
                  <a:lnTo>
                    <a:pt x="9573" y="11421"/>
                  </a:lnTo>
                  <a:cubicBezTo>
                    <a:pt x="9589" y="11294"/>
                    <a:pt x="9659" y="10753"/>
                    <a:pt x="9676" y="10753"/>
                  </a:cubicBezTo>
                  <a:close/>
                  <a:moveTo>
                    <a:pt x="9460" y="11998"/>
                  </a:moveTo>
                  <a:cubicBezTo>
                    <a:pt x="9460" y="12068"/>
                    <a:pt x="9326" y="12317"/>
                    <a:pt x="9314" y="12317"/>
                  </a:cubicBezTo>
                  <a:cubicBezTo>
                    <a:pt x="9307" y="12317"/>
                    <a:pt x="9340" y="12237"/>
                    <a:pt x="9460" y="11998"/>
                  </a:cubicBezTo>
                  <a:close/>
                  <a:moveTo>
                    <a:pt x="5627" y="0"/>
                  </a:moveTo>
                  <a:cubicBezTo>
                    <a:pt x="4704" y="0"/>
                    <a:pt x="3776" y="110"/>
                    <a:pt x="2861" y="339"/>
                  </a:cubicBezTo>
                  <a:cubicBezTo>
                    <a:pt x="991" y="889"/>
                    <a:pt x="1" y="2759"/>
                    <a:pt x="441" y="4628"/>
                  </a:cubicBezTo>
                  <a:cubicBezTo>
                    <a:pt x="909" y="6126"/>
                    <a:pt x="2332" y="7145"/>
                    <a:pt x="3898" y="7145"/>
                  </a:cubicBezTo>
                  <a:cubicBezTo>
                    <a:pt x="4172" y="7145"/>
                    <a:pt x="4451" y="7114"/>
                    <a:pt x="4730" y="7048"/>
                  </a:cubicBezTo>
                  <a:lnTo>
                    <a:pt x="5185" y="6866"/>
                  </a:lnTo>
                  <a:lnTo>
                    <a:pt x="5185" y="6866"/>
                  </a:lnTo>
                  <a:cubicBezTo>
                    <a:pt x="5106" y="6873"/>
                    <a:pt x="5026" y="6877"/>
                    <a:pt x="4979" y="6877"/>
                  </a:cubicBezTo>
                  <a:cubicBezTo>
                    <a:pt x="4901" y="6877"/>
                    <a:pt x="4914" y="6865"/>
                    <a:pt x="5170" y="6828"/>
                  </a:cubicBezTo>
                  <a:lnTo>
                    <a:pt x="5280" y="6828"/>
                  </a:lnTo>
                  <a:lnTo>
                    <a:pt x="5185" y="6866"/>
                  </a:lnTo>
                  <a:lnTo>
                    <a:pt x="5185" y="6866"/>
                  </a:lnTo>
                  <a:cubicBezTo>
                    <a:pt x="5365" y="6852"/>
                    <a:pt x="5535" y="6828"/>
                    <a:pt x="5280" y="6828"/>
                  </a:cubicBezTo>
                  <a:lnTo>
                    <a:pt x="6380" y="6828"/>
                  </a:lnTo>
                  <a:cubicBezTo>
                    <a:pt x="6600" y="6828"/>
                    <a:pt x="6918" y="6926"/>
                    <a:pt x="6779" y="6926"/>
                  </a:cubicBezTo>
                  <a:cubicBezTo>
                    <a:pt x="6710" y="6926"/>
                    <a:pt x="6527" y="6902"/>
                    <a:pt x="6160" y="6828"/>
                  </a:cubicBezTo>
                  <a:lnTo>
                    <a:pt x="6160" y="6828"/>
                  </a:lnTo>
                  <a:lnTo>
                    <a:pt x="6600" y="6938"/>
                  </a:lnTo>
                  <a:cubicBezTo>
                    <a:pt x="6820" y="7012"/>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5"/>
                    <a:pt x="9460" y="9908"/>
                  </a:cubicBezTo>
                  <a:cubicBezTo>
                    <a:pt x="9460" y="10102"/>
                    <a:pt x="9545" y="10210"/>
                    <a:pt x="9566" y="10309"/>
                  </a:cubicBezTo>
                  <a:lnTo>
                    <a:pt x="9566" y="10309"/>
                  </a:lnTo>
                  <a:cubicBezTo>
                    <a:pt x="9550" y="10166"/>
                    <a:pt x="9501" y="9685"/>
                    <a:pt x="9530" y="9685"/>
                  </a:cubicBezTo>
                  <a:cubicBezTo>
                    <a:pt x="9537" y="9685"/>
                    <a:pt x="9550" y="9718"/>
                    <a:pt x="9570" y="9798"/>
                  </a:cubicBezTo>
                  <a:lnTo>
                    <a:pt x="9570" y="10018"/>
                  </a:lnTo>
                  <a:cubicBezTo>
                    <a:pt x="9570" y="10348"/>
                    <a:pt x="9570" y="10678"/>
                    <a:pt x="9570" y="11008"/>
                  </a:cubicBezTo>
                  <a:cubicBezTo>
                    <a:pt x="9570" y="11115"/>
                    <a:pt x="9570" y="11222"/>
                    <a:pt x="9570" y="11431"/>
                  </a:cubicBezTo>
                  <a:lnTo>
                    <a:pt x="9570" y="11431"/>
                  </a:lnTo>
                  <a:cubicBezTo>
                    <a:pt x="9515" y="11589"/>
                    <a:pt x="9473" y="11737"/>
                    <a:pt x="9462" y="11914"/>
                  </a:cubicBezTo>
                  <a:lnTo>
                    <a:pt x="9462" y="11914"/>
                  </a:lnTo>
                  <a:cubicBezTo>
                    <a:pt x="9425" y="11994"/>
                    <a:pt x="9382" y="12075"/>
                    <a:pt x="9350" y="12108"/>
                  </a:cubicBezTo>
                  <a:cubicBezTo>
                    <a:pt x="9260" y="12197"/>
                    <a:pt x="8950" y="12581"/>
                    <a:pt x="8840" y="12838"/>
                  </a:cubicBezTo>
                  <a:lnTo>
                    <a:pt x="8840" y="12838"/>
                  </a:lnTo>
                  <a:lnTo>
                    <a:pt x="8470" y="13208"/>
                  </a:lnTo>
                  <a:lnTo>
                    <a:pt x="8415" y="13263"/>
                  </a:lnTo>
                  <a:lnTo>
                    <a:pt x="8415" y="13263"/>
                  </a:lnTo>
                  <a:cubicBezTo>
                    <a:pt x="8332" y="13318"/>
                    <a:pt x="8250" y="13373"/>
                    <a:pt x="8140" y="13428"/>
                  </a:cubicBezTo>
                  <a:cubicBezTo>
                    <a:pt x="7810" y="13648"/>
                    <a:pt x="7370" y="13867"/>
                    <a:pt x="7040" y="14087"/>
                  </a:cubicBezTo>
                  <a:cubicBezTo>
                    <a:pt x="6270" y="14527"/>
                    <a:pt x="5610" y="15187"/>
                    <a:pt x="5390" y="16067"/>
                  </a:cubicBezTo>
                  <a:cubicBezTo>
                    <a:pt x="5170" y="16947"/>
                    <a:pt x="5280" y="17937"/>
                    <a:pt x="5830" y="18707"/>
                  </a:cubicBezTo>
                  <a:cubicBezTo>
                    <a:pt x="6270" y="19477"/>
                    <a:pt x="6930" y="20027"/>
                    <a:pt x="7810" y="20357"/>
                  </a:cubicBezTo>
                  <a:cubicBezTo>
                    <a:pt x="8030" y="20384"/>
                    <a:pt x="8257" y="20398"/>
                    <a:pt x="8485" y="20398"/>
                  </a:cubicBezTo>
                  <a:cubicBezTo>
                    <a:pt x="9171" y="20398"/>
                    <a:pt x="9872" y="20274"/>
                    <a:pt x="10450" y="20027"/>
                  </a:cubicBezTo>
                  <a:lnTo>
                    <a:pt x="10340" y="19917"/>
                  </a:lnTo>
                  <a:cubicBezTo>
                    <a:pt x="14079" y="18267"/>
                    <a:pt x="16389" y="14527"/>
                    <a:pt x="16389" y="10458"/>
                  </a:cubicBezTo>
                  <a:cubicBezTo>
                    <a:pt x="16389" y="6498"/>
                    <a:pt x="14189" y="2979"/>
                    <a:pt x="10670" y="1109"/>
                  </a:cubicBezTo>
                  <a:cubicBezTo>
                    <a:pt x="9089" y="390"/>
                    <a:pt x="7367" y="0"/>
                    <a:pt x="562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1" name="Google Shape;2641;p44">
              <a:extLst>
                <a:ext uri="{FF2B5EF4-FFF2-40B4-BE49-F238E27FC236}">
                  <a16:creationId xmlns:a16="http://schemas.microsoft.com/office/drawing/2014/main" id="{A9226F79-B914-BBFB-6670-132818395969}"/>
                </a:ext>
              </a:extLst>
            </p:cNvPr>
            <p:cNvSpPr/>
            <p:nvPr/>
          </p:nvSpPr>
          <p:spPr>
            <a:xfrm>
              <a:off x="536000" y="2043550"/>
              <a:ext cx="455550" cy="510200"/>
            </a:xfrm>
            <a:custGeom>
              <a:avLst/>
              <a:gdLst/>
              <a:ahLst/>
              <a:cxnLst/>
              <a:rect l="l" t="t" r="r" b="b"/>
              <a:pathLst>
                <a:path w="18222" h="20408" extrusionOk="0">
                  <a:moveTo>
                    <a:pt x="10037" y="7897"/>
                  </a:moveTo>
                  <a:lnTo>
                    <a:pt x="10083" y="7920"/>
                  </a:lnTo>
                  <a:cubicBezTo>
                    <a:pt x="10115" y="7968"/>
                    <a:pt x="10126" y="7988"/>
                    <a:pt x="10122" y="7988"/>
                  </a:cubicBezTo>
                  <a:cubicBezTo>
                    <a:pt x="10116" y="7988"/>
                    <a:pt x="10083" y="7951"/>
                    <a:pt x="10037" y="7897"/>
                  </a:cubicBezTo>
                  <a:close/>
                  <a:moveTo>
                    <a:pt x="10465" y="9114"/>
                  </a:moveTo>
                  <a:lnTo>
                    <a:pt x="10465" y="9114"/>
                  </a:lnTo>
                  <a:cubicBezTo>
                    <a:pt x="10474" y="9169"/>
                    <a:pt x="10494" y="9259"/>
                    <a:pt x="10528" y="9394"/>
                  </a:cubicBezTo>
                  <a:lnTo>
                    <a:pt x="10528" y="9394"/>
                  </a:lnTo>
                  <a:cubicBezTo>
                    <a:pt x="10509" y="9289"/>
                    <a:pt x="10491" y="9188"/>
                    <a:pt x="10465" y="9114"/>
                  </a:cubicBezTo>
                  <a:close/>
                  <a:moveTo>
                    <a:pt x="10528" y="9394"/>
                  </a:moveTo>
                  <a:cubicBezTo>
                    <a:pt x="10554" y="9537"/>
                    <a:pt x="10581" y="9687"/>
                    <a:pt x="10633" y="9790"/>
                  </a:cubicBezTo>
                  <a:cubicBezTo>
                    <a:pt x="10588" y="9628"/>
                    <a:pt x="10554" y="9498"/>
                    <a:pt x="10528" y="9394"/>
                  </a:cubicBezTo>
                  <a:close/>
                  <a:moveTo>
                    <a:pt x="10303" y="11550"/>
                  </a:moveTo>
                  <a:cubicBezTo>
                    <a:pt x="10303" y="11619"/>
                    <a:pt x="10258" y="11689"/>
                    <a:pt x="10198" y="11759"/>
                  </a:cubicBezTo>
                  <a:lnTo>
                    <a:pt x="10198" y="11759"/>
                  </a:lnTo>
                  <a:cubicBezTo>
                    <a:pt x="10213" y="11730"/>
                    <a:pt x="10255" y="11645"/>
                    <a:pt x="10303" y="11550"/>
                  </a:cubicBezTo>
                  <a:close/>
                  <a:moveTo>
                    <a:pt x="9745" y="12445"/>
                  </a:moveTo>
                  <a:cubicBezTo>
                    <a:pt x="9687" y="12507"/>
                    <a:pt x="9665" y="12533"/>
                    <a:pt x="9666" y="12533"/>
                  </a:cubicBezTo>
                  <a:cubicBezTo>
                    <a:pt x="9668" y="12533"/>
                    <a:pt x="9699" y="12500"/>
                    <a:pt x="9745" y="12445"/>
                  </a:cubicBezTo>
                  <a:close/>
                  <a:moveTo>
                    <a:pt x="9777" y="1"/>
                  </a:moveTo>
                  <a:cubicBezTo>
                    <a:pt x="9472"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8" y="7264"/>
                    <a:pt x="9324" y="7268"/>
                    <a:pt x="9329" y="7271"/>
                  </a:cubicBezTo>
                  <a:lnTo>
                    <a:pt x="9329" y="7271"/>
                  </a:lnTo>
                  <a:cubicBezTo>
                    <a:pt x="9566" y="7487"/>
                    <a:pt x="9674" y="7526"/>
                    <a:pt x="9863" y="7810"/>
                  </a:cubicBezTo>
                  <a:lnTo>
                    <a:pt x="9973" y="8030"/>
                  </a:lnTo>
                  <a:cubicBezTo>
                    <a:pt x="10126" y="8183"/>
                    <a:pt x="10226" y="8336"/>
                    <a:pt x="10309" y="8527"/>
                  </a:cubicBezTo>
                  <a:lnTo>
                    <a:pt x="10309" y="8527"/>
                  </a:lnTo>
                  <a:cubicBezTo>
                    <a:pt x="10333" y="8646"/>
                    <a:pt x="10413" y="8833"/>
                    <a:pt x="10413" y="9020"/>
                  </a:cubicBezTo>
                  <a:cubicBezTo>
                    <a:pt x="10434" y="9041"/>
                    <a:pt x="10450" y="9074"/>
                    <a:pt x="10465" y="9114"/>
                  </a:cubicBezTo>
                  <a:lnTo>
                    <a:pt x="10465" y="9114"/>
                  </a:lnTo>
                  <a:cubicBezTo>
                    <a:pt x="10456" y="9065"/>
                    <a:pt x="10457" y="9045"/>
                    <a:pt x="10463" y="9045"/>
                  </a:cubicBezTo>
                  <a:cubicBezTo>
                    <a:pt x="10484" y="9045"/>
                    <a:pt x="10574" y="9284"/>
                    <a:pt x="10633" y="9460"/>
                  </a:cubicBezTo>
                  <a:cubicBezTo>
                    <a:pt x="10743" y="9790"/>
                    <a:pt x="10633" y="9790"/>
                    <a:pt x="10633" y="10010"/>
                  </a:cubicBezTo>
                  <a:lnTo>
                    <a:pt x="10633" y="10402"/>
                  </a:lnTo>
                  <a:lnTo>
                    <a:pt x="10633" y="10402"/>
                  </a:lnTo>
                  <a:cubicBezTo>
                    <a:pt x="10603" y="10589"/>
                    <a:pt x="10563" y="10839"/>
                    <a:pt x="10523" y="11000"/>
                  </a:cubicBezTo>
                  <a:cubicBezTo>
                    <a:pt x="10414" y="11216"/>
                    <a:pt x="10306" y="11539"/>
                    <a:pt x="10198" y="11759"/>
                  </a:cubicBezTo>
                  <a:lnTo>
                    <a:pt x="10198" y="11759"/>
                  </a:lnTo>
                  <a:cubicBezTo>
                    <a:pt x="10163" y="11799"/>
                    <a:pt x="10123" y="11839"/>
                    <a:pt x="10083" y="11880"/>
                  </a:cubicBezTo>
                  <a:cubicBezTo>
                    <a:pt x="10033" y="12077"/>
                    <a:pt x="9852" y="12318"/>
                    <a:pt x="9745" y="12445"/>
                  </a:cubicBezTo>
                  <a:lnTo>
                    <a:pt x="9745" y="12445"/>
                  </a:lnTo>
                  <a:cubicBezTo>
                    <a:pt x="9809" y="12377"/>
                    <a:pt x="9916"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6" y="13622"/>
                    <a:pt x="7916" y="13608"/>
                    <a:pt x="7937" y="13608"/>
                  </a:cubicBezTo>
                  <a:cubicBezTo>
                    <a:pt x="7954" y="13608"/>
                    <a:pt x="7912" y="13616"/>
                    <a:pt x="7773" y="13640"/>
                  </a:cubicBezTo>
                  <a:lnTo>
                    <a:pt x="7663" y="13640"/>
                  </a:lnTo>
                  <a:cubicBezTo>
                    <a:pt x="7664"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7" y="13319"/>
                    <a:pt x="5187" y="13272"/>
                    <a:pt x="4858" y="13272"/>
                  </a:cubicBezTo>
                  <a:cubicBezTo>
                    <a:pt x="1235" y="13272"/>
                    <a:pt x="0" y="18910"/>
                    <a:pt x="4033" y="20019"/>
                  </a:cubicBezTo>
                  <a:cubicBezTo>
                    <a:pt x="5041" y="20271"/>
                    <a:pt x="6072" y="20407"/>
                    <a:pt x="7094" y="20407"/>
                  </a:cubicBezTo>
                  <a:cubicBezTo>
                    <a:pt x="8303" y="20407"/>
                    <a:pt x="9500" y="20216"/>
                    <a:pt x="10633" y="19799"/>
                  </a:cubicBezTo>
                  <a:cubicBezTo>
                    <a:pt x="12722" y="19139"/>
                    <a:pt x="14482" y="17709"/>
                    <a:pt x="15692" y="15949"/>
                  </a:cubicBezTo>
                  <a:cubicBezTo>
                    <a:pt x="18002" y="12650"/>
                    <a:pt x="18222" y="8470"/>
                    <a:pt x="16352" y="4950"/>
                  </a:cubicBezTo>
                  <a:cubicBezTo>
                    <a:pt x="15362" y="2861"/>
                    <a:pt x="13602" y="1321"/>
                    <a:pt x="11513" y="441"/>
                  </a:cubicBezTo>
                  <a:cubicBezTo>
                    <a:pt x="10999" y="148"/>
                    <a:pt x="10388" y="1"/>
                    <a:pt x="977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2" name="Google Shape;2642;p44">
              <a:extLst>
                <a:ext uri="{FF2B5EF4-FFF2-40B4-BE49-F238E27FC236}">
                  <a16:creationId xmlns:a16="http://schemas.microsoft.com/office/drawing/2014/main" id="{47C63FCE-E591-FAB0-7582-5C1AD1A60CF1}"/>
                </a:ext>
              </a:extLst>
            </p:cNvPr>
            <p:cNvSpPr/>
            <p:nvPr/>
          </p:nvSpPr>
          <p:spPr>
            <a:xfrm>
              <a:off x="238125" y="2527500"/>
              <a:ext cx="409725" cy="509625"/>
            </a:xfrm>
            <a:custGeom>
              <a:avLst/>
              <a:gdLst/>
              <a:ahLst/>
              <a:cxnLst/>
              <a:rect l="l" t="t" r="r" b="b"/>
              <a:pathLst>
                <a:path w="16389" h="20385" extrusionOk="0">
                  <a:moveTo>
                    <a:pt x="7184" y="8074"/>
                  </a:moveTo>
                  <a:cubicBezTo>
                    <a:pt x="7165" y="8074"/>
                    <a:pt x="7039" y="8334"/>
                    <a:pt x="7039" y="8470"/>
                  </a:cubicBezTo>
                  <a:cubicBezTo>
                    <a:pt x="7166" y="8175"/>
                    <a:pt x="7195" y="8074"/>
                    <a:pt x="7184" y="8074"/>
                  </a:cubicBezTo>
                  <a:close/>
                  <a:moveTo>
                    <a:pt x="7039" y="8470"/>
                  </a:moveTo>
                  <a:lnTo>
                    <a:pt x="7039" y="8470"/>
                  </a:lnTo>
                  <a:cubicBezTo>
                    <a:pt x="7006" y="8536"/>
                    <a:pt x="6983" y="8612"/>
                    <a:pt x="6964" y="8695"/>
                  </a:cubicBezTo>
                  <a:lnTo>
                    <a:pt x="6964" y="8695"/>
                  </a:lnTo>
                  <a:cubicBezTo>
                    <a:pt x="6979" y="8650"/>
                    <a:pt x="7003" y="8577"/>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227" y="12825"/>
                  </a:moveTo>
                  <a:lnTo>
                    <a:pt x="8227" y="12825"/>
                  </a:lnTo>
                  <a:cubicBezTo>
                    <a:pt x="8259" y="12853"/>
                    <a:pt x="8293" y="12881"/>
                    <a:pt x="8325" y="12908"/>
                  </a:cubicBezTo>
                  <a:lnTo>
                    <a:pt x="8325" y="12908"/>
                  </a:lnTo>
                  <a:lnTo>
                    <a:pt x="8249" y="12870"/>
                  </a:lnTo>
                  <a:lnTo>
                    <a:pt x="8227" y="12825"/>
                  </a:lnTo>
                  <a:close/>
                  <a:moveTo>
                    <a:pt x="8671" y="13146"/>
                  </a:moveTo>
                  <a:cubicBezTo>
                    <a:pt x="8676" y="13146"/>
                    <a:pt x="8813" y="13198"/>
                    <a:pt x="8954" y="13251"/>
                  </a:cubicBezTo>
                  <a:lnTo>
                    <a:pt x="8954" y="13251"/>
                  </a:lnTo>
                  <a:cubicBezTo>
                    <a:pt x="8902" y="13234"/>
                    <a:pt x="8851" y="13217"/>
                    <a:pt x="8799" y="13200"/>
                  </a:cubicBezTo>
                  <a:cubicBezTo>
                    <a:pt x="8704" y="13162"/>
                    <a:pt x="8668" y="13146"/>
                    <a:pt x="8671" y="13146"/>
                  </a:cubicBezTo>
                  <a:close/>
                  <a:moveTo>
                    <a:pt x="9610" y="13481"/>
                  </a:moveTo>
                  <a:cubicBezTo>
                    <a:pt x="9679" y="13481"/>
                    <a:pt x="9862" y="13493"/>
                    <a:pt x="10229" y="13529"/>
                  </a:cubicBezTo>
                  <a:lnTo>
                    <a:pt x="10009" y="13529"/>
                  </a:lnTo>
                  <a:cubicBezTo>
                    <a:pt x="9789" y="13529"/>
                    <a:pt x="9471" y="13481"/>
                    <a:pt x="9610" y="13481"/>
                  </a:cubicBezTo>
                  <a:close/>
                  <a:moveTo>
                    <a:pt x="7675" y="1"/>
                  </a:moveTo>
                  <a:cubicBezTo>
                    <a:pt x="7064" y="1"/>
                    <a:pt x="6453" y="148"/>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5" y="13350"/>
                    <a:pt x="11659" y="13419"/>
                  </a:cubicBezTo>
                  <a:lnTo>
                    <a:pt x="11109" y="13529"/>
                  </a:lnTo>
                  <a:lnTo>
                    <a:pt x="10229" y="13529"/>
                  </a:lnTo>
                  <a:lnTo>
                    <a:pt x="9789" y="13419"/>
                  </a:lnTo>
                  <a:cubicBezTo>
                    <a:pt x="9562" y="13419"/>
                    <a:pt x="9336" y="13368"/>
                    <a:pt x="9109" y="13299"/>
                  </a:cubicBezTo>
                  <a:lnTo>
                    <a:pt x="9109" y="13299"/>
                  </a:lnTo>
                  <a:lnTo>
                    <a:pt x="8689" y="13090"/>
                  </a:lnTo>
                  <a:lnTo>
                    <a:pt x="8469" y="12980"/>
                  </a:lnTo>
                  <a:cubicBezTo>
                    <a:pt x="8317" y="12828"/>
                    <a:pt x="8218" y="12728"/>
                    <a:pt x="8144" y="12659"/>
                  </a:cubicBezTo>
                  <a:lnTo>
                    <a:pt x="8144" y="12659"/>
                  </a:lnTo>
                  <a:lnTo>
                    <a:pt x="8139" y="12650"/>
                  </a:lnTo>
                  <a:cubicBezTo>
                    <a:pt x="8135"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cubicBezTo>
                    <a:pt x="6929" y="10010"/>
                    <a:pt x="6929" y="9790"/>
                    <a:pt x="6929" y="9460"/>
                  </a:cubicBezTo>
                  <a:lnTo>
                    <a:pt x="6929" y="9020"/>
                  </a:lnTo>
                  <a:cubicBezTo>
                    <a:pt x="6929" y="9020"/>
                    <a:pt x="6896" y="9254"/>
                    <a:pt x="6866" y="9427"/>
                  </a:cubicBezTo>
                  <a:lnTo>
                    <a:pt x="6866" y="9427"/>
                  </a:lnTo>
                  <a:cubicBezTo>
                    <a:pt x="6856" y="9403"/>
                    <a:pt x="6819" y="9414"/>
                    <a:pt x="6819" y="9350"/>
                  </a:cubicBezTo>
                  <a:cubicBezTo>
                    <a:pt x="6896" y="9119"/>
                    <a:pt x="6919" y="8888"/>
                    <a:pt x="6964" y="8695"/>
                  </a:cubicBezTo>
                  <a:lnTo>
                    <a:pt x="6964" y="8695"/>
                  </a:lnTo>
                  <a:cubicBezTo>
                    <a:pt x="6949" y="8738"/>
                    <a:pt x="6943" y="8756"/>
                    <a:pt x="6942" y="8756"/>
                  </a:cubicBezTo>
                  <a:cubicBezTo>
                    <a:pt x="6937" y="8756"/>
                    <a:pt x="7039" y="8400"/>
                    <a:pt x="7039" y="8250"/>
                  </a:cubicBezTo>
                  <a:cubicBezTo>
                    <a:pt x="7039" y="8158"/>
                    <a:pt x="7504" y="7755"/>
                    <a:pt x="7589" y="7498"/>
                  </a:cubicBezTo>
                  <a:lnTo>
                    <a:pt x="7589" y="7498"/>
                  </a:lnTo>
                  <a:cubicBezTo>
                    <a:pt x="7700" y="7412"/>
                    <a:pt x="7839" y="7310"/>
                    <a:pt x="7919" y="7150"/>
                  </a:cubicBezTo>
                  <a:lnTo>
                    <a:pt x="7960" y="7109"/>
                  </a:lnTo>
                  <a:lnTo>
                    <a:pt x="7960" y="7109"/>
                  </a:lnTo>
                  <a:cubicBezTo>
                    <a:pt x="7853" y="7186"/>
                    <a:pt x="7739" y="7260"/>
                    <a:pt x="7699" y="7260"/>
                  </a:cubicBezTo>
                  <a:cubicBezTo>
                    <a:pt x="7809" y="7205"/>
                    <a:pt x="7892" y="7150"/>
                    <a:pt x="7974" y="7095"/>
                  </a:cubicBezTo>
                  <a:lnTo>
                    <a:pt x="7974" y="7095"/>
                  </a:lnTo>
                  <a:lnTo>
                    <a:pt x="7960" y="7109"/>
                  </a:lnTo>
                  <a:lnTo>
                    <a:pt x="7960" y="7109"/>
                  </a:lnTo>
                  <a:cubicBezTo>
                    <a:pt x="7982" y="7094"/>
                    <a:pt x="8003" y="7078"/>
                    <a:pt x="8023" y="7063"/>
                  </a:cubicBezTo>
                  <a:lnTo>
                    <a:pt x="8023" y="7063"/>
                  </a:lnTo>
                  <a:cubicBezTo>
                    <a:pt x="8006" y="7074"/>
                    <a:pt x="7990" y="7084"/>
                    <a:pt x="7974" y="7095"/>
                  </a:cubicBezTo>
                  <a:lnTo>
                    <a:pt x="7974" y="7095"/>
                  </a:lnTo>
                  <a:lnTo>
                    <a:pt x="8029" y="7040"/>
                  </a:lnTo>
                  <a:cubicBezTo>
                    <a:pt x="8131" y="6964"/>
                    <a:pt x="8174" y="6935"/>
                    <a:pt x="8178" y="6935"/>
                  </a:cubicBezTo>
                  <a:cubicBezTo>
                    <a:pt x="8185" y="6935"/>
                    <a:pt x="8113" y="6995"/>
                    <a:pt x="8023" y="7063"/>
                  </a:cubicBezTo>
                  <a:lnTo>
                    <a:pt x="8023" y="7063"/>
                  </a:lnTo>
                  <a:cubicBezTo>
                    <a:pt x="8090" y="7019"/>
                    <a:pt x="8161" y="6974"/>
                    <a:pt x="8249" y="6930"/>
                  </a:cubicBezTo>
                  <a:cubicBezTo>
                    <a:pt x="8579" y="6710"/>
                    <a:pt x="9019" y="6490"/>
                    <a:pt x="9349" y="6380"/>
                  </a:cubicBezTo>
                  <a:cubicBezTo>
                    <a:pt x="10119" y="5940"/>
                    <a:pt x="10779" y="5170"/>
                    <a:pt x="10999" y="4290"/>
                  </a:cubicBezTo>
                  <a:cubicBezTo>
                    <a:pt x="11439" y="2531"/>
                    <a:pt x="10449" y="551"/>
                    <a:pt x="8579" y="111"/>
                  </a:cubicBezTo>
                  <a:cubicBezTo>
                    <a:pt x="8286" y="38"/>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3" name="Google Shape;2643;p44">
              <a:extLst>
                <a:ext uri="{FF2B5EF4-FFF2-40B4-BE49-F238E27FC236}">
                  <a16:creationId xmlns:a16="http://schemas.microsoft.com/office/drawing/2014/main" id="{52EB3450-DF9E-8E43-9D72-4511F1DAD48B}"/>
                </a:ext>
              </a:extLst>
            </p:cNvPr>
            <p:cNvSpPr/>
            <p:nvPr/>
          </p:nvSpPr>
          <p:spPr>
            <a:xfrm>
              <a:off x="884300" y="2528800"/>
              <a:ext cx="455550" cy="510175"/>
            </a:xfrm>
            <a:custGeom>
              <a:avLst/>
              <a:gdLst/>
              <a:ahLst/>
              <a:cxnLst/>
              <a:rect l="l" t="t" r="r" b="b"/>
              <a:pathLst>
                <a:path w="18222" h="20407" extrusionOk="0">
                  <a:moveTo>
                    <a:pt x="7749" y="9068"/>
                  </a:moveTo>
                  <a:cubicBezTo>
                    <a:pt x="7716" y="9145"/>
                    <a:pt x="7689" y="9201"/>
                    <a:pt x="7680" y="9201"/>
                  </a:cubicBezTo>
                  <a:cubicBezTo>
                    <a:pt x="7673" y="9201"/>
                    <a:pt x="7677" y="9166"/>
                    <a:pt x="7699" y="9078"/>
                  </a:cubicBezTo>
                  <a:cubicBezTo>
                    <a:pt x="7719" y="9078"/>
                    <a:pt x="7736" y="9074"/>
                    <a:pt x="7749" y="9068"/>
                  </a:cubicBezTo>
                  <a:close/>
                  <a:moveTo>
                    <a:pt x="7589" y="10618"/>
                  </a:moveTo>
                  <a:cubicBezTo>
                    <a:pt x="7615" y="10711"/>
                    <a:pt x="7637" y="10795"/>
                    <a:pt x="7657" y="10870"/>
                  </a:cubicBezTo>
                  <a:lnTo>
                    <a:pt x="7657" y="10870"/>
                  </a:lnTo>
                  <a:cubicBezTo>
                    <a:pt x="7639" y="10788"/>
                    <a:pt x="7618" y="10703"/>
                    <a:pt x="7589" y="10618"/>
                  </a:cubicBezTo>
                  <a:close/>
                  <a:moveTo>
                    <a:pt x="7657" y="10870"/>
                  </a:moveTo>
                  <a:cubicBezTo>
                    <a:pt x="7693" y="11039"/>
                    <a:pt x="7714" y="11192"/>
                    <a:pt x="7754" y="11295"/>
                  </a:cubicBezTo>
                  <a:lnTo>
                    <a:pt x="7754" y="11295"/>
                  </a:lnTo>
                  <a:cubicBezTo>
                    <a:pt x="7740" y="11211"/>
                    <a:pt x="7709" y="11075"/>
                    <a:pt x="7657" y="10870"/>
                  </a:cubicBezTo>
                  <a:close/>
                  <a:moveTo>
                    <a:pt x="8429" y="12826"/>
                  </a:moveTo>
                  <a:cubicBezTo>
                    <a:pt x="8481" y="12903"/>
                    <a:pt x="8518" y="12960"/>
                    <a:pt x="8508" y="12960"/>
                  </a:cubicBezTo>
                  <a:cubicBezTo>
                    <a:pt x="8504" y="12960"/>
                    <a:pt x="8492" y="12950"/>
                    <a:pt x="8469" y="12928"/>
                  </a:cubicBezTo>
                  <a:lnTo>
                    <a:pt x="8429" y="12826"/>
                  </a:lnTo>
                  <a:close/>
                  <a:moveTo>
                    <a:pt x="11129" y="0"/>
                  </a:moveTo>
                  <a:cubicBezTo>
                    <a:pt x="9919" y="0"/>
                    <a:pt x="8722" y="192"/>
                    <a:pt x="7589" y="609"/>
                  </a:cubicBezTo>
                  <a:cubicBezTo>
                    <a:pt x="5500" y="1379"/>
                    <a:pt x="3740" y="2699"/>
                    <a:pt x="2420" y="4568"/>
                  </a:cubicBezTo>
                  <a:cubicBezTo>
                    <a:pt x="220" y="7758"/>
                    <a:pt x="0" y="11938"/>
                    <a:pt x="1760" y="15457"/>
                  </a:cubicBezTo>
                  <a:cubicBezTo>
                    <a:pt x="2860" y="17437"/>
                    <a:pt x="4620" y="19087"/>
                    <a:pt x="6710" y="19967"/>
                  </a:cubicBezTo>
                  <a:cubicBezTo>
                    <a:pt x="7223" y="20260"/>
                    <a:pt x="7785" y="20407"/>
                    <a:pt x="8396" y="20407"/>
                  </a:cubicBezTo>
                  <a:cubicBezTo>
                    <a:pt x="8702" y="20407"/>
                    <a:pt x="9019" y="20370"/>
                    <a:pt x="9349" y="20297"/>
                  </a:cubicBezTo>
                  <a:cubicBezTo>
                    <a:pt x="10119" y="20077"/>
                    <a:pt x="10889" y="19527"/>
                    <a:pt x="11329" y="18757"/>
                  </a:cubicBezTo>
                  <a:cubicBezTo>
                    <a:pt x="12099" y="17217"/>
                    <a:pt x="11879" y="14797"/>
                    <a:pt x="10119" y="14027"/>
                  </a:cubicBezTo>
                  <a:lnTo>
                    <a:pt x="10339" y="13917"/>
                  </a:lnTo>
                  <a:cubicBezTo>
                    <a:pt x="9899" y="13807"/>
                    <a:pt x="9569" y="13697"/>
                    <a:pt x="9239" y="13477"/>
                  </a:cubicBezTo>
                  <a:lnTo>
                    <a:pt x="8909" y="13148"/>
                  </a:lnTo>
                  <a:cubicBezTo>
                    <a:pt x="8792" y="13069"/>
                    <a:pt x="8730" y="13033"/>
                    <a:pt x="8706" y="13024"/>
                  </a:cubicBezTo>
                  <a:lnTo>
                    <a:pt x="8706" y="13024"/>
                  </a:lnTo>
                  <a:cubicBezTo>
                    <a:pt x="8583" y="12913"/>
                    <a:pt x="8491" y="12795"/>
                    <a:pt x="8359" y="12598"/>
                  </a:cubicBezTo>
                  <a:lnTo>
                    <a:pt x="8323" y="12561"/>
                  </a:lnTo>
                  <a:lnTo>
                    <a:pt x="8323" y="12561"/>
                  </a:lnTo>
                  <a:lnTo>
                    <a:pt x="8249" y="12378"/>
                  </a:lnTo>
                  <a:cubicBezTo>
                    <a:pt x="8096" y="12224"/>
                    <a:pt x="7996" y="12071"/>
                    <a:pt x="7913" y="11881"/>
                  </a:cubicBezTo>
                  <a:lnTo>
                    <a:pt x="7913" y="11881"/>
                  </a:lnTo>
                  <a:cubicBezTo>
                    <a:pt x="7889" y="11761"/>
                    <a:pt x="7809" y="11575"/>
                    <a:pt x="7809" y="11388"/>
                  </a:cubicBezTo>
                  <a:cubicBezTo>
                    <a:pt x="7787" y="11365"/>
                    <a:pt x="7769" y="11334"/>
                    <a:pt x="7754" y="11295"/>
                  </a:cubicBezTo>
                  <a:lnTo>
                    <a:pt x="7754" y="11295"/>
                  </a:lnTo>
                  <a:cubicBezTo>
                    <a:pt x="7767" y="11370"/>
                    <a:pt x="7766" y="11402"/>
                    <a:pt x="7757" y="11402"/>
                  </a:cubicBezTo>
                  <a:cubicBezTo>
                    <a:pt x="7732" y="11402"/>
                    <a:pt x="7646" y="11175"/>
                    <a:pt x="7589" y="10948"/>
                  </a:cubicBezTo>
                  <a:cubicBezTo>
                    <a:pt x="7480" y="10618"/>
                    <a:pt x="7589" y="10618"/>
                    <a:pt x="7589" y="10508"/>
                  </a:cubicBezTo>
                  <a:lnTo>
                    <a:pt x="7589" y="10005"/>
                  </a:lnTo>
                  <a:lnTo>
                    <a:pt x="7589" y="10005"/>
                  </a:lnTo>
                  <a:cubicBezTo>
                    <a:pt x="7619" y="9818"/>
                    <a:pt x="7659" y="9569"/>
                    <a:pt x="7699" y="9408"/>
                  </a:cubicBezTo>
                  <a:cubicBezTo>
                    <a:pt x="7789" y="9228"/>
                    <a:pt x="7879" y="8975"/>
                    <a:pt x="7909" y="8769"/>
                  </a:cubicBezTo>
                  <a:lnTo>
                    <a:pt x="7909" y="8769"/>
                  </a:lnTo>
                  <a:lnTo>
                    <a:pt x="8029" y="8528"/>
                  </a:lnTo>
                  <a:cubicBezTo>
                    <a:pt x="8175" y="8310"/>
                    <a:pt x="8560" y="7901"/>
                    <a:pt x="8520" y="7901"/>
                  </a:cubicBezTo>
                  <a:cubicBezTo>
                    <a:pt x="8499" y="7901"/>
                    <a:pt x="8366" y="8009"/>
                    <a:pt x="8029" y="8308"/>
                  </a:cubicBezTo>
                  <a:cubicBezTo>
                    <a:pt x="8249" y="8088"/>
                    <a:pt x="8469" y="7868"/>
                    <a:pt x="8689" y="7648"/>
                  </a:cubicBezTo>
                  <a:lnTo>
                    <a:pt x="8799" y="7538"/>
                  </a:lnTo>
                  <a:lnTo>
                    <a:pt x="8799" y="7538"/>
                  </a:lnTo>
                  <a:cubicBezTo>
                    <a:pt x="9129" y="7318"/>
                    <a:pt x="9349" y="7208"/>
                    <a:pt x="9679" y="7098"/>
                  </a:cubicBezTo>
                  <a:cubicBezTo>
                    <a:pt x="9715" y="7074"/>
                    <a:pt x="9744" y="7054"/>
                    <a:pt x="9768" y="7036"/>
                  </a:cubicBezTo>
                  <a:lnTo>
                    <a:pt x="9768" y="7036"/>
                  </a:lnTo>
                  <a:lnTo>
                    <a:pt x="10009" y="6988"/>
                  </a:lnTo>
                  <a:lnTo>
                    <a:pt x="10449" y="6878"/>
                  </a:lnTo>
                  <a:lnTo>
                    <a:pt x="10779" y="6878"/>
                  </a:lnTo>
                  <a:cubicBezTo>
                    <a:pt x="10880" y="6838"/>
                    <a:pt x="10911" y="6812"/>
                    <a:pt x="10897" y="6797"/>
                  </a:cubicBezTo>
                  <a:lnTo>
                    <a:pt x="10897" y="6797"/>
                  </a:lnTo>
                  <a:cubicBezTo>
                    <a:pt x="10926" y="6796"/>
                    <a:pt x="10956" y="6796"/>
                    <a:pt x="10985" y="6796"/>
                  </a:cubicBezTo>
                  <a:cubicBezTo>
                    <a:pt x="11192" y="6796"/>
                    <a:pt x="11384" y="6823"/>
                    <a:pt x="11549" y="6878"/>
                  </a:cubicBezTo>
                  <a:cubicBezTo>
                    <a:pt x="11769" y="6878"/>
                    <a:pt x="12099" y="6878"/>
                    <a:pt x="12319" y="6988"/>
                  </a:cubicBezTo>
                  <a:cubicBezTo>
                    <a:pt x="12686" y="7089"/>
                    <a:pt x="13035" y="7136"/>
                    <a:pt x="13364" y="7136"/>
                  </a:cubicBezTo>
                  <a:cubicBezTo>
                    <a:pt x="16987" y="7136"/>
                    <a:pt x="18222" y="1498"/>
                    <a:pt x="14189" y="389"/>
                  </a:cubicBezTo>
                  <a:cubicBezTo>
                    <a:pt x="13181" y="137"/>
                    <a:pt x="12151" y="0"/>
                    <a:pt x="11129"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4" name="Google Shape;2644;p44">
              <a:extLst>
                <a:ext uri="{FF2B5EF4-FFF2-40B4-BE49-F238E27FC236}">
                  <a16:creationId xmlns:a16="http://schemas.microsoft.com/office/drawing/2014/main" id="{D586B9F0-FDBD-D82C-B2B4-3D8FE4A6C7AB}"/>
                </a:ext>
              </a:extLst>
            </p:cNvPr>
            <p:cNvSpPr/>
            <p:nvPr/>
          </p:nvSpPr>
          <p:spPr>
            <a:xfrm>
              <a:off x="1566225" y="2529225"/>
              <a:ext cx="412475" cy="507900"/>
            </a:xfrm>
            <a:custGeom>
              <a:avLst/>
              <a:gdLst/>
              <a:ahLst/>
              <a:cxnLst/>
              <a:rect l="l" t="t" r="r" b="b"/>
              <a:pathLst>
                <a:path w="16499" h="20316" extrusionOk="0">
                  <a:moveTo>
                    <a:pt x="7296" y="8082"/>
                  </a:moveTo>
                  <a:cubicBezTo>
                    <a:pt x="7302" y="8082"/>
                    <a:pt x="7269" y="8162"/>
                    <a:pt x="7150" y="8401"/>
                  </a:cubicBezTo>
                  <a:cubicBezTo>
                    <a:pt x="7150" y="8331"/>
                    <a:pt x="7284" y="8082"/>
                    <a:pt x="7296" y="8082"/>
                  </a:cubicBezTo>
                  <a:close/>
                  <a:moveTo>
                    <a:pt x="7538" y="11948"/>
                  </a:moveTo>
                  <a:cubicBezTo>
                    <a:pt x="7541" y="11948"/>
                    <a:pt x="7581" y="12003"/>
                    <a:pt x="7635" y="12076"/>
                  </a:cubicBezTo>
                  <a:lnTo>
                    <a:pt x="7635" y="12076"/>
                  </a:lnTo>
                  <a:lnTo>
                    <a:pt x="7590" y="12031"/>
                  </a:lnTo>
                  <a:cubicBezTo>
                    <a:pt x="7551" y="11972"/>
                    <a:pt x="7536" y="11948"/>
                    <a:pt x="7538" y="11948"/>
                  </a:cubicBezTo>
                  <a:close/>
                  <a:moveTo>
                    <a:pt x="9671" y="13412"/>
                  </a:moveTo>
                  <a:cubicBezTo>
                    <a:pt x="9741" y="13412"/>
                    <a:pt x="9936" y="13424"/>
                    <a:pt x="10339" y="13460"/>
                  </a:cubicBezTo>
                  <a:lnTo>
                    <a:pt x="10119" y="13460"/>
                  </a:lnTo>
                  <a:cubicBezTo>
                    <a:pt x="9899" y="13460"/>
                    <a:pt x="9533" y="13412"/>
                    <a:pt x="9671" y="13412"/>
                  </a:cubicBezTo>
                  <a:close/>
                  <a:moveTo>
                    <a:pt x="11549" y="13429"/>
                  </a:moveTo>
                  <a:cubicBezTo>
                    <a:pt x="11551" y="13429"/>
                    <a:pt x="11492" y="13437"/>
                    <a:pt x="11329" y="13460"/>
                  </a:cubicBezTo>
                  <a:lnTo>
                    <a:pt x="11302" y="13460"/>
                  </a:lnTo>
                  <a:cubicBezTo>
                    <a:pt x="11429" y="13445"/>
                    <a:pt x="11547" y="13429"/>
                    <a:pt x="11549" y="13429"/>
                  </a:cubicBezTo>
                  <a:close/>
                  <a:moveTo>
                    <a:pt x="8030" y="1"/>
                  </a:moveTo>
                  <a:cubicBezTo>
                    <a:pt x="7370" y="1"/>
                    <a:pt x="6710" y="124"/>
                    <a:pt x="6050" y="372"/>
                  </a:cubicBezTo>
                  <a:lnTo>
                    <a:pt x="6160" y="372"/>
                  </a:lnTo>
                  <a:cubicBezTo>
                    <a:pt x="2420" y="2022"/>
                    <a:pt x="0" y="5761"/>
                    <a:pt x="110" y="9831"/>
                  </a:cubicBezTo>
                  <a:cubicBezTo>
                    <a:pt x="110" y="13790"/>
                    <a:pt x="2310" y="17420"/>
                    <a:pt x="5720" y="19180"/>
                  </a:cubicBezTo>
                  <a:cubicBezTo>
                    <a:pt x="7322" y="19946"/>
                    <a:pt x="9013" y="20315"/>
                    <a:pt x="10708" y="20315"/>
                  </a:cubicBezTo>
                  <a:cubicBezTo>
                    <a:pt x="11689" y="20315"/>
                    <a:pt x="12671" y="20192"/>
                    <a:pt x="13639" y="19950"/>
                  </a:cubicBezTo>
                  <a:cubicBezTo>
                    <a:pt x="15399" y="19510"/>
                    <a:pt x="16499" y="17530"/>
                    <a:pt x="16059" y="15770"/>
                  </a:cubicBezTo>
                  <a:cubicBezTo>
                    <a:pt x="15596" y="14197"/>
                    <a:pt x="14199" y="13247"/>
                    <a:pt x="12654" y="13247"/>
                  </a:cubicBezTo>
                  <a:cubicBezTo>
                    <a:pt x="12363" y="13247"/>
                    <a:pt x="12066" y="13281"/>
                    <a:pt x="11769" y="13350"/>
                  </a:cubicBezTo>
                  <a:lnTo>
                    <a:pt x="11109" y="13460"/>
                  </a:lnTo>
                  <a:lnTo>
                    <a:pt x="10339" y="13460"/>
                  </a:lnTo>
                  <a:lnTo>
                    <a:pt x="9899" y="13350"/>
                  </a:lnTo>
                  <a:cubicBezTo>
                    <a:pt x="9606" y="13350"/>
                    <a:pt x="9312" y="13263"/>
                    <a:pt x="9019" y="13167"/>
                  </a:cubicBezTo>
                  <a:lnTo>
                    <a:pt x="9019" y="13167"/>
                  </a:lnTo>
                  <a:lnTo>
                    <a:pt x="8800" y="13021"/>
                  </a:lnTo>
                  <a:lnTo>
                    <a:pt x="8360" y="12801"/>
                  </a:lnTo>
                  <a:lnTo>
                    <a:pt x="8360" y="12801"/>
                  </a:lnTo>
                  <a:cubicBezTo>
                    <a:pt x="8136" y="12577"/>
                    <a:pt x="8112" y="12553"/>
                    <a:pt x="7920" y="12361"/>
                  </a:cubicBezTo>
                  <a:lnTo>
                    <a:pt x="7810" y="12251"/>
                  </a:lnTo>
                  <a:lnTo>
                    <a:pt x="7810" y="12251"/>
                  </a:lnTo>
                  <a:cubicBezTo>
                    <a:pt x="7810" y="12251"/>
                    <a:pt x="7810" y="12251"/>
                    <a:pt x="7810" y="12251"/>
                  </a:cubicBezTo>
                  <a:cubicBezTo>
                    <a:pt x="7700" y="12141"/>
                    <a:pt x="7480" y="11701"/>
                    <a:pt x="7370" y="11481"/>
                  </a:cubicBezTo>
                  <a:cubicBezTo>
                    <a:pt x="7368" y="11479"/>
                    <a:pt x="7367" y="11478"/>
                    <a:pt x="7365" y="11476"/>
                  </a:cubicBezTo>
                  <a:lnTo>
                    <a:pt x="7365" y="11476"/>
                  </a:lnTo>
                  <a:cubicBezTo>
                    <a:pt x="7356" y="11404"/>
                    <a:pt x="7331" y="11332"/>
                    <a:pt x="7260" y="11261"/>
                  </a:cubicBezTo>
                  <a:cubicBezTo>
                    <a:pt x="7150" y="11041"/>
                    <a:pt x="7040" y="10711"/>
                    <a:pt x="7040" y="10491"/>
                  </a:cubicBezTo>
                  <a:cubicBezTo>
                    <a:pt x="7040" y="10463"/>
                    <a:pt x="7040" y="10436"/>
                    <a:pt x="7040" y="10381"/>
                  </a:cubicBezTo>
                  <a:lnTo>
                    <a:pt x="7040" y="9501"/>
                  </a:lnTo>
                  <a:lnTo>
                    <a:pt x="7040" y="8951"/>
                  </a:lnTo>
                  <a:cubicBezTo>
                    <a:pt x="7040" y="8951"/>
                    <a:pt x="6971" y="9225"/>
                    <a:pt x="6930" y="9429"/>
                  </a:cubicBezTo>
                  <a:lnTo>
                    <a:pt x="6930" y="9429"/>
                  </a:lnTo>
                  <a:cubicBezTo>
                    <a:pt x="6930" y="9391"/>
                    <a:pt x="6930" y="9391"/>
                    <a:pt x="6930" y="9391"/>
                  </a:cubicBezTo>
                  <a:cubicBezTo>
                    <a:pt x="6930" y="9095"/>
                    <a:pt x="7018" y="8800"/>
                    <a:pt x="7115" y="8504"/>
                  </a:cubicBezTo>
                  <a:lnTo>
                    <a:pt x="7115" y="8504"/>
                  </a:lnTo>
                  <a:cubicBezTo>
                    <a:pt x="7167" y="8418"/>
                    <a:pt x="7224" y="8326"/>
                    <a:pt x="7260" y="8291"/>
                  </a:cubicBezTo>
                  <a:cubicBezTo>
                    <a:pt x="7260" y="8181"/>
                    <a:pt x="7810" y="7631"/>
                    <a:pt x="7810" y="7411"/>
                  </a:cubicBezTo>
                  <a:lnTo>
                    <a:pt x="7810" y="7411"/>
                  </a:lnTo>
                  <a:lnTo>
                    <a:pt x="8030" y="7191"/>
                  </a:lnTo>
                  <a:lnTo>
                    <a:pt x="8034" y="7189"/>
                  </a:lnTo>
                  <a:lnTo>
                    <a:pt x="8034" y="7189"/>
                  </a:lnTo>
                  <a:cubicBezTo>
                    <a:pt x="7969" y="7252"/>
                    <a:pt x="7920" y="7301"/>
                    <a:pt x="7920" y="7301"/>
                  </a:cubicBezTo>
                  <a:cubicBezTo>
                    <a:pt x="7975" y="7246"/>
                    <a:pt x="8057" y="7191"/>
                    <a:pt x="8140" y="7136"/>
                  </a:cubicBezTo>
                  <a:lnTo>
                    <a:pt x="8140" y="7136"/>
                  </a:lnTo>
                  <a:lnTo>
                    <a:pt x="8250" y="7081"/>
                  </a:lnTo>
                  <a:cubicBezTo>
                    <a:pt x="8262" y="7065"/>
                    <a:pt x="8272" y="7051"/>
                    <a:pt x="8282" y="7037"/>
                  </a:cubicBezTo>
                  <a:lnTo>
                    <a:pt x="8282" y="7037"/>
                  </a:lnTo>
                  <a:cubicBezTo>
                    <a:pt x="8311" y="7015"/>
                    <a:pt x="8337" y="6993"/>
                    <a:pt x="8360" y="6971"/>
                  </a:cubicBezTo>
                  <a:cubicBezTo>
                    <a:pt x="8800" y="6751"/>
                    <a:pt x="9129" y="6531"/>
                    <a:pt x="9569" y="6311"/>
                  </a:cubicBezTo>
                  <a:cubicBezTo>
                    <a:pt x="10339" y="5871"/>
                    <a:pt x="10889" y="5211"/>
                    <a:pt x="11109" y="4331"/>
                  </a:cubicBezTo>
                  <a:cubicBezTo>
                    <a:pt x="11659" y="2462"/>
                    <a:pt x="10559" y="592"/>
                    <a:pt x="8690" y="42"/>
                  </a:cubicBezTo>
                  <a:cubicBezTo>
                    <a:pt x="8470" y="14"/>
                    <a:pt x="8250" y="1"/>
                    <a:pt x="8030"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5" name="Google Shape;2645;p44">
              <a:extLst>
                <a:ext uri="{FF2B5EF4-FFF2-40B4-BE49-F238E27FC236}">
                  <a16:creationId xmlns:a16="http://schemas.microsoft.com/office/drawing/2014/main" id="{417A88B2-788D-DA2D-B8A2-3CD37880865D}"/>
                </a:ext>
              </a:extLst>
            </p:cNvPr>
            <p:cNvSpPr/>
            <p:nvPr/>
          </p:nvSpPr>
          <p:spPr>
            <a:xfrm>
              <a:off x="2215150" y="2528800"/>
              <a:ext cx="455575" cy="510175"/>
            </a:xfrm>
            <a:custGeom>
              <a:avLst/>
              <a:gdLst/>
              <a:ahLst/>
              <a:cxnLst/>
              <a:rect l="l" t="t" r="r" b="b"/>
              <a:pathLst>
                <a:path w="18223" h="20407" extrusionOk="0">
                  <a:moveTo>
                    <a:pt x="7749" y="9068"/>
                  </a:moveTo>
                  <a:lnTo>
                    <a:pt x="7749" y="9068"/>
                  </a:lnTo>
                  <a:cubicBezTo>
                    <a:pt x="7716" y="9145"/>
                    <a:pt x="7689" y="9201"/>
                    <a:pt x="7681" y="9201"/>
                  </a:cubicBezTo>
                  <a:cubicBezTo>
                    <a:pt x="7673" y="9201"/>
                    <a:pt x="7678" y="9166"/>
                    <a:pt x="7700" y="9078"/>
                  </a:cubicBezTo>
                  <a:cubicBezTo>
                    <a:pt x="7720" y="9078"/>
                    <a:pt x="7736" y="9074"/>
                    <a:pt x="7749" y="9068"/>
                  </a:cubicBezTo>
                  <a:close/>
                  <a:moveTo>
                    <a:pt x="7590" y="10618"/>
                  </a:moveTo>
                  <a:cubicBezTo>
                    <a:pt x="7615" y="10711"/>
                    <a:pt x="7638" y="10795"/>
                    <a:pt x="7657" y="10870"/>
                  </a:cubicBezTo>
                  <a:lnTo>
                    <a:pt x="7657" y="10870"/>
                  </a:lnTo>
                  <a:cubicBezTo>
                    <a:pt x="7639" y="10788"/>
                    <a:pt x="7618" y="10703"/>
                    <a:pt x="7590" y="10618"/>
                  </a:cubicBezTo>
                  <a:close/>
                  <a:moveTo>
                    <a:pt x="7657" y="10870"/>
                  </a:moveTo>
                  <a:cubicBezTo>
                    <a:pt x="7693" y="11039"/>
                    <a:pt x="7714" y="11192"/>
                    <a:pt x="7754" y="11295"/>
                  </a:cubicBezTo>
                  <a:lnTo>
                    <a:pt x="7754" y="11295"/>
                  </a:lnTo>
                  <a:cubicBezTo>
                    <a:pt x="7740" y="11211"/>
                    <a:pt x="7710" y="11075"/>
                    <a:pt x="7657" y="10870"/>
                  </a:cubicBezTo>
                  <a:close/>
                  <a:moveTo>
                    <a:pt x="8429" y="12826"/>
                  </a:moveTo>
                  <a:cubicBezTo>
                    <a:pt x="8482" y="12903"/>
                    <a:pt x="8518" y="12960"/>
                    <a:pt x="8508" y="12960"/>
                  </a:cubicBezTo>
                  <a:cubicBezTo>
                    <a:pt x="8504" y="12960"/>
                    <a:pt x="8492" y="12950"/>
                    <a:pt x="8470" y="12928"/>
                  </a:cubicBezTo>
                  <a:lnTo>
                    <a:pt x="8429" y="12826"/>
                  </a:lnTo>
                  <a:close/>
                  <a:moveTo>
                    <a:pt x="11129" y="0"/>
                  </a:moveTo>
                  <a:cubicBezTo>
                    <a:pt x="9920" y="0"/>
                    <a:pt x="8722" y="192"/>
                    <a:pt x="7590" y="609"/>
                  </a:cubicBezTo>
                  <a:cubicBezTo>
                    <a:pt x="5500" y="1379"/>
                    <a:pt x="3740" y="2699"/>
                    <a:pt x="2420" y="4568"/>
                  </a:cubicBezTo>
                  <a:cubicBezTo>
                    <a:pt x="221" y="7758"/>
                    <a:pt x="1" y="11938"/>
                    <a:pt x="1761" y="15457"/>
                  </a:cubicBezTo>
                  <a:cubicBezTo>
                    <a:pt x="2860" y="17437"/>
                    <a:pt x="4620" y="19087"/>
                    <a:pt x="6710" y="19967"/>
                  </a:cubicBezTo>
                  <a:cubicBezTo>
                    <a:pt x="7223" y="20260"/>
                    <a:pt x="7785" y="20407"/>
                    <a:pt x="8396" y="20407"/>
                  </a:cubicBezTo>
                  <a:cubicBezTo>
                    <a:pt x="8702" y="20407"/>
                    <a:pt x="9020" y="20370"/>
                    <a:pt x="9350" y="20297"/>
                  </a:cubicBezTo>
                  <a:cubicBezTo>
                    <a:pt x="10120" y="20077"/>
                    <a:pt x="10890" y="19527"/>
                    <a:pt x="11330" y="18757"/>
                  </a:cubicBezTo>
                  <a:cubicBezTo>
                    <a:pt x="12099" y="17217"/>
                    <a:pt x="11879" y="14797"/>
                    <a:pt x="10120" y="14027"/>
                  </a:cubicBezTo>
                  <a:lnTo>
                    <a:pt x="10340" y="13917"/>
                  </a:lnTo>
                  <a:cubicBezTo>
                    <a:pt x="9900" y="13807"/>
                    <a:pt x="9570" y="13697"/>
                    <a:pt x="9240" y="13477"/>
                  </a:cubicBezTo>
                  <a:lnTo>
                    <a:pt x="8910" y="13148"/>
                  </a:lnTo>
                  <a:cubicBezTo>
                    <a:pt x="8792" y="13069"/>
                    <a:pt x="8731" y="13033"/>
                    <a:pt x="8707" y="13024"/>
                  </a:cubicBezTo>
                  <a:lnTo>
                    <a:pt x="8707" y="13024"/>
                  </a:lnTo>
                  <a:cubicBezTo>
                    <a:pt x="8583" y="12913"/>
                    <a:pt x="8491" y="12795"/>
                    <a:pt x="8360" y="12598"/>
                  </a:cubicBezTo>
                  <a:lnTo>
                    <a:pt x="8323" y="12561"/>
                  </a:lnTo>
                  <a:lnTo>
                    <a:pt x="8250" y="12378"/>
                  </a:lnTo>
                  <a:cubicBezTo>
                    <a:pt x="8097" y="12224"/>
                    <a:pt x="7997" y="12071"/>
                    <a:pt x="7913" y="11881"/>
                  </a:cubicBezTo>
                  <a:lnTo>
                    <a:pt x="7913" y="11881"/>
                  </a:lnTo>
                  <a:cubicBezTo>
                    <a:pt x="7889" y="11761"/>
                    <a:pt x="7810" y="11575"/>
                    <a:pt x="7810" y="11388"/>
                  </a:cubicBezTo>
                  <a:cubicBezTo>
                    <a:pt x="7787" y="11365"/>
                    <a:pt x="7770" y="11334"/>
                    <a:pt x="7754" y="11295"/>
                  </a:cubicBezTo>
                  <a:lnTo>
                    <a:pt x="7754" y="11295"/>
                  </a:lnTo>
                  <a:cubicBezTo>
                    <a:pt x="7767" y="11370"/>
                    <a:pt x="7767" y="11402"/>
                    <a:pt x="7757" y="11402"/>
                  </a:cubicBezTo>
                  <a:cubicBezTo>
                    <a:pt x="7733" y="11402"/>
                    <a:pt x="7647" y="11175"/>
                    <a:pt x="7590" y="10948"/>
                  </a:cubicBezTo>
                  <a:cubicBezTo>
                    <a:pt x="7480" y="10618"/>
                    <a:pt x="7590" y="10618"/>
                    <a:pt x="7590" y="10508"/>
                  </a:cubicBezTo>
                  <a:lnTo>
                    <a:pt x="7590" y="10005"/>
                  </a:lnTo>
                  <a:lnTo>
                    <a:pt x="7590" y="10005"/>
                  </a:lnTo>
                  <a:cubicBezTo>
                    <a:pt x="7619" y="9818"/>
                    <a:pt x="7660" y="9569"/>
                    <a:pt x="7700" y="9408"/>
                  </a:cubicBezTo>
                  <a:cubicBezTo>
                    <a:pt x="7790" y="9228"/>
                    <a:pt x="7880" y="8975"/>
                    <a:pt x="7909" y="8769"/>
                  </a:cubicBezTo>
                  <a:lnTo>
                    <a:pt x="7909" y="8769"/>
                  </a:lnTo>
                  <a:lnTo>
                    <a:pt x="8030" y="8528"/>
                  </a:lnTo>
                  <a:cubicBezTo>
                    <a:pt x="8175" y="8310"/>
                    <a:pt x="8560" y="7901"/>
                    <a:pt x="8520" y="7901"/>
                  </a:cubicBezTo>
                  <a:cubicBezTo>
                    <a:pt x="8499" y="7901"/>
                    <a:pt x="8366" y="8009"/>
                    <a:pt x="8030" y="8308"/>
                  </a:cubicBezTo>
                  <a:cubicBezTo>
                    <a:pt x="8250" y="8088"/>
                    <a:pt x="8470" y="7868"/>
                    <a:pt x="8690" y="7648"/>
                  </a:cubicBezTo>
                  <a:lnTo>
                    <a:pt x="8800" y="7538"/>
                  </a:lnTo>
                  <a:cubicBezTo>
                    <a:pt x="9130" y="7318"/>
                    <a:pt x="9350" y="7208"/>
                    <a:pt x="9680" y="7098"/>
                  </a:cubicBezTo>
                  <a:cubicBezTo>
                    <a:pt x="9715" y="7074"/>
                    <a:pt x="9745" y="7054"/>
                    <a:pt x="9769" y="7036"/>
                  </a:cubicBezTo>
                  <a:lnTo>
                    <a:pt x="9769" y="7036"/>
                  </a:lnTo>
                  <a:lnTo>
                    <a:pt x="10010" y="6988"/>
                  </a:lnTo>
                  <a:lnTo>
                    <a:pt x="10450" y="6878"/>
                  </a:lnTo>
                  <a:lnTo>
                    <a:pt x="10780" y="6878"/>
                  </a:lnTo>
                  <a:cubicBezTo>
                    <a:pt x="10881" y="6838"/>
                    <a:pt x="10911" y="6812"/>
                    <a:pt x="10897" y="6797"/>
                  </a:cubicBezTo>
                  <a:lnTo>
                    <a:pt x="10897" y="6797"/>
                  </a:lnTo>
                  <a:cubicBezTo>
                    <a:pt x="10927" y="6796"/>
                    <a:pt x="10956" y="6796"/>
                    <a:pt x="10986" y="6796"/>
                  </a:cubicBezTo>
                  <a:cubicBezTo>
                    <a:pt x="11192" y="6796"/>
                    <a:pt x="11385" y="6823"/>
                    <a:pt x="11549" y="6878"/>
                  </a:cubicBezTo>
                  <a:cubicBezTo>
                    <a:pt x="11769" y="6878"/>
                    <a:pt x="12099" y="6878"/>
                    <a:pt x="12319" y="6988"/>
                  </a:cubicBezTo>
                  <a:cubicBezTo>
                    <a:pt x="12686" y="7089"/>
                    <a:pt x="13035" y="7136"/>
                    <a:pt x="13364" y="7136"/>
                  </a:cubicBezTo>
                  <a:cubicBezTo>
                    <a:pt x="16987" y="7136"/>
                    <a:pt x="18222" y="1498"/>
                    <a:pt x="14189" y="389"/>
                  </a:cubicBezTo>
                  <a:cubicBezTo>
                    <a:pt x="13182" y="137"/>
                    <a:pt x="12151" y="0"/>
                    <a:pt x="1112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6" name="Google Shape;2646;p44">
              <a:extLst>
                <a:ext uri="{FF2B5EF4-FFF2-40B4-BE49-F238E27FC236}">
                  <a16:creationId xmlns:a16="http://schemas.microsoft.com/office/drawing/2014/main" id="{BBABF90D-0391-F482-7251-BD8EC49BBBF2}"/>
                </a:ext>
              </a:extLst>
            </p:cNvPr>
            <p:cNvSpPr/>
            <p:nvPr/>
          </p:nvSpPr>
          <p:spPr>
            <a:xfrm>
              <a:off x="2899825" y="2527500"/>
              <a:ext cx="409750" cy="509625"/>
            </a:xfrm>
            <a:custGeom>
              <a:avLst/>
              <a:gdLst/>
              <a:ahLst/>
              <a:cxnLst/>
              <a:rect l="l" t="t" r="r" b="b"/>
              <a:pathLst>
                <a:path w="16390" h="20385" extrusionOk="0">
                  <a:moveTo>
                    <a:pt x="7184" y="8074"/>
                  </a:moveTo>
                  <a:cubicBezTo>
                    <a:pt x="7196" y="8074"/>
                    <a:pt x="7167" y="8175"/>
                    <a:pt x="7040" y="8470"/>
                  </a:cubicBezTo>
                  <a:cubicBezTo>
                    <a:pt x="7040" y="8334"/>
                    <a:pt x="7165" y="8074"/>
                    <a:pt x="7184" y="8074"/>
                  </a:cubicBezTo>
                  <a:close/>
                  <a:moveTo>
                    <a:pt x="7040" y="8470"/>
                  </a:moveTo>
                  <a:cubicBezTo>
                    <a:pt x="7003" y="8581"/>
                    <a:pt x="6978" y="8655"/>
                    <a:pt x="6964" y="8700"/>
                  </a:cubicBezTo>
                  <a:lnTo>
                    <a:pt x="6964" y="8700"/>
                  </a:lnTo>
                  <a:cubicBezTo>
                    <a:pt x="6983" y="8615"/>
                    <a:pt x="7006" y="8537"/>
                    <a:pt x="7040" y="8470"/>
                  </a:cubicBezTo>
                  <a:close/>
                  <a:moveTo>
                    <a:pt x="6854" y="9495"/>
                  </a:moveTo>
                  <a:cubicBezTo>
                    <a:pt x="6842" y="9562"/>
                    <a:pt x="6831" y="9609"/>
                    <a:pt x="6825" y="9609"/>
                  </a:cubicBezTo>
                  <a:cubicBezTo>
                    <a:pt x="6822" y="9609"/>
                    <a:pt x="6820" y="9597"/>
                    <a:pt x="6820" y="9570"/>
                  </a:cubicBezTo>
                  <a:cubicBezTo>
                    <a:pt x="6836" y="9539"/>
                    <a:pt x="6847" y="9514"/>
                    <a:pt x="6854" y="9495"/>
                  </a:cubicBezTo>
                  <a:close/>
                  <a:moveTo>
                    <a:pt x="8672" y="13146"/>
                  </a:moveTo>
                  <a:cubicBezTo>
                    <a:pt x="8677" y="13146"/>
                    <a:pt x="8814" y="13198"/>
                    <a:pt x="8955" y="13251"/>
                  </a:cubicBezTo>
                  <a:lnTo>
                    <a:pt x="8955" y="13251"/>
                  </a:lnTo>
                  <a:cubicBezTo>
                    <a:pt x="8903" y="13234"/>
                    <a:pt x="8852" y="13217"/>
                    <a:pt x="8800" y="13200"/>
                  </a:cubicBezTo>
                  <a:cubicBezTo>
                    <a:pt x="8705" y="13162"/>
                    <a:pt x="8669" y="13146"/>
                    <a:pt x="8672" y="13146"/>
                  </a:cubicBezTo>
                  <a:close/>
                  <a:moveTo>
                    <a:pt x="9611" y="13481"/>
                  </a:moveTo>
                  <a:cubicBezTo>
                    <a:pt x="9680" y="13481"/>
                    <a:pt x="9863" y="13493"/>
                    <a:pt x="10230" y="13529"/>
                  </a:cubicBezTo>
                  <a:lnTo>
                    <a:pt x="10010" y="13529"/>
                  </a:lnTo>
                  <a:cubicBezTo>
                    <a:pt x="9790" y="13529"/>
                    <a:pt x="9472" y="13481"/>
                    <a:pt x="9611" y="13481"/>
                  </a:cubicBezTo>
                  <a:close/>
                  <a:moveTo>
                    <a:pt x="7700" y="1"/>
                  </a:moveTo>
                  <a:cubicBezTo>
                    <a:pt x="7113" y="1"/>
                    <a:pt x="6527" y="148"/>
                    <a:pt x="5940" y="441"/>
                  </a:cubicBezTo>
                  <a:lnTo>
                    <a:pt x="6050" y="441"/>
                  </a:lnTo>
                  <a:cubicBezTo>
                    <a:pt x="2311" y="2091"/>
                    <a:pt x="1" y="5830"/>
                    <a:pt x="1" y="9900"/>
                  </a:cubicBezTo>
                  <a:cubicBezTo>
                    <a:pt x="1" y="13859"/>
                    <a:pt x="2201" y="17489"/>
                    <a:pt x="5720" y="19249"/>
                  </a:cubicBezTo>
                  <a:cubicBezTo>
                    <a:pt x="7253" y="20015"/>
                    <a:pt x="8918" y="20384"/>
                    <a:pt x="10604" y="20384"/>
                  </a:cubicBezTo>
                  <a:cubicBezTo>
                    <a:pt x="11579" y="20384"/>
                    <a:pt x="12562" y="20261"/>
                    <a:pt x="13529" y="20019"/>
                  </a:cubicBezTo>
                  <a:cubicBezTo>
                    <a:pt x="15399" y="19579"/>
                    <a:pt x="16389" y="17599"/>
                    <a:pt x="15949" y="15839"/>
                  </a:cubicBezTo>
                  <a:cubicBezTo>
                    <a:pt x="15486" y="14266"/>
                    <a:pt x="14090" y="13316"/>
                    <a:pt x="12544" y="13316"/>
                  </a:cubicBezTo>
                  <a:cubicBezTo>
                    <a:pt x="12253" y="13316"/>
                    <a:pt x="11956" y="13350"/>
                    <a:pt x="11660" y="13419"/>
                  </a:cubicBezTo>
                  <a:lnTo>
                    <a:pt x="11110" y="13529"/>
                  </a:lnTo>
                  <a:lnTo>
                    <a:pt x="10230" y="13529"/>
                  </a:lnTo>
                  <a:lnTo>
                    <a:pt x="9790" y="13419"/>
                  </a:lnTo>
                  <a:cubicBezTo>
                    <a:pt x="9563" y="13419"/>
                    <a:pt x="9336" y="13368"/>
                    <a:pt x="9110" y="13299"/>
                  </a:cubicBezTo>
                  <a:lnTo>
                    <a:pt x="9110" y="13299"/>
                  </a:lnTo>
                  <a:lnTo>
                    <a:pt x="8690" y="13090"/>
                  </a:lnTo>
                  <a:lnTo>
                    <a:pt x="8360" y="12870"/>
                  </a:lnTo>
                  <a:lnTo>
                    <a:pt x="8140" y="12650"/>
                  </a:lnTo>
                  <a:cubicBezTo>
                    <a:pt x="8136" y="12648"/>
                    <a:pt x="8133" y="12646"/>
                    <a:pt x="8129" y="12644"/>
                  </a:cubicBezTo>
                  <a:lnTo>
                    <a:pt x="8129" y="12644"/>
                  </a:lnTo>
                  <a:cubicBezTo>
                    <a:pt x="8000" y="12525"/>
                    <a:pt x="7949" y="12499"/>
                    <a:pt x="7810" y="12430"/>
                  </a:cubicBezTo>
                  <a:lnTo>
                    <a:pt x="7739" y="12335"/>
                  </a:lnTo>
                  <a:lnTo>
                    <a:pt x="7739" y="12335"/>
                  </a:lnTo>
                  <a:cubicBezTo>
                    <a:pt x="7718"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4"/>
                    <a:pt x="6867" y="9427"/>
                  </a:cubicBezTo>
                  <a:lnTo>
                    <a:pt x="6867" y="9427"/>
                  </a:lnTo>
                  <a:cubicBezTo>
                    <a:pt x="6857" y="9403"/>
                    <a:pt x="6820" y="9414"/>
                    <a:pt x="6820" y="9350"/>
                  </a:cubicBezTo>
                  <a:cubicBezTo>
                    <a:pt x="6893" y="9131"/>
                    <a:pt x="6918" y="8912"/>
                    <a:pt x="6958" y="8726"/>
                  </a:cubicBezTo>
                  <a:lnTo>
                    <a:pt x="6958" y="8726"/>
                  </a:lnTo>
                  <a:cubicBezTo>
                    <a:pt x="6992" y="8637"/>
                    <a:pt x="7088" y="8374"/>
                    <a:pt x="7150" y="8250"/>
                  </a:cubicBezTo>
                  <a:cubicBezTo>
                    <a:pt x="7150" y="8162"/>
                    <a:pt x="7498" y="7796"/>
                    <a:pt x="7641" y="7539"/>
                  </a:cubicBezTo>
                  <a:lnTo>
                    <a:pt x="7641" y="7539"/>
                  </a:lnTo>
                  <a:lnTo>
                    <a:pt x="8030" y="7150"/>
                  </a:lnTo>
                  <a:lnTo>
                    <a:pt x="8140" y="7040"/>
                  </a:lnTo>
                  <a:cubicBezTo>
                    <a:pt x="8241" y="6964"/>
                    <a:pt x="8279" y="6935"/>
                    <a:pt x="8276" y="6935"/>
                  </a:cubicBezTo>
                  <a:lnTo>
                    <a:pt x="8276" y="6935"/>
                  </a:lnTo>
                  <a:cubicBezTo>
                    <a:pt x="8266" y="6935"/>
                    <a:pt x="7810" y="7260"/>
                    <a:pt x="7810" y="7260"/>
                  </a:cubicBezTo>
                  <a:cubicBezTo>
                    <a:pt x="7920" y="7150"/>
                    <a:pt x="8140" y="7040"/>
                    <a:pt x="8250" y="6930"/>
                  </a:cubicBezTo>
                  <a:cubicBezTo>
                    <a:pt x="8690" y="6710"/>
                    <a:pt x="9020" y="6490"/>
                    <a:pt x="9460" y="6380"/>
                  </a:cubicBezTo>
                  <a:cubicBezTo>
                    <a:pt x="10230" y="5940"/>
                    <a:pt x="10780" y="5170"/>
                    <a:pt x="11000" y="4290"/>
                  </a:cubicBezTo>
                  <a:cubicBezTo>
                    <a:pt x="11550" y="2531"/>
                    <a:pt x="10450" y="551"/>
                    <a:pt x="8580" y="111"/>
                  </a:cubicBezTo>
                  <a:cubicBezTo>
                    <a:pt x="8287" y="38"/>
                    <a:pt x="7993" y="1"/>
                    <a:pt x="7700"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7" name="Google Shape;2647;p44">
              <a:extLst>
                <a:ext uri="{FF2B5EF4-FFF2-40B4-BE49-F238E27FC236}">
                  <a16:creationId xmlns:a16="http://schemas.microsoft.com/office/drawing/2014/main" id="{A2A17324-943C-8D73-7655-84D8C6F84BF6}"/>
                </a:ext>
              </a:extLst>
            </p:cNvPr>
            <p:cNvSpPr/>
            <p:nvPr/>
          </p:nvSpPr>
          <p:spPr>
            <a:xfrm>
              <a:off x="3548775" y="2528800"/>
              <a:ext cx="452800" cy="510175"/>
            </a:xfrm>
            <a:custGeom>
              <a:avLst/>
              <a:gdLst/>
              <a:ahLst/>
              <a:cxnLst/>
              <a:rect l="l" t="t" r="r" b="b"/>
              <a:pathLst>
                <a:path w="18112" h="20407" extrusionOk="0">
                  <a:moveTo>
                    <a:pt x="8319" y="12826"/>
                  </a:moveTo>
                  <a:lnTo>
                    <a:pt x="8319" y="12826"/>
                  </a:lnTo>
                  <a:cubicBezTo>
                    <a:pt x="8371" y="12903"/>
                    <a:pt x="8408" y="12960"/>
                    <a:pt x="8398" y="12960"/>
                  </a:cubicBezTo>
                  <a:cubicBezTo>
                    <a:pt x="8394" y="12960"/>
                    <a:pt x="8382" y="12950"/>
                    <a:pt x="8359" y="12928"/>
                  </a:cubicBezTo>
                  <a:lnTo>
                    <a:pt x="8319" y="12826"/>
                  </a:lnTo>
                  <a:close/>
                  <a:moveTo>
                    <a:pt x="11056" y="0"/>
                  </a:moveTo>
                  <a:cubicBezTo>
                    <a:pt x="9864" y="0"/>
                    <a:pt x="8672" y="192"/>
                    <a:pt x="7479" y="609"/>
                  </a:cubicBezTo>
                  <a:cubicBezTo>
                    <a:pt x="5500" y="1379"/>
                    <a:pt x="3630" y="2699"/>
                    <a:pt x="2420" y="4568"/>
                  </a:cubicBezTo>
                  <a:cubicBezTo>
                    <a:pt x="220" y="7758"/>
                    <a:pt x="0" y="11938"/>
                    <a:pt x="1760" y="15457"/>
                  </a:cubicBezTo>
                  <a:cubicBezTo>
                    <a:pt x="2860" y="17437"/>
                    <a:pt x="4510" y="19087"/>
                    <a:pt x="6599" y="19967"/>
                  </a:cubicBezTo>
                  <a:cubicBezTo>
                    <a:pt x="7113" y="20260"/>
                    <a:pt x="7724" y="20407"/>
                    <a:pt x="8335" y="20407"/>
                  </a:cubicBezTo>
                  <a:cubicBezTo>
                    <a:pt x="8640" y="20407"/>
                    <a:pt x="8946" y="20370"/>
                    <a:pt x="9239" y="20297"/>
                  </a:cubicBezTo>
                  <a:cubicBezTo>
                    <a:pt x="10119" y="20077"/>
                    <a:pt x="10889" y="19527"/>
                    <a:pt x="11329" y="18757"/>
                  </a:cubicBezTo>
                  <a:cubicBezTo>
                    <a:pt x="12099" y="17217"/>
                    <a:pt x="11879" y="14797"/>
                    <a:pt x="10119" y="14027"/>
                  </a:cubicBezTo>
                  <a:lnTo>
                    <a:pt x="10229" y="13917"/>
                  </a:lnTo>
                  <a:cubicBezTo>
                    <a:pt x="9789" y="13807"/>
                    <a:pt x="9459" y="13697"/>
                    <a:pt x="9129" y="13477"/>
                  </a:cubicBezTo>
                  <a:lnTo>
                    <a:pt x="8799" y="13148"/>
                  </a:lnTo>
                  <a:cubicBezTo>
                    <a:pt x="8682" y="13069"/>
                    <a:pt x="8620" y="13033"/>
                    <a:pt x="8596" y="13024"/>
                  </a:cubicBezTo>
                  <a:lnTo>
                    <a:pt x="8596" y="13024"/>
                  </a:lnTo>
                  <a:cubicBezTo>
                    <a:pt x="8473" y="12913"/>
                    <a:pt x="8381" y="12795"/>
                    <a:pt x="8249" y="12598"/>
                  </a:cubicBezTo>
                  <a:lnTo>
                    <a:pt x="8213" y="12561"/>
                  </a:lnTo>
                  <a:lnTo>
                    <a:pt x="8139" y="12378"/>
                  </a:lnTo>
                  <a:cubicBezTo>
                    <a:pt x="7986" y="12224"/>
                    <a:pt x="7886" y="12071"/>
                    <a:pt x="7803" y="11881"/>
                  </a:cubicBezTo>
                  <a:lnTo>
                    <a:pt x="7803" y="11881"/>
                  </a:lnTo>
                  <a:cubicBezTo>
                    <a:pt x="7779" y="11761"/>
                    <a:pt x="7699" y="11575"/>
                    <a:pt x="7699" y="11388"/>
                  </a:cubicBezTo>
                  <a:cubicBezTo>
                    <a:pt x="7679" y="11368"/>
                    <a:pt x="7663" y="11340"/>
                    <a:pt x="7649" y="11307"/>
                  </a:cubicBezTo>
                  <a:lnTo>
                    <a:pt x="7649" y="11307"/>
                  </a:lnTo>
                  <a:cubicBezTo>
                    <a:pt x="7661" y="11374"/>
                    <a:pt x="7663" y="11402"/>
                    <a:pt x="7659" y="11402"/>
                  </a:cubicBezTo>
                  <a:cubicBezTo>
                    <a:pt x="7651" y="11402"/>
                    <a:pt x="7621" y="11292"/>
                    <a:pt x="7603" y="11149"/>
                  </a:cubicBezTo>
                  <a:lnTo>
                    <a:pt x="7603" y="11149"/>
                  </a:lnTo>
                  <a:cubicBezTo>
                    <a:pt x="7616" y="11210"/>
                    <a:pt x="7630" y="11264"/>
                    <a:pt x="7649" y="11307"/>
                  </a:cubicBezTo>
                  <a:lnTo>
                    <a:pt x="7649" y="11307"/>
                  </a:lnTo>
                  <a:cubicBezTo>
                    <a:pt x="7639" y="11252"/>
                    <a:pt x="7621" y="11171"/>
                    <a:pt x="7593" y="11057"/>
                  </a:cubicBezTo>
                  <a:lnTo>
                    <a:pt x="7593" y="11057"/>
                  </a:lnTo>
                  <a:cubicBezTo>
                    <a:pt x="7596" y="11089"/>
                    <a:pt x="7599" y="11120"/>
                    <a:pt x="7603" y="11149"/>
                  </a:cubicBezTo>
                  <a:lnTo>
                    <a:pt x="7603" y="11149"/>
                  </a:lnTo>
                  <a:cubicBezTo>
                    <a:pt x="7584" y="11067"/>
                    <a:pt x="7568" y="10971"/>
                    <a:pt x="7546" y="10869"/>
                  </a:cubicBezTo>
                  <a:lnTo>
                    <a:pt x="7546" y="10869"/>
                  </a:lnTo>
                  <a:cubicBezTo>
                    <a:pt x="7564" y="10939"/>
                    <a:pt x="7580" y="11002"/>
                    <a:pt x="7593" y="11057"/>
                  </a:cubicBezTo>
                  <a:lnTo>
                    <a:pt x="7593" y="11057"/>
                  </a:lnTo>
                  <a:cubicBezTo>
                    <a:pt x="7591" y="11021"/>
                    <a:pt x="7589" y="10985"/>
                    <a:pt x="7589" y="10948"/>
                  </a:cubicBezTo>
                  <a:cubicBezTo>
                    <a:pt x="7479" y="10618"/>
                    <a:pt x="7589" y="10618"/>
                    <a:pt x="7589" y="10508"/>
                  </a:cubicBezTo>
                  <a:lnTo>
                    <a:pt x="7589" y="9628"/>
                  </a:lnTo>
                  <a:cubicBezTo>
                    <a:pt x="7583" y="9699"/>
                    <a:pt x="7578" y="9762"/>
                    <a:pt x="7573" y="9820"/>
                  </a:cubicBezTo>
                  <a:lnTo>
                    <a:pt x="7573" y="9820"/>
                  </a:lnTo>
                  <a:cubicBezTo>
                    <a:pt x="7582" y="9673"/>
                    <a:pt x="7589" y="9519"/>
                    <a:pt x="7589" y="9408"/>
                  </a:cubicBezTo>
                  <a:cubicBezTo>
                    <a:pt x="7644" y="9298"/>
                    <a:pt x="7699" y="9160"/>
                    <a:pt x="7754" y="9023"/>
                  </a:cubicBezTo>
                  <a:lnTo>
                    <a:pt x="7754" y="9023"/>
                  </a:lnTo>
                  <a:cubicBezTo>
                    <a:pt x="7782" y="8995"/>
                    <a:pt x="7809" y="8968"/>
                    <a:pt x="7809" y="8968"/>
                  </a:cubicBezTo>
                  <a:lnTo>
                    <a:pt x="8029" y="8528"/>
                  </a:lnTo>
                  <a:cubicBezTo>
                    <a:pt x="8174" y="8310"/>
                    <a:pt x="8511" y="7901"/>
                    <a:pt x="8471" y="7901"/>
                  </a:cubicBezTo>
                  <a:cubicBezTo>
                    <a:pt x="8449" y="7901"/>
                    <a:pt x="8328" y="8009"/>
                    <a:pt x="8029" y="8308"/>
                  </a:cubicBezTo>
                  <a:cubicBezTo>
                    <a:pt x="8249" y="8088"/>
                    <a:pt x="8469" y="7868"/>
                    <a:pt x="8689" y="7648"/>
                  </a:cubicBezTo>
                  <a:lnTo>
                    <a:pt x="8799" y="7538"/>
                  </a:lnTo>
                  <a:cubicBezTo>
                    <a:pt x="9019" y="7318"/>
                    <a:pt x="9349" y="7208"/>
                    <a:pt x="9569" y="7098"/>
                  </a:cubicBezTo>
                  <a:cubicBezTo>
                    <a:pt x="9593" y="7082"/>
                    <a:pt x="9614" y="7068"/>
                    <a:pt x="9632" y="7055"/>
                  </a:cubicBezTo>
                  <a:lnTo>
                    <a:pt x="9632" y="7055"/>
                  </a:lnTo>
                  <a:lnTo>
                    <a:pt x="9899" y="6988"/>
                  </a:lnTo>
                  <a:lnTo>
                    <a:pt x="10449" y="6878"/>
                  </a:lnTo>
                  <a:lnTo>
                    <a:pt x="10669" y="6878"/>
                  </a:lnTo>
                  <a:cubicBezTo>
                    <a:pt x="10787" y="6839"/>
                    <a:pt x="10835" y="6813"/>
                    <a:pt x="10837" y="6799"/>
                  </a:cubicBezTo>
                  <a:lnTo>
                    <a:pt x="10837" y="6799"/>
                  </a:lnTo>
                  <a:cubicBezTo>
                    <a:pt x="10872" y="6797"/>
                    <a:pt x="10908" y="6796"/>
                    <a:pt x="10944" y="6796"/>
                  </a:cubicBezTo>
                  <a:cubicBezTo>
                    <a:pt x="11113" y="6796"/>
                    <a:pt x="11283" y="6817"/>
                    <a:pt x="11471" y="6860"/>
                  </a:cubicBezTo>
                  <a:lnTo>
                    <a:pt x="11471" y="6860"/>
                  </a:lnTo>
                  <a:cubicBezTo>
                    <a:pt x="11457" y="6865"/>
                    <a:pt x="11446" y="6871"/>
                    <a:pt x="11439" y="6878"/>
                  </a:cubicBezTo>
                  <a:cubicBezTo>
                    <a:pt x="11769" y="6878"/>
                    <a:pt x="11989" y="6878"/>
                    <a:pt x="12319" y="6988"/>
                  </a:cubicBezTo>
                  <a:cubicBezTo>
                    <a:pt x="12685" y="7089"/>
                    <a:pt x="13034" y="7136"/>
                    <a:pt x="13362" y="7136"/>
                  </a:cubicBezTo>
                  <a:cubicBezTo>
                    <a:pt x="16969" y="7136"/>
                    <a:pt x="18112" y="1498"/>
                    <a:pt x="14079" y="389"/>
                  </a:cubicBezTo>
                  <a:cubicBezTo>
                    <a:pt x="13071" y="137"/>
                    <a:pt x="12063" y="0"/>
                    <a:pt x="1105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8" name="Google Shape;2648;p44">
              <a:extLst>
                <a:ext uri="{FF2B5EF4-FFF2-40B4-BE49-F238E27FC236}">
                  <a16:creationId xmlns:a16="http://schemas.microsoft.com/office/drawing/2014/main" id="{D2296764-BDC5-DA07-0EAE-3C397632635D}"/>
                </a:ext>
              </a:extLst>
            </p:cNvPr>
            <p:cNvSpPr/>
            <p:nvPr/>
          </p:nvSpPr>
          <p:spPr>
            <a:xfrm>
              <a:off x="4230700" y="2527500"/>
              <a:ext cx="409725" cy="509625"/>
            </a:xfrm>
            <a:custGeom>
              <a:avLst/>
              <a:gdLst/>
              <a:ahLst/>
              <a:cxnLst/>
              <a:rect l="l" t="t" r="r" b="b"/>
              <a:pathLst>
                <a:path w="16389" h="20385" extrusionOk="0">
                  <a:moveTo>
                    <a:pt x="7184" y="8074"/>
                  </a:moveTo>
                  <a:lnTo>
                    <a:pt x="7184" y="8074"/>
                  </a:lnTo>
                  <a:cubicBezTo>
                    <a:pt x="7165" y="8074"/>
                    <a:pt x="7040" y="8334"/>
                    <a:pt x="7040" y="8470"/>
                  </a:cubicBezTo>
                  <a:cubicBezTo>
                    <a:pt x="7166" y="8175"/>
                    <a:pt x="7196" y="8074"/>
                    <a:pt x="7184" y="8074"/>
                  </a:cubicBezTo>
                  <a:close/>
                  <a:moveTo>
                    <a:pt x="7040" y="8470"/>
                  </a:moveTo>
                  <a:cubicBezTo>
                    <a:pt x="7006" y="8536"/>
                    <a:pt x="6983" y="8612"/>
                    <a:pt x="6964" y="8695"/>
                  </a:cubicBezTo>
                  <a:lnTo>
                    <a:pt x="6964" y="8695"/>
                  </a:lnTo>
                  <a:cubicBezTo>
                    <a:pt x="6980" y="8650"/>
                    <a:pt x="7004" y="8577"/>
                    <a:pt x="7040" y="8470"/>
                  </a:cubicBezTo>
                  <a:close/>
                  <a:moveTo>
                    <a:pt x="6854" y="9495"/>
                  </a:moveTo>
                  <a:cubicBezTo>
                    <a:pt x="6841" y="9562"/>
                    <a:pt x="6830" y="9609"/>
                    <a:pt x="6824" y="9609"/>
                  </a:cubicBezTo>
                  <a:cubicBezTo>
                    <a:pt x="6821" y="9609"/>
                    <a:pt x="6820" y="9597"/>
                    <a:pt x="6820" y="9570"/>
                  </a:cubicBezTo>
                  <a:cubicBezTo>
                    <a:pt x="6835" y="9539"/>
                    <a:pt x="6846" y="9514"/>
                    <a:pt x="6854" y="9495"/>
                  </a:cubicBezTo>
                  <a:close/>
                  <a:moveTo>
                    <a:pt x="8671" y="13146"/>
                  </a:moveTo>
                  <a:cubicBezTo>
                    <a:pt x="8676" y="13146"/>
                    <a:pt x="8814" y="13198"/>
                    <a:pt x="8954" y="13251"/>
                  </a:cubicBezTo>
                  <a:lnTo>
                    <a:pt x="8954" y="13251"/>
                  </a:lnTo>
                  <a:cubicBezTo>
                    <a:pt x="8903" y="13234"/>
                    <a:pt x="8851" y="13217"/>
                    <a:pt x="8799" y="13200"/>
                  </a:cubicBezTo>
                  <a:cubicBezTo>
                    <a:pt x="8704" y="13162"/>
                    <a:pt x="8668" y="13146"/>
                    <a:pt x="8671" y="13146"/>
                  </a:cubicBezTo>
                  <a:close/>
                  <a:moveTo>
                    <a:pt x="9610" y="13481"/>
                  </a:moveTo>
                  <a:cubicBezTo>
                    <a:pt x="9679" y="13481"/>
                    <a:pt x="9863" y="13493"/>
                    <a:pt x="10229" y="13529"/>
                  </a:cubicBezTo>
                  <a:lnTo>
                    <a:pt x="10009" y="13529"/>
                  </a:lnTo>
                  <a:cubicBezTo>
                    <a:pt x="9789" y="13529"/>
                    <a:pt x="9471" y="13481"/>
                    <a:pt x="9610" y="13481"/>
                  </a:cubicBezTo>
                  <a:close/>
                  <a:moveTo>
                    <a:pt x="7809" y="1"/>
                  </a:moveTo>
                  <a:cubicBezTo>
                    <a:pt x="7223" y="1"/>
                    <a:pt x="6636" y="148"/>
                    <a:pt x="6050" y="441"/>
                  </a:cubicBezTo>
                  <a:cubicBezTo>
                    <a:pt x="2310" y="2091"/>
                    <a:pt x="0" y="5830"/>
                    <a:pt x="0" y="9900"/>
                  </a:cubicBezTo>
                  <a:cubicBezTo>
                    <a:pt x="0" y="13859"/>
                    <a:pt x="2200" y="17489"/>
                    <a:pt x="5720" y="19249"/>
                  </a:cubicBezTo>
                  <a:cubicBezTo>
                    <a:pt x="7252" y="20015"/>
                    <a:pt x="8917" y="20384"/>
                    <a:pt x="10603" y="20384"/>
                  </a:cubicBezTo>
                  <a:cubicBezTo>
                    <a:pt x="11579" y="20384"/>
                    <a:pt x="12561" y="20261"/>
                    <a:pt x="13529" y="20019"/>
                  </a:cubicBezTo>
                  <a:cubicBezTo>
                    <a:pt x="15399" y="19579"/>
                    <a:pt x="16389" y="17599"/>
                    <a:pt x="15949" y="15839"/>
                  </a:cubicBezTo>
                  <a:cubicBezTo>
                    <a:pt x="15486" y="14266"/>
                    <a:pt x="14089" y="13316"/>
                    <a:pt x="12544" y="13316"/>
                  </a:cubicBezTo>
                  <a:cubicBezTo>
                    <a:pt x="12252" y="13316"/>
                    <a:pt x="11956" y="13350"/>
                    <a:pt x="11659" y="13419"/>
                  </a:cubicBezTo>
                  <a:lnTo>
                    <a:pt x="11109" y="13529"/>
                  </a:lnTo>
                  <a:lnTo>
                    <a:pt x="10229" y="13529"/>
                  </a:lnTo>
                  <a:lnTo>
                    <a:pt x="9789" y="13419"/>
                  </a:lnTo>
                  <a:cubicBezTo>
                    <a:pt x="9562" y="13419"/>
                    <a:pt x="9336" y="13368"/>
                    <a:pt x="9109" y="13299"/>
                  </a:cubicBezTo>
                  <a:lnTo>
                    <a:pt x="9109" y="13299"/>
                  </a:lnTo>
                  <a:lnTo>
                    <a:pt x="8689" y="13090"/>
                  </a:lnTo>
                  <a:lnTo>
                    <a:pt x="8359" y="12870"/>
                  </a:lnTo>
                  <a:lnTo>
                    <a:pt x="8139" y="12650"/>
                  </a:lnTo>
                  <a:cubicBezTo>
                    <a:pt x="8136"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4" y="11354"/>
                    <a:pt x="7155" y="11268"/>
                    <a:pt x="7098" y="11182"/>
                  </a:cubicBezTo>
                  <a:lnTo>
                    <a:pt x="7098" y="11182"/>
                  </a:lnTo>
                  <a:cubicBezTo>
                    <a:pt x="7008" y="10928"/>
                    <a:pt x="6930" y="10728"/>
                    <a:pt x="6930" y="10450"/>
                  </a:cubicBezTo>
                  <a:cubicBezTo>
                    <a:pt x="6930" y="10416"/>
                    <a:pt x="6930" y="10378"/>
                    <a:pt x="6930" y="10340"/>
                  </a:cubicBezTo>
                  <a:lnTo>
                    <a:pt x="6930" y="9460"/>
                  </a:lnTo>
                  <a:lnTo>
                    <a:pt x="6930" y="9020"/>
                  </a:lnTo>
                  <a:cubicBezTo>
                    <a:pt x="6930" y="9020"/>
                    <a:pt x="6896" y="9254"/>
                    <a:pt x="6866" y="9427"/>
                  </a:cubicBezTo>
                  <a:lnTo>
                    <a:pt x="6866" y="9427"/>
                  </a:lnTo>
                  <a:cubicBezTo>
                    <a:pt x="6857" y="9403"/>
                    <a:pt x="6820" y="9414"/>
                    <a:pt x="6820" y="9350"/>
                  </a:cubicBezTo>
                  <a:cubicBezTo>
                    <a:pt x="6896" y="9119"/>
                    <a:pt x="6920" y="8888"/>
                    <a:pt x="6964" y="8695"/>
                  </a:cubicBezTo>
                  <a:lnTo>
                    <a:pt x="6964" y="8695"/>
                  </a:lnTo>
                  <a:cubicBezTo>
                    <a:pt x="6950" y="8738"/>
                    <a:pt x="6943" y="8756"/>
                    <a:pt x="6942" y="8756"/>
                  </a:cubicBezTo>
                  <a:cubicBezTo>
                    <a:pt x="6937" y="8756"/>
                    <a:pt x="7040" y="8400"/>
                    <a:pt x="7040" y="8250"/>
                  </a:cubicBezTo>
                  <a:cubicBezTo>
                    <a:pt x="7040" y="8155"/>
                    <a:pt x="7535" y="7729"/>
                    <a:pt x="7596" y="7474"/>
                  </a:cubicBezTo>
                  <a:lnTo>
                    <a:pt x="7596" y="7474"/>
                  </a:lnTo>
                  <a:lnTo>
                    <a:pt x="7919" y="7150"/>
                  </a:lnTo>
                  <a:lnTo>
                    <a:pt x="7960" y="7109"/>
                  </a:lnTo>
                  <a:lnTo>
                    <a:pt x="7960" y="7109"/>
                  </a:lnTo>
                  <a:cubicBezTo>
                    <a:pt x="7854" y="7186"/>
                    <a:pt x="7740" y="7260"/>
                    <a:pt x="7699" y="7260"/>
                  </a:cubicBezTo>
                  <a:cubicBezTo>
                    <a:pt x="7809" y="7205"/>
                    <a:pt x="7892" y="7150"/>
                    <a:pt x="7974" y="7095"/>
                  </a:cubicBezTo>
                  <a:lnTo>
                    <a:pt x="7974" y="7095"/>
                  </a:lnTo>
                  <a:lnTo>
                    <a:pt x="7960" y="7109"/>
                  </a:lnTo>
                  <a:lnTo>
                    <a:pt x="7960" y="7109"/>
                  </a:lnTo>
                  <a:cubicBezTo>
                    <a:pt x="7982" y="7094"/>
                    <a:pt x="8003" y="7078"/>
                    <a:pt x="8023" y="7063"/>
                  </a:cubicBezTo>
                  <a:lnTo>
                    <a:pt x="8023" y="7063"/>
                  </a:lnTo>
                  <a:cubicBezTo>
                    <a:pt x="8007" y="7074"/>
                    <a:pt x="7991" y="7084"/>
                    <a:pt x="7974" y="7095"/>
                  </a:cubicBezTo>
                  <a:lnTo>
                    <a:pt x="7974" y="7095"/>
                  </a:lnTo>
                  <a:lnTo>
                    <a:pt x="8029" y="7040"/>
                  </a:lnTo>
                  <a:cubicBezTo>
                    <a:pt x="8131" y="6964"/>
                    <a:pt x="8174" y="6935"/>
                    <a:pt x="8179" y="6935"/>
                  </a:cubicBezTo>
                  <a:lnTo>
                    <a:pt x="8179" y="6935"/>
                  </a:lnTo>
                  <a:cubicBezTo>
                    <a:pt x="8185" y="6935"/>
                    <a:pt x="8114" y="6995"/>
                    <a:pt x="8023" y="7063"/>
                  </a:cubicBezTo>
                  <a:lnTo>
                    <a:pt x="8023" y="7063"/>
                  </a:lnTo>
                  <a:cubicBezTo>
                    <a:pt x="8090" y="7019"/>
                    <a:pt x="8161" y="6974"/>
                    <a:pt x="8249" y="6930"/>
                  </a:cubicBezTo>
                  <a:cubicBezTo>
                    <a:pt x="8689" y="6710"/>
                    <a:pt x="9129" y="6490"/>
                    <a:pt x="9569" y="6380"/>
                  </a:cubicBezTo>
                  <a:cubicBezTo>
                    <a:pt x="10339" y="5940"/>
                    <a:pt x="10889" y="5170"/>
                    <a:pt x="11109" y="4290"/>
                  </a:cubicBezTo>
                  <a:cubicBezTo>
                    <a:pt x="11659" y="2421"/>
                    <a:pt x="10559" y="551"/>
                    <a:pt x="8689" y="111"/>
                  </a:cubicBezTo>
                  <a:cubicBezTo>
                    <a:pt x="8396" y="38"/>
                    <a:pt x="8103" y="1"/>
                    <a:pt x="7809"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9" name="Google Shape;2649;p44">
              <a:extLst>
                <a:ext uri="{FF2B5EF4-FFF2-40B4-BE49-F238E27FC236}">
                  <a16:creationId xmlns:a16="http://schemas.microsoft.com/office/drawing/2014/main" id="{2F3C10F9-9397-D387-2B28-14415064968F}"/>
                </a:ext>
              </a:extLst>
            </p:cNvPr>
            <p:cNvSpPr/>
            <p:nvPr/>
          </p:nvSpPr>
          <p:spPr>
            <a:xfrm>
              <a:off x="4879625" y="2528800"/>
              <a:ext cx="452800" cy="510175"/>
            </a:xfrm>
            <a:custGeom>
              <a:avLst/>
              <a:gdLst/>
              <a:ahLst/>
              <a:cxnLst/>
              <a:rect l="l" t="t" r="r" b="b"/>
              <a:pathLst>
                <a:path w="18112" h="20407" extrusionOk="0">
                  <a:moveTo>
                    <a:pt x="8319" y="12826"/>
                  </a:moveTo>
                  <a:cubicBezTo>
                    <a:pt x="8372" y="12903"/>
                    <a:pt x="8408" y="12960"/>
                    <a:pt x="8398" y="12960"/>
                  </a:cubicBezTo>
                  <a:cubicBezTo>
                    <a:pt x="8394" y="12960"/>
                    <a:pt x="8382" y="12950"/>
                    <a:pt x="8360" y="12928"/>
                  </a:cubicBezTo>
                  <a:lnTo>
                    <a:pt x="8319" y="12826"/>
                  </a:lnTo>
                  <a:close/>
                  <a:moveTo>
                    <a:pt x="11056" y="0"/>
                  </a:moveTo>
                  <a:cubicBezTo>
                    <a:pt x="9864" y="0"/>
                    <a:pt x="8672" y="192"/>
                    <a:pt x="7480" y="609"/>
                  </a:cubicBezTo>
                  <a:cubicBezTo>
                    <a:pt x="5500" y="1379"/>
                    <a:pt x="3630" y="2699"/>
                    <a:pt x="2420" y="4568"/>
                  </a:cubicBezTo>
                  <a:cubicBezTo>
                    <a:pt x="220" y="7758"/>
                    <a:pt x="1" y="11938"/>
                    <a:pt x="1760" y="15457"/>
                  </a:cubicBezTo>
                  <a:cubicBezTo>
                    <a:pt x="2860" y="17437"/>
                    <a:pt x="4510" y="19087"/>
                    <a:pt x="6600" y="19967"/>
                  </a:cubicBezTo>
                  <a:cubicBezTo>
                    <a:pt x="7113" y="20260"/>
                    <a:pt x="7724" y="20407"/>
                    <a:pt x="8335" y="20407"/>
                  </a:cubicBezTo>
                  <a:cubicBezTo>
                    <a:pt x="8641" y="20407"/>
                    <a:pt x="8946" y="20370"/>
                    <a:pt x="9240" y="20297"/>
                  </a:cubicBezTo>
                  <a:cubicBezTo>
                    <a:pt x="10119" y="20077"/>
                    <a:pt x="10889" y="19527"/>
                    <a:pt x="11329" y="18757"/>
                  </a:cubicBezTo>
                  <a:cubicBezTo>
                    <a:pt x="12099" y="17217"/>
                    <a:pt x="11879" y="14797"/>
                    <a:pt x="10119" y="14027"/>
                  </a:cubicBezTo>
                  <a:lnTo>
                    <a:pt x="10229" y="13917"/>
                  </a:lnTo>
                  <a:cubicBezTo>
                    <a:pt x="9789" y="13807"/>
                    <a:pt x="9460" y="13697"/>
                    <a:pt x="9130" y="13477"/>
                  </a:cubicBezTo>
                  <a:lnTo>
                    <a:pt x="8800" y="13148"/>
                  </a:lnTo>
                  <a:cubicBezTo>
                    <a:pt x="8682" y="13069"/>
                    <a:pt x="8620" y="13033"/>
                    <a:pt x="8596" y="13024"/>
                  </a:cubicBezTo>
                  <a:lnTo>
                    <a:pt x="8596" y="13024"/>
                  </a:lnTo>
                  <a:cubicBezTo>
                    <a:pt x="8473" y="12913"/>
                    <a:pt x="8381" y="12795"/>
                    <a:pt x="8250" y="12598"/>
                  </a:cubicBezTo>
                  <a:lnTo>
                    <a:pt x="8213" y="12561"/>
                  </a:lnTo>
                  <a:lnTo>
                    <a:pt x="8140" y="12378"/>
                  </a:lnTo>
                  <a:cubicBezTo>
                    <a:pt x="7986" y="12224"/>
                    <a:pt x="7887" y="12071"/>
                    <a:pt x="7803" y="11881"/>
                  </a:cubicBezTo>
                  <a:lnTo>
                    <a:pt x="7803" y="11881"/>
                  </a:lnTo>
                  <a:cubicBezTo>
                    <a:pt x="7779" y="11761"/>
                    <a:pt x="7700" y="11575"/>
                    <a:pt x="7700" y="11388"/>
                  </a:cubicBezTo>
                  <a:cubicBezTo>
                    <a:pt x="7680" y="11368"/>
                    <a:pt x="7663" y="11340"/>
                    <a:pt x="7649" y="11307"/>
                  </a:cubicBezTo>
                  <a:lnTo>
                    <a:pt x="7649" y="11307"/>
                  </a:lnTo>
                  <a:cubicBezTo>
                    <a:pt x="7662" y="11374"/>
                    <a:pt x="7664" y="11402"/>
                    <a:pt x="7660" y="11402"/>
                  </a:cubicBezTo>
                  <a:cubicBezTo>
                    <a:pt x="7652" y="11402"/>
                    <a:pt x="7621" y="11292"/>
                    <a:pt x="7603" y="11149"/>
                  </a:cubicBezTo>
                  <a:lnTo>
                    <a:pt x="7603" y="11149"/>
                  </a:lnTo>
                  <a:cubicBezTo>
                    <a:pt x="7617" y="11210"/>
                    <a:pt x="7631" y="11264"/>
                    <a:pt x="7649" y="11307"/>
                  </a:cubicBezTo>
                  <a:lnTo>
                    <a:pt x="7649" y="11307"/>
                  </a:lnTo>
                  <a:cubicBezTo>
                    <a:pt x="7639" y="11252"/>
                    <a:pt x="7621" y="11171"/>
                    <a:pt x="7594" y="11057"/>
                  </a:cubicBezTo>
                  <a:lnTo>
                    <a:pt x="7594" y="11057"/>
                  </a:lnTo>
                  <a:cubicBezTo>
                    <a:pt x="7596" y="11089"/>
                    <a:pt x="7599" y="11120"/>
                    <a:pt x="7603" y="11149"/>
                  </a:cubicBezTo>
                  <a:lnTo>
                    <a:pt x="7603" y="11149"/>
                  </a:lnTo>
                  <a:cubicBezTo>
                    <a:pt x="7585" y="11067"/>
                    <a:pt x="7568" y="10971"/>
                    <a:pt x="7547" y="10869"/>
                  </a:cubicBezTo>
                  <a:lnTo>
                    <a:pt x="7547" y="10869"/>
                  </a:lnTo>
                  <a:cubicBezTo>
                    <a:pt x="7565" y="10939"/>
                    <a:pt x="7581" y="11002"/>
                    <a:pt x="7594" y="11057"/>
                  </a:cubicBezTo>
                  <a:lnTo>
                    <a:pt x="7594" y="11057"/>
                  </a:lnTo>
                  <a:cubicBezTo>
                    <a:pt x="7591" y="11021"/>
                    <a:pt x="7590" y="10985"/>
                    <a:pt x="7590" y="10948"/>
                  </a:cubicBezTo>
                  <a:cubicBezTo>
                    <a:pt x="7480" y="10618"/>
                    <a:pt x="7590" y="10618"/>
                    <a:pt x="7590" y="10508"/>
                  </a:cubicBezTo>
                  <a:lnTo>
                    <a:pt x="7590" y="9628"/>
                  </a:lnTo>
                  <a:cubicBezTo>
                    <a:pt x="7584" y="9699"/>
                    <a:pt x="7579" y="9762"/>
                    <a:pt x="7574" y="9820"/>
                  </a:cubicBezTo>
                  <a:lnTo>
                    <a:pt x="7574" y="9820"/>
                  </a:lnTo>
                  <a:cubicBezTo>
                    <a:pt x="7583" y="9673"/>
                    <a:pt x="7590" y="9519"/>
                    <a:pt x="7590" y="9408"/>
                  </a:cubicBezTo>
                  <a:cubicBezTo>
                    <a:pt x="7645" y="9298"/>
                    <a:pt x="7700" y="9160"/>
                    <a:pt x="7755" y="9023"/>
                  </a:cubicBezTo>
                  <a:lnTo>
                    <a:pt x="7755" y="9023"/>
                  </a:lnTo>
                  <a:cubicBezTo>
                    <a:pt x="7782" y="8995"/>
                    <a:pt x="7810" y="8968"/>
                    <a:pt x="7810" y="8968"/>
                  </a:cubicBezTo>
                  <a:lnTo>
                    <a:pt x="8030" y="8528"/>
                  </a:lnTo>
                  <a:cubicBezTo>
                    <a:pt x="8175" y="8310"/>
                    <a:pt x="8512" y="7901"/>
                    <a:pt x="8471" y="7901"/>
                  </a:cubicBezTo>
                  <a:cubicBezTo>
                    <a:pt x="8450" y="7901"/>
                    <a:pt x="8329" y="8009"/>
                    <a:pt x="8030" y="8308"/>
                  </a:cubicBezTo>
                  <a:cubicBezTo>
                    <a:pt x="8250" y="8088"/>
                    <a:pt x="8470" y="7868"/>
                    <a:pt x="8690" y="7648"/>
                  </a:cubicBezTo>
                  <a:lnTo>
                    <a:pt x="8800" y="7538"/>
                  </a:lnTo>
                  <a:cubicBezTo>
                    <a:pt x="9020" y="7318"/>
                    <a:pt x="9350" y="7208"/>
                    <a:pt x="9570" y="7098"/>
                  </a:cubicBezTo>
                  <a:cubicBezTo>
                    <a:pt x="9593" y="7082"/>
                    <a:pt x="9614" y="7068"/>
                    <a:pt x="9633" y="7055"/>
                  </a:cubicBezTo>
                  <a:lnTo>
                    <a:pt x="9633" y="7055"/>
                  </a:lnTo>
                  <a:lnTo>
                    <a:pt x="9899" y="6988"/>
                  </a:lnTo>
                  <a:lnTo>
                    <a:pt x="10449" y="6878"/>
                  </a:lnTo>
                  <a:lnTo>
                    <a:pt x="10669" y="6878"/>
                  </a:lnTo>
                  <a:cubicBezTo>
                    <a:pt x="10788" y="6839"/>
                    <a:pt x="10835" y="6813"/>
                    <a:pt x="10837" y="6799"/>
                  </a:cubicBezTo>
                  <a:lnTo>
                    <a:pt x="10837" y="6799"/>
                  </a:lnTo>
                  <a:cubicBezTo>
                    <a:pt x="10873" y="6797"/>
                    <a:pt x="10909" y="6796"/>
                    <a:pt x="10944" y="6796"/>
                  </a:cubicBezTo>
                  <a:cubicBezTo>
                    <a:pt x="11114" y="6796"/>
                    <a:pt x="11283" y="6817"/>
                    <a:pt x="11471" y="6860"/>
                  </a:cubicBezTo>
                  <a:lnTo>
                    <a:pt x="11471" y="6860"/>
                  </a:lnTo>
                  <a:cubicBezTo>
                    <a:pt x="11457" y="6865"/>
                    <a:pt x="11446" y="6871"/>
                    <a:pt x="11439" y="6878"/>
                  </a:cubicBezTo>
                  <a:cubicBezTo>
                    <a:pt x="11769" y="6878"/>
                    <a:pt x="11989" y="6878"/>
                    <a:pt x="12319" y="6988"/>
                  </a:cubicBezTo>
                  <a:cubicBezTo>
                    <a:pt x="12686" y="7089"/>
                    <a:pt x="13034" y="7136"/>
                    <a:pt x="13362" y="7136"/>
                  </a:cubicBezTo>
                  <a:cubicBezTo>
                    <a:pt x="16969" y="7136"/>
                    <a:pt x="18112" y="1498"/>
                    <a:pt x="14079" y="389"/>
                  </a:cubicBezTo>
                  <a:cubicBezTo>
                    <a:pt x="13071" y="137"/>
                    <a:pt x="12064" y="0"/>
                    <a:pt x="1105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0" name="Google Shape;2650;p44">
              <a:extLst>
                <a:ext uri="{FF2B5EF4-FFF2-40B4-BE49-F238E27FC236}">
                  <a16:creationId xmlns:a16="http://schemas.microsoft.com/office/drawing/2014/main" id="{859F3AD6-19DD-29B2-DBFD-A4968793976F}"/>
                </a:ext>
              </a:extLst>
            </p:cNvPr>
            <p:cNvSpPr/>
            <p:nvPr/>
          </p:nvSpPr>
          <p:spPr>
            <a:xfrm>
              <a:off x="5561550" y="2527500"/>
              <a:ext cx="409725" cy="509625"/>
            </a:xfrm>
            <a:custGeom>
              <a:avLst/>
              <a:gdLst/>
              <a:ahLst/>
              <a:cxnLst/>
              <a:rect l="l" t="t" r="r" b="b"/>
              <a:pathLst>
                <a:path w="16389" h="20385" extrusionOk="0">
                  <a:moveTo>
                    <a:pt x="8122" y="7001"/>
                  </a:moveTo>
                  <a:cubicBezTo>
                    <a:pt x="7985" y="7096"/>
                    <a:pt x="7760" y="7260"/>
                    <a:pt x="7700" y="7260"/>
                  </a:cubicBezTo>
                  <a:cubicBezTo>
                    <a:pt x="7873" y="7174"/>
                    <a:pt x="7978" y="7087"/>
                    <a:pt x="8122" y="7001"/>
                  </a:cubicBezTo>
                  <a:close/>
                  <a:moveTo>
                    <a:pt x="7184" y="8074"/>
                  </a:moveTo>
                  <a:cubicBezTo>
                    <a:pt x="7165" y="8074"/>
                    <a:pt x="7040" y="8334"/>
                    <a:pt x="7040" y="8470"/>
                  </a:cubicBezTo>
                  <a:cubicBezTo>
                    <a:pt x="7167" y="8175"/>
                    <a:pt x="7196" y="8074"/>
                    <a:pt x="7184" y="8074"/>
                  </a:cubicBezTo>
                  <a:close/>
                  <a:moveTo>
                    <a:pt x="7040" y="8470"/>
                  </a:moveTo>
                  <a:lnTo>
                    <a:pt x="7040" y="8470"/>
                  </a:lnTo>
                  <a:cubicBezTo>
                    <a:pt x="7007" y="8536"/>
                    <a:pt x="6984" y="8612"/>
                    <a:pt x="6965" y="8695"/>
                  </a:cubicBezTo>
                  <a:lnTo>
                    <a:pt x="6965" y="8695"/>
                  </a:lnTo>
                  <a:cubicBezTo>
                    <a:pt x="6980" y="8650"/>
                    <a:pt x="7004" y="8577"/>
                    <a:pt x="7040" y="8470"/>
                  </a:cubicBezTo>
                  <a:close/>
                  <a:moveTo>
                    <a:pt x="6854" y="9495"/>
                  </a:moveTo>
                  <a:lnTo>
                    <a:pt x="6854" y="9495"/>
                  </a:lnTo>
                  <a:cubicBezTo>
                    <a:pt x="6842" y="9562"/>
                    <a:pt x="6831" y="9609"/>
                    <a:pt x="6825" y="9609"/>
                  </a:cubicBezTo>
                  <a:cubicBezTo>
                    <a:pt x="6822" y="9609"/>
                    <a:pt x="6820" y="9597"/>
                    <a:pt x="6820" y="9570"/>
                  </a:cubicBezTo>
                  <a:cubicBezTo>
                    <a:pt x="6835" y="9539"/>
                    <a:pt x="6847" y="9514"/>
                    <a:pt x="6854" y="9495"/>
                  </a:cubicBezTo>
                  <a:close/>
                  <a:moveTo>
                    <a:pt x="8672" y="13146"/>
                  </a:moveTo>
                  <a:cubicBezTo>
                    <a:pt x="8677" y="13146"/>
                    <a:pt x="8814" y="13198"/>
                    <a:pt x="8955" y="13251"/>
                  </a:cubicBezTo>
                  <a:lnTo>
                    <a:pt x="8955" y="13251"/>
                  </a:lnTo>
                  <a:cubicBezTo>
                    <a:pt x="8903" y="13234"/>
                    <a:pt x="8851" y="13217"/>
                    <a:pt x="8800" y="13200"/>
                  </a:cubicBezTo>
                  <a:cubicBezTo>
                    <a:pt x="8705" y="13162"/>
                    <a:pt x="8669" y="13146"/>
                    <a:pt x="8672" y="13146"/>
                  </a:cubicBezTo>
                  <a:close/>
                  <a:moveTo>
                    <a:pt x="9643" y="13481"/>
                  </a:moveTo>
                  <a:cubicBezTo>
                    <a:pt x="9729" y="13481"/>
                    <a:pt x="9936" y="13493"/>
                    <a:pt x="10340" y="13529"/>
                  </a:cubicBezTo>
                  <a:lnTo>
                    <a:pt x="10010" y="13529"/>
                  </a:lnTo>
                  <a:cubicBezTo>
                    <a:pt x="9790" y="13529"/>
                    <a:pt x="9472" y="13481"/>
                    <a:pt x="9643" y="13481"/>
                  </a:cubicBezTo>
                  <a:close/>
                  <a:moveTo>
                    <a:pt x="7675" y="1"/>
                  </a:moveTo>
                  <a:cubicBezTo>
                    <a:pt x="7064" y="1"/>
                    <a:pt x="6453" y="148"/>
                    <a:pt x="5940" y="441"/>
                  </a:cubicBezTo>
                  <a:lnTo>
                    <a:pt x="6050" y="441"/>
                  </a:lnTo>
                  <a:cubicBezTo>
                    <a:pt x="2310" y="2091"/>
                    <a:pt x="1" y="5830"/>
                    <a:pt x="1" y="9900"/>
                  </a:cubicBezTo>
                  <a:cubicBezTo>
                    <a:pt x="1" y="13859"/>
                    <a:pt x="2200" y="17489"/>
                    <a:pt x="5720" y="19249"/>
                  </a:cubicBezTo>
                  <a:cubicBezTo>
                    <a:pt x="7253" y="20015"/>
                    <a:pt x="8918" y="20384"/>
                    <a:pt x="10603" y="20384"/>
                  </a:cubicBezTo>
                  <a:cubicBezTo>
                    <a:pt x="11579" y="20384"/>
                    <a:pt x="12562" y="20261"/>
                    <a:pt x="13529" y="20019"/>
                  </a:cubicBezTo>
                  <a:cubicBezTo>
                    <a:pt x="15399" y="19579"/>
                    <a:pt x="16389" y="17599"/>
                    <a:pt x="15949" y="15839"/>
                  </a:cubicBezTo>
                  <a:cubicBezTo>
                    <a:pt x="15486" y="14266"/>
                    <a:pt x="14089" y="13316"/>
                    <a:pt x="12544" y="13316"/>
                  </a:cubicBezTo>
                  <a:cubicBezTo>
                    <a:pt x="12253" y="13316"/>
                    <a:pt x="11956" y="13350"/>
                    <a:pt x="11659" y="13419"/>
                  </a:cubicBezTo>
                  <a:lnTo>
                    <a:pt x="11109" y="13529"/>
                  </a:lnTo>
                  <a:lnTo>
                    <a:pt x="10340" y="13529"/>
                  </a:lnTo>
                  <a:lnTo>
                    <a:pt x="9790" y="13419"/>
                  </a:lnTo>
                  <a:cubicBezTo>
                    <a:pt x="9563" y="13419"/>
                    <a:pt x="9336" y="13368"/>
                    <a:pt x="9109" y="13299"/>
                  </a:cubicBezTo>
                  <a:lnTo>
                    <a:pt x="9109" y="13299"/>
                  </a:lnTo>
                  <a:lnTo>
                    <a:pt x="8690" y="13090"/>
                  </a:lnTo>
                  <a:lnTo>
                    <a:pt x="8360" y="12870"/>
                  </a:lnTo>
                  <a:lnTo>
                    <a:pt x="8140" y="12650"/>
                  </a:lnTo>
                  <a:cubicBezTo>
                    <a:pt x="8136" y="12648"/>
                    <a:pt x="8132" y="12646"/>
                    <a:pt x="8129" y="12644"/>
                  </a:cubicBezTo>
                  <a:lnTo>
                    <a:pt x="8129" y="12644"/>
                  </a:lnTo>
                  <a:cubicBezTo>
                    <a:pt x="8000" y="12525"/>
                    <a:pt x="7948" y="12499"/>
                    <a:pt x="7810" y="12430"/>
                  </a:cubicBezTo>
                  <a:lnTo>
                    <a:pt x="7739" y="12335"/>
                  </a:lnTo>
                  <a:lnTo>
                    <a:pt x="7739" y="12335"/>
                  </a:lnTo>
                  <a:cubicBezTo>
                    <a:pt x="7717"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4"/>
                    <a:pt x="6867" y="9427"/>
                  </a:cubicBezTo>
                  <a:lnTo>
                    <a:pt x="6867" y="9427"/>
                  </a:lnTo>
                  <a:cubicBezTo>
                    <a:pt x="6857" y="9403"/>
                    <a:pt x="6820" y="9414"/>
                    <a:pt x="6820" y="9350"/>
                  </a:cubicBezTo>
                  <a:cubicBezTo>
                    <a:pt x="6897" y="9119"/>
                    <a:pt x="6920" y="8888"/>
                    <a:pt x="6965" y="8695"/>
                  </a:cubicBezTo>
                  <a:lnTo>
                    <a:pt x="6965" y="8695"/>
                  </a:lnTo>
                  <a:cubicBezTo>
                    <a:pt x="6950" y="8738"/>
                    <a:pt x="6943" y="8756"/>
                    <a:pt x="6942" y="8756"/>
                  </a:cubicBezTo>
                  <a:cubicBezTo>
                    <a:pt x="6937" y="8756"/>
                    <a:pt x="7040" y="8400"/>
                    <a:pt x="7040" y="8250"/>
                  </a:cubicBezTo>
                  <a:cubicBezTo>
                    <a:pt x="7040" y="8158"/>
                    <a:pt x="7505" y="7755"/>
                    <a:pt x="7589" y="7498"/>
                  </a:cubicBezTo>
                  <a:lnTo>
                    <a:pt x="7589" y="7498"/>
                  </a:lnTo>
                  <a:cubicBezTo>
                    <a:pt x="7701" y="7412"/>
                    <a:pt x="7840" y="7310"/>
                    <a:pt x="7920" y="7150"/>
                  </a:cubicBezTo>
                  <a:lnTo>
                    <a:pt x="8140" y="7040"/>
                  </a:lnTo>
                  <a:cubicBezTo>
                    <a:pt x="8198" y="6982"/>
                    <a:pt x="8225" y="6951"/>
                    <a:pt x="8230" y="6940"/>
                  </a:cubicBezTo>
                  <a:lnTo>
                    <a:pt x="8230" y="6940"/>
                  </a:lnTo>
                  <a:cubicBezTo>
                    <a:pt x="8237" y="6937"/>
                    <a:pt x="8243" y="6933"/>
                    <a:pt x="8250" y="6930"/>
                  </a:cubicBezTo>
                  <a:cubicBezTo>
                    <a:pt x="8580" y="6710"/>
                    <a:pt x="9020" y="6490"/>
                    <a:pt x="9350" y="6380"/>
                  </a:cubicBezTo>
                  <a:cubicBezTo>
                    <a:pt x="10120" y="5940"/>
                    <a:pt x="10780" y="5170"/>
                    <a:pt x="10999" y="4290"/>
                  </a:cubicBezTo>
                  <a:cubicBezTo>
                    <a:pt x="11439" y="2531"/>
                    <a:pt x="10450" y="551"/>
                    <a:pt x="8580" y="111"/>
                  </a:cubicBezTo>
                  <a:cubicBezTo>
                    <a:pt x="8286" y="38"/>
                    <a:pt x="7981"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1" name="Google Shape;2651;p44">
              <a:extLst>
                <a:ext uri="{FF2B5EF4-FFF2-40B4-BE49-F238E27FC236}">
                  <a16:creationId xmlns:a16="http://schemas.microsoft.com/office/drawing/2014/main" id="{197DE68D-4586-724C-51C3-7C87240F68D6}"/>
                </a:ext>
              </a:extLst>
            </p:cNvPr>
            <p:cNvSpPr/>
            <p:nvPr/>
          </p:nvSpPr>
          <p:spPr>
            <a:xfrm>
              <a:off x="6210475" y="2528800"/>
              <a:ext cx="452825" cy="510175"/>
            </a:xfrm>
            <a:custGeom>
              <a:avLst/>
              <a:gdLst/>
              <a:ahLst/>
              <a:cxnLst/>
              <a:rect l="l" t="t" r="r" b="b"/>
              <a:pathLst>
                <a:path w="18113" h="20407" extrusionOk="0">
                  <a:moveTo>
                    <a:pt x="8320" y="12826"/>
                  </a:moveTo>
                  <a:cubicBezTo>
                    <a:pt x="8372" y="12903"/>
                    <a:pt x="8408" y="12960"/>
                    <a:pt x="8399" y="12960"/>
                  </a:cubicBezTo>
                  <a:cubicBezTo>
                    <a:pt x="8395" y="12960"/>
                    <a:pt x="8382" y="12950"/>
                    <a:pt x="8360" y="12928"/>
                  </a:cubicBezTo>
                  <a:lnTo>
                    <a:pt x="8320" y="12826"/>
                  </a:lnTo>
                  <a:close/>
                  <a:moveTo>
                    <a:pt x="11057" y="0"/>
                  </a:moveTo>
                  <a:cubicBezTo>
                    <a:pt x="9865" y="0"/>
                    <a:pt x="8672" y="192"/>
                    <a:pt x="7480" y="609"/>
                  </a:cubicBezTo>
                  <a:cubicBezTo>
                    <a:pt x="5500" y="1379"/>
                    <a:pt x="3631" y="2699"/>
                    <a:pt x="2421" y="4568"/>
                  </a:cubicBezTo>
                  <a:cubicBezTo>
                    <a:pt x="221" y="7758"/>
                    <a:pt x="1" y="11938"/>
                    <a:pt x="1761" y="15457"/>
                  </a:cubicBezTo>
                  <a:cubicBezTo>
                    <a:pt x="2861" y="17437"/>
                    <a:pt x="4510" y="19087"/>
                    <a:pt x="6600" y="19967"/>
                  </a:cubicBezTo>
                  <a:cubicBezTo>
                    <a:pt x="7114" y="20260"/>
                    <a:pt x="7725" y="20407"/>
                    <a:pt x="8336" y="20407"/>
                  </a:cubicBezTo>
                  <a:cubicBezTo>
                    <a:pt x="8641" y="20407"/>
                    <a:pt x="8947" y="20370"/>
                    <a:pt x="9240" y="20297"/>
                  </a:cubicBezTo>
                  <a:cubicBezTo>
                    <a:pt x="10120" y="20077"/>
                    <a:pt x="11000" y="19527"/>
                    <a:pt x="11440" y="18647"/>
                  </a:cubicBezTo>
                  <a:cubicBezTo>
                    <a:pt x="12210" y="17217"/>
                    <a:pt x="11990" y="14687"/>
                    <a:pt x="10230" y="14027"/>
                  </a:cubicBezTo>
                  <a:lnTo>
                    <a:pt x="10120" y="13917"/>
                  </a:lnTo>
                  <a:cubicBezTo>
                    <a:pt x="9790" y="13807"/>
                    <a:pt x="9460" y="13697"/>
                    <a:pt x="9130" y="13477"/>
                  </a:cubicBezTo>
                  <a:lnTo>
                    <a:pt x="8800" y="13148"/>
                  </a:lnTo>
                  <a:cubicBezTo>
                    <a:pt x="8683" y="13069"/>
                    <a:pt x="8621" y="13033"/>
                    <a:pt x="8597" y="13024"/>
                  </a:cubicBezTo>
                  <a:lnTo>
                    <a:pt x="8597" y="13024"/>
                  </a:lnTo>
                  <a:cubicBezTo>
                    <a:pt x="8474" y="12913"/>
                    <a:pt x="8381" y="12795"/>
                    <a:pt x="8250" y="12598"/>
                  </a:cubicBezTo>
                  <a:lnTo>
                    <a:pt x="8213" y="12561"/>
                  </a:lnTo>
                  <a:lnTo>
                    <a:pt x="8140" y="12378"/>
                  </a:lnTo>
                  <a:cubicBezTo>
                    <a:pt x="7986" y="12224"/>
                    <a:pt x="7886" y="12070"/>
                    <a:pt x="7803" y="11879"/>
                  </a:cubicBezTo>
                  <a:lnTo>
                    <a:pt x="7803" y="11879"/>
                  </a:lnTo>
                  <a:cubicBezTo>
                    <a:pt x="7788" y="11811"/>
                    <a:pt x="7751" y="11722"/>
                    <a:pt x="7706" y="11624"/>
                  </a:cubicBezTo>
                  <a:lnTo>
                    <a:pt x="7706" y="11624"/>
                  </a:lnTo>
                  <a:cubicBezTo>
                    <a:pt x="7704" y="11619"/>
                    <a:pt x="7702" y="11613"/>
                    <a:pt x="7700" y="11608"/>
                  </a:cubicBezTo>
                  <a:cubicBezTo>
                    <a:pt x="7694" y="11595"/>
                    <a:pt x="7689" y="11587"/>
                    <a:pt x="7687" y="11583"/>
                  </a:cubicBezTo>
                  <a:lnTo>
                    <a:pt x="7687" y="11583"/>
                  </a:lnTo>
                  <a:cubicBezTo>
                    <a:pt x="7656" y="11520"/>
                    <a:pt x="7623" y="11454"/>
                    <a:pt x="7590" y="11388"/>
                  </a:cubicBezTo>
                  <a:cubicBezTo>
                    <a:pt x="7590" y="11352"/>
                    <a:pt x="7590" y="11294"/>
                    <a:pt x="7586" y="11220"/>
                  </a:cubicBezTo>
                  <a:lnTo>
                    <a:pt x="7586" y="11220"/>
                  </a:lnTo>
                  <a:cubicBezTo>
                    <a:pt x="7608" y="11350"/>
                    <a:pt x="7617" y="11402"/>
                    <a:pt x="7618" y="11402"/>
                  </a:cubicBezTo>
                  <a:cubicBezTo>
                    <a:pt x="7619" y="11402"/>
                    <a:pt x="7590" y="11175"/>
                    <a:pt x="7590" y="10948"/>
                  </a:cubicBezTo>
                  <a:cubicBezTo>
                    <a:pt x="7480" y="10618"/>
                    <a:pt x="7590" y="10618"/>
                    <a:pt x="7590" y="10508"/>
                  </a:cubicBezTo>
                  <a:lnTo>
                    <a:pt x="7590" y="9628"/>
                  </a:lnTo>
                  <a:cubicBezTo>
                    <a:pt x="7584" y="9699"/>
                    <a:pt x="7579" y="9762"/>
                    <a:pt x="7574" y="9820"/>
                  </a:cubicBezTo>
                  <a:lnTo>
                    <a:pt x="7574" y="9820"/>
                  </a:lnTo>
                  <a:cubicBezTo>
                    <a:pt x="7583" y="9673"/>
                    <a:pt x="7590" y="9519"/>
                    <a:pt x="7590" y="9408"/>
                  </a:cubicBezTo>
                  <a:cubicBezTo>
                    <a:pt x="7645" y="9298"/>
                    <a:pt x="7700" y="9160"/>
                    <a:pt x="7755" y="9023"/>
                  </a:cubicBezTo>
                  <a:lnTo>
                    <a:pt x="7755" y="9023"/>
                  </a:lnTo>
                  <a:cubicBezTo>
                    <a:pt x="7783" y="8995"/>
                    <a:pt x="7810" y="8968"/>
                    <a:pt x="7810" y="8968"/>
                  </a:cubicBezTo>
                  <a:lnTo>
                    <a:pt x="8030" y="8528"/>
                  </a:lnTo>
                  <a:cubicBezTo>
                    <a:pt x="8175" y="8310"/>
                    <a:pt x="8512" y="7901"/>
                    <a:pt x="8471" y="7901"/>
                  </a:cubicBezTo>
                  <a:cubicBezTo>
                    <a:pt x="8450" y="7901"/>
                    <a:pt x="8329" y="8009"/>
                    <a:pt x="8030" y="8308"/>
                  </a:cubicBezTo>
                  <a:cubicBezTo>
                    <a:pt x="8250" y="8088"/>
                    <a:pt x="8360" y="7868"/>
                    <a:pt x="8580" y="7648"/>
                  </a:cubicBezTo>
                  <a:lnTo>
                    <a:pt x="8630" y="7611"/>
                  </a:lnTo>
                  <a:lnTo>
                    <a:pt x="8630" y="7611"/>
                  </a:lnTo>
                  <a:cubicBezTo>
                    <a:pt x="8660" y="7604"/>
                    <a:pt x="8714" y="7581"/>
                    <a:pt x="8800" y="7538"/>
                  </a:cubicBezTo>
                  <a:cubicBezTo>
                    <a:pt x="9020" y="7318"/>
                    <a:pt x="9350" y="7208"/>
                    <a:pt x="9570" y="7098"/>
                  </a:cubicBezTo>
                  <a:cubicBezTo>
                    <a:pt x="9605" y="7074"/>
                    <a:pt x="9635" y="7054"/>
                    <a:pt x="9659" y="7036"/>
                  </a:cubicBezTo>
                  <a:lnTo>
                    <a:pt x="9659" y="7036"/>
                  </a:lnTo>
                  <a:lnTo>
                    <a:pt x="9900" y="6988"/>
                  </a:lnTo>
                  <a:lnTo>
                    <a:pt x="10450" y="6878"/>
                  </a:lnTo>
                  <a:lnTo>
                    <a:pt x="10670" y="6878"/>
                  </a:lnTo>
                  <a:cubicBezTo>
                    <a:pt x="10763" y="6841"/>
                    <a:pt x="10799" y="6816"/>
                    <a:pt x="10798" y="6801"/>
                  </a:cubicBezTo>
                  <a:lnTo>
                    <a:pt x="10798" y="6801"/>
                  </a:lnTo>
                  <a:cubicBezTo>
                    <a:pt x="10847" y="6797"/>
                    <a:pt x="10896" y="6796"/>
                    <a:pt x="10945" y="6796"/>
                  </a:cubicBezTo>
                  <a:cubicBezTo>
                    <a:pt x="11114" y="6796"/>
                    <a:pt x="11283" y="6817"/>
                    <a:pt x="11471" y="6859"/>
                  </a:cubicBezTo>
                  <a:lnTo>
                    <a:pt x="11471" y="6859"/>
                  </a:lnTo>
                  <a:cubicBezTo>
                    <a:pt x="11457" y="6865"/>
                    <a:pt x="11447" y="6871"/>
                    <a:pt x="11440" y="6878"/>
                  </a:cubicBezTo>
                  <a:cubicBezTo>
                    <a:pt x="11770" y="6878"/>
                    <a:pt x="11990" y="6878"/>
                    <a:pt x="12210" y="6988"/>
                  </a:cubicBezTo>
                  <a:cubicBezTo>
                    <a:pt x="12585" y="7089"/>
                    <a:pt x="12942" y="7136"/>
                    <a:pt x="13278" y="7136"/>
                  </a:cubicBezTo>
                  <a:cubicBezTo>
                    <a:pt x="16970" y="7136"/>
                    <a:pt x="18112" y="1498"/>
                    <a:pt x="14079" y="389"/>
                  </a:cubicBezTo>
                  <a:cubicBezTo>
                    <a:pt x="13072" y="137"/>
                    <a:pt x="12064" y="0"/>
                    <a:pt x="1105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2" name="Google Shape;2652;p44">
              <a:extLst>
                <a:ext uri="{FF2B5EF4-FFF2-40B4-BE49-F238E27FC236}">
                  <a16:creationId xmlns:a16="http://schemas.microsoft.com/office/drawing/2014/main" id="{50BE2C9E-C086-6645-8DB5-10F94B8A5930}"/>
                </a:ext>
              </a:extLst>
            </p:cNvPr>
            <p:cNvSpPr/>
            <p:nvPr/>
          </p:nvSpPr>
          <p:spPr>
            <a:xfrm>
              <a:off x="6892425" y="2527500"/>
              <a:ext cx="409725" cy="509625"/>
            </a:xfrm>
            <a:custGeom>
              <a:avLst/>
              <a:gdLst/>
              <a:ahLst/>
              <a:cxnLst/>
              <a:rect l="l" t="t" r="r" b="b"/>
              <a:pathLst>
                <a:path w="16389" h="20385" extrusionOk="0">
                  <a:moveTo>
                    <a:pt x="8121" y="7001"/>
                  </a:moveTo>
                  <a:lnTo>
                    <a:pt x="8121" y="7001"/>
                  </a:lnTo>
                  <a:cubicBezTo>
                    <a:pt x="7984" y="7096"/>
                    <a:pt x="7759" y="7260"/>
                    <a:pt x="7699" y="7260"/>
                  </a:cubicBezTo>
                  <a:cubicBezTo>
                    <a:pt x="7872" y="7174"/>
                    <a:pt x="7977" y="7087"/>
                    <a:pt x="8121" y="7001"/>
                  </a:cubicBezTo>
                  <a:close/>
                  <a:moveTo>
                    <a:pt x="7184" y="8074"/>
                  </a:moveTo>
                  <a:cubicBezTo>
                    <a:pt x="7165" y="8074"/>
                    <a:pt x="7039" y="8334"/>
                    <a:pt x="7039" y="8470"/>
                  </a:cubicBezTo>
                  <a:cubicBezTo>
                    <a:pt x="7166" y="8175"/>
                    <a:pt x="7195" y="8074"/>
                    <a:pt x="7184" y="8074"/>
                  </a:cubicBezTo>
                  <a:close/>
                  <a:moveTo>
                    <a:pt x="7039" y="8470"/>
                  </a:moveTo>
                  <a:lnTo>
                    <a:pt x="7039" y="8470"/>
                  </a:lnTo>
                  <a:cubicBezTo>
                    <a:pt x="7006" y="8536"/>
                    <a:pt x="6983" y="8612"/>
                    <a:pt x="6964" y="8695"/>
                  </a:cubicBezTo>
                  <a:lnTo>
                    <a:pt x="6964" y="8695"/>
                  </a:lnTo>
                  <a:cubicBezTo>
                    <a:pt x="6979" y="8650"/>
                    <a:pt x="7004" y="8577"/>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671" y="13146"/>
                  </a:moveTo>
                  <a:lnTo>
                    <a:pt x="8671" y="13146"/>
                  </a:lnTo>
                  <a:cubicBezTo>
                    <a:pt x="8676" y="13146"/>
                    <a:pt x="8813" y="13198"/>
                    <a:pt x="8954" y="13251"/>
                  </a:cubicBezTo>
                  <a:lnTo>
                    <a:pt x="8954" y="13251"/>
                  </a:lnTo>
                  <a:cubicBezTo>
                    <a:pt x="8902" y="13234"/>
                    <a:pt x="8851" y="13217"/>
                    <a:pt x="8799" y="13200"/>
                  </a:cubicBezTo>
                  <a:cubicBezTo>
                    <a:pt x="8704" y="13162"/>
                    <a:pt x="8668" y="13146"/>
                    <a:pt x="8671" y="13146"/>
                  </a:cubicBezTo>
                  <a:close/>
                  <a:moveTo>
                    <a:pt x="9642" y="13481"/>
                  </a:moveTo>
                  <a:cubicBezTo>
                    <a:pt x="9728" y="13481"/>
                    <a:pt x="9936" y="13493"/>
                    <a:pt x="10339" y="13529"/>
                  </a:cubicBezTo>
                  <a:lnTo>
                    <a:pt x="10009" y="13529"/>
                  </a:lnTo>
                  <a:cubicBezTo>
                    <a:pt x="9789" y="13529"/>
                    <a:pt x="9471" y="13481"/>
                    <a:pt x="9642" y="13481"/>
                  </a:cubicBezTo>
                  <a:close/>
                  <a:moveTo>
                    <a:pt x="7675" y="1"/>
                  </a:moveTo>
                  <a:cubicBezTo>
                    <a:pt x="7064" y="1"/>
                    <a:pt x="6453" y="148"/>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6" y="13350"/>
                    <a:pt x="11659" y="13419"/>
                  </a:cubicBezTo>
                  <a:lnTo>
                    <a:pt x="11109" y="13529"/>
                  </a:lnTo>
                  <a:lnTo>
                    <a:pt x="10339" y="13529"/>
                  </a:lnTo>
                  <a:lnTo>
                    <a:pt x="9789" y="13419"/>
                  </a:lnTo>
                  <a:cubicBezTo>
                    <a:pt x="9562" y="13419"/>
                    <a:pt x="9336" y="13368"/>
                    <a:pt x="9109" y="13299"/>
                  </a:cubicBezTo>
                  <a:lnTo>
                    <a:pt x="9109" y="13299"/>
                  </a:lnTo>
                  <a:lnTo>
                    <a:pt x="8689" y="13090"/>
                  </a:lnTo>
                  <a:lnTo>
                    <a:pt x="8359" y="12870"/>
                  </a:lnTo>
                  <a:lnTo>
                    <a:pt x="8139" y="12650"/>
                  </a:lnTo>
                  <a:cubicBezTo>
                    <a:pt x="8135"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lnTo>
                    <a:pt x="6929" y="9460"/>
                  </a:lnTo>
                  <a:lnTo>
                    <a:pt x="6929" y="9020"/>
                  </a:lnTo>
                  <a:cubicBezTo>
                    <a:pt x="6929" y="9020"/>
                    <a:pt x="6896" y="9254"/>
                    <a:pt x="6866" y="9427"/>
                  </a:cubicBezTo>
                  <a:lnTo>
                    <a:pt x="6866" y="9427"/>
                  </a:lnTo>
                  <a:cubicBezTo>
                    <a:pt x="6856" y="9403"/>
                    <a:pt x="6819" y="9414"/>
                    <a:pt x="6819" y="9350"/>
                  </a:cubicBezTo>
                  <a:cubicBezTo>
                    <a:pt x="6896" y="9119"/>
                    <a:pt x="6919" y="8888"/>
                    <a:pt x="6964" y="8695"/>
                  </a:cubicBezTo>
                  <a:lnTo>
                    <a:pt x="6964" y="8695"/>
                  </a:lnTo>
                  <a:cubicBezTo>
                    <a:pt x="6950" y="8738"/>
                    <a:pt x="6943" y="8756"/>
                    <a:pt x="6942" y="8756"/>
                  </a:cubicBezTo>
                  <a:cubicBezTo>
                    <a:pt x="6937" y="8756"/>
                    <a:pt x="7039" y="8400"/>
                    <a:pt x="7039" y="8250"/>
                  </a:cubicBezTo>
                  <a:cubicBezTo>
                    <a:pt x="7039" y="8140"/>
                    <a:pt x="7699" y="7590"/>
                    <a:pt x="7699" y="7370"/>
                  </a:cubicBezTo>
                  <a:lnTo>
                    <a:pt x="7699" y="7370"/>
                  </a:lnTo>
                  <a:lnTo>
                    <a:pt x="7919" y="7150"/>
                  </a:lnTo>
                  <a:lnTo>
                    <a:pt x="8139" y="7040"/>
                  </a:lnTo>
                  <a:cubicBezTo>
                    <a:pt x="8197" y="6982"/>
                    <a:pt x="8225" y="6951"/>
                    <a:pt x="8230" y="6940"/>
                  </a:cubicBezTo>
                  <a:lnTo>
                    <a:pt x="8230" y="6940"/>
                  </a:lnTo>
                  <a:cubicBezTo>
                    <a:pt x="8236" y="6937"/>
                    <a:pt x="8243" y="6933"/>
                    <a:pt x="8249" y="6930"/>
                  </a:cubicBezTo>
                  <a:cubicBezTo>
                    <a:pt x="8579" y="6710"/>
                    <a:pt x="9019" y="6490"/>
                    <a:pt x="9349" y="6380"/>
                  </a:cubicBezTo>
                  <a:cubicBezTo>
                    <a:pt x="10119" y="5940"/>
                    <a:pt x="10779" y="5170"/>
                    <a:pt x="10999" y="4290"/>
                  </a:cubicBezTo>
                  <a:cubicBezTo>
                    <a:pt x="11439" y="2531"/>
                    <a:pt x="10449" y="551"/>
                    <a:pt x="8579" y="111"/>
                  </a:cubicBezTo>
                  <a:cubicBezTo>
                    <a:pt x="8286" y="38"/>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3" name="Google Shape;2653;p44">
              <a:extLst>
                <a:ext uri="{FF2B5EF4-FFF2-40B4-BE49-F238E27FC236}">
                  <a16:creationId xmlns:a16="http://schemas.microsoft.com/office/drawing/2014/main" id="{A36380C1-3F59-BFF7-AA7E-42C50E2E0914}"/>
                </a:ext>
              </a:extLst>
            </p:cNvPr>
            <p:cNvSpPr/>
            <p:nvPr/>
          </p:nvSpPr>
          <p:spPr>
            <a:xfrm>
              <a:off x="6551450" y="3013325"/>
              <a:ext cx="409725" cy="509600"/>
            </a:xfrm>
            <a:custGeom>
              <a:avLst/>
              <a:gdLst/>
              <a:ahLst/>
              <a:cxnLst/>
              <a:rect l="l" t="t" r="r" b="b"/>
              <a:pathLst>
                <a:path w="16389" h="20384" extrusionOk="0">
                  <a:moveTo>
                    <a:pt x="8827" y="8202"/>
                  </a:moveTo>
                  <a:lnTo>
                    <a:pt x="8910" y="8285"/>
                  </a:lnTo>
                  <a:cubicBezTo>
                    <a:pt x="8949" y="8344"/>
                    <a:pt x="8964" y="8368"/>
                    <a:pt x="8961" y="8368"/>
                  </a:cubicBezTo>
                  <a:cubicBezTo>
                    <a:pt x="8957" y="8368"/>
                    <a:pt x="8898" y="8291"/>
                    <a:pt x="8827" y="8202"/>
                  </a:cubicBezTo>
                  <a:close/>
                  <a:moveTo>
                    <a:pt x="9556" y="10244"/>
                  </a:moveTo>
                  <a:cubicBezTo>
                    <a:pt x="9563" y="10321"/>
                    <a:pt x="9569" y="10375"/>
                    <a:pt x="9569" y="10375"/>
                  </a:cubicBezTo>
                  <a:cubicBezTo>
                    <a:pt x="9569" y="10326"/>
                    <a:pt x="9564" y="10283"/>
                    <a:pt x="9556" y="10244"/>
                  </a:cubicBezTo>
                  <a:close/>
                  <a:moveTo>
                    <a:pt x="9675" y="10775"/>
                  </a:moveTo>
                  <a:cubicBezTo>
                    <a:pt x="9678" y="10775"/>
                    <a:pt x="9679" y="10787"/>
                    <a:pt x="9679" y="10815"/>
                  </a:cubicBezTo>
                  <a:cubicBezTo>
                    <a:pt x="9679" y="10815"/>
                    <a:pt x="9679" y="10925"/>
                    <a:pt x="9679" y="11035"/>
                  </a:cubicBezTo>
                  <a:cubicBezTo>
                    <a:pt x="9643" y="11144"/>
                    <a:pt x="9607" y="11253"/>
                    <a:pt x="9570" y="11358"/>
                  </a:cubicBezTo>
                  <a:lnTo>
                    <a:pt x="9570" y="11358"/>
                  </a:lnTo>
                  <a:cubicBezTo>
                    <a:pt x="9580" y="11291"/>
                    <a:pt x="9655" y="10775"/>
                    <a:pt x="9675" y="10775"/>
                  </a:cubicBezTo>
                  <a:close/>
                  <a:moveTo>
                    <a:pt x="8689" y="13015"/>
                  </a:moveTo>
                  <a:lnTo>
                    <a:pt x="8470" y="13234"/>
                  </a:lnTo>
                  <a:lnTo>
                    <a:pt x="8360" y="13344"/>
                  </a:lnTo>
                  <a:cubicBezTo>
                    <a:pt x="8260" y="13419"/>
                    <a:pt x="8217" y="13449"/>
                    <a:pt x="8211" y="13449"/>
                  </a:cubicBezTo>
                  <a:cubicBezTo>
                    <a:pt x="8190" y="13449"/>
                    <a:pt x="8604" y="13100"/>
                    <a:pt x="8689" y="13015"/>
                  </a:cubicBezTo>
                  <a:close/>
                  <a:moveTo>
                    <a:pt x="5786" y="0"/>
                  </a:moveTo>
                  <a:cubicBezTo>
                    <a:pt x="4810" y="0"/>
                    <a:pt x="3828" y="124"/>
                    <a:pt x="2860" y="366"/>
                  </a:cubicBezTo>
                  <a:cubicBezTo>
                    <a:pt x="990" y="806"/>
                    <a:pt x="0" y="2786"/>
                    <a:pt x="440" y="4545"/>
                  </a:cubicBezTo>
                  <a:cubicBezTo>
                    <a:pt x="908" y="6043"/>
                    <a:pt x="2332" y="7062"/>
                    <a:pt x="3830" y="7062"/>
                  </a:cubicBezTo>
                  <a:cubicBezTo>
                    <a:pt x="4092" y="7062"/>
                    <a:pt x="4357" y="7031"/>
                    <a:pt x="4620" y="6965"/>
                  </a:cubicBezTo>
                  <a:lnTo>
                    <a:pt x="5280" y="6855"/>
                  </a:lnTo>
                  <a:lnTo>
                    <a:pt x="6270" y="6855"/>
                  </a:lnTo>
                  <a:cubicBezTo>
                    <a:pt x="6563" y="6855"/>
                    <a:pt x="6905" y="6904"/>
                    <a:pt x="6742" y="6904"/>
                  </a:cubicBezTo>
                  <a:cubicBezTo>
                    <a:pt x="6661" y="6904"/>
                    <a:pt x="6453" y="6892"/>
                    <a:pt x="6050" y="6855"/>
                  </a:cubicBezTo>
                  <a:lnTo>
                    <a:pt x="6050" y="6855"/>
                  </a:lnTo>
                  <a:lnTo>
                    <a:pt x="6600" y="6965"/>
                  </a:lnTo>
                  <a:cubicBezTo>
                    <a:pt x="6827" y="6965"/>
                    <a:pt x="7053" y="7017"/>
                    <a:pt x="7280" y="7085"/>
                  </a:cubicBezTo>
                  <a:lnTo>
                    <a:pt x="7280" y="7085"/>
                  </a:lnTo>
                  <a:lnTo>
                    <a:pt x="7700" y="7295"/>
                  </a:lnTo>
                  <a:lnTo>
                    <a:pt x="8030" y="7515"/>
                  </a:lnTo>
                  <a:lnTo>
                    <a:pt x="8138" y="7569"/>
                  </a:lnTo>
                  <a:lnTo>
                    <a:pt x="8138" y="7569"/>
                  </a:lnTo>
                  <a:cubicBezTo>
                    <a:pt x="8369" y="7744"/>
                    <a:pt x="8404" y="7779"/>
                    <a:pt x="8580" y="7955"/>
                  </a:cubicBezTo>
                  <a:lnTo>
                    <a:pt x="8580" y="7955"/>
                  </a:lnTo>
                  <a:lnTo>
                    <a:pt x="8580" y="7955"/>
                  </a:lnTo>
                  <a:cubicBezTo>
                    <a:pt x="8581" y="7956"/>
                    <a:pt x="8690" y="8066"/>
                    <a:pt x="8690" y="8175"/>
                  </a:cubicBezTo>
                  <a:cubicBezTo>
                    <a:pt x="8690" y="8175"/>
                    <a:pt x="9020" y="8615"/>
                    <a:pt x="9130" y="8835"/>
                  </a:cubicBezTo>
                  <a:cubicBezTo>
                    <a:pt x="9208" y="8992"/>
                    <a:pt x="9231" y="9094"/>
                    <a:pt x="9277" y="9179"/>
                  </a:cubicBezTo>
                  <a:lnTo>
                    <a:pt x="9277" y="9179"/>
                  </a:lnTo>
                  <a:cubicBezTo>
                    <a:pt x="9351" y="9444"/>
                    <a:pt x="9364" y="9648"/>
                    <a:pt x="9460" y="9935"/>
                  </a:cubicBezTo>
                  <a:cubicBezTo>
                    <a:pt x="9460" y="10020"/>
                    <a:pt x="9526" y="10106"/>
                    <a:pt x="9556" y="10244"/>
                  </a:cubicBezTo>
                  <a:lnTo>
                    <a:pt x="9556" y="10244"/>
                  </a:lnTo>
                  <a:cubicBezTo>
                    <a:pt x="9536" y="10050"/>
                    <a:pt x="9505" y="9712"/>
                    <a:pt x="9529" y="9712"/>
                  </a:cubicBezTo>
                  <a:lnTo>
                    <a:pt x="9529" y="9712"/>
                  </a:lnTo>
                  <a:cubicBezTo>
                    <a:pt x="9537" y="9712"/>
                    <a:pt x="9550" y="9745"/>
                    <a:pt x="9569" y="9825"/>
                  </a:cubicBezTo>
                  <a:lnTo>
                    <a:pt x="9569" y="10045"/>
                  </a:lnTo>
                  <a:cubicBezTo>
                    <a:pt x="9569" y="10265"/>
                    <a:pt x="9569" y="10595"/>
                    <a:pt x="9569" y="10925"/>
                  </a:cubicBezTo>
                  <a:cubicBezTo>
                    <a:pt x="9569" y="11033"/>
                    <a:pt x="9569" y="11249"/>
                    <a:pt x="9569" y="11361"/>
                  </a:cubicBezTo>
                  <a:lnTo>
                    <a:pt x="9569" y="11361"/>
                  </a:lnTo>
                  <a:cubicBezTo>
                    <a:pt x="9496" y="11572"/>
                    <a:pt x="9423" y="11768"/>
                    <a:pt x="9350" y="11915"/>
                  </a:cubicBezTo>
                  <a:cubicBezTo>
                    <a:pt x="9457" y="11700"/>
                    <a:pt x="9494" y="11625"/>
                    <a:pt x="9496" y="11625"/>
                  </a:cubicBezTo>
                  <a:lnTo>
                    <a:pt x="9496" y="11625"/>
                  </a:lnTo>
                  <a:cubicBezTo>
                    <a:pt x="9500" y="11625"/>
                    <a:pt x="9350" y="11950"/>
                    <a:pt x="9350" y="12025"/>
                  </a:cubicBezTo>
                  <a:cubicBezTo>
                    <a:pt x="9345" y="12029"/>
                    <a:pt x="9339" y="12035"/>
                    <a:pt x="9333" y="12041"/>
                  </a:cubicBezTo>
                  <a:lnTo>
                    <a:pt x="9333" y="12041"/>
                  </a:lnTo>
                  <a:cubicBezTo>
                    <a:pt x="9343" y="11997"/>
                    <a:pt x="9350" y="11953"/>
                    <a:pt x="9350" y="11915"/>
                  </a:cubicBezTo>
                  <a:lnTo>
                    <a:pt x="9350" y="11915"/>
                  </a:lnTo>
                  <a:cubicBezTo>
                    <a:pt x="9327" y="11982"/>
                    <a:pt x="9309" y="12038"/>
                    <a:pt x="9295" y="12083"/>
                  </a:cubicBezTo>
                  <a:lnTo>
                    <a:pt x="9295" y="12083"/>
                  </a:lnTo>
                  <a:cubicBezTo>
                    <a:pt x="9310" y="12067"/>
                    <a:pt x="9323" y="12053"/>
                    <a:pt x="9333" y="12041"/>
                  </a:cubicBezTo>
                  <a:lnTo>
                    <a:pt x="9333" y="12041"/>
                  </a:lnTo>
                  <a:cubicBezTo>
                    <a:pt x="9309" y="12153"/>
                    <a:pt x="9264" y="12263"/>
                    <a:pt x="9254" y="12263"/>
                  </a:cubicBezTo>
                  <a:cubicBezTo>
                    <a:pt x="9247" y="12263"/>
                    <a:pt x="9255" y="12214"/>
                    <a:pt x="9295" y="12083"/>
                  </a:cubicBezTo>
                  <a:lnTo>
                    <a:pt x="9295" y="12083"/>
                  </a:lnTo>
                  <a:cubicBezTo>
                    <a:pt x="9145" y="12255"/>
                    <a:pt x="8812" y="12679"/>
                    <a:pt x="8787" y="12917"/>
                  </a:cubicBezTo>
                  <a:lnTo>
                    <a:pt x="8787" y="12917"/>
                  </a:lnTo>
                  <a:lnTo>
                    <a:pt x="8690" y="13014"/>
                  </a:lnTo>
                  <a:lnTo>
                    <a:pt x="8690" y="13014"/>
                  </a:lnTo>
                  <a:cubicBezTo>
                    <a:pt x="8470" y="13124"/>
                    <a:pt x="8360" y="13344"/>
                    <a:pt x="8140" y="13344"/>
                  </a:cubicBezTo>
                  <a:cubicBezTo>
                    <a:pt x="7810" y="13564"/>
                    <a:pt x="7370" y="13784"/>
                    <a:pt x="7040" y="14004"/>
                  </a:cubicBezTo>
                  <a:cubicBezTo>
                    <a:pt x="6270" y="14444"/>
                    <a:pt x="5610" y="15214"/>
                    <a:pt x="5390" y="16094"/>
                  </a:cubicBezTo>
                  <a:cubicBezTo>
                    <a:pt x="5170" y="16974"/>
                    <a:pt x="5280" y="17854"/>
                    <a:pt x="5720" y="18734"/>
                  </a:cubicBezTo>
                  <a:cubicBezTo>
                    <a:pt x="6270" y="19504"/>
                    <a:pt x="6930" y="20054"/>
                    <a:pt x="7810" y="20274"/>
                  </a:cubicBezTo>
                  <a:cubicBezTo>
                    <a:pt x="8103" y="20347"/>
                    <a:pt x="8409" y="20384"/>
                    <a:pt x="8714" y="20384"/>
                  </a:cubicBezTo>
                  <a:cubicBezTo>
                    <a:pt x="9325" y="20384"/>
                    <a:pt x="9936" y="20237"/>
                    <a:pt x="10449" y="19944"/>
                  </a:cubicBezTo>
                  <a:lnTo>
                    <a:pt x="10339" y="19944"/>
                  </a:lnTo>
                  <a:cubicBezTo>
                    <a:pt x="14079" y="18184"/>
                    <a:pt x="16389" y="14554"/>
                    <a:pt x="16389" y="10485"/>
                  </a:cubicBezTo>
                  <a:cubicBezTo>
                    <a:pt x="16389" y="6525"/>
                    <a:pt x="14189" y="2896"/>
                    <a:pt x="10669" y="1136"/>
                  </a:cubicBezTo>
                  <a:cubicBezTo>
                    <a:pt x="9137" y="369"/>
                    <a:pt x="7472" y="0"/>
                    <a:pt x="578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4" name="Google Shape;2654;p44">
              <a:extLst>
                <a:ext uri="{FF2B5EF4-FFF2-40B4-BE49-F238E27FC236}">
                  <a16:creationId xmlns:a16="http://schemas.microsoft.com/office/drawing/2014/main" id="{EB24E1A4-CFDD-4A96-7488-9DB70905D7CE}"/>
                </a:ext>
              </a:extLst>
            </p:cNvPr>
            <p:cNvSpPr/>
            <p:nvPr/>
          </p:nvSpPr>
          <p:spPr>
            <a:xfrm>
              <a:off x="5859450" y="3011450"/>
              <a:ext cx="452800" cy="510200"/>
            </a:xfrm>
            <a:custGeom>
              <a:avLst/>
              <a:gdLst/>
              <a:ahLst/>
              <a:cxnLst/>
              <a:rect l="l" t="t" r="r" b="b"/>
              <a:pathLst>
                <a:path w="18112" h="20408" extrusionOk="0">
                  <a:moveTo>
                    <a:pt x="10240" y="8204"/>
                  </a:moveTo>
                  <a:cubicBezTo>
                    <a:pt x="10240" y="8204"/>
                    <a:pt x="10257" y="8248"/>
                    <a:pt x="10302" y="8360"/>
                  </a:cubicBezTo>
                  <a:cubicBezTo>
                    <a:pt x="10302" y="8362"/>
                    <a:pt x="10302" y="8364"/>
                    <a:pt x="10302" y="8366"/>
                  </a:cubicBezTo>
                  <a:lnTo>
                    <a:pt x="10302" y="8366"/>
                  </a:lnTo>
                  <a:cubicBezTo>
                    <a:pt x="10268" y="8276"/>
                    <a:pt x="10240" y="8204"/>
                    <a:pt x="10240" y="8204"/>
                  </a:cubicBezTo>
                  <a:close/>
                  <a:moveTo>
                    <a:pt x="10462" y="9037"/>
                  </a:moveTo>
                  <a:cubicBezTo>
                    <a:pt x="10469" y="9087"/>
                    <a:pt x="10489" y="9172"/>
                    <a:pt x="10524" y="9302"/>
                  </a:cubicBezTo>
                  <a:lnTo>
                    <a:pt x="10524" y="9302"/>
                  </a:lnTo>
                  <a:cubicBezTo>
                    <a:pt x="10506" y="9211"/>
                    <a:pt x="10488" y="9120"/>
                    <a:pt x="10462" y="9037"/>
                  </a:cubicBezTo>
                  <a:close/>
                  <a:moveTo>
                    <a:pt x="10524" y="9302"/>
                  </a:moveTo>
                  <a:cubicBezTo>
                    <a:pt x="10551" y="9437"/>
                    <a:pt x="10578" y="9572"/>
                    <a:pt x="10632" y="9680"/>
                  </a:cubicBezTo>
                  <a:cubicBezTo>
                    <a:pt x="10586" y="9525"/>
                    <a:pt x="10550" y="9401"/>
                    <a:pt x="10524" y="9302"/>
                  </a:cubicBezTo>
                  <a:close/>
                  <a:moveTo>
                    <a:pt x="10412" y="11311"/>
                  </a:moveTo>
                  <a:lnTo>
                    <a:pt x="10412" y="11440"/>
                  </a:lnTo>
                  <a:cubicBezTo>
                    <a:pt x="10373" y="11479"/>
                    <a:pt x="10333" y="11519"/>
                    <a:pt x="10293" y="11564"/>
                  </a:cubicBezTo>
                  <a:lnTo>
                    <a:pt x="10293" y="11564"/>
                  </a:lnTo>
                  <a:cubicBezTo>
                    <a:pt x="10333" y="11481"/>
                    <a:pt x="10378" y="11388"/>
                    <a:pt x="10412" y="11311"/>
                  </a:cubicBezTo>
                  <a:close/>
                  <a:moveTo>
                    <a:pt x="9880" y="12220"/>
                  </a:moveTo>
                  <a:cubicBezTo>
                    <a:pt x="9717" y="12406"/>
                    <a:pt x="9662" y="12477"/>
                    <a:pt x="9666" y="12477"/>
                  </a:cubicBezTo>
                  <a:cubicBezTo>
                    <a:pt x="9671" y="12477"/>
                    <a:pt x="9775" y="12360"/>
                    <a:pt x="9880" y="12220"/>
                  </a:cubicBezTo>
                  <a:close/>
                  <a:moveTo>
                    <a:pt x="9568" y="12744"/>
                  </a:moveTo>
                  <a:cubicBezTo>
                    <a:pt x="9575" y="12744"/>
                    <a:pt x="9537" y="12778"/>
                    <a:pt x="9422" y="12869"/>
                  </a:cubicBezTo>
                  <a:cubicBezTo>
                    <a:pt x="9385" y="12882"/>
                    <a:pt x="9349" y="12896"/>
                    <a:pt x="9314" y="12911"/>
                  </a:cubicBezTo>
                  <a:lnTo>
                    <a:pt x="9314" y="12911"/>
                  </a:lnTo>
                  <a:cubicBezTo>
                    <a:pt x="9431" y="12829"/>
                    <a:pt x="9556" y="12744"/>
                    <a:pt x="9568" y="12744"/>
                  </a:cubicBezTo>
                  <a:close/>
                  <a:moveTo>
                    <a:pt x="8891" y="13256"/>
                  </a:moveTo>
                  <a:cubicBezTo>
                    <a:pt x="8895" y="13256"/>
                    <a:pt x="8859" y="13271"/>
                    <a:pt x="8762" y="13309"/>
                  </a:cubicBezTo>
                  <a:cubicBezTo>
                    <a:pt x="8751" y="13309"/>
                    <a:pt x="8741" y="13310"/>
                    <a:pt x="8730" y="13310"/>
                  </a:cubicBezTo>
                  <a:lnTo>
                    <a:pt x="8730" y="13310"/>
                  </a:lnTo>
                  <a:cubicBezTo>
                    <a:pt x="8817" y="13280"/>
                    <a:pt x="8886" y="13256"/>
                    <a:pt x="8891" y="13256"/>
                  </a:cubicBezTo>
                  <a:close/>
                  <a:moveTo>
                    <a:pt x="9777" y="1"/>
                  </a:moveTo>
                  <a:cubicBezTo>
                    <a:pt x="9471" y="1"/>
                    <a:pt x="9166" y="38"/>
                    <a:pt x="8872" y="111"/>
                  </a:cubicBezTo>
                  <a:cubicBezTo>
                    <a:pt x="7993" y="331"/>
                    <a:pt x="7333" y="991"/>
                    <a:pt x="6893" y="1761"/>
                  </a:cubicBezTo>
                  <a:cubicBezTo>
                    <a:pt x="6013" y="3191"/>
                    <a:pt x="6343" y="5610"/>
                    <a:pt x="8103" y="6380"/>
                  </a:cubicBezTo>
                  <a:lnTo>
                    <a:pt x="7993" y="6380"/>
                  </a:lnTo>
                  <a:cubicBezTo>
                    <a:pt x="8323" y="6490"/>
                    <a:pt x="8652" y="6710"/>
                    <a:pt x="8982" y="6930"/>
                  </a:cubicBezTo>
                  <a:lnTo>
                    <a:pt x="9312" y="7150"/>
                  </a:lnTo>
                  <a:lnTo>
                    <a:pt x="9312" y="7150"/>
                  </a:lnTo>
                  <a:cubicBezTo>
                    <a:pt x="9560" y="7398"/>
                    <a:pt x="9669" y="7506"/>
                    <a:pt x="9862" y="7700"/>
                  </a:cubicBezTo>
                  <a:lnTo>
                    <a:pt x="9972" y="7920"/>
                  </a:lnTo>
                  <a:cubicBezTo>
                    <a:pt x="10128" y="8075"/>
                    <a:pt x="10228" y="8285"/>
                    <a:pt x="10312" y="8472"/>
                  </a:cubicBezTo>
                  <a:lnTo>
                    <a:pt x="10312" y="8472"/>
                  </a:lnTo>
                  <a:cubicBezTo>
                    <a:pt x="10339" y="8625"/>
                    <a:pt x="10412" y="8731"/>
                    <a:pt x="10412" y="8910"/>
                  </a:cubicBezTo>
                  <a:cubicBezTo>
                    <a:pt x="10432" y="8949"/>
                    <a:pt x="10448" y="8992"/>
                    <a:pt x="10462" y="9037"/>
                  </a:cubicBezTo>
                  <a:lnTo>
                    <a:pt x="10462" y="9037"/>
                  </a:lnTo>
                  <a:cubicBezTo>
                    <a:pt x="10456" y="8995"/>
                    <a:pt x="10457" y="8978"/>
                    <a:pt x="10464" y="8978"/>
                  </a:cubicBezTo>
                  <a:lnTo>
                    <a:pt x="10464" y="8978"/>
                  </a:lnTo>
                  <a:cubicBezTo>
                    <a:pt x="10489" y="8978"/>
                    <a:pt x="10575" y="9179"/>
                    <a:pt x="10632" y="9350"/>
                  </a:cubicBezTo>
                  <a:cubicBezTo>
                    <a:pt x="10742" y="9790"/>
                    <a:pt x="10632" y="9680"/>
                    <a:pt x="10632" y="9900"/>
                  </a:cubicBezTo>
                  <a:lnTo>
                    <a:pt x="10632" y="10346"/>
                  </a:lnTo>
                  <a:lnTo>
                    <a:pt x="10632" y="10346"/>
                  </a:lnTo>
                  <a:cubicBezTo>
                    <a:pt x="10603" y="10530"/>
                    <a:pt x="10563" y="10769"/>
                    <a:pt x="10522" y="10890"/>
                  </a:cubicBezTo>
                  <a:cubicBezTo>
                    <a:pt x="10429" y="11168"/>
                    <a:pt x="10336" y="11369"/>
                    <a:pt x="10244" y="11623"/>
                  </a:cubicBezTo>
                  <a:lnTo>
                    <a:pt x="10244" y="11623"/>
                  </a:lnTo>
                  <a:cubicBezTo>
                    <a:pt x="10190" y="11691"/>
                    <a:pt x="10136" y="11772"/>
                    <a:pt x="10082" y="11880"/>
                  </a:cubicBezTo>
                  <a:cubicBezTo>
                    <a:pt x="10051" y="11974"/>
                    <a:pt x="9965" y="12105"/>
                    <a:pt x="9880" y="12220"/>
                  </a:cubicBezTo>
                  <a:lnTo>
                    <a:pt x="9880" y="12220"/>
                  </a:lnTo>
                  <a:cubicBezTo>
                    <a:pt x="9935" y="12157"/>
                    <a:pt x="10001" y="12081"/>
                    <a:pt x="10082" y="11990"/>
                  </a:cubicBezTo>
                  <a:lnTo>
                    <a:pt x="10082" y="11990"/>
                  </a:lnTo>
                  <a:cubicBezTo>
                    <a:pt x="9972" y="12210"/>
                    <a:pt x="9752" y="12430"/>
                    <a:pt x="9532" y="12650"/>
                  </a:cubicBezTo>
                  <a:lnTo>
                    <a:pt x="9234" y="12948"/>
                  </a:lnTo>
                  <a:lnTo>
                    <a:pt x="9234" y="12948"/>
                  </a:lnTo>
                  <a:cubicBezTo>
                    <a:pt x="8999" y="13064"/>
                    <a:pt x="8806" y="13222"/>
                    <a:pt x="8543" y="13309"/>
                  </a:cubicBezTo>
                  <a:cubicBezTo>
                    <a:pt x="8457"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5" y="13622"/>
                    <a:pt x="7915" y="13608"/>
                    <a:pt x="7937" y="13608"/>
                  </a:cubicBezTo>
                  <a:cubicBezTo>
                    <a:pt x="7953" y="13608"/>
                    <a:pt x="7912" y="13616"/>
                    <a:pt x="7773" y="13639"/>
                  </a:cubicBezTo>
                  <a:lnTo>
                    <a:pt x="7663" y="13639"/>
                  </a:lnTo>
                  <a:cubicBezTo>
                    <a:pt x="7664" y="13639"/>
                    <a:pt x="7665" y="13638"/>
                    <a:pt x="7667" y="13637"/>
                  </a:cubicBezTo>
                  <a:lnTo>
                    <a:pt x="7667" y="13637"/>
                  </a:lnTo>
                  <a:cubicBezTo>
                    <a:pt x="7661" y="13638"/>
                    <a:pt x="7655" y="13639"/>
                    <a:pt x="7649" y="13639"/>
                  </a:cubicBezTo>
                  <a:lnTo>
                    <a:pt x="6673" y="13639"/>
                  </a:lnTo>
                  <a:cubicBezTo>
                    <a:pt x="6673" y="13529"/>
                    <a:pt x="6013" y="13419"/>
                    <a:pt x="5903" y="13419"/>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802" y="15949"/>
                  </a:cubicBezTo>
                  <a:cubicBezTo>
                    <a:pt x="17892" y="12650"/>
                    <a:pt x="18111" y="8470"/>
                    <a:pt x="16352" y="4950"/>
                  </a:cubicBezTo>
                  <a:cubicBezTo>
                    <a:pt x="15362" y="2971"/>
                    <a:pt x="13602" y="1431"/>
                    <a:pt x="11512" y="441"/>
                  </a:cubicBezTo>
                  <a:cubicBezTo>
                    <a:pt x="10999" y="148"/>
                    <a:pt x="10388" y="1"/>
                    <a:pt x="977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5" name="Google Shape;2655;p44">
              <a:extLst>
                <a:ext uri="{FF2B5EF4-FFF2-40B4-BE49-F238E27FC236}">
                  <a16:creationId xmlns:a16="http://schemas.microsoft.com/office/drawing/2014/main" id="{E46C85C6-4460-5020-8450-A82940E43553}"/>
                </a:ext>
              </a:extLst>
            </p:cNvPr>
            <p:cNvSpPr/>
            <p:nvPr/>
          </p:nvSpPr>
          <p:spPr>
            <a:xfrm>
              <a:off x="5220600" y="3013325"/>
              <a:ext cx="409725" cy="509600"/>
            </a:xfrm>
            <a:custGeom>
              <a:avLst/>
              <a:gdLst/>
              <a:ahLst/>
              <a:cxnLst/>
              <a:rect l="l" t="t" r="r" b="b"/>
              <a:pathLst>
                <a:path w="16389" h="20384" extrusionOk="0">
                  <a:moveTo>
                    <a:pt x="8100" y="7495"/>
                  </a:moveTo>
                  <a:lnTo>
                    <a:pt x="8139" y="7515"/>
                  </a:lnTo>
                  <a:lnTo>
                    <a:pt x="8187" y="7563"/>
                  </a:lnTo>
                  <a:lnTo>
                    <a:pt x="8187" y="7563"/>
                  </a:lnTo>
                  <a:cubicBezTo>
                    <a:pt x="8159" y="7541"/>
                    <a:pt x="8129" y="7518"/>
                    <a:pt x="8100" y="7495"/>
                  </a:cubicBezTo>
                  <a:close/>
                  <a:moveTo>
                    <a:pt x="8827" y="8202"/>
                  </a:moveTo>
                  <a:lnTo>
                    <a:pt x="8909" y="8285"/>
                  </a:lnTo>
                  <a:cubicBezTo>
                    <a:pt x="8948" y="8344"/>
                    <a:pt x="8963" y="8368"/>
                    <a:pt x="8961" y="8368"/>
                  </a:cubicBezTo>
                  <a:cubicBezTo>
                    <a:pt x="8957" y="8368"/>
                    <a:pt x="8897" y="8291"/>
                    <a:pt x="8827" y="8202"/>
                  </a:cubicBezTo>
                  <a:close/>
                  <a:moveTo>
                    <a:pt x="9555" y="10244"/>
                  </a:moveTo>
                  <a:cubicBezTo>
                    <a:pt x="9563" y="10321"/>
                    <a:pt x="9569" y="10375"/>
                    <a:pt x="9569" y="10375"/>
                  </a:cubicBezTo>
                  <a:cubicBezTo>
                    <a:pt x="9569" y="10326"/>
                    <a:pt x="9564" y="10283"/>
                    <a:pt x="9555" y="10244"/>
                  </a:cubicBezTo>
                  <a:close/>
                  <a:moveTo>
                    <a:pt x="9459" y="11915"/>
                  </a:moveTo>
                  <a:cubicBezTo>
                    <a:pt x="9459" y="12048"/>
                    <a:pt x="9337" y="12263"/>
                    <a:pt x="9316" y="12263"/>
                  </a:cubicBezTo>
                  <a:cubicBezTo>
                    <a:pt x="9302" y="12263"/>
                    <a:pt x="9330" y="12174"/>
                    <a:pt x="9459" y="11915"/>
                  </a:cubicBezTo>
                  <a:close/>
                  <a:moveTo>
                    <a:pt x="5786" y="0"/>
                  </a:moveTo>
                  <a:cubicBezTo>
                    <a:pt x="4810" y="0"/>
                    <a:pt x="3828" y="124"/>
                    <a:pt x="2860" y="366"/>
                  </a:cubicBezTo>
                  <a:cubicBezTo>
                    <a:pt x="990" y="806"/>
                    <a:pt x="0" y="2786"/>
                    <a:pt x="440" y="4545"/>
                  </a:cubicBezTo>
                  <a:cubicBezTo>
                    <a:pt x="908" y="6043"/>
                    <a:pt x="2331" y="7062"/>
                    <a:pt x="3897" y="7062"/>
                  </a:cubicBezTo>
                  <a:cubicBezTo>
                    <a:pt x="4172" y="7062"/>
                    <a:pt x="4451" y="7031"/>
                    <a:pt x="4730" y="6965"/>
                  </a:cubicBezTo>
                  <a:lnTo>
                    <a:pt x="5280" y="6855"/>
                  </a:lnTo>
                  <a:lnTo>
                    <a:pt x="6379" y="6855"/>
                  </a:lnTo>
                  <a:cubicBezTo>
                    <a:pt x="6599" y="6855"/>
                    <a:pt x="6917" y="6904"/>
                    <a:pt x="6779" y="6904"/>
                  </a:cubicBezTo>
                  <a:cubicBezTo>
                    <a:pt x="6709" y="6904"/>
                    <a:pt x="6526" y="6892"/>
                    <a:pt x="6159" y="6855"/>
                  </a:cubicBezTo>
                  <a:lnTo>
                    <a:pt x="6159" y="6855"/>
                  </a:lnTo>
                  <a:lnTo>
                    <a:pt x="6599" y="6965"/>
                  </a:lnTo>
                  <a:cubicBezTo>
                    <a:pt x="6826" y="6965"/>
                    <a:pt x="7053" y="7017"/>
                    <a:pt x="7280" y="7085"/>
                  </a:cubicBezTo>
                  <a:lnTo>
                    <a:pt x="7280" y="7085"/>
                  </a:lnTo>
                  <a:lnTo>
                    <a:pt x="7699" y="7295"/>
                  </a:lnTo>
                  <a:lnTo>
                    <a:pt x="7919" y="7405"/>
                  </a:lnTo>
                  <a:lnTo>
                    <a:pt x="7919" y="7405"/>
                  </a:lnTo>
                  <a:cubicBezTo>
                    <a:pt x="8359" y="7735"/>
                    <a:pt x="8359" y="7735"/>
                    <a:pt x="8579" y="7955"/>
                  </a:cubicBezTo>
                  <a:lnTo>
                    <a:pt x="8579" y="7955"/>
                  </a:lnTo>
                  <a:lnTo>
                    <a:pt x="8579" y="7955"/>
                  </a:lnTo>
                  <a:cubicBezTo>
                    <a:pt x="8580" y="7956"/>
                    <a:pt x="8689" y="8066"/>
                    <a:pt x="8689" y="8175"/>
                  </a:cubicBezTo>
                  <a:cubicBezTo>
                    <a:pt x="8799" y="8175"/>
                    <a:pt x="9019" y="8615"/>
                    <a:pt x="9129" y="8835"/>
                  </a:cubicBezTo>
                  <a:cubicBezTo>
                    <a:pt x="9215" y="9006"/>
                    <a:pt x="9234" y="9110"/>
                    <a:pt x="9289" y="9200"/>
                  </a:cubicBezTo>
                  <a:lnTo>
                    <a:pt x="9289" y="9200"/>
                  </a:lnTo>
                  <a:cubicBezTo>
                    <a:pt x="9380" y="9455"/>
                    <a:pt x="9459" y="9655"/>
                    <a:pt x="9459" y="9935"/>
                  </a:cubicBezTo>
                  <a:cubicBezTo>
                    <a:pt x="9459" y="10020"/>
                    <a:pt x="9526" y="10106"/>
                    <a:pt x="9555" y="10244"/>
                  </a:cubicBezTo>
                  <a:lnTo>
                    <a:pt x="9555" y="10244"/>
                  </a:lnTo>
                  <a:cubicBezTo>
                    <a:pt x="9536" y="10050"/>
                    <a:pt x="9505" y="9712"/>
                    <a:pt x="9529" y="9712"/>
                  </a:cubicBezTo>
                  <a:lnTo>
                    <a:pt x="9529" y="9712"/>
                  </a:lnTo>
                  <a:cubicBezTo>
                    <a:pt x="9536" y="9712"/>
                    <a:pt x="9549" y="9745"/>
                    <a:pt x="9569" y="9825"/>
                  </a:cubicBezTo>
                  <a:lnTo>
                    <a:pt x="9569" y="10045"/>
                  </a:lnTo>
                  <a:cubicBezTo>
                    <a:pt x="9569" y="10265"/>
                    <a:pt x="9569" y="10595"/>
                    <a:pt x="9569" y="10925"/>
                  </a:cubicBezTo>
                  <a:cubicBezTo>
                    <a:pt x="9569" y="11035"/>
                    <a:pt x="9569" y="11255"/>
                    <a:pt x="9569" y="11365"/>
                  </a:cubicBezTo>
                  <a:cubicBezTo>
                    <a:pt x="9569" y="11365"/>
                    <a:pt x="9653" y="10775"/>
                    <a:pt x="9674" y="10775"/>
                  </a:cubicBezTo>
                  <a:cubicBezTo>
                    <a:pt x="9677" y="10775"/>
                    <a:pt x="9679" y="10787"/>
                    <a:pt x="9679" y="10815"/>
                  </a:cubicBezTo>
                  <a:cubicBezTo>
                    <a:pt x="9679" y="10815"/>
                    <a:pt x="9679" y="10925"/>
                    <a:pt x="9679" y="11035"/>
                  </a:cubicBezTo>
                  <a:cubicBezTo>
                    <a:pt x="9583" y="11322"/>
                    <a:pt x="9487" y="11610"/>
                    <a:pt x="9464" y="11825"/>
                  </a:cubicBezTo>
                  <a:lnTo>
                    <a:pt x="9464" y="11825"/>
                  </a:lnTo>
                  <a:cubicBezTo>
                    <a:pt x="9426" y="11907"/>
                    <a:pt x="9382" y="11991"/>
                    <a:pt x="9349" y="12025"/>
                  </a:cubicBezTo>
                  <a:cubicBezTo>
                    <a:pt x="9259" y="12114"/>
                    <a:pt x="8949" y="12572"/>
                    <a:pt x="8838" y="12856"/>
                  </a:cubicBezTo>
                  <a:lnTo>
                    <a:pt x="8838" y="12856"/>
                  </a:lnTo>
                  <a:cubicBezTo>
                    <a:pt x="8756" y="12922"/>
                    <a:pt x="8649" y="12995"/>
                    <a:pt x="8562" y="13096"/>
                  </a:cubicBezTo>
                  <a:lnTo>
                    <a:pt x="8562" y="13096"/>
                  </a:lnTo>
                  <a:cubicBezTo>
                    <a:pt x="8418" y="13208"/>
                    <a:pt x="8313" y="13344"/>
                    <a:pt x="8139" y="13344"/>
                  </a:cubicBezTo>
                  <a:cubicBezTo>
                    <a:pt x="7809" y="13564"/>
                    <a:pt x="7369" y="13784"/>
                    <a:pt x="7039" y="14004"/>
                  </a:cubicBezTo>
                  <a:cubicBezTo>
                    <a:pt x="6269" y="14444"/>
                    <a:pt x="5609" y="15214"/>
                    <a:pt x="5390" y="16094"/>
                  </a:cubicBezTo>
                  <a:cubicBezTo>
                    <a:pt x="5170" y="16974"/>
                    <a:pt x="5280" y="17854"/>
                    <a:pt x="5829" y="18734"/>
                  </a:cubicBezTo>
                  <a:cubicBezTo>
                    <a:pt x="6269" y="19504"/>
                    <a:pt x="6929" y="20054"/>
                    <a:pt x="7809" y="20274"/>
                  </a:cubicBezTo>
                  <a:cubicBezTo>
                    <a:pt x="8103" y="20347"/>
                    <a:pt x="8408" y="20384"/>
                    <a:pt x="8714" y="20384"/>
                  </a:cubicBezTo>
                  <a:cubicBezTo>
                    <a:pt x="9325" y="20384"/>
                    <a:pt x="9936" y="20237"/>
                    <a:pt x="10449" y="19944"/>
                  </a:cubicBezTo>
                  <a:lnTo>
                    <a:pt x="10339" y="19944"/>
                  </a:lnTo>
                  <a:cubicBezTo>
                    <a:pt x="14079" y="18184"/>
                    <a:pt x="16388" y="14554"/>
                    <a:pt x="16388" y="10485"/>
                  </a:cubicBezTo>
                  <a:cubicBezTo>
                    <a:pt x="16388" y="6525"/>
                    <a:pt x="14189" y="2896"/>
                    <a:pt x="10669" y="1136"/>
                  </a:cubicBezTo>
                  <a:cubicBezTo>
                    <a:pt x="9136" y="369"/>
                    <a:pt x="7471" y="0"/>
                    <a:pt x="578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6" name="Google Shape;2656;p44">
              <a:extLst>
                <a:ext uri="{FF2B5EF4-FFF2-40B4-BE49-F238E27FC236}">
                  <a16:creationId xmlns:a16="http://schemas.microsoft.com/office/drawing/2014/main" id="{CDD686FA-FE40-9116-DEA2-60EBE014BFE7}"/>
                </a:ext>
              </a:extLst>
            </p:cNvPr>
            <p:cNvSpPr/>
            <p:nvPr/>
          </p:nvSpPr>
          <p:spPr>
            <a:xfrm>
              <a:off x="4528575" y="3011450"/>
              <a:ext cx="452825" cy="510200"/>
            </a:xfrm>
            <a:custGeom>
              <a:avLst/>
              <a:gdLst/>
              <a:ahLst/>
              <a:cxnLst/>
              <a:rect l="l" t="t" r="r" b="b"/>
              <a:pathLst>
                <a:path w="18113" h="20408" extrusionOk="0">
                  <a:moveTo>
                    <a:pt x="10240" y="8204"/>
                  </a:moveTo>
                  <a:lnTo>
                    <a:pt x="10240" y="8204"/>
                  </a:lnTo>
                  <a:cubicBezTo>
                    <a:pt x="10241" y="8204"/>
                    <a:pt x="10258" y="8248"/>
                    <a:pt x="10303" y="8360"/>
                  </a:cubicBezTo>
                  <a:cubicBezTo>
                    <a:pt x="10303"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lnTo>
                    <a:pt x="10524" y="9302"/>
                  </a:lnTo>
                  <a:cubicBezTo>
                    <a:pt x="10551" y="9437"/>
                    <a:pt x="10579" y="9572"/>
                    <a:pt x="10633" y="9680"/>
                  </a:cubicBezTo>
                  <a:cubicBezTo>
                    <a:pt x="10586" y="9525"/>
                    <a:pt x="10551" y="9401"/>
                    <a:pt x="10524" y="9302"/>
                  </a:cubicBezTo>
                  <a:close/>
                  <a:moveTo>
                    <a:pt x="9880" y="12220"/>
                  </a:moveTo>
                  <a:cubicBezTo>
                    <a:pt x="9718" y="12406"/>
                    <a:pt x="9662" y="12477"/>
                    <a:pt x="9666" y="12477"/>
                  </a:cubicBezTo>
                  <a:cubicBezTo>
                    <a:pt x="9672" y="12477"/>
                    <a:pt x="9776" y="12360"/>
                    <a:pt x="9880" y="12220"/>
                  </a:cubicBezTo>
                  <a:close/>
                  <a:moveTo>
                    <a:pt x="9568" y="12744"/>
                  </a:moveTo>
                  <a:cubicBezTo>
                    <a:pt x="9576" y="12744"/>
                    <a:pt x="9538" y="12778"/>
                    <a:pt x="9423" y="12869"/>
                  </a:cubicBezTo>
                  <a:cubicBezTo>
                    <a:pt x="9385" y="12882"/>
                    <a:pt x="9349" y="12896"/>
                    <a:pt x="9314" y="12911"/>
                  </a:cubicBezTo>
                  <a:lnTo>
                    <a:pt x="9314" y="12911"/>
                  </a:lnTo>
                  <a:cubicBezTo>
                    <a:pt x="9432" y="12829"/>
                    <a:pt x="9557" y="12744"/>
                    <a:pt x="9568" y="12744"/>
                  </a:cubicBezTo>
                  <a:close/>
                  <a:moveTo>
                    <a:pt x="8892" y="13256"/>
                  </a:moveTo>
                  <a:cubicBezTo>
                    <a:pt x="8895" y="13256"/>
                    <a:pt x="8860" y="13271"/>
                    <a:pt x="8763" y="13309"/>
                  </a:cubicBezTo>
                  <a:cubicBezTo>
                    <a:pt x="8752" y="13309"/>
                    <a:pt x="8741" y="13310"/>
                    <a:pt x="8731" y="13310"/>
                  </a:cubicBezTo>
                  <a:lnTo>
                    <a:pt x="8731" y="13310"/>
                  </a:lnTo>
                  <a:cubicBezTo>
                    <a:pt x="8818" y="13280"/>
                    <a:pt x="8887" y="13256"/>
                    <a:pt x="8892" y="13256"/>
                  </a:cubicBezTo>
                  <a:close/>
                  <a:moveTo>
                    <a:pt x="9777" y="1"/>
                  </a:moveTo>
                  <a:cubicBezTo>
                    <a:pt x="9472" y="1"/>
                    <a:pt x="9166" y="38"/>
                    <a:pt x="8873" y="111"/>
                  </a:cubicBezTo>
                  <a:cubicBezTo>
                    <a:pt x="7993" y="331"/>
                    <a:pt x="7333" y="881"/>
                    <a:pt x="6783" y="1761"/>
                  </a:cubicBezTo>
                  <a:cubicBezTo>
                    <a:pt x="6013" y="3191"/>
                    <a:pt x="6343" y="5610"/>
                    <a:pt x="8103" y="6380"/>
                  </a:cubicBezTo>
                  <a:lnTo>
                    <a:pt x="7993" y="6380"/>
                  </a:lnTo>
                  <a:cubicBezTo>
                    <a:pt x="8323" y="6490"/>
                    <a:pt x="8653" y="6710"/>
                    <a:pt x="8983" y="6930"/>
                  </a:cubicBezTo>
                  <a:lnTo>
                    <a:pt x="9313" y="7150"/>
                  </a:lnTo>
                  <a:cubicBezTo>
                    <a:pt x="9561" y="7398"/>
                    <a:pt x="9669" y="7506"/>
                    <a:pt x="9863" y="7700"/>
                  </a:cubicBezTo>
                  <a:lnTo>
                    <a:pt x="9863" y="7700"/>
                  </a:lnTo>
                  <a:lnTo>
                    <a:pt x="9973" y="7920"/>
                  </a:lnTo>
                  <a:cubicBezTo>
                    <a:pt x="10128" y="8075"/>
                    <a:pt x="10229" y="8285"/>
                    <a:pt x="10313" y="8472"/>
                  </a:cubicBezTo>
                  <a:lnTo>
                    <a:pt x="10313" y="8472"/>
                  </a:lnTo>
                  <a:cubicBezTo>
                    <a:pt x="10340" y="8625"/>
                    <a:pt x="10413" y="8731"/>
                    <a:pt x="10413" y="8910"/>
                  </a:cubicBezTo>
                  <a:cubicBezTo>
                    <a:pt x="10432" y="8949"/>
                    <a:pt x="10449" y="8992"/>
                    <a:pt x="10462" y="9037"/>
                  </a:cubicBezTo>
                  <a:lnTo>
                    <a:pt x="10462"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3"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8" y="11505"/>
                    <a:pt x="10279" y="11531"/>
                    <a:pt x="10269" y="11557"/>
                  </a:cubicBezTo>
                  <a:lnTo>
                    <a:pt x="10269" y="11557"/>
                  </a:lnTo>
                  <a:cubicBezTo>
                    <a:pt x="10228" y="11638"/>
                    <a:pt x="10155" y="11735"/>
                    <a:pt x="10083" y="11880"/>
                  </a:cubicBezTo>
                  <a:cubicBezTo>
                    <a:pt x="10051" y="11974"/>
                    <a:pt x="9966" y="12105"/>
                    <a:pt x="9880" y="12220"/>
                  </a:cubicBezTo>
                  <a:lnTo>
                    <a:pt x="9880" y="12220"/>
                  </a:lnTo>
                  <a:cubicBezTo>
                    <a:pt x="9935" y="12157"/>
                    <a:pt x="10002" y="12081"/>
                    <a:pt x="10083" y="11990"/>
                  </a:cubicBezTo>
                  <a:lnTo>
                    <a:pt x="10083" y="11990"/>
                  </a:lnTo>
                  <a:cubicBezTo>
                    <a:pt x="9973" y="12210"/>
                    <a:pt x="9753" y="12430"/>
                    <a:pt x="9533" y="12650"/>
                  </a:cubicBezTo>
                  <a:lnTo>
                    <a:pt x="9235" y="12948"/>
                  </a:lnTo>
                  <a:lnTo>
                    <a:pt x="9235" y="12948"/>
                  </a:lnTo>
                  <a:cubicBezTo>
                    <a:pt x="9000" y="13064"/>
                    <a:pt x="8806" y="13222"/>
                    <a:pt x="8543" y="13309"/>
                  </a:cubicBezTo>
                  <a:cubicBezTo>
                    <a:pt x="8458" y="13352"/>
                    <a:pt x="8408" y="13380"/>
                    <a:pt x="8383" y="13397"/>
                  </a:cubicBezTo>
                  <a:lnTo>
                    <a:pt x="8383" y="13397"/>
                  </a:lnTo>
                  <a:cubicBezTo>
                    <a:pt x="8332" y="13410"/>
                    <a:pt x="8277" y="13419"/>
                    <a:pt x="8213" y="13419"/>
                  </a:cubicBezTo>
                  <a:cubicBezTo>
                    <a:pt x="7995" y="13529"/>
                    <a:pt x="7885" y="13529"/>
                    <a:pt x="7667" y="13637"/>
                  </a:cubicBezTo>
                  <a:lnTo>
                    <a:pt x="7667" y="13637"/>
                  </a:lnTo>
                  <a:cubicBezTo>
                    <a:pt x="7796" y="13622"/>
                    <a:pt x="7916" y="13608"/>
                    <a:pt x="7937" y="13608"/>
                  </a:cubicBezTo>
                  <a:cubicBezTo>
                    <a:pt x="7954" y="13608"/>
                    <a:pt x="7913" y="13616"/>
                    <a:pt x="7773" y="13639"/>
                  </a:cubicBezTo>
                  <a:lnTo>
                    <a:pt x="7663" y="13639"/>
                  </a:lnTo>
                  <a:cubicBezTo>
                    <a:pt x="7665"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7" y="13319"/>
                    <a:pt x="5188" y="13272"/>
                    <a:pt x="4858"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2" y="17709"/>
                    <a:pt x="15692" y="15949"/>
                  </a:cubicBezTo>
                  <a:cubicBezTo>
                    <a:pt x="17892" y="12650"/>
                    <a:pt x="18112" y="8470"/>
                    <a:pt x="16352" y="4950"/>
                  </a:cubicBezTo>
                  <a:cubicBezTo>
                    <a:pt x="15362" y="2971"/>
                    <a:pt x="13603" y="1431"/>
                    <a:pt x="11513" y="441"/>
                  </a:cubicBezTo>
                  <a:cubicBezTo>
                    <a:pt x="11000" y="148"/>
                    <a:pt x="10388" y="1"/>
                    <a:pt x="977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7" name="Google Shape;2657;p44">
              <a:extLst>
                <a:ext uri="{FF2B5EF4-FFF2-40B4-BE49-F238E27FC236}">
                  <a16:creationId xmlns:a16="http://schemas.microsoft.com/office/drawing/2014/main" id="{150E0260-2B8F-B1CD-EE10-8C43D802F589}"/>
                </a:ext>
              </a:extLst>
            </p:cNvPr>
            <p:cNvSpPr/>
            <p:nvPr/>
          </p:nvSpPr>
          <p:spPr>
            <a:xfrm>
              <a:off x="3889725" y="30133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30" y="7518"/>
                    <a:pt x="8100" y="7495"/>
                  </a:cubicBezTo>
                  <a:close/>
                  <a:moveTo>
                    <a:pt x="8827" y="8202"/>
                  </a:moveTo>
                  <a:lnTo>
                    <a:pt x="8910" y="8285"/>
                  </a:lnTo>
                  <a:cubicBezTo>
                    <a:pt x="8949" y="8344"/>
                    <a:pt x="8964" y="8368"/>
                    <a:pt x="8961" y="8368"/>
                  </a:cubicBezTo>
                  <a:cubicBezTo>
                    <a:pt x="8957" y="8368"/>
                    <a:pt x="8898" y="8291"/>
                    <a:pt x="8827" y="8202"/>
                  </a:cubicBezTo>
                  <a:close/>
                  <a:moveTo>
                    <a:pt x="9553" y="10230"/>
                  </a:moveTo>
                  <a:lnTo>
                    <a:pt x="9553" y="10230"/>
                  </a:lnTo>
                  <a:cubicBezTo>
                    <a:pt x="9563" y="10273"/>
                    <a:pt x="9570" y="10320"/>
                    <a:pt x="9570" y="10375"/>
                  </a:cubicBezTo>
                  <a:cubicBezTo>
                    <a:pt x="9570" y="10375"/>
                    <a:pt x="9563" y="10315"/>
                    <a:pt x="9553" y="10230"/>
                  </a:cubicBezTo>
                  <a:close/>
                  <a:moveTo>
                    <a:pt x="9426" y="11683"/>
                  </a:moveTo>
                  <a:cubicBezTo>
                    <a:pt x="9407" y="11769"/>
                    <a:pt x="9384" y="11847"/>
                    <a:pt x="9350" y="11915"/>
                  </a:cubicBezTo>
                  <a:cubicBezTo>
                    <a:pt x="9387" y="11802"/>
                    <a:pt x="9412" y="11728"/>
                    <a:pt x="9426" y="11683"/>
                  </a:cubicBezTo>
                  <a:close/>
                  <a:moveTo>
                    <a:pt x="9350" y="11915"/>
                  </a:moveTo>
                  <a:cubicBezTo>
                    <a:pt x="9350" y="12048"/>
                    <a:pt x="9228" y="12263"/>
                    <a:pt x="9206" y="12263"/>
                  </a:cubicBezTo>
                  <a:cubicBezTo>
                    <a:pt x="9192" y="12263"/>
                    <a:pt x="9220" y="12174"/>
                    <a:pt x="9350" y="11915"/>
                  </a:cubicBezTo>
                  <a:close/>
                  <a:moveTo>
                    <a:pt x="5786" y="0"/>
                  </a:moveTo>
                  <a:cubicBezTo>
                    <a:pt x="4811" y="0"/>
                    <a:pt x="3828" y="124"/>
                    <a:pt x="2860" y="366"/>
                  </a:cubicBezTo>
                  <a:cubicBezTo>
                    <a:pt x="991" y="806"/>
                    <a:pt x="1" y="2786"/>
                    <a:pt x="441" y="4545"/>
                  </a:cubicBezTo>
                  <a:cubicBezTo>
                    <a:pt x="909" y="6043"/>
                    <a:pt x="2332" y="7062"/>
                    <a:pt x="3830" y="7062"/>
                  </a:cubicBezTo>
                  <a:cubicBezTo>
                    <a:pt x="4093" y="7062"/>
                    <a:pt x="4358" y="7031"/>
                    <a:pt x="4620" y="6965"/>
                  </a:cubicBezTo>
                  <a:lnTo>
                    <a:pt x="5280" y="6855"/>
                  </a:lnTo>
                  <a:lnTo>
                    <a:pt x="6380" y="6855"/>
                  </a:lnTo>
                  <a:cubicBezTo>
                    <a:pt x="6600" y="6855"/>
                    <a:pt x="6918" y="6904"/>
                    <a:pt x="6779" y="6904"/>
                  </a:cubicBezTo>
                  <a:cubicBezTo>
                    <a:pt x="6710" y="6904"/>
                    <a:pt x="6527" y="6892"/>
                    <a:pt x="6160" y="6855"/>
                  </a:cubicBezTo>
                  <a:lnTo>
                    <a:pt x="6160" y="6855"/>
                  </a:lnTo>
                  <a:lnTo>
                    <a:pt x="6600" y="6965"/>
                  </a:lnTo>
                  <a:cubicBezTo>
                    <a:pt x="6827" y="6965"/>
                    <a:pt x="7053" y="7017"/>
                    <a:pt x="7280" y="7085"/>
                  </a:cubicBezTo>
                  <a:lnTo>
                    <a:pt x="7280" y="7085"/>
                  </a:lnTo>
                  <a:lnTo>
                    <a:pt x="7700" y="7295"/>
                  </a:lnTo>
                  <a:lnTo>
                    <a:pt x="7920" y="7405"/>
                  </a:lnTo>
                  <a:lnTo>
                    <a:pt x="7920" y="7405"/>
                  </a:lnTo>
                  <a:cubicBezTo>
                    <a:pt x="8360" y="7735"/>
                    <a:pt x="8360" y="7735"/>
                    <a:pt x="8580" y="7955"/>
                  </a:cubicBezTo>
                  <a:lnTo>
                    <a:pt x="8580" y="7955"/>
                  </a:lnTo>
                  <a:lnTo>
                    <a:pt x="8580" y="7955"/>
                  </a:lnTo>
                  <a:cubicBezTo>
                    <a:pt x="8581" y="7956"/>
                    <a:pt x="8690" y="8066"/>
                    <a:pt x="8690" y="8175"/>
                  </a:cubicBezTo>
                  <a:cubicBezTo>
                    <a:pt x="8800" y="8175"/>
                    <a:pt x="9020" y="8615"/>
                    <a:pt x="9130" y="8835"/>
                  </a:cubicBezTo>
                  <a:cubicBezTo>
                    <a:pt x="9215" y="9006"/>
                    <a:pt x="9234" y="9110"/>
                    <a:pt x="9290" y="9200"/>
                  </a:cubicBezTo>
                  <a:lnTo>
                    <a:pt x="9290" y="9200"/>
                  </a:lnTo>
                  <a:cubicBezTo>
                    <a:pt x="9381" y="9455"/>
                    <a:pt x="9460" y="9655"/>
                    <a:pt x="9460" y="9935"/>
                  </a:cubicBezTo>
                  <a:lnTo>
                    <a:pt x="9460" y="10045"/>
                  </a:lnTo>
                  <a:cubicBezTo>
                    <a:pt x="9460" y="10265"/>
                    <a:pt x="9460" y="10595"/>
                    <a:pt x="9460" y="10925"/>
                  </a:cubicBezTo>
                  <a:cubicBezTo>
                    <a:pt x="9460" y="11035"/>
                    <a:pt x="9460" y="11255"/>
                    <a:pt x="9460" y="11365"/>
                  </a:cubicBezTo>
                  <a:cubicBezTo>
                    <a:pt x="9460" y="11365"/>
                    <a:pt x="9544" y="10775"/>
                    <a:pt x="9565" y="10775"/>
                  </a:cubicBezTo>
                  <a:cubicBezTo>
                    <a:pt x="9568" y="10775"/>
                    <a:pt x="9570" y="10787"/>
                    <a:pt x="9570" y="10815"/>
                  </a:cubicBezTo>
                  <a:cubicBezTo>
                    <a:pt x="9570" y="10815"/>
                    <a:pt x="9570" y="10925"/>
                    <a:pt x="9570" y="11035"/>
                  </a:cubicBezTo>
                  <a:cubicBezTo>
                    <a:pt x="9499" y="11247"/>
                    <a:pt x="9474" y="11458"/>
                    <a:pt x="9436" y="11641"/>
                  </a:cubicBezTo>
                  <a:lnTo>
                    <a:pt x="9436" y="11641"/>
                  </a:lnTo>
                  <a:cubicBezTo>
                    <a:pt x="9406" y="11707"/>
                    <a:pt x="9304" y="11960"/>
                    <a:pt x="9240" y="12025"/>
                  </a:cubicBezTo>
                  <a:cubicBezTo>
                    <a:pt x="9148" y="12116"/>
                    <a:pt x="8828" y="12588"/>
                    <a:pt x="8723" y="12871"/>
                  </a:cubicBezTo>
                  <a:lnTo>
                    <a:pt x="8723" y="12871"/>
                  </a:lnTo>
                  <a:cubicBezTo>
                    <a:pt x="8680" y="12914"/>
                    <a:pt x="8634" y="12960"/>
                    <a:pt x="8578" y="13016"/>
                  </a:cubicBezTo>
                  <a:lnTo>
                    <a:pt x="8578" y="13016"/>
                  </a:lnTo>
                  <a:cubicBezTo>
                    <a:pt x="8467" y="13127"/>
                    <a:pt x="8249" y="13344"/>
                    <a:pt x="8140" y="13344"/>
                  </a:cubicBezTo>
                  <a:cubicBezTo>
                    <a:pt x="7700" y="13564"/>
                    <a:pt x="7370" y="13784"/>
                    <a:pt x="6930" y="14004"/>
                  </a:cubicBezTo>
                  <a:cubicBezTo>
                    <a:pt x="6160" y="14444"/>
                    <a:pt x="5610" y="15214"/>
                    <a:pt x="5390" y="16094"/>
                  </a:cubicBezTo>
                  <a:cubicBezTo>
                    <a:pt x="5170" y="16974"/>
                    <a:pt x="5280" y="17854"/>
                    <a:pt x="5720" y="18734"/>
                  </a:cubicBezTo>
                  <a:cubicBezTo>
                    <a:pt x="6160" y="19504"/>
                    <a:pt x="6930" y="20054"/>
                    <a:pt x="7810" y="20274"/>
                  </a:cubicBezTo>
                  <a:cubicBezTo>
                    <a:pt x="8103" y="20347"/>
                    <a:pt x="8396" y="20384"/>
                    <a:pt x="8690" y="20384"/>
                  </a:cubicBezTo>
                  <a:cubicBezTo>
                    <a:pt x="9276" y="20384"/>
                    <a:pt x="9863" y="20237"/>
                    <a:pt x="10450" y="19944"/>
                  </a:cubicBezTo>
                  <a:lnTo>
                    <a:pt x="10340" y="19944"/>
                  </a:lnTo>
                  <a:cubicBezTo>
                    <a:pt x="14079" y="18184"/>
                    <a:pt x="16389" y="14554"/>
                    <a:pt x="16389" y="10485"/>
                  </a:cubicBezTo>
                  <a:cubicBezTo>
                    <a:pt x="16389" y="6525"/>
                    <a:pt x="14189" y="2896"/>
                    <a:pt x="10670" y="1136"/>
                  </a:cubicBezTo>
                  <a:cubicBezTo>
                    <a:pt x="9137" y="369"/>
                    <a:pt x="7472" y="0"/>
                    <a:pt x="578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8" name="Google Shape;2658;p44">
              <a:extLst>
                <a:ext uri="{FF2B5EF4-FFF2-40B4-BE49-F238E27FC236}">
                  <a16:creationId xmlns:a16="http://schemas.microsoft.com/office/drawing/2014/main" id="{8F2EC399-FE8F-EC67-21FB-4984356E0996}"/>
                </a:ext>
              </a:extLst>
            </p:cNvPr>
            <p:cNvSpPr/>
            <p:nvPr/>
          </p:nvSpPr>
          <p:spPr>
            <a:xfrm>
              <a:off x="3197725" y="3011450"/>
              <a:ext cx="452800" cy="510200"/>
            </a:xfrm>
            <a:custGeom>
              <a:avLst/>
              <a:gdLst/>
              <a:ahLst/>
              <a:cxnLst/>
              <a:rect l="l" t="t" r="r" b="b"/>
              <a:pathLst>
                <a:path w="18112" h="20408" extrusionOk="0">
                  <a:moveTo>
                    <a:pt x="10240" y="8204"/>
                  </a:moveTo>
                  <a:cubicBezTo>
                    <a:pt x="10240" y="8204"/>
                    <a:pt x="10258" y="8248"/>
                    <a:pt x="10302" y="8360"/>
                  </a:cubicBezTo>
                  <a:cubicBezTo>
                    <a:pt x="10302"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cubicBezTo>
                    <a:pt x="10551" y="9437"/>
                    <a:pt x="10578" y="9572"/>
                    <a:pt x="10632" y="9680"/>
                  </a:cubicBezTo>
                  <a:cubicBezTo>
                    <a:pt x="10586" y="9525"/>
                    <a:pt x="10550" y="9401"/>
                    <a:pt x="10524" y="9302"/>
                  </a:cubicBezTo>
                  <a:close/>
                  <a:moveTo>
                    <a:pt x="9880" y="12220"/>
                  </a:moveTo>
                  <a:cubicBezTo>
                    <a:pt x="9718" y="12406"/>
                    <a:pt x="9662" y="12477"/>
                    <a:pt x="9666" y="12477"/>
                  </a:cubicBezTo>
                  <a:cubicBezTo>
                    <a:pt x="9671" y="12477"/>
                    <a:pt x="9776" y="12360"/>
                    <a:pt x="9880" y="12220"/>
                  </a:cubicBezTo>
                  <a:close/>
                  <a:moveTo>
                    <a:pt x="9568" y="12744"/>
                  </a:moveTo>
                  <a:cubicBezTo>
                    <a:pt x="9575" y="12744"/>
                    <a:pt x="9537" y="12778"/>
                    <a:pt x="9423" y="12869"/>
                  </a:cubicBezTo>
                  <a:cubicBezTo>
                    <a:pt x="9385" y="12882"/>
                    <a:pt x="9349" y="12896"/>
                    <a:pt x="9314" y="12911"/>
                  </a:cubicBezTo>
                  <a:lnTo>
                    <a:pt x="9314" y="12911"/>
                  </a:lnTo>
                  <a:cubicBezTo>
                    <a:pt x="9431" y="12829"/>
                    <a:pt x="9556" y="12744"/>
                    <a:pt x="9568" y="12744"/>
                  </a:cubicBezTo>
                  <a:close/>
                  <a:moveTo>
                    <a:pt x="8891" y="13256"/>
                  </a:moveTo>
                  <a:cubicBezTo>
                    <a:pt x="8895" y="13256"/>
                    <a:pt x="8859" y="13271"/>
                    <a:pt x="8763" y="13309"/>
                  </a:cubicBezTo>
                  <a:cubicBezTo>
                    <a:pt x="8752" y="13309"/>
                    <a:pt x="8741" y="13310"/>
                    <a:pt x="8730" y="13310"/>
                  </a:cubicBezTo>
                  <a:lnTo>
                    <a:pt x="8730" y="13310"/>
                  </a:lnTo>
                  <a:cubicBezTo>
                    <a:pt x="8817" y="13280"/>
                    <a:pt x="8886" y="13256"/>
                    <a:pt x="8891" y="13256"/>
                  </a:cubicBezTo>
                  <a:close/>
                  <a:moveTo>
                    <a:pt x="9777" y="1"/>
                  </a:moveTo>
                  <a:cubicBezTo>
                    <a:pt x="9471" y="1"/>
                    <a:pt x="9166" y="38"/>
                    <a:pt x="8873" y="111"/>
                  </a:cubicBezTo>
                  <a:cubicBezTo>
                    <a:pt x="7993" y="331"/>
                    <a:pt x="7333" y="991"/>
                    <a:pt x="6783" y="1761"/>
                  </a:cubicBezTo>
                  <a:cubicBezTo>
                    <a:pt x="6013" y="3191"/>
                    <a:pt x="6343" y="5610"/>
                    <a:pt x="8103" y="6380"/>
                  </a:cubicBezTo>
                  <a:lnTo>
                    <a:pt x="7993" y="6380"/>
                  </a:lnTo>
                  <a:cubicBezTo>
                    <a:pt x="8323" y="6490"/>
                    <a:pt x="8653" y="6710"/>
                    <a:pt x="8983" y="6930"/>
                  </a:cubicBezTo>
                  <a:lnTo>
                    <a:pt x="9313" y="7150"/>
                  </a:lnTo>
                  <a:cubicBezTo>
                    <a:pt x="9561" y="7398"/>
                    <a:pt x="9669" y="7506"/>
                    <a:pt x="9863" y="7700"/>
                  </a:cubicBezTo>
                  <a:lnTo>
                    <a:pt x="9973" y="7920"/>
                  </a:lnTo>
                  <a:cubicBezTo>
                    <a:pt x="10128" y="8075"/>
                    <a:pt x="10228" y="8285"/>
                    <a:pt x="10312" y="8472"/>
                  </a:cubicBezTo>
                  <a:lnTo>
                    <a:pt x="10312" y="8472"/>
                  </a:lnTo>
                  <a:cubicBezTo>
                    <a:pt x="10340" y="8625"/>
                    <a:pt x="10412" y="8731"/>
                    <a:pt x="10412" y="8910"/>
                  </a:cubicBezTo>
                  <a:cubicBezTo>
                    <a:pt x="10432" y="8949"/>
                    <a:pt x="10448" y="8992"/>
                    <a:pt x="10462" y="9037"/>
                  </a:cubicBezTo>
                  <a:lnTo>
                    <a:pt x="10462" y="9037"/>
                  </a:lnTo>
                  <a:cubicBezTo>
                    <a:pt x="10456" y="8995"/>
                    <a:pt x="10457" y="8978"/>
                    <a:pt x="10465" y="8978"/>
                  </a:cubicBezTo>
                  <a:cubicBezTo>
                    <a:pt x="10489" y="8978"/>
                    <a:pt x="10575" y="9179"/>
                    <a:pt x="10632" y="9350"/>
                  </a:cubicBezTo>
                  <a:cubicBezTo>
                    <a:pt x="10742" y="9790"/>
                    <a:pt x="10632" y="9680"/>
                    <a:pt x="10632" y="9900"/>
                  </a:cubicBezTo>
                  <a:lnTo>
                    <a:pt x="10632" y="10346"/>
                  </a:lnTo>
                  <a:lnTo>
                    <a:pt x="10632" y="10346"/>
                  </a:lnTo>
                  <a:cubicBezTo>
                    <a:pt x="10603" y="10530"/>
                    <a:pt x="10563" y="10769"/>
                    <a:pt x="10522" y="10890"/>
                  </a:cubicBezTo>
                  <a:cubicBezTo>
                    <a:pt x="10467" y="11055"/>
                    <a:pt x="10412" y="11192"/>
                    <a:pt x="10357" y="11330"/>
                  </a:cubicBezTo>
                  <a:lnTo>
                    <a:pt x="10357" y="11330"/>
                  </a:lnTo>
                  <a:lnTo>
                    <a:pt x="10302" y="11440"/>
                  </a:lnTo>
                  <a:cubicBezTo>
                    <a:pt x="10302" y="11453"/>
                    <a:pt x="10301" y="11467"/>
                    <a:pt x="10298" y="11480"/>
                  </a:cubicBezTo>
                  <a:lnTo>
                    <a:pt x="10298" y="11480"/>
                  </a:lnTo>
                  <a:cubicBezTo>
                    <a:pt x="10288" y="11505"/>
                    <a:pt x="10278" y="11531"/>
                    <a:pt x="10268" y="11557"/>
                  </a:cubicBezTo>
                  <a:lnTo>
                    <a:pt x="10268" y="11557"/>
                  </a:lnTo>
                  <a:cubicBezTo>
                    <a:pt x="10227" y="11638"/>
                    <a:pt x="10155" y="11735"/>
                    <a:pt x="10083" y="11880"/>
                  </a:cubicBezTo>
                  <a:cubicBezTo>
                    <a:pt x="10051" y="11974"/>
                    <a:pt x="9965" y="12105"/>
                    <a:pt x="9880" y="12220"/>
                  </a:cubicBezTo>
                  <a:lnTo>
                    <a:pt x="9880" y="12220"/>
                  </a:lnTo>
                  <a:cubicBezTo>
                    <a:pt x="9935" y="12157"/>
                    <a:pt x="10002" y="12081"/>
                    <a:pt x="10083" y="11990"/>
                  </a:cubicBezTo>
                  <a:lnTo>
                    <a:pt x="10083" y="11990"/>
                  </a:lnTo>
                  <a:cubicBezTo>
                    <a:pt x="9973" y="12210"/>
                    <a:pt x="9753" y="12430"/>
                    <a:pt x="9533" y="12650"/>
                  </a:cubicBezTo>
                  <a:lnTo>
                    <a:pt x="9234" y="12948"/>
                  </a:lnTo>
                  <a:lnTo>
                    <a:pt x="9234" y="12948"/>
                  </a:lnTo>
                  <a:cubicBezTo>
                    <a:pt x="8999" y="13064"/>
                    <a:pt x="8806" y="13222"/>
                    <a:pt x="8543" y="13309"/>
                  </a:cubicBezTo>
                  <a:cubicBezTo>
                    <a:pt x="8458"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5" y="13622"/>
                    <a:pt x="7915" y="13608"/>
                    <a:pt x="7937" y="13608"/>
                  </a:cubicBezTo>
                  <a:cubicBezTo>
                    <a:pt x="7953" y="13608"/>
                    <a:pt x="7912" y="13616"/>
                    <a:pt x="7773" y="13639"/>
                  </a:cubicBezTo>
                  <a:lnTo>
                    <a:pt x="7663" y="13639"/>
                  </a:lnTo>
                  <a:cubicBezTo>
                    <a:pt x="7664"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692" y="15949"/>
                  </a:cubicBezTo>
                  <a:cubicBezTo>
                    <a:pt x="17892" y="12650"/>
                    <a:pt x="18112" y="8470"/>
                    <a:pt x="16352" y="4950"/>
                  </a:cubicBezTo>
                  <a:cubicBezTo>
                    <a:pt x="15362" y="2971"/>
                    <a:pt x="13602" y="1431"/>
                    <a:pt x="11512" y="441"/>
                  </a:cubicBezTo>
                  <a:cubicBezTo>
                    <a:pt x="10999" y="148"/>
                    <a:pt x="10388" y="1"/>
                    <a:pt x="977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9" name="Google Shape;2659;p44">
              <a:extLst>
                <a:ext uri="{FF2B5EF4-FFF2-40B4-BE49-F238E27FC236}">
                  <a16:creationId xmlns:a16="http://schemas.microsoft.com/office/drawing/2014/main" id="{1005B0EC-C8F0-5E22-35EB-B638FD416FB3}"/>
                </a:ext>
              </a:extLst>
            </p:cNvPr>
            <p:cNvSpPr/>
            <p:nvPr/>
          </p:nvSpPr>
          <p:spPr>
            <a:xfrm>
              <a:off x="2558875" y="3013325"/>
              <a:ext cx="412475" cy="507875"/>
            </a:xfrm>
            <a:custGeom>
              <a:avLst/>
              <a:gdLst/>
              <a:ahLst/>
              <a:cxnLst/>
              <a:rect l="l" t="t" r="r" b="b"/>
              <a:pathLst>
                <a:path w="16499" h="20315" extrusionOk="0">
                  <a:moveTo>
                    <a:pt x="9459" y="11915"/>
                  </a:moveTo>
                  <a:cubicBezTo>
                    <a:pt x="9459" y="12048"/>
                    <a:pt x="9378" y="12263"/>
                    <a:pt x="9364" y="12263"/>
                  </a:cubicBezTo>
                  <a:cubicBezTo>
                    <a:pt x="9354" y="12263"/>
                    <a:pt x="9373" y="12174"/>
                    <a:pt x="9459" y="11915"/>
                  </a:cubicBezTo>
                  <a:close/>
                  <a:moveTo>
                    <a:pt x="5819" y="0"/>
                  </a:moveTo>
                  <a:cubicBezTo>
                    <a:pt x="4825" y="0"/>
                    <a:pt x="3828" y="124"/>
                    <a:pt x="2860" y="366"/>
                  </a:cubicBezTo>
                  <a:cubicBezTo>
                    <a:pt x="1100" y="806"/>
                    <a:pt x="0" y="2786"/>
                    <a:pt x="550" y="4545"/>
                  </a:cubicBezTo>
                  <a:cubicBezTo>
                    <a:pt x="1018" y="6043"/>
                    <a:pt x="2441" y="7062"/>
                    <a:pt x="3939" y="7062"/>
                  </a:cubicBezTo>
                  <a:cubicBezTo>
                    <a:pt x="4202" y="7062"/>
                    <a:pt x="4467" y="7031"/>
                    <a:pt x="4730" y="6965"/>
                  </a:cubicBezTo>
                  <a:lnTo>
                    <a:pt x="5390" y="6855"/>
                  </a:lnTo>
                  <a:lnTo>
                    <a:pt x="6380" y="6855"/>
                  </a:lnTo>
                  <a:cubicBezTo>
                    <a:pt x="6600" y="6855"/>
                    <a:pt x="6966" y="6904"/>
                    <a:pt x="6828" y="6904"/>
                  </a:cubicBezTo>
                  <a:cubicBezTo>
                    <a:pt x="6758" y="6904"/>
                    <a:pt x="6563" y="6892"/>
                    <a:pt x="6160" y="6855"/>
                  </a:cubicBezTo>
                  <a:lnTo>
                    <a:pt x="6160" y="6855"/>
                  </a:lnTo>
                  <a:lnTo>
                    <a:pt x="6600" y="6965"/>
                  </a:lnTo>
                  <a:cubicBezTo>
                    <a:pt x="6905" y="6965"/>
                    <a:pt x="7158" y="7018"/>
                    <a:pt x="7394" y="7088"/>
                  </a:cubicBezTo>
                  <a:lnTo>
                    <a:pt x="7394" y="7088"/>
                  </a:lnTo>
                  <a:lnTo>
                    <a:pt x="7809" y="7295"/>
                  </a:lnTo>
                  <a:lnTo>
                    <a:pt x="8139" y="7515"/>
                  </a:lnTo>
                  <a:lnTo>
                    <a:pt x="8149" y="7520"/>
                  </a:lnTo>
                  <a:lnTo>
                    <a:pt x="8149" y="7520"/>
                  </a:lnTo>
                  <a:cubicBezTo>
                    <a:pt x="8389" y="7739"/>
                    <a:pt x="8484" y="7764"/>
                    <a:pt x="8579" y="7955"/>
                  </a:cubicBezTo>
                  <a:lnTo>
                    <a:pt x="8799" y="8175"/>
                  </a:lnTo>
                  <a:lnTo>
                    <a:pt x="8799" y="8175"/>
                  </a:lnTo>
                  <a:cubicBezTo>
                    <a:pt x="8799" y="8175"/>
                    <a:pt x="9129" y="8615"/>
                    <a:pt x="9239" y="8835"/>
                  </a:cubicBezTo>
                  <a:lnTo>
                    <a:pt x="9239" y="8835"/>
                  </a:lnTo>
                  <a:cubicBezTo>
                    <a:pt x="9239" y="8835"/>
                    <a:pt x="9239" y="8835"/>
                    <a:pt x="9239" y="8835"/>
                  </a:cubicBezTo>
                  <a:lnTo>
                    <a:pt x="9239" y="8835"/>
                  </a:lnTo>
                  <a:cubicBezTo>
                    <a:pt x="9239" y="8981"/>
                    <a:pt x="9288" y="9079"/>
                    <a:pt x="9353" y="9161"/>
                  </a:cubicBezTo>
                  <a:lnTo>
                    <a:pt x="9353" y="9161"/>
                  </a:lnTo>
                  <a:cubicBezTo>
                    <a:pt x="9374" y="9435"/>
                    <a:pt x="9471" y="9641"/>
                    <a:pt x="9569" y="9935"/>
                  </a:cubicBezTo>
                  <a:cubicBezTo>
                    <a:pt x="9569" y="9970"/>
                    <a:pt x="9569" y="10008"/>
                    <a:pt x="9569" y="10045"/>
                  </a:cubicBezTo>
                  <a:cubicBezTo>
                    <a:pt x="9679" y="10265"/>
                    <a:pt x="9679" y="10595"/>
                    <a:pt x="9569" y="10925"/>
                  </a:cubicBezTo>
                  <a:cubicBezTo>
                    <a:pt x="9569" y="11035"/>
                    <a:pt x="9569" y="11255"/>
                    <a:pt x="9569" y="11365"/>
                  </a:cubicBezTo>
                  <a:cubicBezTo>
                    <a:pt x="9569" y="11365"/>
                    <a:pt x="9638" y="11125"/>
                    <a:pt x="9679" y="10951"/>
                  </a:cubicBezTo>
                  <a:lnTo>
                    <a:pt x="9679" y="10951"/>
                  </a:lnTo>
                  <a:cubicBezTo>
                    <a:pt x="9679" y="10978"/>
                    <a:pt x="9679" y="11006"/>
                    <a:pt x="9679" y="11035"/>
                  </a:cubicBezTo>
                  <a:cubicBezTo>
                    <a:pt x="9679" y="11284"/>
                    <a:pt x="9617" y="11532"/>
                    <a:pt x="9539" y="11734"/>
                  </a:cubicBezTo>
                  <a:lnTo>
                    <a:pt x="9539" y="11734"/>
                  </a:lnTo>
                  <a:cubicBezTo>
                    <a:pt x="9480" y="11836"/>
                    <a:pt x="9395" y="11978"/>
                    <a:pt x="9349" y="12025"/>
                  </a:cubicBezTo>
                  <a:cubicBezTo>
                    <a:pt x="9349" y="12121"/>
                    <a:pt x="8925" y="12642"/>
                    <a:pt x="8822" y="12917"/>
                  </a:cubicBezTo>
                  <a:lnTo>
                    <a:pt x="8822" y="12917"/>
                  </a:lnTo>
                  <a:cubicBezTo>
                    <a:pt x="8721" y="12996"/>
                    <a:pt x="8650" y="13093"/>
                    <a:pt x="8579" y="13234"/>
                  </a:cubicBezTo>
                  <a:lnTo>
                    <a:pt x="8451" y="13299"/>
                  </a:lnTo>
                  <a:lnTo>
                    <a:pt x="8451" y="13299"/>
                  </a:lnTo>
                  <a:cubicBezTo>
                    <a:pt x="8565" y="13193"/>
                    <a:pt x="8689" y="13062"/>
                    <a:pt x="8689" y="13014"/>
                  </a:cubicBezTo>
                  <a:lnTo>
                    <a:pt x="8689" y="13014"/>
                  </a:lnTo>
                  <a:cubicBezTo>
                    <a:pt x="8579" y="13124"/>
                    <a:pt x="8469" y="13344"/>
                    <a:pt x="8249" y="13344"/>
                  </a:cubicBezTo>
                  <a:cubicBezTo>
                    <a:pt x="7919" y="13564"/>
                    <a:pt x="7479" y="13784"/>
                    <a:pt x="7040" y="14004"/>
                  </a:cubicBezTo>
                  <a:cubicBezTo>
                    <a:pt x="6270" y="14444"/>
                    <a:pt x="5720" y="15214"/>
                    <a:pt x="5500" y="16094"/>
                  </a:cubicBezTo>
                  <a:cubicBezTo>
                    <a:pt x="5280" y="16974"/>
                    <a:pt x="5390" y="17854"/>
                    <a:pt x="5830" y="18734"/>
                  </a:cubicBezTo>
                  <a:cubicBezTo>
                    <a:pt x="6270" y="19504"/>
                    <a:pt x="7040" y="20054"/>
                    <a:pt x="7919" y="20274"/>
                  </a:cubicBezTo>
                  <a:cubicBezTo>
                    <a:pt x="8139" y="20301"/>
                    <a:pt x="8359" y="20315"/>
                    <a:pt x="8578" y="20315"/>
                  </a:cubicBezTo>
                  <a:cubicBezTo>
                    <a:pt x="9232" y="20315"/>
                    <a:pt x="9872" y="20191"/>
                    <a:pt x="10449" y="19944"/>
                  </a:cubicBezTo>
                  <a:cubicBezTo>
                    <a:pt x="14079" y="18184"/>
                    <a:pt x="16499" y="14554"/>
                    <a:pt x="16499" y="10485"/>
                  </a:cubicBezTo>
                  <a:cubicBezTo>
                    <a:pt x="16389" y="6525"/>
                    <a:pt x="14299" y="2896"/>
                    <a:pt x="10779" y="1136"/>
                  </a:cubicBezTo>
                  <a:cubicBezTo>
                    <a:pt x="9246" y="369"/>
                    <a:pt x="7537" y="0"/>
                    <a:pt x="5819"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0" name="Google Shape;2660;p44">
              <a:extLst>
                <a:ext uri="{FF2B5EF4-FFF2-40B4-BE49-F238E27FC236}">
                  <a16:creationId xmlns:a16="http://schemas.microsoft.com/office/drawing/2014/main" id="{26412988-4B51-37C9-9ECC-E0CC5A39955D}"/>
                </a:ext>
              </a:extLst>
            </p:cNvPr>
            <p:cNvSpPr/>
            <p:nvPr/>
          </p:nvSpPr>
          <p:spPr>
            <a:xfrm>
              <a:off x="1866850" y="3011450"/>
              <a:ext cx="452825" cy="510200"/>
            </a:xfrm>
            <a:custGeom>
              <a:avLst/>
              <a:gdLst/>
              <a:ahLst/>
              <a:cxnLst/>
              <a:rect l="l" t="t" r="r" b="b"/>
              <a:pathLst>
                <a:path w="18113" h="20408" extrusionOk="0">
                  <a:moveTo>
                    <a:pt x="10241" y="8204"/>
                  </a:moveTo>
                  <a:cubicBezTo>
                    <a:pt x="10241" y="8204"/>
                    <a:pt x="10258" y="8248"/>
                    <a:pt x="10303" y="8360"/>
                  </a:cubicBezTo>
                  <a:cubicBezTo>
                    <a:pt x="10303" y="8362"/>
                    <a:pt x="10303" y="8364"/>
                    <a:pt x="10303" y="8366"/>
                  </a:cubicBezTo>
                  <a:lnTo>
                    <a:pt x="10303" y="8366"/>
                  </a:lnTo>
                  <a:cubicBezTo>
                    <a:pt x="10268" y="8276"/>
                    <a:pt x="10240" y="8204"/>
                    <a:pt x="10241" y="8204"/>
                  </a:cubicBezTo>
                  <a:close/>
                  <a:moveTo>
                    <a:pt x="10463" y="9037"/>
                  </a:moveTo>
                  <a:cubicBezTo>
                    <a:pt x="10470" y="9087"/>
                    <a:pt x="10489" y="9172"/>
                    <a:pt x="10525" y="9302"/>
                  </a:cubicBezTo>
                  <a:lnTo>
                    <a:pt x="10525" y="9302"/>
                  </a:lnTo>
                  <a:cubicBezTo>
                    <a:pt x="10506" y="9211"/>
                    <a:pt x="10488" y="9120"/>
                    <a:pt x="10463" y="9037"/>
                  </a:cubicBezTo>
                  <a:close/>
                  <a:moveTo>
                    <a:pt x="10525" y="9302"/>
                  </a:moveTo>
                  <a:cubicBezTo>
                    <a:pt x="10552" y="9437"/>
                    <a:pt x="10579" y="9572"/>
                    <a:pt x="10633" y="9680"/>
                  </a:cubicBezTo>
                  <a:cubicBezTo>
                    <a:pt x="10587" y="9525"/>
                    <a:pt x="10551" y="9401"/>
                    <a:pt x="10525" y="9302"/>
                  </a:cubicBezTo>
                  <a:close/>
                  <a:moveTo>
                    <a:pt x="9881" y="12220"/>
                  </a:moveTo>
                  <a:cubicBezTo>
                    <a:pt x="9718" y="12406"/>
                    <a:pt x="9662" y="12477"/>
                    <a:pt x="9667" y="12477"/>
                  </a:cubicBezTo>
                  <a:cubicBezTo>
                    <a:pt x="9672" y="12477"/>
                    <a:pt x="9776" y="12360"/>
                    <a:pt x="9881" y="12220"/>
                  </a:cubicBezTo>
                  <a:close/>
                  <a:moveTo>
                    <a:pt x="9569" y="12744"/>
                  </a:moveTo>
                  <a:cubicBezTo>
                    <a:pt x="9576" y="12744"/>
                    <a:pt x="9538" y="12778"/>
                    <a:pt x="9423" y="12869"/>
                  </a:cubicBezTo>
                  <a:cubicBezTo>
                    <a:pt x="9386" y="12882"/>
                    <a:pt x="9349" y="12896"/>
                    <a:pt x="9314" y="12911"/>
                  </a:cubicBezTo>
                  <a:lnTo>
                    <a:pt x="9314" y="12911"/>
                  </a:lnTo>
                  <a:cubicBezTo>
                    <a:pt x="9432" y="12829"/>
                    <a:pt x="9557" y="12744"/>
                    <a:pt x="9569" y="12744"/>
                  </a:cubicBezTo>
                  <a:close/>
                  <a:moveTo>
                    <a:pt x="8892" y="13256"/>
                  </a:moveTo>
                  <a:cubicBezTo>
                    <a:pt x="8896" y="13256"/>
                    <a:pt x="8860" y="13271"/>
                    <a:pt x="8763" y="13309"/>
                  </a:cubicBezTo>
                  <a:cubicBezTo>
                    <a:pt x="8752" y="13309"/>
                    <a:pt x="8741" y="13310"/>
                    <a:pt x="8731" y="13310"/>
                  </a:cubicBezTo>
                  <a:lnTo>
                    <a:pt x="8731" y="13310"/>
                  </a:lnTo>
                  <a:cubicBezTo>
                    <a:pt x="8818" y="13280"/>
                    <a:pt x="8887" y="13256"/>
                    <a:pt x="8892" y="13256"/>
                  </a:cubicBezTo>
                  <a:close/>
                  <a:moveTo>
                    <a:pt x="9778" y="1"/>
                  </a:moveTo>
                  <a:cubicBezTo>
                    <a:pt x="9472" y="1"/>
                    <a:pt x="9167" y="38"/>
                    <a:pt x="8873" y="111"/>
                  </a:cubicBezTo>
                  <a:cubicBezTo>
                    <a:pt x="7993" y="331"/>
                    <a:pt x="7333" y="881"/>
                    <a:pt x="6783" y="1761"/>
                  </a:cubicBezTo>
                  <a:cubicBezTo>
                    <a:pt x="6014" y="3191"/>
                    <a:pt x="6343" y="5610"/>
                    <a:pt x="8103" y="6380"/>
                  </a:cubicBezTo>
                  <a:lnTo>
                    <a:pt x="7993" y="6380"/>
                  </a:lnTo>
                  <a:cubicBezTo>
                    <a:pt x="8323" y="6490"/>
                    <a:pt x="8653" y="6710"/>
                    <a:pt x="8983" y="6930"/>
                  </a:cubicBezTo>
                  <a:lnTo>
                    <a:pt x="9313" y="7150"/>
                  </a:lnTo>
                  <a:lnTo>
                    <a:pt x="9313" y="7150"/>
                  </a:lnTo>
                  <a:cubicBezTo>
                    <a:pt x="9561" y="7398"/>
                    <a:pt x="9670" y="7506"/>
                    <a:pt x="9863" y="7700"/>
                  </a:cubicBezTo>
                  <a:lnTo>
                    <a:pt x="9973" y="7920"/>
                  </a:lnTo>
                  <a:cubicBezTo>
                    <a:pt x="10128" y="8075"/>
                    <a:pt x="10229" y="8285"/>
                    <a:pt x="10313" y="8472"/>
                  </a:cubicBezTo>
                  <a:lnTo>
                    <a:pt x="10313" y="8472"/>
                  </a:lnTo>
                  <a:cubicBezTo>
                    <a:pt x="10340" y="8625"/>
                    <a:pt x="10413" y="8731"/>
                    <a:pt x="10413" y="8910"/>
                  </a:cubicBezTo>
                  <a:cubicBezTo>
                    <a:pt x="10433" y="8949"/>
                    <a:pt x="10449" y="8992"/>
                    <a:pt x="10463" y="9037"/>
                  </a:cubicBezTo>
                  <a:lnTo>
                    <a:pt x="10463"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4"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9" y="11505"/>
                    <a:pt x="10279" y="11531"/>
                    <a:pt x="10269" y="11557"/>
                  </a:cubicBezTo>
                  <a:lnTo>
                    <a:pt x="10269" y="11557"/>
                  </a:lnTo>
                  <a:cubicBezTo>
                    <a:pt x="10228" y="11638"/>
                    <a:pt x="10156" y="11735"/>
                    <a:pt x="10083" y="11880"/>
                  </a:cubicBezTo>
                  <a:cubicBezTo>
                    <a:pt x="10052" y="11974"/>
                    <a:pt x="9966" y="12105"/>
                    <a:pt x="9881" y="12220"/>
                  </a:cubicBezTo>
                  <a:lnTo>
                    <a:pt x="9881" y="12220"/>
                  </a:lnTo>
                  <a:cubicBezTo>
                    <a:pt x="9935" y="12157"/>
                    <a:pt x="10002" y="12081"/>
                    <a:pt x="10083" y="11990"/>
                  </a:cubicBezTo>
                  <a:lnTo>
                    <a:pt x="10083" y="11990"/>
                  </a:lnTo>
                  <a:cubicBezTo>
                    <a:pt x="9973" y="12210"/>
                    <a:pt x="9753" y="12430"/>
                    <a:pt x="9533" y="12650"/>
                  </a:cubicBezTo>
                  <a:lnTo>
                    <a:pt x="9235" y="12948"/>
                  </a:lnTo>
                  <a:lnTo>
                    <a:pt x="9235" y="12948"/>
                  </a:lnTo>
                  <a:cubicBezTo>
                    <a:pt x="9000" y="13064"/>
                    <a:pt x="8807" y="13222"/>
                    <a:pt x="8543" y="13309"/>
                  </a:cubicBezTo>
                  <a:cubicBezTo>
                    <a:pt x="8458" y="13352"/>
                    <a:pt x="8408" y="13380"/>
                    <a:pt x="8383" y="13397"/>
                  </a:cubicBezTo>
                  <a:lnTo>
                    <a:pt x="8383" y="13397"/>
                  </a:lnTo>
                  <a:cubicBezTo>
                    <a:pt x="8332" y="13410"/>
                    <a:pt x="8278" y="13419"/>
                    <a:pt x="8213" y="13419"/>
                  </a:cubicBezTo>
                  <a:cubicBezTo>
                    <a:pt x="7995" y="13529"/>
                    <a:pt x="7885" y="13529"/>
                    <a:pt x="7668" y="13637"/>
                  </a:cubicBezTo>
                  <a:lnTo>
                    <a:pt x="7668" y="13637"/>
                  </a:lnTo>
                  <a:cubicBezTo>
                    <a:pt x="7796" y="13622"/>
                    <a:pt x="7916" y="13608"/>
                    <a:pt x="7937" y="13608"/>
                  </a:cubicBezTo>
                  <a:cubicBezTo>
                    <a:pt x="7954" y="13608"/>
                    <a:pt x="7913" y="13616"/>
                    <a:pt x="7773" y="13639"/>
                  </a:cubicBezTo>
                  <a:lnTo>
                    <a:pt x="7663" y="13639"/>
                  </a:lnTo>
                  <a:cubicBezTo>
                    <a:pt x="7665" y="13639"/>
                    <a:pt x="7666" y="13638"/>
                    <a:pt x="7668" y="13637"/>
                  </a:cubicBezTo>
                  <a:lnTo>
                    <a:pt x="7668" y="13637"/>
                  </a:lnTo>
                  <a:cubicBezTo>
                    <a:pt x="7662" y="13638"/>
                    <a:pt x="7656" y="13639"/>
                    <a:pt x="7650" y="13639"/>
                  </a:cubicBezTo>
                  <a:lnTo>
                    <a:pt x="6673" y="13639"/>
                  </a:lnTo>
                  <a:cubicBezTo>
                    <a:pt x="6673" y="13529"/>
                    <a:pt x="6014" y="13419"/>
                    <a:pt x="5904" y="13419"/>
                  </a:cubicBezTo>
                  <a:cubicBezTo>
                    <a:pt x="5537" y="13319"/>
                    <a:pt x="5188" y="13272"/>
                    <a:pt x="4859"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3" y="17709"/>
                    <a:pt x="15693" y="15949"/>
                  </a:cubicBezTo>
                  <a:cubicBezTo>
                    <a:pt x="17892" y="12650"/>
                    <a:pt x="18112" y="8470"/>
                    <a:pt x="16352" y="4950"/>
                  </a:cubicBezTo>
                  <a:cubicBezTo>
                    <a:pt x="15363" y="2971"/>
                    <a:pt x="13603" y="1431"/>
                    <a:pt x="11513" y="441"/>
                  </a:cubicBezTo>
                  <a:cubicBezTo>
                    <a:pt x="11000" y="148"/>
                    <a:pt x="10389" y="1"/>
                    <a:pt x="9778"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1" name="Google Shape;2661;p44">
              <a:extLst>
                <a:ext uri="{FF2B5EF4-FFF2-40B4-BE49-F238E27FC236}">
                  <a16:creationId xmlns:a16="http://schemas.microsoft.com/office/drawing/2014/main" id="{23B047B1-2740-DF5B-5DD5-743861D1421F}"/>
                </a:ext>
              </a:extLst>
            </p:cNvPr>
            <p:cNvSpPr/>
            <p:nvPr/>
          </p:nvSpPr>
          <p:spPr>
            <a:xfrm>
              <a:off x="1225250" y="3013325"/>
              <a:ext cx="412500" cy="507850"/>
            </a:xfrm>
            <a:custGeom>
              <a:avLst/>
              <a:gdLst/>
              <a:ahLst/>
              <a:cxnLst/>
              <a:rect l="l" t="t" r="r" b="b"/>
              <a:pathLst>
                <a:path w="16500" h="20314" extrusionOk="0">
                  <a:moveTo>
                    <a:pt x="8758" y="8055"/>
                  </a:moveTo>
                  <a:lnTo>
                    <a:pt x="8758" y="8055"/>
                  </a:lnTo>
                  <a:cubicBezTo>
                    <a:pt x="8772" y="8061"/>
                    <a:pt x="8786" y="8065"/>
                    <a:pt x="8800" y="8065"/>
                  </a:cubicBezTo>
                  <a:cubicBezTo>
                    <a:pt x="8800" y="8080"/>
                    <a:pt x="8806" y="8100"/>
                    <a:pt x="8816" y="8125"/>
                  </a:cubicBezTo>
                  <a:lnTo>
                    <a:pt x="8816" y="8125"/>
                  </a:lnTo>
                  <a:cubicBezTo>
                    <a:pt x="8797" y="8102"/>
                    <a:pt x="8777" y="8078"/>
                    <a:pt x="8758" y="8055"/>
                  </a:cubicBezTo>
                  <a:close/>
                  <a:moveTo>
                    <a:pt x="9179" y="8612"/>
                  </a:moveTo>
                  <a:cubicBezTo>
                    <a:pt x="9182" y="8612"/>
                    <a:pt x="9200" y="8645"/>
                    <a:pt x="9240" y="8725"/>
                  </a:cubicBezTo>
                  <a:lnTo>
                    <a:pt x="9308" y="8928"/>
                  </a:lnTo>
                  <a:lnTo>
                    <a:pt x="9308" y="8928"/>
                  </a:lnTo>
                  <a:cubicBezTo>
                    <a:pt x="9238" y="8768"/>
                    <a:pt x="9172" y="8612"/>
                    <a:pt x="9179" y="8612"/>
                  </a:cubicBezTo>
                  <a:close/>
                  <a:moveTo>
                    <a:pt x="9460" y="11915"/>
                  </a:moveTo>
                  <a:cubicBezTo>
                    <a:pt x="9460" y="11985"/>
                    <a:pt x="9370" y="12234"/>
                    <a:pt x="9363" y="12234"/>
                  </a:cubicBezTo>
                  <a:cubicBezTo>
                    <a:pt x="9358" y="12234"/>
                    <a:pt x="9380" y="12154"/>
                    <a:pt x="9460" y="11915"/>
                  </a:cubicBezTo>
                  <a:close/>
                  <a:moveTo>
                    <a:pt x="8690" y="13015"/>
                  </a:moveTo>
                  <a:cubicBezTo>
                    <a:pt x="8690" y="13015"/>
                    <a:pt x="8690" y="13015"/>
                    <a:pt x="8690" y="13015"/>
                  </a:cubicBezTo>
                  <a:lnTo>
                    <a:pt x="8690" y="13015"/>
                  </a:lnTo>
                  <a:cubicBezTo>
                    <a:pt x="8690" y="13015"/>
                    <a:pt x="8690" y="13015"/>
                    <a:pt x="8690" y="13015"/>
                  </a:cubicBezTo>
                  <a:close/>
                  <a:moveTo>
                    <a:pt x="5896" y="0"/>
                  </a:moveTo>
                  <a:cubicBezTo>
                    <a:pt x="4921" y="0"/>
                    <a:pt x="3938" y="124"/>
                    <a:pt x="2971" y="366"/>
                  </a:cubicBezTo>
                  <a:cubicBezTo>
                    <a:pt x="1101" y="806"/>
                    <a:pt x="1" y="2676"/>
                    <a:pt x="551" y="4545"/>
                  </a:cubicBezTo>
                  <a:cubicBezTo>
                    <a:pt x="1004" y="5996"/>
                    <a:pt x="2279" y="6998"/>
                    <a:pt x="3760" y="6998"/>
                  </a:cubicBezTo>
                  <a:cubicBezTo>
                    <a:pt x="4076" y="6998"/>
                    <a:pt x="4401" y="6952"/>
                    <a:pt x="4730" y="6855"/>
                  </a:cubicBezTo>
                  <a:lnTo>
                    <a:pt x="5390" y="6745"/>
                  </a:lnTo>
                  <a:lnTo>
                    <a:pt x="6380" y="6745"/>
                  </a:lnTo>
                  <a:cubicBezTo>
                    <a:pt x="6600" y="6745"/>
                    <a:pt x="6967" y="6843"/>
                    <a:pt x="6828" y="6843"/>
                  </a:cubicBezTo>
                  <a:cubicBezTo>
                    <a:pt x="6759" y="6843"/>
                    <a:pt x="6564" y="6818"/>
                    <a:pt x="6160" y="6745"/>
                  </a:cubicBezTo>
                  <a:lnTo>
                    <a:pt x="6160" y="6745"/>
                  </a:lnTo>
                  <a:lnTo>
                    <a:pt x="6600" y="6855"/>
                  </a:lnTo>
                  <a:cubicBezTo>
                    <a:pt x="6840" y="6935"/>
                    <a:pt x="7138" y="7015"/>
                    <a:pt x="7410" y="7095"/>
                  </a:cubicBezTo>
                  <a:lnTo>
                    <a:pt x="7410" y="7095"/>
                  </a:lnTo>
                  <a:lnTo>
                    <a:pt x="7810" y="7295"/>
                  </a:lnTo>
                  <a:lnTo>
                    <a:pt x="8140" y="7515"/>
                  </a:lnTo>
                  <a:lnTo>
                    <a:pt x="8150" y="7520"/>
                  </a:lnTo>
                  <a:lnTo>
                    <a:pt x="8150" y="7520"/>
                  </a:lnTo>
                  <a:cubicBezTo>
                    <a:pt x="8389" y="7739"/>
                    <a:pt x="8485" y="7764"/>
                    <a:pt x="8580" y="7955"/>
                  </a:cubicBezTo>
                  <a:lnTo>
                    <a:pt x="8890" y="8265"/>
                  </a:lnTo>
                  <a:lnTo>
                    <a:pt x="8890" y="8265"/>
                  </a:lnTo>
                  <a:cubicBezTo>
                    <a:pt x="8995" y="8444"/>
                    <a:pt x="9167" y="8688"/>
                    <a:pt x="9240" y="8835"/>
                  </a:cubicBezTo>
                  <a:cubicBezTo>
                    <a:pt x="9240" y="8908"/>
                    <a:pt x="9289" y="9031"/>
                    <a:pt x="9354" y="9137"/>
                  </a:cubicBezTo>
                  <a:lnTo>
                    <a:pt x="9354" y="9137"/>
                  </a:lnTo>
                  <a:cubicBezTo>
                    <a:pt x="9372" y="9316"/>
                    <a:pt x="9443" y="9541"/>
                    <a:pt x="9523" y="9723"/>
                  </a:cubicBezTo>
                  <a:lnTo>
                    <a:pt x="9523" y="9723"/>
                  </a:lnTo>
                  <a:cubicBezTo>
                    <a:pt x="9519" y="9651"/>
                    <a:pt x="9521" y="9602"/>
                    <a:pt x="9530" y="9602"/>
                  </a:cubicBezTo>
                  <a:cubicBezTo>
                    <a:pt x="9537" y="9602"/>
                    <a:pt x="9550" y="9635"/>
                    <a:pt x="9570" y="9715"/>
                  </a:cubicBezTo>
                  <a:lnTo>
                    <a:pt x="9570" y="9825"/>
                  </a:lnTo>
                  <a:cubicBezTo>
                    <a:pt x="9554" y="9793"/>
                    <a:pt x="9538" y="9759"/>
                    <a:pt x="9523" y="9723"/>
                  </a:cubicBezTo>
                  <a:lnTo>
                    <a:pt x="9523" y="9723"/>
                  </a:lnTo>
                  <a:cubicBezTo>
                    <a:pt x="9531" y="9915"/>
                    <a:pt x="9570" y="10265"/>
                    <a:pt x="9570" y="10265"/>
                  </a:cubicBezTo>
                  <a:cubicBezTo>
                    <a:pt x="9570" y="10485"/>
                    <a:pt x="9570" y="10705"/>
                    <a:pt x="9570" y="10925"/>
                  </a:cubicBezTo>
                  <a:cubicBezTo>
                    <a:pt x="9570" y="11035"/>
                    <a:pt x="9570" y="11145"/>
                    <a:pt x="9570" y="11365"/>
                  </a:cubicBezTo>
                  <a:cubicBezTo>
                    <a:pt x="9570" y="11365"/>
                    <a:pt x="9638" y="11090"/>
                    <a:pt x="9680" y="10886"/>
                  </a:cubicBezTo>
                  <a:lnTo>
                    <a:pt x="9680" y="10886"/>
                  </a:lnTo>
                  <a:cubicBezTo>
                    <a:pt x="9680" y="10936"/>
                    <a:pt x="9680" y="10985"/>
                    <a:pt x="9680" y="11035"/>
                  </a:cubicBezTo>
                  <a:cubicBezTo>
                    <a:pt x="9680" y="11327"/>
                    <a:pt x="9593" y="11533"/>
                    <a:pt x="9497" y="11807"/>
                  </a:cubicBezTo>
                  <a:lnTo>
                    <a:pt x="9497" y="11807"/>
                  </a:lnTo>
                  <a:cubicBezTo>
                    <a:pt x="9445" y="11895"/>
                    <a:pt x="9386" y="11989"/>
                    <a:pt x="9350" y="12025"/>
                  </a:cubicBezTo>
                  <a:cubicBezTo>
                    <a:pt x="9350" y="12114"/>
                    <a:pt x="8983" y="12497"/>
                    <a:pt x="8849" y="12755"/>
                  </a:cubicBezTo>
                  <a:lnTo>
                    <a:pt x="8849" y="12755"/>
                  </a:lnTo>
                  <a:cubicBezTo>
                    <a:pt x="8756" y="12872"/>
                    <a:pt x="8650" y="13035"/>
                    <a:pt x="8470" y="13124"/>
                  </a:cubicBezTo>
                  <a:lnTo>
                    <a:pt x="8360" y="13234"/>
                  </a:lnTo>
                  <a:cubicBezTo>
                    <a:pt x="8348" y="13250"/>
                    <a:pt x="8337" y="13265"/>
                    <a:pt x="8328" y="13278"/>
                  </a:cubicBezTo>
                  <a:lnTo>
                    <a:pt x="8328" y="13278"/>
                  </a:lnTo>
                  <a:cubicBezTo>
                    <a:pt x="8299" y="13300"/>
                    <a:pt x="8272" y="13322"/>
                    <a:pt x="8250" y="13344"/>
                  </a:cubicBezTo>
                  <a:cubicBezTo>
                    <a:pt x="7810" y="13564"/>
                    <a:pt x="7480" y="13784"/>
                    <a:pt x="7040" y="13894"/>
                  </a:cubicBezTo>
                  <a:cubicBezTo>
                    <a:pt x="6270" y="14444"/>
                    <a:pt x="5720" y="15104"/>
                    <a:pt x="5500" y="15984"/>
                  </a:cubicBezTo>
                  <a:cubicBezTo>
                    <a:pt x="5280" y="16864"/>
                    <a:pt x="5390" y="17854"/>
                    <a:pt x="5830" y="18624"/>
                  </a:cubicBezTo>
                  <a:cubicBezTo>
                    <a:pt x="6270" y="19394"/>
                    <a:pt x="7040" y="19944"/>
                    <a:pt x="7920" y="20274"/>
                  </a:cubicBezTo>
                  <a:cubicBezTo>
                    <a:pt x="8128" y="20300"/>
                    <a:pt x="8335" y="20313"/>
                    <a:pt x="8543" y="20313"/>
                  </a:cubicBezTo>
                  <a:cubicBezTo>
                    <a:pt x="9215" y="20313"/>
                    <a:pt x="9888" y="20170"/>
                    <a:pt x="10560" y="19834"/>
                  </a:cubicBezTo>
                  <a:lnTo>
                    <a:pt x="10560" y="19834"/>
                  </a:lnTo>
                  <a:lnTo>
                    <a:pt x="10450" y="19944"/>
                  </a:lnTo>
                  <a:cubicBezTo>
                    <a:pt x="14189" y="18184"/>
                    <a:pt x="16499" y="14554"/>
                    <a:pt x="16499" y="10485"/>
                  </a:cubicBezTo>
                  <a:cubicBezTo>
                    <a:pt x="16499" y="6525"/>
                    <a:pt x="14299" y="2896"/>
                    <a:pt x="10780" y="1136"/>
                  </a:cubicBezTo>
                  <a:cubicBezTo>
                    <a:pt x="9247" y="369"/>
                    <a:pt x="7582" y="0"/>
                    <a:pt x="589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2" name="Google Shape;2662;p44">
              <a:extLst>
                <a:ext uri="{FF2B5EF4-FFF2-40B4-BE49-F238E27FC236}">
                  <a16:creationId xmlns:a16="http://schemas.microsoft.com/office/drawing/2014/main" id="{FA3E1FD6-B2FA-651C-E78D-7A20F2C57081}"/>
                </a:ext>
              </a:extLst>
            </p:cNvPr>
            <p:cNvSpPr/>
            <p:nvPr/>
          </p:nvSpPr>
          <p:spPr>
            <a:xfrm>
              <a:off x="536000" y="3011450"/>
              <a:ext cx="452800" cy="510200"/>
            </a:xfrm>
            <a:custGeom>
              <a:avLst/>
              <a:gdLst/>
              <a:ahLst/>
              <a:cxnLst/>
              <a:rect l="l" t="t" r="r" b="b"/>
              <a:pathLst>
                <a:path w="18112" h="20408" extrusionOk="0">
                  <a:moveTo>
                    <a:pt x="10240" y="8204"/>
                  </a:moveTo>
                  <a:cubicBezTo>
                    <a:pt x="10240" y="8204"/>
                    <a:pt x="10258" y="8248"/>
                    <a:pt x="10303" y="8360"/>
                  </a:cubicBezTo>
                  <a:cubicBezTo>
                    <a:pt x="10303"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cubicBezTo>
                    <a:pt x="10551" y="9437"/>
                    <a:pt x="10579" y="9572"/>
                    <a:pt x="10633" y="9680"/>
                  </a:cubicBezTo>
                  <a:cubicBezTo>
                    <a:pt x="10586" y="9525"/>
                    <a:pt x="10551" y="9401"/>
                    <a:pt x="10524" y="9302"/>
                  </a:cubicBezTo>
                  <a:close/>
                  <a:moveTo>
                    <a:pt x="9880" y="12220"/>
                  </a:moveTo>
                  <a:lnTo>
                    <a:pt x="9880" y="12220"/>
                  </a:lnTo>
                  <a:cubicBezTo>
                    <a:pt x="9718" y="12406"/>
                    <a:pt x="9662" y="12477"/>
                    <a:pt x="9666" y="12477"/>
                  </a:cubicBezTo>
                  <a:cubicBezTo>
                    <a:pt x="9672" y="12477"/>
                    <a:pt x="9776" y="12360"/>
                    <a:pt x="9880" y="12220"/>
                  </a:cubicBezTo>
                  <a:close/>
                  <a:moveTo>
                    <a:pt x="9568" y="12744"/>
                  </a:moveTo>
                  <a:cubicBezTo>
                    <a:pt x="9575" y="12744"/>
                    <a:pt x="9537" y="12778"/>
                    <a:pt x="9423" y="12869"/>
                  </a:cubicBezTo>
                  <a:cubicBezTo>
                    <a:pt x="9385" y="12882"/>
                    <a:pt x="9349" y="12896"/>
                    <a:pt x="9314" y="12911"/>
                  </a:cubicBezTo>
                  <a:lnTo>
                    <a:pt x="9314" y="12911"/>
                  </a:lnTo>
                  <a:cubicBezTo>
                    <a:pt x="9431" y="12829"/>
                    <a:pt x="9557" y="12744"/>
                    <a:pt x="9568" y="12744"/>
                  </a:cubicBezTo>
                  <a:close/>
                  <a:moveTo>
                    <a:pt x="8891" y="13256"/>
                  </a:moveTo>
                  <a:cubicBezTo>
                    <a:pt x="8895" y="13256"/>
                    <a:pt x="8860" y="13271"/>
                    <a:pt x="8763" y="13309"/>
                  </a:cubicBezTo>
                  <a:cubicBezTo>
                    <a:pt x="8752" y="13309"/>
                    <a:pt x="8741" y="13310"/>
                    <a:pt x="8731" y="13310"/>
                  </a:cubicBezTo>
                  <a:lnTo>
                    <a:pt x="8731" y="13310"/>
                  </a:lnTo>
                  <a:cubicBezTo>
                    <a:pt x="8817" y="13280"/>
                    <a:pt x="8887" y="13256"/>
                    <a:pt x="8891" y="13256"/>
                  </a:cubicBezTo>
                  <a:close/>
                  <a:moveTo>
                    <a:pt x="9777" y="1"/>
                  </a:moveTo>
                  <a:cubicBezTo>
                    <a:pt x="9472" y="1"/>
                    <a:pt x="9166" y="38"/>
                    <a:pt x="8873" y="111"/>
                  </a:cubicBezTo>
                  <a:cubicBezTo>
                    <a:pt x="7993" y="331"/>
                    <a:pt x="7333" y="881"/>
                    <a:pt x="6783" y="1761"/>
                  </a:cubicBezTo>
                  <a:cubicBezTo>
                    <a:pt x="6013" y="3191"/>
                    <a:pt x="6343" y="5610"/>
                    <a:pt x="8103" y="6380"/>
                  </a:cubicBezTo>
                  <a:lnTo>
                    <a:pt x="7993" y="6380"/>
                  </a:lnTo>
                  <a:cubicBezTo>
                    <a:pt x="8323" y="6490"/>
                    <a:pt x="8653" y="6710"/>
                    <a:pt x="8983" y="6930"/>
                  </a:cubicBezTo>
                  <a:lnTo>
                    <a:pt x="9313" y="7150"/>
                  </a:lnTo>
                  <a:lnTo>
                    <a:pt x="9313" y="7150"/>
                  </a:lnTo>
                  <a:cubicBezTo>
                    <a:pt x="9561" y="7398"/>
                    <a:pt x="9669" y="7506"/>
                    <a:pt x="9863" y="7700"/>
                  </a:cubicBezTo>
                  <a:lnTo>
                    <a:pt x="9973" y="7920"/>
                  </a:lnTo>
                  <a:cubicBezTo>
                    <a:pt x="10128" y="8075"/>
                    <a:pt x="10228" y="8285"/>
                    <a:pt x="10313" y="8472"/>
                  </a:cubicBezTo>
                  <a:lnTo>
                    <a:pt x="10313" y="8472"/>
                  </a:lnTo>
                  <a:cubicBezTo>
                    <a:pt x="10340" y="8625"/>
                    <a:pt x="10413" y="8731"/>
                    <a:pt x="10413" y="8910"/>
                  </a:cubicBezTo>
                  <a:cubicBezTo>
                    <a:pt x="10432" y="8949"/>
                    <a:pt x="10448" y="8992"/>
                    <a:pt x="10462" y="9037"/>
                  </a:cubicBezTo>
                  <a:lnTo>
                    <a:pt x="10462"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3"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8" y="11505"/>
                    <a:pt x="10278" y="11531"/>
                    <a:pt x="10269" y="11557"/>
                  </a:cubicBezTo>
                  <a:lnTo>
                    <a:pt x="10269" y="11557"/>
                  </a:lnTo>
                  <a:cubicBezTo>
                    <a:pt x="10228" y="11638"/>
                    <a:pt x="10155" y="11735"/>
                    <a:pt x="10083" y="11880"/>
                  </a:cubicBezTo>
                  <a:cubicBezTo>
                    <a:pt x="10051" y="11974"/>
                    <a:pt x="9966" y="12105"/>
                    <a:pt x="9880" y="12220"/>
                  </a:cubicBezTo>
                  <a:lnTo>
                    <a:pt x="9880" y="12220"/>
                  </a:lnTo>
                  <a:cubicBezTo>
                    <a:pt x="9935" y="12157"/>
                    <a:pt x="10002" y="12081"/>
                    <a:pt x="10083" y="11990"/>
                  </a:cubicBezTo>
                  <a:lnTo>
                    <a:pt x="10083" y="11990"/>
                  </a:lnTo>
                  <a:cubicBezTo>
                    <a:pt x="9973" y="12210"/>
                    <a:pt x="9753" y="12430"/>
                    <a:pt x="9533" y="12650"/>
                  </a:cubicBezTo>
                  <a:lnTo>
                    <a:pt x="9234" y="12948"/>
                  </a:lnTo>
                  <a:lnTo>
                    <a:pt x="9234" y="12948"/>
                  </a:lnTo>
                  <a:cubicBezTo>
                    <a:pt x="8999" y="13064"/>
                    <a:pt x="8806" y="13222"/>
                    <a:pt x="8543" y="13309"/>
                  </a:cubicBezTo>
                  <a:cubicBezTo>
                    <a:pt x="8458"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6" y="13622"/>
                    <a:pt x="7916" y="13608"/>
                    <a:pt x="7937" y="13608"/>
                  </a:cubicBezTo>
                  <a:cubicBezTo>
                    <a:pt x="7954" y="13608"/>
                    <a:pt x="7912" y="13616"/>
                    <a:pt x="7773" y="13639"/>
                  </a:cubicBezTo>
                  <a:lnTo>
                    <a:pt x="7663" y="13639"/>
                  </a:lnTo>
                  <a:cubicBezTo>
                    <a:pt x="7664"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7" y="13319"/>
                    <a:pt x="5187" y="13272"/>
                    <a:pt x="4858" y="13272"/>
                  </a:cubicBezTo>
                  <a:cubicBezTo>
                    <a:pt x="1235" y="13272"/>
                    <a:pt x="0" y="18910"/>
                    <a:pt x="4033" y="20019"/>
                  </a:cubicBezTo>
                  <a:cubicBezTo>
                    <a:pt x="5041" y="20271"/>
                    <a:pt x="6072" y="20407"/>
                    <a:pt x="7094" y="20407"/>
                  </a:cubicBezTo>
                  <a:cubicBezTo>
                    <a:pt x="8303" y="20407"/>
                    <a:pt x="9500" y="20216"/>
                    <a:pt x="10633" y="19799"/>
                  </a:cubicBezTo>
                  <a:cubicBezTo>
                    <a:pt x="12722" y="19139"/>
                    <a:pt x="14482" y="17709"/>
                    <a:pt x="15692" y="15949"/>
                  </a:cubicBezTo>
                  <a:cubicBezTo>
                    <a:pt x="17892" y="12650"/>
                    <a:pt x="18112" y="8470"/>
                    <a:pt x="16352" y="4950"/>
                  </a:cubicBezTo>
                  <a:cubicBezTo>
                    <a:pt x="15362" y="2971"/>
                    <a:pt x="13602" y="1431"/>
                    <a:pt x="11513" y="441"/>
                  </a:cubicBezTo>
                  <a:cubicBezTo>
                    <a:pt x="10999" y="148"/>
                    <a:pt x="10388" y="1"/>
                    <a:pt x="977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3" name="Google Shape;2663;p44">
              <a:extLst>
                <a:ext uri="{FF2B5EF4-FFF2-40B4-BE49-F238E27FC236}">
                  <a16:creationId xmlns:a16="http://schemas.microsoft.com/office/drawing/2014/main" id="{5752C60E-5851-D40C-C5AE-F0609ECEEA81}"/>
                </a:ext>
              </a:extLst>
            </p:cNvPr>
            <p:cNvSpPr/>
            <p:nvPr/>
          </p:nvSpPr>
          <p:spPr>
            <a:xfrm>
              <a:off x="238125" y="3495400"/>
              <a:ext cx="409725" cy="509625"/>
            </a:xfrm>
            <a:custGeom>
              <a:avLst/>
              <a:gdLst/>
              <a:ahLst/>
              <a:cxnLst/>
              <a:rect l="l" t="t" r="r" b="b"/>
              <a:pathLst>
                <a:path w="16389" h="20385" extrusionOk="0">
                  <a:moveTo>
                    <a:pt x="7984" y="7116"/>
                  </a:moveTo>
                  <a:lnTo>
                    <a:pt x="7984" y="7116"/>
                  </a:lnTo>
                  <a:cubicBezTo>
                    <a:pt x="7959" y="7132"/>
                    <a:pt x="7933" y="7151"/>
                    <a:pt x="7907" y="7173"/>
                  </a:cubicBezTo>
                  <a:lnTo>
                    <a:pt x="7907" y="7173"/>
                  </a:lnTo>
                  <a:cubicBezTo>
                    <a:pt x="7903" y="7180"/>
                    <a:pt x="7899" y="7187"/>
                    <a:pt x="7895" y="7194"/>
                  </a:cubicBezTo>
                  <a:lnTo>
                    <a:pt x="7895" y="7194"/>
                  </a:lnTo>
                  <a:cubicBezTo>
                    <a:pt x="7924" y="7168"/>
                    <a:pt x="7955" y="7142"/>
                    <a:pt x="7984" y="7116"/>
                  </a:cubicBezTo>
                  <a:close/>
                  <a:moveTo>
                    <a:pt x="7039" y="8470"/>
                  </a:moveTo>
                  <a:lnTo>
                    <a:pt x="7039" y="8470"/>
                  </a:lnTo>
                  <a:cubicBezTo>
                    <a:pt x="7006" y="8536"/>
                    <a:pt x="6983" y="8613"/>
                    <a:pt x="6964" y="8696"/>
                  </a:cubicBezTo>
                  <a:lnTo>
                    <a:pt x="6964" y="8696"/>
                  </a:lnTo>
                  <a:cubicBezTo>
                    <a:pt x="6979" y="8651"/>
                    <a:pt x="7003" y="8578"/>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227" y="12825"/>
                  </a:moveTo>
                  <a:lnTo>
                    <a:pt x="8227" y="12825"/>
                  </a:lnTo>
                  <a:cubicBezTo>
                    <a:pt x="8259" y="12853"/>
                    <a:pt x="8293" y="12881"/>
                    <a:pt x="8325" y="12908"/>
                  </a:cubicBezTo>
                  <a:lnTo>
                    <a:pt x="8325" y="12908"/>
                  </a:lnTo>
                  <a:lnTo>
                    <a:pt x="8249" y="12869"/>
                  </a:lnTo>
                  <a:lnTo>
                    <a:pt x="8227" y="12825"/>
                  </a:lnTo>
                  <a:close/>
                  <a:moveTo>
                    <a:pt x="8671" y="13146"/>
                  </a:moveTo>
                  <a:cubicBezTo>
                    <a:pt x="8676" y="13146"/>
                    <a:pt x="8813" y="13198"/>
                    <a:pt x="8954" y="13251"/>
                  </a:cubicBezTo>
                  <a:lnTo>
                    <a:pt x="8954" y="13251"/>
                  </a:lnTo>
                  <a:cubicBezTo>
                    <a:pt x="8902" y="13234"/>
                    <a:pt x="8851" y="13217"/>
                    <a:pt x="8799" y="13199"/>
                  </a:cubicBezTo>
                  <a:cubicBezTo>
                    <a:pt x="8704" y="13161"/>
                    <a:pt x="8668" y="13146"/>
                    <a:pt x="8671" y="13146"/>
                  </a:cubicBezTo>
                  <a:close/>
                  <a:moveTo>
                    <a:pt x="9610" y="13480"/>
                  </a:moveTo>
                  <a:cubicBezTo>
                    <a:pt x="9679" y="13480"/>
                    <a:pt x="9862" y="13493"/>
                    <a:pt x="10229" y="13529"/>
                  </a:cubicBezTo>
                  <a:lnTo>
                    <a:pt x="10009" y="13529"/>
                  </a:lnTo>
                  <a:cubicBezTo>
                    <a:pt x="9789" y="13529"/>
                    <a:pt x="9471" y="13480"/>
                    <a:pt x="9610" y="13480"/>
                  </a:cubicBezTo>
                  <a:close/>
                  <a:moveTo>
                    <a:pt x="7809" y="1"/>
                  </a:moveTo>
                  <a:cubicBezTo>
                    <a:pt x="7223" y="1"/>
                    <a:pt x="6636" y="147"/>
                    <a:pt x="6049" y="441"/>
                  </a:cubicBez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5" y="13350"/>
                    <a:pt x="11659" y="13419"/>
                  </a:cubicBezTo>
                  <a:lnTo>
                    <a:pt x="11109" y="13529"/>
                  </a:lnTo>
                  <a:lnTo>
                    <a:pt x="10229" y="13529"/>
                  </a:lnTo>
                  <a:lnTo>
                    <a:pt x="9789" y="13419"/>
                  </a:lnTo>
                  <a:cubicBezTo>
                    <a:pt x="9562" y="13419"/>
                    <a:pt x="9336" y="13367"/>
                    <a:pt x="9109" y="13299"/>
                  </a:cubicBezTo>
                  <a:lnTo>
                    <a:pt x="9109" y="13299"/>
                  </a:lnTo>
                  <a:lnTo>
                    <a:pt x="8689" y="13089"/>
                  </a:lnTo>
                  <a:lnTo>
                    <a:pt x="8469" y="12979"/>
                  </a:lnTo>
                  <a:cubicBezTo>
                    <a:pt x="8317" y="12828"/>
                    <a:pt x="8218" y="12728"/>
                    <a:pt x="8144" y="12659"/>
                  </a:cubicBezTo>
                  <a:lnTo>
                    <a:pt x="8144" y="12659"/>
                  </a:lnTo>
                  <a:lnTo>
                    <a:pt x="8139" y="12649"/>
                  </a:lnTo>
                  <a:cubicBezTo>
                    <a:pt x="8135"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cubicBezTo>
                    <a:pt x="6929" y="10010"/>
                    <a:pt x="6929" y="9790"/>
                    <a:pt x="6929" y="9460"/>
                  </a:cubicBezTo>
                  <a:lnTo>
                    <a:pt x="6929" y="9020"/>
                  </a:lnTo>
                  <a:cubicBezTo>
                    <a:pt x="6929" y="9020"/>
                    <a:pt x="6896" y="9253"/>
                    <a:pt x="6866" y="9427"/>
                  </a:cubicBezTo>
                  <a:lnTo>
                    <a:pt x="6866" y="9427"/>
                  </a:lnTo>
                  <a:cubicBezTo>
                    <a:pt x="6856" y="9403"/>
                    <a:pt x="6819" y="9414"/>
                    <a:pt x="6819" y="9350"/>
                  </a:cubicBezTo>
                  <a:cubicBezTo>
                    <a:pt x="6896" y="9119"/>
                    <a:pt x="6919" y="8889"/>
                    <a:pt x="6964" y="8696"/>
                  </a:cubicBezTo>
                  <a:lnTo>
                    <a:pt x="6964" y="8696"/>
                  </a:lnTo>
                  <a:cubicBezTo>
                    <a:pt x="6949" y="8741"/>
                    <a:pt x="6942" y="8759"/>
                    <a:pt x="6942" y="8759"/>
                  </a:cubicBezTo>
                  <a:cubicBezTo>
                    <a:pt x="6939" y="8759"/>
                    <a:pt x="7039" y="8434"/>
                    <a:pt x="7039" y="8360"/>
                  </a:cubicBezTo>
                  <a:cubicBezTo>
                    <a:pt x="7039" y="8307"/>
                    <a:pt x="7078" y="8234"/>
                    <a:pt x="7135" y="8151"/>
                  </a:cubicBezTo>
                  <a:lnTo>
                    <a:pt x="7135" y="8151"/>
                  </a:lnTo>
                  <a:cubicBezTo>
                    <a:pt x="7093" y="8239"/>
                    <a:pt x="7039" y="8381"/>
                    <a:pt x="7039" y="8470"/>
                  </a:cubicBezTo>
                  <a:cubicBezTo>
                    <a:pt x="7146" y="8221"/>
                    <a:pt x="7184" y="8110"/>
                    <a:pt x="7186" y="8081"/>
                  </a:cubicBezTo>
                  <a:lnTo>
                    <a:pt x="7186" y="8081"/>
                  </a:lnTo>
                  <a:cubicBezTo>
                    <a:pt x="7168" y="8105"/>
                    <a:pt x="7151" y="8129"/>
                    <a:pt x="7135" y="8151"/>
                  </a:cubicBezTo>
                  <a:lnTo>
                    <a:pt x="7135" y="8151"/>
                  </a:lnTo>
                  <a:cubicBezTo>
                    <a:pt x="7158" y="8105"/>
                    <a:pt x="7177" y="8073"/>
                    <a:pt x="7184" y="8073"/>
                  </a:cubicBezTo>
                  <a:cubicBezTo>
                    <a:pt x="7185" y="8073"/>
                    <a:pt x="7186" y="8076"/>
                    <a:pt x="7186" y="8081"/>
                  </a:cubicBezTo>
                  <a:lnTo>
                    <a:pt x="7186" y="8081"/>
                  </a:lnTo>
                  <a:cubicBezTo>
                    <a:pt x="7330" y="7890"/>
                    <a:pt x="7536" y="7662"/>
                    <a:pt x="7589" y="7498"/>
                  </a:cubicBezTo>
                  <a:lnTo>
                    <a:pt x="7589" y="7498"/>
                  </a:lnTo>
                  <a:cubicBezTo>
                    <a:pt x="7690" y="7420"/>
                    <a:pt x="7813" y="7330"/>
                    <a:pt x="7895" y="7194"/>
                  </a:cubicBezTo>
                  <a:lnTo>
                    <a:pt x="7895" y="7194"/>
                  </a:lnTo>
                  <a:cubicBezTo>
                    <a:pt x="7810" y="7269"/>
                    <a:pt x="7731" y="7338"/>
                    <a:pt x="7699" y="7370"/>
                  </a:cubicBezTo>
                  <a:cubicBezTo>
                    <a:pt x="7780" y="7290"/>
                    <a:pt x="7845" y="7224"/>
                    <a:pt x="7907" y="7173"/>
                  </a:cubicBezTo>
                  <a:lnTo>
                    <a:pt x="7907" y="7173"/>
                  </a:lnTo>
                  <a:cubicBezTo>
                    <a:pt x="7911" y="7165"/>
                    <a:pt x="7915" y="7158"/>
                    <a:pt x="7919" y="7150"/>
                  </a:cubicBezTo>
                  <a:lnTo>
                    <a:pt x="8029" y="7040"/>
                  </a:lnTo>
                  <a:cubicBezTo>
                    <a:pt x="8128" y="6966"/>
                    <a:pt x="8172" y="6936"/>
                    <a:pt x="8178" y="6936"/>
                  </a:cubicBezTo>
                  <a:cubicBezTo>
                    <a:pt x="8188" y="6936"/>
                    <a:pt x="8094" y="7020"/>
                    <a:pt x="7984" y="7116"/>
                  </a:cubicBezTo>
                  <a:lnTo>
                    <a:pt x="7984" y="7116"/>
                  </a:lnTo>
                  <a:cubicBezTo>
                    <a:pt x="8063" y="7065"/>
                    <a:pt x="8144" y="7040"/>
                    <a:pt x="8249" y="7040"/>
                  </a:cubicBezTo>
                  <a:cubicBezTo>
                    <a:pt x="8579" y="6710"/>
                    <a:pt x="9019" y="6600"/>
                    <a:pt x="9349" y="6380"/>
                  </a:cubicBezTo>
                  <a:cubicBezTo>
                    <a:pt x="10229" y="5940"/>
                    <a:pt x="10889" y="5280"/>
                    <a:pt x="11109" y="4400"/>
                  </a:cubicBezTo>
                  <a:cubicBezTo>
                    <a:pt x="11659" y="2531"/>
                    <a:pt x="10559" y="661"/>
                    <a:pt x="8689" y="111"/>
                  </a:cubicBezTo>
                  <a:cubicBezTo>
                    <a:pt x="8396" y="37"/>
                    <a:pt x="8102" y="1"/>
                    <a:pt x="7809"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4" name="Google Shape;2664;p44">
              <a:extLst>
                <a:ext uri="{FF2B5EF4-FFF2-40B4-BE49-F238E27FC236}">
                  <a16:creationId xmlns:a16="http://schemas.microsoft.com/office/drawing/2014/main" id="{DB6DCC71-A6BB-D1DD-2068-E7A51C2CD824}"/>
                </a:ext>
              </a:extLst>
            </p:cNvPr>
            <p:cNvSpPr/>
            <p:nvPr/>
          </p:nvSpPr>
          <p:spPr>
            <a:xfrm>
              <a:off x="854050" y="3496700"/>
              <a:ext cx="485800" cy="510175"/>
            </a:xfrm>
            <a:custGeom>
              <a:avLst/>
              <a:gdLst/>
              <a:ahLst/>
              <a:cxnLst/>
              <a:rect l="l" t="t" r="r" b="b"/>
              <a:pathLst>
                <a:path w="19432" h="20407" extrusionOk="0">
                  <a:moveTo>
                    <a:pt x="8959" y="9068"/>
                  </a:moveTo>
                  <a:cubicBezTo>
                    <a:pt x="8926" y="9145"/>
                    <a:pt x="8899" y="9201"/>
                    <a:pt x="8890" y="9201"/>
                  </a:cubicBezTo>
                  <a:cubicBezTo>
                    <a:pt x="8883" y="9201"/>
                    <a:pt x="8887" y="9166"/>
                    <a:pt x="8909" y="9078"/>
                  </a:cubicBezTo>
                  <a:cubicBezTo>
                    <a:pt x="8929" y="9078"/>
                    <a:pt x="8946" y="9074"/>
                    <a:pt x="8959" y="9068"/>
                  </a:cubicBezTo>
                  <a:close/>
                  <a:moveTo>
                    <a:pt x="8799" y="10618"/>
                  </a:moveTo>
                  <a:lnTo>
                    <a:pt x="8799" y="10618"/>
                  </a:lnTo>
                  <a:cubicBezTo>
                    <a:pt x="8825" y="10711"/>
                    <a:pt x="8847" y="10795"/>
                    <a:pt x="8867" y="10870"/>
                  </a:cubicBezTo>
                  <a:lnTo>
                    <a:pt x="8867" y="10870"/>
                  </a:lnTo>
                  <a:cubicBezTo>
                    <a:pt x="8849" y="10788"/>
                    <a:pt x="8828" y="10703"/>
                    <a:pt x="8799" y="10618"/>
                  </a:cubicBezTo>
                  <a:close/>
                  <a:moveTo>
                    <a:pt x="8867" y="10870"/>
                  </a:moveTo>
                  <a:lnTo>
                    <a:pt x="8867" y="10870"/>
                  </a:lnTo>
                  <a:cubicBezTo>
                    <a:pt x="8903" y="11039"/>
                    <a:pt x="8924" y="11192"/>
                    <a:pt x="8964" y="11295"/>
                  </a:cubicBezTo>
                  <a:lnTo>
                    <a:pt x="8964" y="11295"/>
                  </a:lnTo>
                  <a:cubicBezTo>
                    <a:pt x="8950" y="11211"/>
                    <a:pt x="8919" y="11075"/>
                    <a:pt x="8867" y="10870"/>
                  </a:cubicBezTo>
                  <a:close/>
                  <a:moveTo>
                    <a:pt x="9639" y="12826"/>
                  </a:moveTo>
                  <a:cubicBezTo>
                    <a:pt x="9691" y="12903"/>
                    <a:pt x="9728" y="12960"/>
                    <a:pt x="9718" y="12960"/>
                  </a:cubicBezTo>
                  <a:cubicBezTo>
                    <a:pt x="9714" y="12960"/>
                    <a:pt x="9702" y="12950"/>
                    <a:pt x="9679" y="12927"/>
                  </a:cubicBezTo>
                  <a:lnTo>
                    <a:pt x="9639" y="12826"/>
                  </a:lnTo>
                  <a:close/>
                  <a:moveTo>
                    <a:pt x="12339" y="0"/>
                  </a:moveTo>
                  <a:cubicBezTo>
                    <a:pt x="11129" y="0"/>
                    <a:pt x="9932" y="191"/>
                    <a:pt x="8799" y="609"/>
                  </a:cubicBezTo>
                  <a:cubicBezTo>
                    <a:pt x="2750" y="2809"/>
                    <a:pt x="0" y="9738"/>
                    <a:pt x="2970" y="15457"/>
                  </a:cubicBezTo>
                  <a:cubicBezTo>
                    <a:pt x="4070" y="17437"/>
                    <a:pt x="5830" y="19087"/>
                    <a:pt x="7920" y="19967"/>
                  </a:cubicBezTo>
                  <a:cubicBezTo>
                    <a:pt x="8433" y="20260"/>
                    <a:pt x="8995" y="20407"/>
                    <a:pt x="9606" y="20407"/>
                  </a:cubicBezTo>
                  <a:cubicBezTo>
                    <a:pt x="9912" y="20407"/>
                    <a:pt x="10229" y="20370"/>
                    <a:pt x="10559" y="20297"/>
                  </a:cubicBezTo>
                  <a:cubicBezTo>
                    <a:pt x="11329" y="20077"/>
                    <a:pt x="12099" y="19527"/>
                    <a:pt x="12539" y="18757"/>
                  </a:cubicBezTo>
                  <a:cubicBezTo>
                    <a:pt x="13309" y="17217"/>
                    <a:pt x="13089" y="14797"/>
                    <a:pt x="11329" y="14027"/>
                  </a:cubicBezTo>
                  <a:lnTo>
                    <a:pt x="11549" y="13917"/>
                  </a:lnTo>
                  <a:cubicBezTo>
                    <a:pt x="11109" y="13807"/>
                    <a:pt x="10779" y="13587"/>
                    <a:pt x="10449" y="13477"/>
                  </a:cubicBezTo>
                  <a:lnTo>
                    <a:pt x="10119" y="13147"/>
                  </a:lnTo>
                  <a:cubicBezTo>
                    <a:pt x="10002" y="13069"/>
                    <a:pt x="9940" y="13033"/>
                    <a:pt x="9916" y="13024"/>
                  </a:cubicBezTo>
                  <a:lnTo>
                    <a:pt x="9916" y="13024"/>
                  </a:lnTo>
                  <a:cubicBezTo>
                    <a:pt x="9793" y="12913"/>
                    <a:pt x="9701" y="12795"/>
                    <a:pt x="9569" y="12597"/>
                  </a:cubicBezTo>
                  <a:lnTo>
                    <a:pt x="9533" y="12561"/>
                  </a:lnTo>
                  <a:lnTo>
                    <a:pt x="9533" y="12561"/>
                  </a:lnTo>
                  <a:lnTo>
                    <a:pt x="9459" y="12377"/>
                  </a:lnTo>
                  <a:cubicBezTo>
                    <a:pt x="9306" y="12224"/>
                    <a:pt x="9206" y="12071"/>
                    <a:pt x="9123" y="11881"/>
                  </a:cubicBezTo>
                  <a:lnTo>
                    <a:pt x="9123" y="11881"/>
                  </a:lnTo>
                  <a:cubicBezTo>
                    <a:pt x="9099" y="11761"/>
                    <a:pt x="9019" y="11574"/>
                    <a:pt x="9019" y="11388"/>
                  </a:cubicBezTo>
                  <a:cubicBezTo>
                    <a:pt x="8997" y="11365"/>
                    <a:pt x="8979" y="11333"/>
                    <a:pt x="8964" y="11295"/>
                  </a:cubicBezTo>
                  <a:lnTo>
                    <a:pt x="8964" y="11295"/>
                  </a:lnTo>
                  <a:cubicBezTo>
                    <a:pt x="8977" y="11370"/>
                    <a:pt x="8976" y="11402"/>
                    <a:pt x="8967" y="11402"/>
                  </a:cubicBezTo>
                  <a:cubicBezTo>
                    <a:pt x="8942" y="11402"/>
                    <a:pt x="8856" y="11175"/>
                    <a:pt x="8799" y="10948"/>
                  </a:cubicBezTo>
                  <a:cubicBezTo>
                    <a:pt x="8690" y="10618"/>
                    <a:pt x="8799" y="10618"/>
                    <a:pt x="8799" y="10508"/>
                  </a:cubicBezTo>
                  <a:lnTo>
                    <a:pt x="8799" y="10005"/>
                  </a:lnTo>
                  <a:lnTo>
                    <a:pt x="8799" y="10005"/>
                  </a:lnTo>
                  <a:cubicBezTo>
                    <a:pt x="8829" y="9818"/>
                    <a:pt x="8869" y="9569"/>
                    <a:pt x="8909" y="9408"/>
                  </a:cubicBezTo>
                  <a:cubicBezTo>
                    <a:pt x="8999" y="9228"/>
                    <a:pt x="9089" y="8975"/>
                    <a:pt x="9119" y="8769"/>
                  </a:cubicBezTo>
                  <a:lnTo>
                    <a:pt x="9119" y="8769"/>
                  </a:lnTo>
                  <a:lnTo>
                    <a:pt x="9239" y="8528"/>
                  </a:lnTo>
                  <a:cubicBezTo>
                    <a:pt x="9385" y="8310"/>
                    <a:pt x="9770" y="7900"/>
                    <a:pt x="9730" y="7900"/>
                  </a:cubicBezTo>
                  <a:cubicBezTo>
                    <a:pt x="9709" y="7900"/>
                    <a:pt x="9576" y="8009"/>
                    <a:pt x="9239" y="8308"/>
                  </a:cubicBezTo>
                  <a:cubicBezTo>
                    <a:pt x="9459" y="8088"/>
                    <a:pt x="9679" y="7868"/>
                    <a:pt x="9899" y="7648"/>
                  </a:cubicBezTo>
                  <a:lnTo>
                    <a:pt x="10009" y="7538"/>
                  </a:lnTo>
                  <a:lnTo>
                    <a:pt x="10009" y="7538"/>
                  </a:lnTo>
                  <a:cubicBezTo>
                    <a:pt x="10339" y="7318"/>
                    <a:pt x="10559" y="7208"/>
                    <a:pt x="10889" y="7098"/>
                  </a:cubicBezTo>
                  <a:cubicBezTo>
                    <a:pt x="10925" y="7074"/>
                    <a:pt x="10954" y="7054"/>
                    <a:pt x="10978" y="7036"/>
                  </a:cubicBezTo>
                  <a:lnTo>
                    <a:pt x="10978" y="7036"/>
                  </a:lnTo>
                  <a:lnTo>
                    <a:pt x="11219" y="6988"/>
                  </a:lnTo>
                  <a:lnTo>
                    <a:pt x="11659" y="6878"/>
                  </a:lnTo>
                  <a:lnTo>
                    <a:pt x="11989" y="6878"/>
                  </a:lnTo>
                  <a:cubicBezTo>
                    <a:pt x="12090" y="6838"/>
                    <a:pt x="12121" y="6812"/>
                    <a:pt x="12107" y="6797"/>
                  </a:cubicBezTo>
                  <a:lnTo>
                    <a:pt x="12107" y="6797"/>
                  </a:lnTo>
                  <a:cubicBezTo>
                    <a:pt x="12136" y="6796"/>
                    <a:pt x="12166" y="6796"/>
                    <a:pt x="12195" y="6796"/>
                  </a:cubicBezTo>
                  <a:cubicBezTo>
                    <a:pt x="12402" y="6796"/>
                    <a:pt x="12594" y="6823"/>
                    <a:pt x="12759" y="6878"/>
                  </a:cubicBezTo>
                  <a:cubicBezTo>
                    <a:pt x="12979" y="6878"/>
                    <a:pt x="13309" y="6878"/>
                    <a:pt x="13529" y="6988"/>
                  </a:cubicBezTo>
                  <a:cubicBezTo>
                    <a:pt x="13896" y="7089"/>
                    <a:pt x="14245" y="7135"/>
                    <a:pt x="14574" y="7135"/>
                  </a:cubicBezTo>
                  <a:cubicBezTo>
                    <a:pt x="18197" y="7135"/>
                    <a:pt x="19432" y="1498"/>
                    <a:pt x="15399" y="389"/>
                  </a:cubicBezTo>
                  <a:cubicBezTo>
                    <a:pt x="14391" y="137"/>
                    <a:pt x="13361" y="0"/>
                    <a:pt x="12339"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5" name="Google Shape;2665;p44">
              <a:extLst>
                <a:ext uri="{FF2B5EF4-FFF2-40B4-BE49-F238E27FC236}">
                  <a16:creationId xmlns:a16="http://schemas.microsoft.com/office/drawing/2014/main" id="{ABA7E1E0-D59C-CFBE-53D5-886E998D9583}"/>
                </a:ext>
              </a:extLst>
            </p:cNvPr>
            <p:cNvSpPr/>
            <p:nvPr/>
          </p:nvSpPr>
          <p:spPr>
            <a:xfrm>
              <a:off x="1566225" y="3495400"/>
              <a:ext cx="412475" cy="509625"/>
            </a:xfrm>
            <a:custGeom>
              <a:avLst/>
              <a:gdLst/>
              <a:ahLst/>
              <a:cxnLst/>
              <a:rect l="l" t="t" r="r" b="b"/>
              <a:pathLst>
                <a:path w="16499" h="20385" extrusionOk="0">
                  <a:moveTo>
                    <a:pt x="6966" y="10381"/>
                  </a:moveTo>
                  <a:lnTo>
                    <a:pt x="6966" y="10381"/>
                  </a:lnTo>
                  <a:cubicBezTo>
                    <a:pt x="6971" y="10442"/>
                    <a:pt x="6975" y="10501"/>
                    <a:pt x="6977" y="10550"/>
                  </a:cubicBezTo>
                  <a:lnTo>
                    <a:pt x="6977" y="10550"/>
                  </a:lnTo>
                  <a:cubicBezTo>
                    <a:pt x="7027" y="10526"/>
                    <a:pt x="7024" y="10457"/>
                    <a:pt x="6966" y="10381"/>
                  </a:cubicBezTo>
                  <a:close/>
                  <a:moveTo>
                    <a:pt x="7150" y="11110"/>
                  </a:moveTo>
                  <a:cubicBezTo>
                    <a:pt x="7150" y="11110"/>
                    <a:pt x="7186" y="11205"/>
                    <a:pt x="7226" y="11318"/>
                  </a:cubicBezTo>
                  <a:lnTo>
                    <a:pt x="7226" y="11318"/>
                  </a:lnTo>
                  <a:cubicBezTo>
                    <a:pt x="7193" y="11248"/>
                    <a:pt x="7150" y="11179"/>
                    <a:pt x="7150" y="11110"/>
                  </a:cubicBezTo>
                  <a:close/>
                  <a:moveTo>
                    <a:pt x="7260" y="11414"/>
                  </a:moveTo>
                  <a:cubicBezTo>
                    <a:pt x="7260" y="11423"/>
                    <a:pt x="7260" y="11431"/>
                    <a:pt x="7260" y="11440"/>
                  </a:cubicBezTo>
                  <a:cubicBezTo>
                    <a:pt x="7266" y="11449"/>
                    <a:pt x="7272" y="11458"/>
                    <a:pt x="7278" y="11467"/>
                  </a:cubicBezTo>
                  <a:lnTo>
                    <a:pt x="7278" y="11467"/>
                  </a:lnTo>
                  <a:cubicBezTo>
                    <a:pt x="7272" y="11450"/>
                    <a:pt x="7266" y="11432"/>
                    <a:pt x="7260" y="11414"/>
                  </a:cubicBezTo>
                  <a:close/>
                  <a:moveTo>
                    <a:pt x="8710" y="13146"/>
                  </a:moveTo>
                  <a:cubicBezTo>
                    <a:pt x="8729" y="13146"/>
                    <a:pt x="8861" y="13197"/>
                    <a:pt x="8992" y="13249"/>
                  </a:cubicBezTo>
                  <a:lnTo>
                    <a:pt x="8992" y="13249"/>
                  </a:lnTo>
                  <a:cubicBezTo>
                    <a:pt x="8930" y="13233"/>
                    <a:pt x="8866" y="13216"/>
                    <a:pt x="8800" y="13199"/>
                  </a:cubicBezTo>
                  <a:cubicBezTo>
                    <a:pt x="8724" y="13161"/>
                    <a:pt x="8700" y="13146"/>
                    <a:pt x="8710" y="13146"/>
                  </a:cubicBezTo>
                  <a:close/>
                  <a:moveTo>
                    <a:pt x="9077" y="13283"/>
                  </a:moveTo>
                  <a:cubicBezTo>
                    <a:pt x="9182" y="13326"/>
                    <a:pt x="9269" y="13362"/>
                    <a:pt x="9266" y="13362"/>
                  </a:cubicBezTo>
                  <a:cubicBezTo>
                    <a:pt x="9264" y="13362"/>
                    <a:pt x="9224" y="13347"/>
                    <a:pt x="9129" y="13309"/>
                  </a:cubicBezTo>
                  <a:lnTo>
                    <a:pt x="9077" y="13283"/>
                  </a:lnTo>
                  <a:close/>
                  <a:moveTo>
                    <a:pt x="9671" y="13480"/>
                  </a:moveTo>
                  <a:cubicBezTo>
                    <a:pt x="9741" y="13480"/>
                    <a:pt x="9936" y="13493"/>
                    <a:pt x="10339" y="13529"/>
                  </a:cubicBezTo>
                  <a:lnTo>
                    <a:pt x="10119" y="13529"/>
                  </a:lnTo>
                  <a:cubicBezTo>
                    <a:pt x="9899" y="13529"/>
                    <a:pt x="9533" y="13480"/>
                    <a:pt x="9671" y="13480"/>
                  </a:cubicBezTo>
                  <a:close/>
                  <a:moveTo>
                    <a:pt x="11549" y="13498"/>
                  </a:moveTo>
                  <a:cubicBezTo>
                    <a:pt x="11551" y="13498"/>
                    <a:pt x="11492" y="13506"/>
                    <a:pt x="11329" y="13529"/>
                  </a:cubicBezTo>
                  <a:lnTo>
                    <a:pt x="11302" y="13529"/>
                  </a:lnTo>
                  <a:cubicBezTo>
                    <a:pt x="11429" y="13513"/>
                    <a:pt x="11547" y="13498"/>
                    <a:pt x="11549" y="13498"/>
                  </a:cubicBezTo>
                  <a:close/>
                  <a:moveTo>
                    <a:pt x="7810" y="1"/>
                  </a:moveTo>
                  <a:cubicBezTo>
                    <a:pt x="7223" y="1"/>
                    <a:pt x="6636" y="147"/>
                    <a:pt x="6050" y="441"/>
                  </a:cubicBezTo>
                  <a:lnTo>
                    <a:pt x="6160" y="441"/>
                  </a:lnTo>
                  <a:cubicBezTo>
                    <a:pt x="2420" y="2091"/>
                    <a:pt x="0" y="5830"/>
                    <a:pt x="110" y="9900"/>
                  </a:cubicBezTo>
                  <a:cubicBezTo>
                    <a:pt x="110" y="13859"/>
                    <a:pt x="2310" y="17489"/>
                    <a:pt x="5720" y="19249"/>
                  </a:cubicBezTo>
                  <a:cubicBezTo>
                    <a:pt x="7322" y="20015"/>
                    <a:pt x="9013" y="20384"/>
                    <a:pt x="10708" y="20384"/>
                  </a:cubicBezTo>
                  <a:cubicBezTo>
                    <a:pt x="11689" y="20384"/>
                    <a:pt x="12671" y="20261"/>
                    <a:pt x="13639" y="20019"/>
                  </a:cubicBezTo>
                  <a:cubicBezTo>
                    <a:pt x="15399" y="19579"/>
                    <a:pt x="16499" y="17599"/>
                    <a:pt x="16059" y="15839"/>
                  </a:cubicBezTo>
                  <a:cubicBezTo>
                    <a:pt x="15596" y="14266"/>
                    <a:pt x="14199" y="13316"/>
                    <a:pt x="12654" y="13316"/>
                  </a:cubicBezTo>
                  <a:cubicBezTo>
                    <a:pt x="12363" y="13316"/>
                    <a:pt x="12066" y="13350"/>
                    <a:pt x="11769" y="13419"/>
                  </a:cubicBezTo>
                  <a:lnTo>
                    <a:pt x="11109" y="13529"/>
                  </a:lnTo>
                  <a:lnTo>
                    <a:pt x="10339" y="13529"/>
                  </a:lnTo>
                  <a:lnTo>
                    <a:pt x="9899" y="13419"/>
                  </a:lnTo>
                  <a:cubicBezTo>
                    <a:pt x="9629" y="13419"/>
                    <a:pt x="9358" y="13345"/>
                    <a:pt x="9027" y="13258"/>
                  </a:cubicBezTo>
                  <a:lnTo>
                    <a:pt x="9027" y="13258"/>
                  </a:lnTo>
                  <a:lnTo>
                    <a:pt x="8690" y="13089"/>
                  </a:lnTo>
                  <a:lnTo>
                    <a:pt x="8414" y="12906"/>
                  </a:lnTo>
                  <a:lnTo>
                    <a:pt x="8414" y="12906"/>
                  </a:lnTo>
                  <a:cubicBezTo>
                    <a:pt x="8139" y="12539"/>
                    <a:pt x="8127" y="12533"/>
                    <a:pt x="7920" y="12429"/>
                  </a:cubicBezTo>
                  <a:cubicBezTo>
                    <a:pt x="7920" y="12429"/>
                    <a:pt x="7810" y="12319"/>
                    <a:pt x="7700" y="12210"/>
                  </a:cubicBezTo>
                  <a:cubicBezTo>
                    <a:pt x="7700" y="12210"/>
                    <a:pt x="7697" y="12204"/>
                    <a:pt x="7691" y="12193"/>
                  </a:cubicBezTo>
                  <a:lnTo>
                    <a:pt x="7691" y="12193"/>
                  </a:lnTo>
                  <a:cubicBezTo>
                    <a:pt x="7802" y="12312"/>
                    <a:pt x="7920" y="12429"/>
                    <a:pt x="7920" y="12429"/>
                  </a:cubicBezTo>
                  <a:lnTo>
                    <a:pt x="7590" y="11990"/>
                  </a:lnTo>
                  <a:cubicBezTo>
                    <a:pt x="7587" y="11988"/>
                    <a:pt x="7584" y="11986"/>
                    <a:pt x="7582" y="11984"/>
                  </a:cubicBezTo>
                  <a:lnTo>
                    <a:pt x="7582" y="11984"/>
                  </a:lnTo>
                  <a:cubicBezTo>
                    <a:pt x="7502" y="11836"/>
                    <a:pt x="7391" y="11639"/>
                    <a:pt x="7278" y="11467"/>
                  </a:cubicBezTo>
                  <a:lnTo>
                    <a:pt x="7278" y="11467"/>
                  </a:lnTo>
                  <a:cubicBezTo>
                    <a:pt x="7316" y="11579"/>
                    <a:pt x="7344" y="11673"/>
                    <a:pt x="7333" y="11673"/>
                  </a:cubicBezTo>
                  <a:cubicBezTo>
                    <a:pt x="7326" y="11673"/>
                    <a:pt x="7304" y="11638"/>
                    <a:pt x="7260" y="11550"/>
                  </a:cubicBezTo>
                  <a:cubicBezTo>
                    <a:pt x="7260" y="11550"/>
                    <a:pt x="7260" y="11503"/>
                    <a:pt x="7260" y="11440"/>
                  </a:cubicBezTo>
                  <a:cubicBezTo>
                    <a:pt x="7260" y="11427"/>
                    <a:pt x="7258" y="11415"/>
                    <a:pt x="7256" y="11403"/>
                  </a:cubicBezTo>
                  <a:lnTo>
                    <a:pt x="7256" y="11403"/>
                  </a:lnTo>
                  <a:cubicBezTo>
                    <a:pt x="7257" y="11407"/>
                    <a:pt x="7258" y="11410"/>
                    <a:pt x="7260" y="11414"/>
                  </a:cubicBezTo>
                  <a:lnTo>
                    <a:pt x="7260" y="11414"/>
                  </a:lnTo>
                  <a:cubicBezTo>
                    <a:pt x="7260" y="11387"/>
                    <a:pt x="7260" y="11358"/>
                    <a:pt x="7260" y="11330"/>
                  </a:cubicBezTo>
                  <a:cubicBezTo>
                    <a:pt x="7166" y="11048"/>
                    <a:pt x="7072" y="10847"/>
                    <a:pt x="6978" y="10589"/>
                  </a:cubicBezTo>
                  <a:lnTo>
                    <a:pt x="6978" y="10589"/>
                  </a:lnTo>
                  <a:cubicBezTo>
                    <a:pt x="6979" y="10640"/>
                    <a:pt x="6977" y="10672"/>
                    <a:pt x="6970" y="10672"/>
                  </a:cubicBezTo>
                  <a:cubicBezTo>
                    <a:pt x="6962" y="10672"/>
                    <a:pt x="6950" y="10640"/>
                    <a:pt x="6930" y="10560"/>
                  </a:cubicBezTo>
                  <a:cubicBezTo>
                    <a:pt x="6944" y="10560"/>
                    <a:pt x="6956" y="10558"/>
                    <a:pt x="6966" y="10555"/>
                  </a:cubicBezTo>
                  <a:lnTo>
                    <a:pt x="6966" y="10555"/>
                  </a:lnTo>
                  <a:cubicBezTo>
                    <a:pt x="6970" y="10566"/>
                    <a:pt x="6974" y="10578"/>
                    <a:pt x="6978" y="10589"/>
                  </a:cubicBezTo>
                  <a:lnTo>
                    <a:pt x="6978" y="10589"/>
                  </a:lnTo>
                  <a:cubicBezTo>
                    <a:pt x="6978" y="10577"/>
                    <a:pt x="6978" y="10564"/>
                    <a:pt x="6977" y="10550"/>
                  </a:cubicBezTo>
                  <a:lnTo>
                    <a:pt x="6977" y="10550"/>
                  </a:lnTo>
                  <a:cubicBezTo>
                    <a:pt x="6974" y="10552"/>
                    <a:pt x="6970" y="10553"/>
                    <a:pt x="6966" y="10555"/>
                  </a:cubicBezTo>
                  <a:lnTo>
                    <a:pt x="6966" y="10555"/>
                  </a:lnTo>
                  <a:cubicBezTo>
                    <a:pt x="6954" y="10521"/>
                    <a:pt x="6942" y="10486"/>
                    <a:pt x="6930" y="10450"/>
                  </a:cubicBezTo>
                  <a:lnTo>
                    <a:pt x="6930" y="10340"/>
                  </a:lnTo>
                  <a:cubicBezTo>
                    <a:pt x="6943" y="10353"/>
                    <a:pt x="6955" y="10367"/>
                    <a:pt x="6966" y="10381"/>
                  </a:cubicBezTo>
                  <a:lnTo>
                    <a:pt x="6966" y="10381"/>
                  </a:lnTo>
                  <a:cubicBezTo>
                    <a:pt x="6951" y="10203"/>
                    <a:pt x="6930" y="10010"/>
                    <a:pt x="6930" y="10010"/>
                  </a:cubicBezTo>
                  <a:lnTo>
                    <a:pt x="6930" y="9570"/>
                  </a:lnTo>
                  <a:cubicBezTo>
                    <a:pt x="6930" y="9350"/>
                    <a:pt x="6930" y="9460"/>
                    <a:pt x="6930" y="9350"/>
                  </a:cubicBezTo>
                  <a:cubicBezTo>
                    <a:pt x="6930" y="9020"/>
                    <a:pt x="7040" y="8690"/>
                    <a:pt x="7150" y="8470"/>
                  </a:cubicBezTo>
                  <a:lnTo>
                    <a:pt x="7150" y="8470"/>
                  </a:lnTo>
                  <a:cubicBezTo>
                    <a:pt x="7043" y="8684"/>
                    <a:pt x="7005" y="8759"/>
                    <a:pt x="7003" y="8759"/>
                  </a:cubicBezTo>
                  <a:cubicBezTo>
                    <a:pt x="6999" y="8759"/>
                    <a:pt x="7150" y="8434"/>
                    <a:pt x="7150" y="8360"/>
                  </a:cubicBezTo>
                  <a:cubicBezTo>
                    <a:pt x="7155" y="8350"/>
                    <a:pt x="7161" y="8339"/>
                    <a:pt x="7167" y="8328"/>
                  </a:cubicBezTo>
                  <a:lnTo>
                    <a:pt x="7167" y="8328"/>
                  </a:lnTo>
                  <a:cubicBezTo>
                    <a:pt x="7157" y="8379"/>
                    <a:pt x="7150" y="8430"/>
                    <a:pt x="7150" y="8470"/>
                  </a:cubicBezTo>
                  <a:cubicBezTo>
                    <a:pt x="7173" y="8389"/>
                    <a:pt x="7191" y="8323"/>
                    <a:pt x="7205" y="8270"/>
                  </a:cubicBezTo>
                  <a:lnTo>
                    <a:pt x="7205" y="8270"/>
                  </a:lnTo>
                  <a:cubicBezTo>
                    <a:pt x="7191" y="8291"/>
                    <a:pt x="7178" y="8310"/>
                    <a:pt x="7167" y="8328"/>
                  </a:cubicBezTo>
                  <a:lnTo>
                    <a:pt x="7167" y="8328"/>
                  </a:lnTo>
                  <a:cubicBezTo>
                    <a:pt x="7193" y="8204"/>
                    <a:pt x="7237" y="8073"/>
                    <a:pt x="7246" y="8073"/>
                  </a:cubicBezTo>
                  <a:cubicBezTo>
                    <a:pt x="7252" y="8073"/>
                    <a:pt x="7243" y="8127"/>
                    <a:pt x="7205" y="8270"/>
                  </a:cubicBezTo>
                  <a:lnTo>
                    <a:pt x="7205" y="8270"/>
                  </a:lnTo>
                  <a:cubicBezTo>
                    <a:pt x="7381" y="8015"/>
                    <a:pt x="7810" y="7564"/>
                    <a:pt x="7810" y="7370"/>
                  </a:cubicBezTo>
                  <a:lnTo>
                    <a:pt x="7810" y="7370"/>
                  </a:lnTo>
                  <a:lnTo>
                    <a:pt x="8030" y="7150"/>
                  </a:lnTo>
                  <a:lnTo>
                    <a:pt x="8085" y="7123"/>
                  </a:lnTo>
                  <a:lnTo>
                    <a:pt x="8085" y="7123"/>
                  </a:lnTo>
                  <a:cubicBezTo>
                    <a:pt x="8002" y="7178"/>
                    <a:pt x="7920" y="7260"/>
                    <a:pt x="7810" y="7370"/>
                  </a:cubicBezTo>
                  <a:cubicBezTo>
                    <a:pt x="7854" y="7326"/>
                    <a:pt x="7986" y="7212"/>
                    <a:pt x="8107" y="7111"/>
                  </a:cubicBezTo>
                  <a:lnTo>
                    <a:pt x="8107" y="7111"/>
                  </a:lnTo>
                  <a:lnTo>
                    <a:pt x="8085" y="7123"/>
                  </a:lnTo>
                  <a:lnTo>
                    <a:pt x="8085" y="7123"/>
                  </a:lnTo>
                  <a:cubicBezTo>
                    <a:pt x="8096" y="7115"/>
                    <a:pt x="8108" y="7107"/>
                    <a:pt x="8120" y="7101"/>
                  </a:cubicBezTo>
                  <a:lnTo>
                    <a:pt x="8120" y="7101"/>
                  </a:lnTo>
                  <a:cubicBezTo>
                    <a:pt x="8116" y="7104"/>
                    <a:pt x="8111" y="7108"/>
                    <a:pt x="8107" y="7111"/>
                  </a:cubicBezTo>
                  <a:lnTo>
                    <a:pt x="8107" y="7111"/>
                  </a:lnTo>
                  <a:lnTo>
                    <a:pt x="8202" y="7064"/>
                  </a:lnTo>
                  <a:lnTo>
                    <a:pt x="8202" y="7064"/>
                  </a:lnTo>
                  <a:cubicBezTo>
                    <a:pt x="8250" y="7048"/>
                    <a:pt x="8301" y="7040"/>
                    <a:pt x="8360" y="7040"/>
                  </a:cubicBezTo>
                  <a:cubicBezTo>
                    <a:pt x="8690" y="6710"/>
                    <a:pt x="9129" y="6600"/>
                    <a:pt x="9569" y="6380"/>
                  </a:cubicBezTo>
                  <a:cubicBezTo>
                    <a:pt x="10339" y="5940"/>
                    <a:pt x="10889" y="5170"/>
                    <a:pt x="11109" y="4290"/>
                  </a:cubicBezTo>
                  <a:cubicBezTo>
                    <a:pt x="11659" y="2531"/>
                    <a:pt x="10559" y="551"/>
                    <a:pt x="8690" y="111"/>
                  </a:cubicBezTo>
                  <a:cubicBezTo>
                    <a:pt x="8396" y="37"/>
                    <a:pt x="8103" y="1"/>
                    <a:pt x="7810"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6" name="Google Shape;2666;p44">
              <a:extLst>
                <a:ext uri="{FF2B5EF4-FFF2-40B4-BE49-F238E27FC236}">
                  <a16:creationId xmlns:a16="http://schemas.microsoft.com/office/drawing/2014/main" id="{4982F9F4-05AE-B96B-A958-807954D7FB79}"/>
                </a:ext>
              </a:extLst>
            </p:cNvPr>
            <p:cNvSpPr/>
            <p:nvPr/>
          </p:nvSpPr>
          <p:spPr>
            <a:xfrm>
              <a:off x="2184900" y="3496700"/>
              <a:ext cx="485825" cy="510175"/>
            </a:xfrm>
            <a:custGeom>
              <a:avLst/>
              <a:gdLst/>
              <a:ahLst/>
              <a:cxnLst/>
              <a:rect l="l" t="t" r="r" b="b"/>
              <a:pathLst>
                <a:path w="19433" h="20407" extrusionOk="0">
                  <a:moveTo>
                    <a:pt x="8959" y="9068"/>
                  </a:moveTo>
                  <a:cubicBezTo>
                    <a:pt x="8926" y="9145"/>
                    <a:pt x="8899" y="9201"/>
                    <a:pt x="8891" y="9201"/>
                  </a:cubicBezTo>
                  <a:cubicBezTo>
                    <a:pt x="8883" y="9201"/>
                    <a:pt x="8888" y="9166"/>
                    <a:pt x="8910" y="9078"/>
                  </a:cubicBezTo>
                  <a:cubicBezTo>
                    <a:pt x="8930" y="9078"/>
                    <a:pt x="8946" y="9074"/>
                    <a:pt x="8959" y="9068"/>
                  </a:cubicBezTo>
                  <a:close/>
                  <a:moveTo>
                    <a:pt x="8800" y="10618"/>
                  </a:moveTo>
                  <a:cubicBezTo>
                    <a:pt x="8825" y="10711"/>
                    <a:pt x="8848" y="10795"/>
                    <a:pt x="8867" y="10870"/>
                  </a:cubicBezTo>
                  <a:lnTo>
                    <a:pt x="8867" y="10870"/>
                  </a:lnTo>
                  <a:cubicBezTo>
                    <a:pt x="8849" y="10788"/>
                    <a:pt x="8828" y="10703"/>
                    <a:pt x="8800" y="10618"/>
                  </a:cubicBezTo>
                  <a:close/>
                  <a:moveTo>
                    <a:pt x="8867" y="10870"/>
                  </a:moveTo>
                  <a:cubicBezTo>
                    <a:pt x="8903" y="11039"/>
                    <a:pt x="8924" y="11192"/>
                    <a:pt x="8964" y="11295"/>
                  </a:cubicBezTo>
                  <a:lnTo>
                    <a:pt x="8964" y="11295"/>
                  </a:lnTo>
                  <a:cubicBezTo>
                    <a:pt x="8950" y="11211"/>
                    <a:pt x="8920" y="11075"/>
                    <a:pt x="8867" y="10870"/>
                  </a:cubicBezTo>
                  <a:close/>
                  <a:moveTo>
                    <a:pt x="9639" y="12826"/>
                  </a:moveTo>
                  <a:lnTo>
                    <a:pt x="9639" y="12826"/>
                  </a:lnTo>
                  <a:cubicBezTo>
                    <a:pt x="9692" y="12903"/>
                    <a:pt x="9728" y="12960"/>
                    <a:pt x="9718" y="12960"/>
                  </a:cubicBezTo>
                  <a:cubicBezTo>
                    <a:pt x="9714" y="12960"/>
                    <a:pt x="9702" y="12950"/>
                    <a:pt x="9680" y="12927"/>
                  </a:cubicBezTo>
                  <a:lnTo>
                    <a:pt x="9639" y="12826"/>
                  </a:lnTo>
                  <a:close/>
                  <a:moveTo>
                    <a:pt x="12339" y="0"/>
                  </a:moveTo>
                  <a:cubicBezTo>
                    <a:pt x="11130" y="0"/>
                    <a:pt x="9932" y="191"/>
                    <a:pt x="8800" y="609"/>
                  </a:cubicBezTo>
                  <a:cubicBezTo>
                    <a:pt x="2751" y="2809"/>
                    <a:pt x="1" y="9738"/>
                    <a:pt x="2971" y="15457"/>
                  </a:cubicBezTo>
                  <a:cubicBezTo>
                    <a:pt x="4070" y="17437"/>
                    <a:pt x="5830" y="19087"/>
                    <a:pt x="7920" y="19967"/>
                  </a:cubicBezTo>
                  <a:cubicBezTo>
                    <a:pt x="8433" y="20260"/>
                    <a:pt x="8995" y="20407"/>
                    <a:pt x="9606" y="20407"/>
                  </a:cubicBezTo>
                  <a:cubicBezTo>
                    <a:pt x="9912" y="20407"/>
                    <a:pt x="10230" y="20370"/>
                    <a:pt x="10560" y="20297"/>
                  </a:cubicBezTo>
                  <a:cubicBezTo>
                    <a:pt x="11330" y="20077"/>
                    <a:pt x="12100" y="19527"/>
                    <a:pt x="12540" y="18757"/>
                  </a:cubicBezTo>
                  <a:cubicBezTo>
                    <a:pt x="13309" y="17217"/>
                    <a:pt x="13089" y="14797"/>
                    <a:pt x="11330" y="14027"/>
                  </a:cubicBezTo>
                  <a:lnTo>
                    <a:pt x="11550" y="13917"/>
                  </a:lnTo>
                  <a:cubicBezTo>
                    <a:pt x="11110" y="13807"/>
                    <a:pt x="10780" y="13587"/>
                    <a:pt x="10450" y="13477"/>
                  </a:cubicBezTo>
                  <a:lnTo>
                    <a:pt x="10120" y="13147"/>
                  </a:lnTo>
                  <a:cubicBezTo>
                    <a:pt x="10002" y="13069"/>
                    <a:pt x="9941" y="13033"/>
                    <a:pt x="9917" y="13024"/>
                  </a:cubicBezTo>
                  <a:lnTo>
                    <a:pt x="9917" y="13024"/>
                  </a:lnTo>
                  <a:cubicBezTo>
                    <a:pt x="9793" y="12913"/>
                    <a:pt x="9701" y="12795"/>
                    <a:pt x="9570" y="12597"/>
                  </a:cubicBezTo>
                  <a:lnTo>
                    <a:pt x="9533" y="12561"/>
                  </a:lnTo>
                  <a:lnTo>
                    <a:pt x="9460" y="12377"/>
                  </a:lnTo>
                  <a:cubicBezTo>
                    <a:pt x="9307" y="12224"/>
                    <a:pt x="9207" y="12071"/>
                    <a:pt x="9123" y="11881"/>
                  </a:cubicBezTo>
                  <a:lnTo>
                    <a:pt x="9123" y="11881"/>
                  </a:lnTo>
                  <a:cubicBezTo>
                    <a:pt x="9099" y="11761"/>
                    <a:pt x="9020" y="11574"/>
                    <a:pt x="9020" y="11388"/>
                  </a:cubicBezTo>
                  <a:cubicBezTo>
                    <a:pt x="8997" y="11365"/>
                    <a:pt x="8980" y="11333"/>
                    <a:pt x="8964" y="11295"/>
                  </a:cubicBezTo>
                  <a:lnTo>
                    <a:pt x="8964" y="11295"/>
                  </a:lnTo>
                  <a:cubicBezTo>
                    <a:pt x="8977" y="11370"/>
                    <a:pt x="8977" y="11402"/>
                    <a:pt x="8967" y="11402"/>
                  </a:cubicBezTo>
                  <a:cubicBezTo>
                    <a:pt x="8943" y="11402"/>
                    <a:pt x="8857" y="11175"/>
                    <a:pt x="8800" y="10948"/>
                  </a:cubicBezTo>
                  <a:cubicBezTo>
                    <a:pt x="8690" y="10618"/>
                    <a:pt x="8800" y="10618"/>
                    <a:pt x="8800" y="10508"/>
                  </a:cubicBezTo>
                  <a:lnTo>
                    <a:pt x="8800" y="10005"/>
                  </a:lnTo>
                  <a:lnTo>
                    <a:pt x="8800" y="10005"/>
                  </a:lnTo>
                  <a:cubicBezTo>
                    <a:pt x="8829" y="9818"/>
                    <a:pt x="8870" y="9569"/>
                    <a:pt x="8910" y="9408"/>
                  </a:cubicBezTo>
                  <a:cubicBezTo>
                    <a:pt x="9000" y="9228"/>
                    <a:pt x="9090" y="8975"/>
                    <a:pt x="9119" y="8769"/>
                  </a:cubicBezTo>
                  <a:lnTo>
                    <a:pt x="9119" y="8769"/>
                  </a:lnTo>
                  <a:lnTo>
                    <a:pt x="9240" y="8528"/>
                  </a:lnTo>
                  <a:cubicBezTo>
                    <a:pt x="9385" y="8310"/>
                    <a:pt x="9770" y="7900"/>
                    <a:pt x="9730" y="7900"/>
                  </a:cubicBezTo>
                  <a:cubicBezTo>
                    <a:pt x="9709" y="7900"/>
                    <a:pt x="9576" y="8009"/>
                    <a:pt x="9240" y="8308"/>
                  </a:cubicBezTo>
                  <a:cubicBezTo>
                    <a:pt x="9460" y="8088"/>
                    <a:pt x="9680" y="7868"/>
                    <a:pt x="9900" y="7648"/>
                  </a:cubicBezTo>
                  <a:lnTo>
                    <a:pt x="10010" y="7538"/>
                  </a:lnTo>
                  <a:lnTo>
                    <a:pt x="10010" y="7538"/>
                  </a:lnTo>
                  <a:cubicBezTo>
                    <a:pt x="10340" y="7318"/>
                    <a:pt x="10560" y="7208"/>
                    <a:pt x="10890" y="7098"/>
                  </a:cubicBezTo>
                  <a:cubicBezTo>
                    <a:pt x="10925" y="7074"/>
                    <a:pt x="10955" y="7054"/>
                    <a:pt x="10979" y="7036"/>
                  </a:cubicBezTo>
                  <a:lnTo>
                    <a:pt x="10979" y="7036"/>
                  </a:lnTo>
                  <a:lnTo>
                    <a:pt x="11220" y="6988"/>
                  </a:lnTo>
                  <a:lnTo>
                    <a:pt x="11660" y="6878"/>
                  </a:lnTo>
                  <a:lnTo>
                    <a:pt x="11990" y="6878"/>
                  </a:lnTo>
                  <a:cubicBezTo>
                    <a:pt x="12091" y="6838"/>
                    <a:pt x="12121" y="6812"/>
                    <a:pt x="12107" y="6797"/>
                  </a:cubicBezTo>
                  <a:lnTo>
                    <a:pt x="12107" y="6797"/>
                  </a:lnTo>
                  <a:cubicBezTo>
                    <a:pt x="12137" y="6796"/>
                    <a:pt x="12166" y="6796"/>
                    <a:pt x="12196" y="6796"/>
                  </a:cubicBezTo>
                  <a:cubicBezTo>
                    <a:pt x="12402" y="6796"/>
                    <a:pt x="12595" y="6823"/>
                    <a:pt x="12759" y="6878"/>
                  </a:cubicBezTo>
                  <a:cubicBezTo>
                    <a:pt x="12979" y="6878"/>
                    <a:pt x="13309" y="6878"/>
                    <a:pt x="13529" y="6988"/>
                  </a:cubicBezTo>
                  <a:cubicBezTo>
                    <a:pt x="13896" y="7089"/>
                    <a:pt x="14245" y="7135"/>
                    <a:pt x="14574" y="7135"/>
                  </a:cubicBezTo>
                  <a:cubicBezTo>
                    <a:pt x="18197" y="7135"/>
                    <a:pt x="19432" y="1498"/>
                    <a:pt x="15399" y="389"/>
                  </a:cubicBezTo>
                  <a:cubicBezTo>
                    <a:pt x="14392" y="137"/>
                    <a:pt x="13361" y="0"/>
                    <a:pt x="1233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7" name="Google Shape;2667;p44">
              <a:extLst>
                <a:ext uri="{FF2B5EF4-FFF2-40B4-BE49-F238E27FC236}">
                  <a16:creationId xmlns:a16="http://schemas.microsoft.com/office/drawing/2014/main" id="{8CCAD833-1102-3721-817F-C77CA26B6B59}"/>
                </a:ext>
              </a:extLst>
            </p:cNvPr>
            <p:cNvSpPr/>
            <p:nvPr/>
          </p:nvSpPr>
          <p:spPr>
            <a:xfrm>
              <a:off x="2899825" y="3495400"/>
              <a:ext cx="409750" cy="509625"/>
            </a:xfrm>
            <a:custGeom>
              <a:avLst/>
              <a:gdLst/>
              <a:ahLst/>
              <a:cxnLst/>
              <a:rect l="l" t="t" r="r" b="b"/>
              <a:pathLst>
                <a:path w="16390" h="20385" extrusionOk="0">
                  <a:moveTo>
                    <a:pt x="8066" y="7100"/>
                  </a:moveTo>
                  <a:cubicBezTo>
                    <a:pt x="7985" y="7168"/>
                    <a:pt x="7899" y="7244"/>
                    <a:pt x="7850" y="7301"/>
                  </a:cubicBezTo>
                  <a:lnTo>
                    <a:pt x="7850" y="7301"/>
                  </a:lnTo>
                  <a:cubicBezTo>
                    <a:pt x="7911" y="7211"/>
                    <a:pt x="7991" y="7143"/>
                    <a:pt x="8066" y="7100"/>
                  </a:cubicBezTo>
                  <a:close/>
                  <a:moveTo>
                    <a:pt x="7184" y="8073"/>
                  </a:moveTo>
                  <a:cubicBezTo>
                    <a:pt x="7196" y="8073"/>
                    <a:pt x="7167" y="8175"/>
                    <a:pt x="7040" y="8470"/>
                  </a:cubicBezTo>
                  <a:cubicBezTo>
                    <a:pt x="7040" y="8334"/>
                    <a:pt x="7165" y="8073"/>
                    <a:pt x="7184" y="8073"/>
                  </a:cubicBezTo>
                  <a:close/>
                  <a:moveTo>
                    <a:pt x="7040" y="8470"/>
                  </a:moveTo>
                  <a:lnTo>
                    <a:pt x="7040" y="8470"/>
                  </a:lnTo>
                  <a:cubicBezTo>
                    <a:pt x="7003" y="8582"/>
                    <a:pt x="6978" y="8656"/>
                    <a:pt x="6963" y="8701"/>
                  </a:cubicBezTo>
                  <a:lnTo>
                    <a:pt x="6963" y="8701"/>
                  </a:lnTo>
                  <a:cubicBezTo>
                    <a:pt x="6983" y="8616"/>
                    <a:pt x="7006" y="8538"/>
                    <a:pt x="7040" y="8470"/>
                  </a:cubicBezTo>
                  <a:close/>
                  <a:moveTo>
                    <a:pt x="6854" y="9495"/>
                  </a:moveTo>
                  <a:lnTo>
                    <a:pt x="6854" y="9495"/>
                  </a:lnTo>
                  <a:cubicBezTo>
                    <a:pt x="6842" y="9562"/>
                    <a:pt x="6831" y="9609"/>
                    <a:pt x="6825" y="9609"/>
                  </a:cubicBezTo>
                  <a:cubicBezTo>
                    <a:pt x="6822" y="9609"/>
                    <a:pt x="6820" y="9597"/>
                    <a:pt x="6820" y="9570"/>
                  </a:cubicBezTo>
                  <a:cubicBezTo>
                    <a:pt x="6836" y="9539"/>
                    <a:pt x="6847" y="9514"/>
                    <a:pt x="6854" y="9495"/>
                  </a:cubicBezTo>
                  <a:close/>
                  <a:moveTo>
                    <a:pt x="8672" y="13146"/>
                  </a:moveTo>
                  <a:cubicBezTo>
                    <a:pt x="8677" y="13146"/>
                    <a:pt x="8814" y="13198"/>
                    <a:pt x="8955" y="13251"/>
                  </a:cubicBezTo>
                  <a:lnTo>
                    <a:pt x="8955" y="13251"/>
                  </a:lnTo>
                  <a:cubicBezTo>
                    <a:pt x="8903" y="13234"/>
                    <a:pt x="8852" y="13217"/>
                    <a:pt x="8800" y="13199"/>
                  </a:cubicBezTo>
                  <a:cubicBezTo>
                    <a:pt x="8705" y="13161"/>
                    <a:pt x="8669" y="13146"/>
                    <a:pt x="8672" y="13146"/>
                  </a:cubicBezTo>
                  <a:close/>
                  <a:moveTo>
                    <a:pt x="9611" y="13480"/>
                  </a:moveTo>
                  <a:cubicBezTo>
                    <a:pt x="9680" y="13480"/>
                    <a:pt x="9863" y="13493"/>
                    <a:pt x="10230" y="13529"/>
                  </a:cubicBezTo>
                  <a:lnTo>
                    <a:pt x="10010" y="13529"/>
                  </a:lnTo>
                  <a:cubicBezTo>
                    <a:pt x="9790" y="13529"/>
                    <a:pt x="9472" y="13480"/>
                    <a:pt x="9611" y="13480"/>
                  </a:cubicBezTo>
                  <a:close/>
                  <a:moveTo>
                    <a:pt x="7700" y="1"/>
                  </a:moveTo>
                  <a:cubicBezTo>
                    <a:pt x="7113" y="1"/>
                    <a:pt x="6527" y="147"/>
                    <a:pt x="5940" y="441"/>
                  </a:cubicBezTo>
                  <a:lnTo>
                    <a:pt x="6050" y="441"/>
                  </a:lnTo>
                  <a:cubicBezTo>
                    <a:pt x="2311" y="2091"/>
                    <a:pt x="1" y="5830"/>
                    <a:pt x="1" y="9900"/>
                  </a:cubicBezTo>
                  <a:cubicBezTo>
                    <a:pt x="1" y="13859"/>
                    <a:pt x="2201" y="17489"/>
                    <a:pt x="5720" y="19249"/>
                  </a:cubicBezTo>
                  <a:cubicBezTo>
                    <a:pt x="7253" y="20015"/>
                    <a:pt x="8918" y="20384"/>
                    <a:pt x="10604" y="20384"/>
                  </a:cubicBezTo>
                  <a:cubicBezTo>
                    <a:pt x="11579" y="20384"/>
                    <a:pt x="12562" y="20261"/>
                    <a:pt x="13529" y="20019"/>
                  </a:cubicBezTo>
                  <a:cubicBezTo>
                    <a:pt x="15399" y="19579"/>
                    <a:pt x="16389" y="17599"/>
                    <a:pt x="15949" y="15839"/>
                  </a:cubicBezTo>
                  <a:cubicBezTo>
                    <a:pt x="15486" y="14266"/>
                    <a:pt x="14090" y="13316"/>
                    <a:pt x="12544" y="13316"/>
                  </a:cubicBezTo>
                  <a:cubicBezTo>
                    <a:pt x="12253" y="13316"/>
                    <a:pt x="11956" y="13350"/>
                    <a:pt x="11660" y="13419"/>
                  </a:cubicBezTo>
                  <a:lnTo>
                    <a:pt x="11110" y="13529"/>
                  </a:lnTo>
                  <a:lnTo>
                    <a:pt x="10230" y="13529"/>
                  </a:lnTo>
                  <a:lnTo>
                    <a:pt x="9790" y="13419"/>
                  </a:lnTo>
                  <a:cubicBezTo>
                    <a:pt x="9563" y="13419"/>
                    <a:pt x="9336" y="13367"/>
                    <a:pt x="9110" y="13299"/>
                  </a:cubicBezTo>
                  <a:lnTo>
                    <a:pt x="9110" y="13299"/>
                  </a:lnTo>
                  <a:lnTo>
                    <a:pt x="8690" y="13089"/>
                  </a:lnTo>
                  <a:lnTo>
                    <a:pt x="8360" y="12869"/>
                  </a:lnTo>
                  <a:lnTo>
                    <a:pt x="8140" y="12649"/>
                  </a:lnTo>
                  <a:cubicBezTo>
                    <a:pt x="8136" y="12648"/>
                    <a:pt x="8133" y="12646"/>
                    <a:pt x="8129" y="12644"/>
                  </a:cubicBezTo>
                  <a:lnTo>
                    <a:pt x="8129" y="12644"/>
                  </a:lnTo>
                  <a:cubicBezTo>
                    <a:pt x="8000" y="12524"/>
                    <a:pt x="7949" y="12499"/>
                    <a:pt x="7810" y="12429"/>
                  </a:cubicBezTo>
                  <a:cubicBezTo>
                    <a:pt x="7810" y="12429"/>
                    <a:pt x="7789" y="12408"/>
                    <a:pt x="7765" y="12376"/>
                  </a:cubicBezTo>
                  <a:lnTo>
                    <a:pt x="7765" y="12376"/>
                  </a:lnTo>
                  <a:cubicBezTo>
                    <a:pt x="7793" y="12409"/>
                    <a:pt x="7810" y="12429"/>
                    <a:pt x="7810" y="12429"/>
                  </a:cubicBezTo>
                  <a:lnTo>
                    <a:pt x="7739" y="12334"/>
                  </a:lnTo>
                  <a:lnTo>
                    <a:pt x="7739" y="12334"/>
                  </a:lnTo>
                  <a:cubicBezTo>
                    <a:pt x="7718"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3"/>
                    <a:pt x="6867" y="9427"/>
                  </a:cubicBezTo>
                  <a:lnTo>
                    <a:pt x="6867" y="9427"/>
                  </a:lnTo>
                  <a:cubicBezTo>
                    <a:pt x="6857" y="9403"/>
                    <a:pt x="6820" y="9414"/>
                    <a:pt x="6820" y="9350"/>
                  </a:cubicBezTo>
                  <a:cubicBezTo>
                    <a:pt x="6891" y="9138"/>
                    <a:pt x="6916" y="8926"/>
                    <a:pt x="6954" y="8743"/>
                  </a:cubicBezTo>
                  <a:lnTo>
                    <a:pt x="6954" y="8743"/>
                  </a:lnTo>
                  <a:cubicBezTo>
                    <a:pt x="6984" y="8677"/>
                    <a:pt x="7086" y="8424"/>
                    <a:pt x="7150" y="8360"/>
                  </a:cubicBezTo>
                  <a:cubicBezTo>
                    <a:pt x="7150" y="8184"/>
                    <a:pt x="7500" y="7799"/>
                    <a:pt x="7642" y="7538"/>
                  </a:cubicBezTo>
                  <a:lnTo>
                    <a:pt x="7642" y="7538"/>
                  </a:lnTo>
                  <a:lnTo>
                    <a:pt x="8030" y="7150"/>
                  </a:lnTo>
                  <a:lnTo>
                    <a:pt x="8096" y="7084"/>
                  </a:lnTo>
                  <a:lnTo>
                    <a:pt x="8096" y="7084"/>
                  </a:lnTo>
                  <a:cubicBezTo>
                    <a:pt x="8155" y="7055"/>
                    <a:pt x="8210" y="7040"/>
                    <a:pt x="8250" y="7040"/>
                  </a:cubicBezTo>
                  <a:cubicBezTo>
                    <a:pt x="8690" y="6710"/>
                    <a:pt x="9020" y="6600"/>
                    <a:pt x="9460" y="6380"/>
                  </a:cubicBezTo>
                  <a:cubicBezTo>
                    <a:pt x="10230" y="5940"/>
                    <a:pt x="10780" y="5170"/>
                    <a:pt x="11000" y="4290"/>
                  </a:cubicBezTo>
                  <a:cubicBezTo>
                    <a:pt x="11550" y="2531"/>
                    <a:pt x="10450" y="551"/>
                    <a:pt x="8580" y="111"/>
                  </a:cubicBezTo>
                  <a:cubicBezTo>
                    <a:pt x="8287" y="37"/>
                    <a:pt x="7993" y="1"/>
                    <a:pt x="7700"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8" name="Google Shape;2668;p44">
              <a:extLst>
                <a:ext uri="{FF2B5EF4-FFF2-40B4-BE49-F238E27FC236}">
                  <a16:creationId xmlns:a16="http://schemas.microsoft.com/office/drawing/2014/main" id="{486AD9A1-66EA-2B89-2867-4C350B613DC9}"/>
                </a:ext>
              </a:extLst>
            </p:cNvPr>
            <p:cNvSpPr/>
            <p:nvPr/>
          </p:nvSpPr>
          <p:spPr>
            <a:xfrm>
              <a:off x="3518525" y="3496700"/>
              <a:ext cx="483050" cy="510175"/>
            </a:xfrm>
            <a:custGeom>
              <a:avLst/>
              <a:gdLst/>
              <a:ahLst/>
              <a:cxnLst/>
              <a:rect l="l" t="t" r="r" b="b"/>
              <a:pathLst>
                <a:path w="19322" h="20407" extrusionOk="0">
                  <a:moveTo>
                    <a:pt x="9529" y="12826"/>
                  </a:moveTo>
                  <a:cubicBezTo>
                    <a:pt x="9581" y="12903"/>
                    <a:pt x="9618" y="12960"/>
                    <a:pt x="9608" y="12960"/>
                  </a:cubicBezTo>
                  <a:cubicBezTo>
                    <a:pt x="9604" y="12960"/>
                    <a:pt x="9592" y="12950"/>
                    <a:pt x="9569" y="12927"/>
                  </a:cubicBezTo>
                  <a:lnTo>
                    <a:pt x="9529" y="12826"/>
                  </a:lnTo>
                  <a:close/>
                  <a:moveTo>
                    <a:pt x="12266" y="0"/>
                  </a:moveTo>
                  <a:cubicBezTo>
                    <a:pt x="11074" y="0"/>
                    <a:pt x="9882" y="191"/>
                    <a:pt x="8689" y="609"/>
                  </a:cubicBezTo>
                  <a:cubicBezTo>
                    <a:pt x="2640" y="2809"/>
                    <a:pt x="0" y="9738"/>
                    <a:pt x="2970" y="15457"/>
                  </a:cubicBezTo>
                  <a:cubicBezTo>
                    <a:pt x="4070" y="17437"/>
                    <a:pt x="5720" y="19087"/>
                    <a:pt x="7809" y="19967"/>
                  </a:cubicBezTo>
                  <a:cubicBezTo>
                    <a:pt x="8323" y="20260"/>
                    <a:pt x="8934" y="20407"/>
                    <a:pt x="9545" y="20407"/>
                  </a:cubicBezTo>
                  <a:cubicBezTo>
                    <a:pt x="9850" y="20407"/>
                    <a:pt x="10156" y="20370"/>
                    <a:pt x="10449" y="20297"/>
                  </a:cubicBezTo>
                  <a:cubicBezTo>
                    <a:pt x="11329" y="20077"/>
                    <a:pt x="12099" y="19527"/>
                    <a:pt x="12539" y="18757"/>
                  </a:cubicBezTo>
                  <a:cubicBezTo>
                    <a:pt x="13309" y="17217"/>
                    <a:pt x="13089" y="14797"/>
                    <a:pt x="11329" y="14027"/>
                  </a:cubicBezTo>
                  <a:lnTo>
                    <a:pt x="11439" y="13917"/>
                  </a:lnTo>
                  <a:cubicBezTo>
                    <a:pt x="10999" y="13807"/>
                    <a:pt x="10669" y="13587"/>
                    <a:pt x="10339" y="13477"/>
                  </a:cubicBezTo>
                  <a:lnTo>
                    <a:pt x="10009" y="13147"/>
                  </a:lnTo>
                  <a:cubicBezTo>
                    <a:pt x="9892" y="13069"/>
                    <a:pt x="9830" y="13033"/>
                    <a:pt x="9806" y="13024"/>
                  </a:cubicBezTo>
                  <a:lnTo>
                    <a:pt x="9806" y="13024"/>
                  </a:lnTo>
                  <a:cubicBezTo>
                    <a:pt x="9683" y="12913"/>
                    <a:pt x="9591" y="12795"/>
                    <a:pt x="9459" y="12597"/>
                  </a:cubicBezTo>
                  <a:lnTo>
                    <a:pt x="9423" y="12561"/>
                  </a:lnTo>
                  <a:lnTo>
                    <a:pt x="9423" y="12561"/>
                  </a:lnTo>
                  <a:lnTo>
                    <a:pt x="9349" y="12377"/>
                  </a:lnTo>
                  <a:cubicBezTo>
                    <a:pt x="9196" y="12224"/>
                    <a:pt x="9096" y="12071"/>
                    <a:pt x="9013" y="11881"/>
                  </a:cubicBezTo>
                  <a:lnTo>
                    <a:pt x="9013" y="11881"/>
                  </a:lnTo>
                  <a:cubicBezTo>
                    <a:pt x="8989" y="11761"/>
                    <a:pt x="8909" y="11574"/>
                    <a:pt x="8909" y="11388"/>
                  </a:cubicBezTo>
                  <a:cubicBezTo>
                    <a:pt x="8889" y="11368"/>
                    <a:pt x="8873" y="11340"/>
                    <a:pt x="8859" y="11307"/>
                  </a:cubicBezTo>
                  <a:lnTo>
                    <a:pt x="8859" y="11307"/>
                  </a:lnTo>
                  <a:cubicBezTo>
                    <a:pt x="8871" y="11374"/>
                    <a:pt x="8873" y="11402"/>
                    <a:pt x="8869" y="11402"/>
                  </a:cubicBezTo>
                  <a:cubicBezTo>
                    <a:pt x="8861" y="11402"/>
                    <a:pt x="8831" y="11292"/>
                    <a:pt x="8813" y="11149"/>
                  </a:cubicBezTo>
                  <a:lnTo>
                    <a:pt x="8813" y="11149"/>
                  </a:lnTo>
                  <a:cubicBezTo>
                    <a:pt x="8826" y="11210"/>
                    <a:pt x="8840" y="11264"/>
                    <a:pt x="8859" y="11307"/>
                  </a:cubicBezTo>
                  <a:lnTo>
                    <a:pt x="8859" y="11307"/>
                  </a:lnTo>
                  <a:cubicBezTo>
                    <a:pt x="8849" y="11252"/>
                    <a:pt x="8831" y="11170"/>
                    <a:pt x="8803" y="11057"/>
                  </a:cubicBezTo>
                  <a:lnTo>
                    <a:pt x="8803" y="11057"/>
                  </a:lnTo>
                  <a:cubicBezTo>
                    <a:pt x="8806" y="11089"/>
                    <a:pt x="8809" y="11120"/>
                    <a:pt x="8813" y="11149"/>
                  </a:cubicBezTo>
                  <a:lnTo>
                    <a:pt x="8813" y="11149"/>
                  </a:lnTo>
                  <a:cubicBezTo>
                    <a:pt x="8794" y="11066"/>
                    <a:pt x="8778" y="10970"/>
                    <a:pt x="8756" y="10868"/>
                  </a:cubicBezTo>
                  <a:lnTo>
                    <a:pt x="8756" y="10868"/>
                  </a:lnTo>
                  <a:cubicBezTo>
                    <a:pt x="8774" y="10939"/>
                    <a:pt x="8790" y="11002"/>
                    <a:pt x="8803" y="11057"/>
                  </a:cubicBezTo>
                  <a:lnTo>
                    <a:pt x="8803" y="11057"/>
                  </a:lnTo>
                  <a:cubicBezTo>
                    <a:pt x="8801" y="11021"/>
                    <a:pt x="8799" y="10984"/>
                    <a:pt x="8799" y="10948"/>
                  </a:cubicBezTo>
                  <a:cubicBezTo>
                    <a:pt x="8689" y="10618"/>
                    <a:pt x="8799" y="10618"/>
                    <a:pt x="8799" y="10508"/>
                  </a:cubicBezTo>
                  <a:lnTo>
                    <a:pt x="8799" y="9628"/>
                  </a:lnTo>
                  <a:cubicBezTo>
                    <a:pt x="8793" y="9699"/>
                    <a:pt x="8788" y="9762"/>
                    <a:pt x="8783" y="9820"/>
                  </a:cubicBezTo>
                  <a:lnTo>
                    <a:pt x="8783" y="9820"/>
                  </a:lnTo>
                  <a:cubicBezTo>
                    <a:pt x="8792" y="9673"/>
                    <a:pt x="8799" y="9519"/>
                    <a:pt x="8799" y="9408"/>
                  </a:cubicBezTo>
                  <a:cubicBezTo>
                    <a:pt x="8854" y="9298"/>
                    <a:pt x="8909" y="9160"/>
                    <a:pt x="8964" y="9023"/>
                  </a:cubicBezTo>
                  <a:lnTo>
                    <a:pt x="8964" y="9023"/>
                  </a:lnTo>
                  <a:cubicBezTo>
                    <a:pt x="8992" y="8995"/>
                    <a:pt x="9019" y="8968"/>
                    <a:pt x="9019" y="8968"/>
                  </a:cubicBezTo>
                  <a:lnTo>
                    <a:pt x="9239" y="8528"/>
                  </a:lnTo>
                  <a:cubicBezTo>
                    <a:pt x="9384" y="8310"/>
                    <a:pt x="9721" y="7900"/>
                    <a:pt x="9681" y="7900"/>
                  </a:cubicBezTo>
                  <a:cubicBezTo>
                    <a:pt x="9659" y="7900"/>
                    <a:pt x="9538" y="8009"/>
                    <a:pt x="9239" y="8308"/>
                  </a:cubicBezTo>
                  <a:cubicBezTo>
                    <a:pt x="9459" y="8088"/>
                    <a:pt x="9679" y="7868"/>
                    <a:pt x="9899" y="7648"/>
                  </a:cubicBezTo>
                  <a:lnTo>
                    <a:pt x="10009" y="7538"/>
                  </a:lnTo>
                  <a:cubicBezTo>
                    <a:pt x="10229" y="7318"/>
                    <a:pt x="10559" y="7208"/>
                    <a:pt x="10779" y="7098"/>
                  </a:cubicBezTo>
                  <a:cubicBezTo>
                    <a:pt x="10803" y="7082"/>
                    <a:pt x="10824" y="7068"/>
                    <a:pt x="10842" y="7055"/>
                  </a:cubicBezTo>
                  <a:lnTo>
                    <a:pt x="10842" y="7055"/>
                  </a:lnTo>
                  <a:lnTo>
                    <a:pt x="11109" y="6988"/>
                  </a:lnTo>
                  <a:lnTo>
                    <a:pt x="11659" y="6878"/>
                  </a:lnTo>
                  <a:lnTo>
                    <a:pt x="11879" y="6878"/>
                  </a:lnTo>
                  <a:cubicBezTo>
                    <a:pt x="11997" y="6839"/>
                    <a:pt x="12045" y="6813"/>
                    <a:pt x="12047" y="6798"/>
                  </a:cubicBezTo>
                  <a:lnTo>
                    <a:pt x="12047" y="6798"/>
                  </a:lnTo>
                  <a:cubicBezTo>
                    <a:pt x="12082" y="6797"/>
                    <a:pt x="12118" y="6796"/>
                    <a:pt x="12154" y="6796"/>
                  </a:cubicBezTo>
                  <a:cubicBezTo>
                    <a:pt x="12323" y="6796"/>
                    <a:pt x="12493" y="6817"/>
                    <a:pt x="12681" y="6859"/>
                  </a:cubicBezTo>
                  <a:lnTo>
                    <a:pt x="12681" y="6859"/>
                  </a:lnTo>
                  <a:cubicBezTo>
                    <a:pt x="12667" y="6865"/>
                    <a:pt x="12656" y="6871"/>
                    <a:pt x="12649" y="6878"/>
                  </a:cubicBezTo>
                  <a:cubicBezTo>
                    <a:pt x="12979" y="6878"/>
                    <a:pt x="13199" y="6878"/>
                    <a:pt x="13529" y="6988"/>
                  </a:cubicBezTo>
                  <a:cubicBezTo>
                    <a:pt x="13895" y="7089"/>
                    <a:pt x="14244" y="7135"/>
                    <a:pt x="14572" y="7135"/>
                  </a:cubicBezTo>
                  <a:cubicBezTo>
                    <a:pt x="18179" y="7135"/>
                    <a:pt x="19322" y="1498"/>
                    <a:pt x="15289" y="389"/>
                  </a:cubicBezTo>
                  <a:cubicBezTo>
                    <a:pt x="14281" y="137"/>
                    <a:pt x="13273" y="0"/>
                    <a:pt x="1226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9" name="Google Shape;2669;p44">
              <a:extLst>
                <a:ext uri="{FF2B5EF4-FFF2-40B4-BE49-F238E27FC236}">
                  <a16:creationId xmlns:a16="http://schemas.microsoft.com/office/drawing/2014/main" id="{418CB1D5-1EED-60B9-7615-06F370A49AA8}"/>
                </a:ext>
              </a:extLst>
            </p:cNvPr>
            <p:cNvSpPr/>
            <p:nvPr/>
          </p:nvSpPr>
          <p:spPr>
            <a:xfrm>
              <a:off x="4230700" y="3495400"/>
              <a:ext cx="409725" cy="509625"/>
            </a:xfrm>
            <a:custGeom>
              <a:avLst/>
              <a:gdLst/>
              <a:ahLst/>
              <a:cxnLst/>
              <a:rect l="l" t="t" r="r" b="b"/>
              <a:pathLst>
                <a:path w="16389" h="20385" extrusionOk="0">
                  <a:moveTo>
                    <a:pt x="7985" y="7116"/>
                  </a:moveTo>
                  <a:cubicBezTo>
                    <a:pt x="7899" y="7171"/>
                    <a:pt x="7814" y="7256"/>
                    <a:pt x="7699" y="7370"/>
                  </a:cubicBezTo>
                  <a:cubicBezTo>
                    <a:pt x="7743" y="7327"/>
                    <a:pt x="7871" y="7215"/>
                    <a:pt x="7985" y="7116"/>
                  </a:cubicBezTo>
                  <a:close/>
                  <a:moveTo>
                    <a:pt x="7040" y="8470"/>
                  </a:moveTo>
                  <a:lnTo>
                    <a:pt x="7040" y="8470"/>
                  </a:lnTo>
                  <a:cubicBezTo>
                    <a:pt x="7006" y="8536"/>
                    <a:pt x="6983" y="8613"/>
                    <a:pt x="6964" y="8696"/>
                  </a:cubicBezTo>
                  <a:lnTo>
                    <a:pt x="6964" y="8696"/>
                  </a:lnTo>
                  <a:cubicBezTo>
                    <a:pt x="6979" y="8651"/>
                    <a:pt x="7003" y="8578"/>
                    <a:pt x="7040" y="8470"/>
                  </a:cubicBezTo>
                  <a:close/>
                  <a:moveTo>
                    <a:pt x="6854" y="9495"/>
                  </a:moveTo>
                  <a:cubicBezTo>
                    <a:pt x="6841" y="9562"/>
                    <a:pt x="6830" y="9609"/>
                    <a:pt x="6824" y="9609"/>
                  </a:cubicBezTo>
                  <a:cubicBezTo>
                    <a:pt x="6821" y="9609"/>
                    <a:pt x="6820" y="9597"/>
                    <a:pt x="6820" y="9570"/>
                  </a:cubicBezTo>
                  <a:cubicBezTo>
                    <a:pt x="6835" y="9539"/>
                    <a:pt x="6846" y="9514"/>
                    <a:pt x="6854" y="9495"/>
                  </a:cubicBezTo>
                  <a:close/>
                  <a:moveTo>
                    <a:pt x="8671" y="13146"/>
                  </a:moveTo>
                  <a:lnTo>
                    <a:pt x="8671" y="13146"/>
                  </a:lnTo>
                  <a:cubicBezTo>
                    <a:pt x="8676" y="13146"/>
                    <a:pt x="8814" y="13198"/>
                    <a:pt x="8954" y="13251"/>
                  </a:cubicBezTo>
                  <a:lnTo>
                    <a:pt x="8954" y="13251"/>
                  </a:lnTo>
                  <a:cubicBezTo>
                    <a:pt x="8903" y="13234"/>
                    <a:pt x="8851" y="13217"/>
                    <a:pt x="8799" y="13199"/>
                  </a:cubicBezTo>
                  <a:cubicBezTo>
                    <a:pt x="8704" y="13161"/>
                    <a:pt x="8668" y="13146"/>
                    <a:pt x="8671" y="13146"/>
                  </a:cubicBezTo>
                  <a:close/>
                  <a:moveTo>
                    <a:pt x="9610" y="13480"/>
                  </a:moveTo>
                  <a:cubicBezTo>
                    <a:pt x="9679" y="13480"/>
                    <a:pt x="9863" y="13493"/>
                    <a:pt x="10229" y="13529"/>
                  </a:cubicBezTo>
                  <a:lnTo>
                    <a:pt x="10009" y="13529"/>
                  </a:lnTo>
                  <a:cubicBezTo>
                    <a:pt x="9789" y="13529"/>
                    <a:pt x="9471" y="13480"/>
                    <a:pt x="9610" y="13480"/>
                  </a:cubicBezTo>
                  <a:close/>
                  <a:moveTo>
                    <a:pt x="7675" y="1"/>
                  </a:moveTo>
                  <a:cubicBezTo>
                    <a:pt x="7064" y="1"/>
                    <a:pt x="6453" y="147"/>
                    <a:pt x="5940" y="441"/>
                  </a:cubicBezTo>
                  <a:lnTo>
                    <a:pt x="6050" y="441"/>
                  </a:lnTo>
                  <a:cubicBezTo>
                    <a:pt x="2310" y="2091"/>
                    <a:pt x="0" y="5830"/>
                    <a:pt x="0" y="9900"/>
                  </a:cubicBezTo>
                  <a:cubicBezTo>
                    <a:pt x="0" y="13859"/>
                    <a:pt x="2200" y="17489"/>
                    <a:pt x="5720" y="19249"/>
                  </a:cubicBezTo>
                  <a:cubicBezTo>
                    <a:pt x="7252" y="20015"/>
                    <a:pt x="8917" y="20384"/>
                    <a:pt x="10603" y="20384"/>
                  </a:cubicBezTo>
                  <a:cubicBezTo>
                    <a:pt x="11579" y="20384"/>
                    <a:pt x="12561" y="20261"/>
                    <a:pt x="13529" y="20019"/>
                  </a:cubicBezTo>
                  <a:cubicBezTo>
                    <a:pt x="15399" y="19579"/>
                    <a:pt x="16389" y="17599"/>
                    <a:pt x="15949" y="15839"/>
                  </a:cubicBezTo>
                  <a:cubicBezTo>
                    <a:pt x="15486" y="14266"/>
                    <a:pt x="14089" y="13316"/>
                    <a:pt x="12544" y="13316"/>
                  </a:cubicBezTo>
                  <a:cubicBezTo>
                    <a:pt x="12252" y="13316"/>
                    <a:pt x="11956" y="13350"/>
                    <a:pt x="11659" y="13419"/>
                  </a:cubicBezTo>
                  <a:lnTo>
                    <a:pt x="11109" y="13529"/>
                  </a:lnTo>
                  <a:lnTo>
                    <a:pt x="10229" y="13529"/>
                  </a:lnTo>
                  <a:lnTo>
                    <a:pt x="9789" y="13419"/>
                  </a:lnTo>
                  <a:cubicBezTo>
                    <a:pt x="9562" y="13419"/>
                    <a:pt x="9336" y="13367"/>
                    <a:pt x="9109" y="13299"/>
                  </a:cubicBezTo>
                  <a:lnTo>
                    <a:pt x="9109" y="13299"/>
                  </a:lnTo>
                  <a:lnTo>
                    <a:pt x="8689" y="13089"/>
                  </a:lnTo>
                  <a:lnTo>
                    <a:pt x="8359" y="12869"/>
                  </a:lnTo>
                  <a:lnTo>
                    <a:pt x="8139" y="12649"/>
                  </a:lnTo>
                  <a:cubicBezTo>
                    <a:pt x="8136"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4" y="11354"/>
                    <a:pt x="7155" y="11268"/>
                    <a:pt x="7098" y="11182"/>
                  </a:cubicBezTo>
                  <a:lnTo>
                    <a:pt x="7098" y="11182"/>
                  </a:lnTo>
                  <a:cubicBezTo>
                    <a:pt x="7008" y="10928"/>
                    <a:pt x="6930" y="10728"/>
                    <a:pt x="6930" y="10450"/>
                  </a:cubicBezTo>
                  <a:cubicBezTo>
                    <a:pt x="6930" y="10416"/>
                    <a:pt x="6930" y="10378"/>
                    <a:pt x="6930" y="10340"/>
                  </a:cubicBezTo>
                  <a:lnTo>
                    <a:pt x="6930" y="9460"/>
                  </a:lnTo>
                  <a:lnTo>
                    <a:pt x="6930" y="9020"/>
                  </a:lnTo>
                  <a:cubicBezTo>
                    <a:pt x="6930" y="9020"/>
                    <a:pt x="6896" y="9253"/>
                    <a:pt x="6866" y="9427"/>
                  </a:cubicBezTo>
                  <a:lnTo>
                    <a:pt x="6866" y="9427"/>
                  </a:lnTo>
                  <a:cubicBezTo>
                    <a:pt x="6857" y="9403"/>
                    <a:pt x="6820" y="9414"/>
                    <a:pt x="6820" y="9350"/>
                  </a:cubicBezTo>
                  <a:cubicBezTo>
                    <a:pt x="6896" y="9119"/>
                    <a:pt x="6919" y="8889"/>
                    <a:pt x="6964" y="8696"/>
                  </a:cubicBezTo>
                  <a:lnTo>
                    <a:pt x="6964" y="8696"/>
                  </a:lnTo>
                  <a:cubicBezTo>
                    <a:pt x="6949" y="8741"/>
                    <a:pt x="6942" y="8759"/>
                    <a:pt x="6942" y="8759"/>
                  </a:cubicBezTo>
                  <a:cubicBezTo>
                    <a:pt x="6939" y="8759"/>
                    <a:pt x="7040" y="8434"/>
                    <a:pt x="7040" y="8360"/>
                  </a:cubicBezTo>
                  <a:cubicBezTo>
                    <a:pt x="7040" y="8307"/>
                    <a:pt x="7078" y="8234"/>
                    <a:pt x="7135" y="8151"/>
                  </a:cubicBezTo>
                  <a:lnTo>
                    <a:pt x="7135" y="8151"/>
                  </a:lnTo>
                  <a:cubicBezTo>
                    <a:pt x="7093" y="8239"/>
                    <a:pt x="7040" y="8381"/>
                    <a:pt x="7040" y="8470"/>
                  </a:cubicBezTo>
                  <a:cubicBezTo>
                    <a:pt x="7146" y="8221"/>
                    <a:pt x="7184" y="8110"/>
                    <a:pt x="7186" y="8081"/>
                  </a:cubicBezTo>
                  <a:lnTo>
                    <a:pt x="7186" y="8081"/>
                  </a:lnTo>
                  <a:cubicBezTo>
                    <a:pt x="7168" y="8105"/>
                    <a:pt x="7151" y="8129"/>
                    <a:pt x="7135" y="8151"/>
                  </a:cubicBezTo>
                  <a:lnTo>
                    <a:pt x="7135" y="8151"/>
                  </a:lnTo>
                  <a:cubicBezTo>
                    <a:pt x="7158" y="8105"/>
                    <a:pt x="7177" y="8073"/>
                    <a:pt x="7184" y="8073"/>
                  </a:cubicBezTo>
                  <a:cubicBezTo>
                    <a:pt x="7186" y="8073"/>
                    <a:pt x="7186" y="8076"/>
                    <a:pt x="7186" y="8081"/>
                  </a:cubicBezTo>
                  <a:lnTo>
                    <a:pt x="7186" y="8081"/>
                  </a:lnTo>
                  <a:cubicBezTo>
                    <a:pt x="7338" y="7880"/>
                    <a:pt x="7557" y="7639"/>
                    <a:pt x="7596" y="7474"/>
                  </a:cubicBezTo>
                  <a:lnTo>
                    <a:pt x="7596" y="7474"/>
                  </a:lnTo>
                  <a:lnTo>
                    <a:pt x="7919" y="7150"/>
                  </a:lnTo>
                  <a:lnTo>
                    <a:pt x="8029" y="7040"/>
                  </a:lnTo>
                  <a:cubicBezTo>
                    <a:pt x="8129" y="6966"/>
                    <a:pt x="8172" y="6936"/>
                    <a:pt x="8178" y="6936"/>
                  </a:cubicBezTo>
                  <a:cubicBezTo>
                    <a:pt x="8189" y="6936"/>
                    <a:pt x="8094" y="7020"/>
                    <a:pt x="7985" y="7116"/>
                  </a:cubicBezTo>
                  <a:lnTo>
                    <a:pt x="7985" y="7116"/>
                  </a:lnTo>
                  <a:cubicBezTo>
                    <a:pt x="8064" y="7065"/>
                    <a:pt x="8144" y="7040"/>
                    <a:pt x="8249" y="7040"/>
                  </a:cubicBezTo>
                  <a:cubicBezTo>
                    <a:pt x="8579" y="6710"/>
                    <a:pt x="9019" y="6600"/>
                    <a:pt x="9349" y="6380"/>
                  </a:cubicBezTo>
                  <a:cubicBezTo>
                    <a:pt x="10119" y="5940"/>
                    <a:pt x="10779" y="5170"/>
                    <a:pt x="10999" y="4290"/>
                  </a:cubicBezTo>
                  <a:cubicBezTo>
                    <a:pt x="11439" y="2531"/>
                    <a:pt x="10449" y="551"/>
                    <a:pt x="8579" y="111"/>
                  </a:cubicBezTo>
                  <a:cubicBezTo>
                    <a:pt x="8286" y="37"/>
                    <a:pt x="7981" y="1"/>
                    <a:pt x="7675"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0" name="Google Shape;2670;p44">
              <a:extLst>
                <a:ext uri="{FF2B5EF4-FFF2-40B4-BE49-F238E27FC236}">
                  <a16:creationId xmlns:a16="http://schemas.microsoft.com/office/drawing/2014/main" id="{3A9B1076-E927-FACE-B6C4-0A8B525E0053}"/>
                </a:ext>
              </a:extLst>
            </p:cNvPr>
            <p:cNvSpPr/>
            <p:nvPr/>
          </p:nvSpPr>
          <p:spPr>
            <a:xfrm>
              <a:off x="4849375" y="3496700"/>
              <a:ext cx="483050" cy="510175"/>
            </a:xfrm>
            <a:custGeom>
              <a:avLst/>
              <a:gdLst/>
              <a:ahLst/>
              <a:cxnLst/>
              <a:rect l="l" t="t" r="r" b="b"/>
              <a:pathLst>
                <a:path w="19322" h="20407" extrusionOk="0">
                  <a:moveTo>
                    <a:pt x="9529" y="12826"/>
                  </a:moveTo>
                  <a:cubicBezTo>
                    <a:pt x="9582" y="12903"/>
                    <a:pt x="9618" y="12960"/>
                    <a:pt x="9608" y="12960"/>
                  </a:cubicBezTo>
                  <a:cubicBezTo>
                    <a:pt x="9604" y="12960"/>
                    <a:pt x="9592" y="12950"/>
                    <a:pt x="9570" y="12927"/>
                  </a:cubicBezTo>
                  <a:lnTo>
                    <a:pt x="9529" y="12826"/>
                  </a:lnTo>
                  <a:close/>
                  <a:moveTo>
                    <a:pt x="12266" y="0"/>
                  </a:moveTo>
                  <a:cubicBezTo>
                    <a:pt x="11074" y="0"/>
                    <a:pt x="9882" y="191"/>
                    <a:pt x="8690" y="609"/>
                  </a:cubicBezTo>
                  <a:cubicBezTo>
                    <a:pt x="2640" y="2809"/>
                    <a:pt x="1" y="9738"/>
                    <a:pt x="2970" y="15457"/>
                  </a:cubicBezTo>
                  <a:cubicBezTo>
                    <a:pt x="4070" y="17437"/>
                    <a:pt x="5720" y="19087"/>
                    <a:pt x="7810" y="19967"/>
                  </a:cubicBezTo>
                  <a:cubicBezTo>
                    <a:pt x="8323" y="20260"/>
                    <a:pt x="8934" y="20407"/>
                    <a:pt x="9545" y="20407"/>
                  </a:cubicBezTo>
                  <a:cubicBezTo>
                    <a:pt x="9851" y="20407"/>
                    <a:pt x="10156" y="20370"/>
                    <a:pt x="10450" y="20297"/>
                  </a:cubicBezTo>
                  <a:cubicBezTo>
                    <a:pt x="11329" y="20077"/>
                    <a:pt x="12099" y="19527"/>
                    <a:pt x="12539" y="18757"/>
                  </a:cubicBezTo>
                  <a:cubicBezTo>
                    <a:pt x="13309" y="17217"/>
                    <a:pt x="13089" y="14797"/>
                    <a:pt x="11329" y="14027"/>
                  </a:cubicBezTo>
                  <a:lnTo>
                    <a:pt x="11439" y="13917"/>
                  </a:lnTo>
                  <a:cubicBezTo>
                    <a:pt x="10999" y="13807"/>
                    <a:pt x="10670" y="13587"/>
                    <a:pt x="10340" y="13477"/>
                  </a:cubicBezTo>
                  <a:lnTo>
                    <a:pt x="10010" y="13147"/>
                  </a:lnTo>
                  <a:cubicBezTo>
                    <a:pt x="9892" y="13069"/>
                    <a:pt x="9830" y="13033"/>
                    <a:pt x="9806" y="13024"/>
                  </a:cubicBezTo>
                  <a:lnTo>
                    <a:pt x="9806" y="13024"/>
                  </a:lnTo>
                  <a:cubicBezTo>
                    <a:pt x="9683" y="12913"/>
                    <a:pt x="9591" y="12795"/>
                    <a:pt x="9460" y="12597"/>
                  </a:cubicBezTo>
                  <a:lnTo>
                    <a:pt x="9423" y="12561"/>
                  </a:lnTo>
                  <a:lnTo>
                    <a:pt x="9350" y="12377"/>
                  </a:lnTo>
                  <a:cubicBezTo>
                    <a:pt x="9196" y="12224"/>
                    <a:pt x="9097" y="12071"/>
                    <a:pt x="9013" y="11881"/>
                  </a:cubicBezTo>
                  <a:lnTo>
                    <a:pt x="9013" y="11881"/>
                  </a:lnTo>
                  <a:cubicBezTo>
                    <a:pt x="8989" y="11761"/>
                    <a:pt x="8910" y="11574"/>
                    <a:pt x="8910" y="11388"/>
                  </a:cubicBezTo>
                  <a:cubicBezTo>
                    <a:pt x="8890" y="11368"/>
                    <a:pt x="8873" y="11340"/>
                    <a:pt x="8859" y="11307"/>
                  </a:cubicBezTo>
                  <a:lnTo>
                    <a:pt x="8859" y="11307"/>
                  </a:lnTo>
                  <a:cubicBezTo>
                    <a:pt x="8872" y="11374"/>
                    <a:pt x="8874" y="11402"/>
                    <a:pt x="8870" y="11402"/>
                  </a:cubicBezTo>
                  <a:cubicBezTo>
                    <a:pt x="8862" y="11402"/>
                    <a:pt x="8831" y="11292"/>
                    <a:pt x="8813" y="11149"/>
                  </a:cubicBezTo>
                  <a:lnTo>
                    <a:pt x="8813" y="11149"/>
                  </a:lnTo>
                  <a:cubicBezTo>
                    <a:pt x="8827" y="11210"/>
                    <a:pt x="8841" y="11264"/>
                    <a:pt x="8859" y="11307"/>
                  </a:cubicBezTo>
                  <a:lnTo>
                    <a:pt x="8859" y="11307"/>
                  </a:lnTo>
                  <a:cubicBezTo>
                    <a:pt x="8849" y="11252"/>
                    <a:pt x="8831" y="11170"/>
                    <a:pt x="8804" y="11057"/>
                  </a:cubicBezTo>
                  <a:lnTo>
                    <a:pt x="8804" y="11057"/>
                  </a:lnTo>
                  <a:cubicBezTo>
                    <a:pt x="8806" y="11089"/>
                    <a:pt x="8809" y="11120"/>
                    <a:pt x="8813" y="11149"/>
                  </a:cubicBezTo>
                  <a:lnTo>
                    <a:pt x="8813" y="11149"/>
                  </a:lnTo>
                  <a:cubicBezTo>
                    <a:pt x="8795" y="11066"/>
                    <a:pt x="8778" y="10970"/>
                    <a:pt x="8757" y="10868"/>
                  </a:cubicBezTo>
                  <a:lnTo>
                    <a:pt x="8757" y="10868"/>
                  </a:lnTo>
                  <a:cubicBezTo>
                    <a:pt x="8775" y="10939"/>
                    <a:pt x="8791" y="11002"/>
                    <a:pt x="8804" y="11057"/>
                  </a:cubicBezTo>
                  <a:lnTo>
                    <a:pt x="8804" y="11057"/>
                  </a:lnTo>
                  <a:cubicBezTo>
                    <a:pt x="8801" y="11021"/>
                    <a:pt x="8800" y="10984"/>
                    <a:pt x="8800" y="10948"/>
                  </a:cubicBezTo>
                  <a:cubicBezTo>
                    <a:pt x="8690" y="10618"/>
                    <a:pt x="8800" y="10618"/>
                    <a:pt x="8800" y="10508"/>
                  </a:cubicBezTo>
                  <a:lnTo>
                    <a:pt x="8800" y="9628"/>
                  </a:lnTo>
                  <a:cubicBezTo>
                    <a:pt x="8794" y="9699"/>
                    <a:pt x="8789" y="9762"/>
                    <a:pt x="8784" y="9820"/>
                  </a:cubicBezTo>
                  <a:lnTo>
                    <a:pt x="8784" y="9820"/>
                  </a:lnTo>
                  <a:cubicBezTo>
                    <a:pt x="8793" y="9673"/>
                    <a:pt x="8800" y="9519"/>
                    <a:pt x="8800" y="9408"/>
                  </a:cubicBezTo>
                  <a:cubicBezTo>
                    <a:pt x="8855" y="9298"/>
                    <a:pt x="8910" y="9160"/>
                    <a:pt x="8965" y="9023"/>
                  </a:cubicBezTo>
                  <a:lnTo>
                    <a:pt x="8965" y="9023"/>
                  </a:lnTo>
                  <a:cubicBezTo>
                    <a:pt x="8992" y="8995"/>
                    <a:pt x="9020" y="8968"/>
                    <a:pt x="9020" y="8968"/>
                  </a:cubicBezTo>
                  <a:lnTo>
                    <a:pt x="9240" y="8528"/>
                  </a:lnTo>
                  <a:cubicBezTo>
                    <a:pt x="9385" y="8310"/>
                    <a:pt x="9722" y="7900"/>
                    <a:pt x="9681" y="7900"/>
                  </a:cubicBezTo>
                  <a:cubicBezTo>
                    <a:pt x="9660" y="7900"/>
                    <a:pt x="9539" y="8009"/>
                    <a:pt x="9240" y="8308"/>
                  </a:cubicBezTo>
                  <a:cubicBezTo>
                    <a:pt x="9460" y="8088"/>
                    <a:pt x="9680" y="7868"/>
                    <a:pt x="9900" y="7648"/>
                  </a:cubicBezTo>
                  <a:lnTo>
                    <a:pt x="10010" y="7538"/>
                  </a:lnTo>
                  <a:lnTo>
                    <a:pt x="10010" y="7538"/>
                  </a:lnTo>
                  <a:cubicBezTo>
                    <a:pt x="10230" y="7318"/>
                    <a:pt x="10560" y="7208"/>
                    <a:pt x="10780" y="7098"/>
                  </a:cubicBezTo>
                  <a:cubicBezTo>
                    <a:pt x="10803" y="7082"/>
                    <a:pt x="10824" y="7068"/>
                    <a:pt x="10843" y="7055"/>
                  </a:cubicBezTo>
                  <a:lnTo>
                    <a:pt x="10843" y="7055"/>
                  </a:lnTo>
                  <a:lnTo>
                    <a:pt x="11109" y="6988"/>
                  </a:lnTo>
                  <a:lnTo>
                    <a:pt x="11659" y="6878"/>
                  </a:lnTo>
                  <a:lnTo>
                    <a:pt x="11879" y="6878"/>
                  </a:lnTo>
                  <a:cubicBezTo>
                    <a:pt x="11998" y="6839"/>
                    <a:pt x="12045" y="6813"/>
                    <a:pt x="12047" y="6798"/>
                  </a:cubicBezTo>
                  <a:lnTo>
                    <a:pt x="12047" y="6798"/>
                  </a:lnTo>
                  <a:cubicBezTo>
                    <a:pt x="12083" y="6797"/>
                    <a:pt x="12119" y="6796"/>
                    <a:pt x="12154" y="6796"/>
                  </a:cubicBezTo>
                  <a:cubicBezTo>
                    <a:pt x="12324" y="6796"/>
                    <a:pt x="12493" y="6817"/>
                    <a:pt x="12681" y="6859"/>
                  </a:cubicBezTo>
                  <a:lnTo>
                    <a:pt x="12681" y="6859"/>
                  </a:lnTo>
                  <a:cubicBezTo>
                    <a:pt x="12667" y="6865"/>
                    <a:pt x="12656" y="6871"/>
                    <a:pt x="12649" y="6878"/>
                  </a:cubicBezTo>
                  <a:cubicBezTo>
                    <a:pt x="12979" y="6878"/>
                    <a:pt x="13199" y="6878"/>
                    <a:pt x="13529" y="6988"/>
                  </a:cubicBezTo>
                  <a:cubicBezTo>
                    <a:pt x="13896" y="7089"/>
                    <a:pt x="14244" y="7135"/>
                    <a:pt x="14572" y="7135"/>
                  </a:cubicBezTo>
                  <a:cubicBezTo>
                    <a:pt x="18179" y="7135"/>
                    <a:pt x="19322" y="1498"/>
                    <a:pt x="15289" y="389"/>
                  </a:cubicBezTo>
                  <a:cubicBezTo>
                    <a:pt x="14281" y="137"/>
                    <a:pt x="13274" y="0"/>
                    <a:pt x="1226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1" name="Google Shape;2671;p44">
              <a:extLst>
                <a:ext uri="{FF2B5EF4-FFF2-40B4-BE49-F238E27FC236}">
                  <a16:creationId xmlns:a16="http://schemas.microsoft.com/office/drawing/2014/main" id="{B9A98146-8FD4-3142-EBED-6877B4265ED4}"/>
                </a:ext>
              </a:extLst>
            </p:cNvPr>
            <p:cNvSpPr/>
            <p:nvPr/>
          </p:nvSpPr>
          <p:spPr>
            <a:xfrm>
              <a:off x="5561550" y="3495400"/>
              <a:ext cx="409725" cy="509625"/>
            </a:xfrm>
            <a:custGeom>
              <a:avLst/>
              <a:gdLst/>
              <a:ahLst/>
              <a:cxnLst/>
              <a:rect l="l" t="t" r="r" b="b"/>
              <a:pathLst>
                <a:path w="16389" h="20385" extrusionOk="0">
                  <a:moveTo>
                    <a:pt x="7040" y="8470"/>
                  </a:moveTo>
                  <a:cubicBezTo>
                    <a:pt x="7007" y="8536"/>
                    <a:pt x="6984" y="8613"/>
                    <a:pt x="6964" y="8696"/>
                  </a:cubicBezTo>
                  <a:lnTo>
                    <a:pt x="6964" y="8696"/>
                  </a:lnTo>
                  <a:cubicBezTo>
                    <a:pt x="6980" y="8651"/>
                    <a:pt x="7004" y="8578"/>
                    <a:pt x="7040" y="8470"/>
                  </a:cubicBezTo>
                  <a:close/>
                  <a:moveTo>
                    <a:pt x="6854" y="9495"/>
                  </a:moveTo>
                  <a:lnTo>
                    <a:pt x="6854" y="9495"/>
                  </a:lnTo>
                  <a:cubicBezTo>
                    <a:pt x="6842" y="9562"/>
                    <a:pt x="6831" y="9609"/>
                    <a:pt x="6825" y="9609"/>
                  </a:cubicBezTo>
                  <a:cubicBezTo>
                    <a:pt x="6822" y="9609"/>
                    <a:pt x="6820" y="9597"/>
                    <a:pt x="6820" y="9570"/>
                  </a:cubicBezTo>
                  <a:cubicBezTo>
                    <a:pt x="6835" y="9539"/>
                    <a:pt x="6847" y="9514"/>
                    <a:pt x="6854" y="9495"/>
                  </a:cubicBezTo>
                  <a:close/>
                  <a:moveTo>
                    <a:pt x="8672" y="13146"/>
                  </a:moveTo>
                  <a:lnTo>
                    <a:pt x="8672" y="13146"/>
                  </a:lnTo>
                  <a:cubicBezTo>
                    <a:pt x="8677" y="13146"/>
                    <a:pt x="8814" y="13198"/>
                    <a:pt x="8955" y="13251"/>
                  </a:cubicBezTo>
                  <a:lnTo>
                    <a:pt x="8955" y="13251"/>
                  </a:lnTo>
                  <a:cubicBezTo>
                    <a:pt x="8903" y="13234"/>
                    <a:pt x="8851" y="13217"/>
                    <a:pt x="8800" y="13199"/>
                  </a:cubicBezTo>
                  <a:cubicBezTo>
                    <a:pt x="8705" y="13161"/>
                    <a:pt x="8669" y="13146"/>
                    <a:pt x="8672" y="13146"/>
                  </a:cubicBezTo>
                  <a:close/>
                  <a:moveTo>
                    <a:pt x="9643" y="13480"/>
                  </a:moveTo>
                  <a:cubicBezTo>
                    <a:pt x="9729" y="13480"/>
                    <a:pt x="9936" y="13493"/>
                    <a:pt x="10340" y="13529"/>
                  </a:cubicBezTo>
                  <a:lnTo>
                    <a:pt x="10010" y="13529"/>
                  </a:lnTo>
                  <a:cubicBezTo>
                    <a:pt x="9790" y="13529"/>
                    <a:pt x="9472" y="13480"/>
                    <a:pt x="9643" y="13480"/>
                  </a:cubicBezTo>
                  <a:close/>
                  <a:moveTo>
                    <a:pt x="7675" y="1"/>
                  </a:moveTo>
                  <a:cubicBezTo>
                    <a:pt x="7064" y="1"/>
                    <a:pt x="6453" y="147"/>
                    <a:pt x="5940" y="441"/>
                  </a:cubicBezTo>
                  <a:lnTo>
                    <a:pt x="6050" y="441"/>
                  </a:lnTo>
                  <a:cubicBezTo>
                    <a:pt x="2310" y="2091"/>
                    <a:pt x="1" y="5830"/>
                    <a:pt x="1" y="9900"/>
                  </a:cubicBezTo>
                  <a:cubicBezTo>
                    <a:pt x="1" y="13859"/>
                    <a:pt x="2200" y="17489"/>
                    <a:pt x="5720" y="19249"/>
                  </a:cubicBezTo>
                  <a:cubicBezTo>
                    <a:pt x="7253" y="20015"/>
                    <a:pt x="8918" y="20384"/>
                    <a:pt x="10603" y="20384"/>
                  </a:cubicBezTo>
                  <a:cubicBezTo>
                    <a:pt x="11579" y="20384"/>
                    <a:pt x="12562" y="20261"/>
                    <a:pt x="13529" y="20019"/>
                  </a:cubicBezTo>
                  <a:cubicBezTo>
                    <a:pt x="15399" y="19579"/>
                    <a:pt x="16389" y="17599"/>
                    <a:pt x="15949" y="15839"/>
                  </a:cubicBezTo>
                  <a:cubicBezTo>
                    <a:pt x="15486" y="14266"/>
                    <a:pt x="14089" y="13316"/>
                    <a:pt x="12544" y="13316"/>
                  </a:cubicBezTo>
                  <a:cubicBezTo>
                    <a:pt x="12253" y="13316"/>
                    <a:pt x="11956" y="13350"/>
                    <a:pt x="11659" y="13419"/>
                  </a:cubicBezTo>
                  <a:lnTo>
                    <a:pt x="11109" y="13529"/>
                  </a:lnTo>
                  <a:lnTo>
                    <a:pt x="10340" y="13529"/>
                  </a:lnTo>
                  <a:lnTo>
                    <a:pt x="9790" y="13419"/>
                  </a:lnTo>
                  <a:cubicBezTo>
                    <a:pt x="9563" y="13419"/>
                    <a:pt x="9336" y="13367"/>
                    <a:pt x="9109" y="13299"/>
                  </a:cubicBezTo>
                  <a:lnTo>
                    <a:pt x="9109" y="13299"/>
                  </a:lnTo>
                  <a:lnTo>
                    <a:pt x="8690" y="13089"/>
                  </a:lnTo>
                  <a:lnTo>
                    <a:pt x="8360" y="12869"/>
                  </a:lnTo>
                  <a:lnTo>
                    <a:pt x="8140" y="12649"/>
                  </a:lnTo>
                  <a:cubicBezTo>
                    <a:pt x="8136" y="12648"/>
                    <a:pt x="8132" y="12646"/>
                    <a:pt x="8129" y="12644"/>
                  </a:cubicBezTo>
                  <a:lnTo>
                    <a:pt x="8129" y="12644"/>
                  </a:lnTo>
                  <a:cubicBezTo>
                    <a:pt x="8000" y="12524"/>
                    <a:pt x="7948" y="12499"/>
                    <a:pt x="7810" y="12429"/>
                  </a:cubicBezTo>
                  <a:cubicBezTo>
                    <a:pt x="7810" y="12429"/>
                    <a:pt x="7789" y="12408"/>
                    <a:pt x="7765" y="12376"/>
                  </a:cubicBezTo>
                  <a:lnTo>
                    <a:pt x="7765" y="12376"/>
                  </a:lnTo>
                  <a:cubicBezTo>
                    <a:pt x="7792" y="12409"/>
                    <a:pt x="7810" y="12429"/>
                    <a:pt x="7810" y="12429"/>
                  </a:cubicBezTo>
                  <a:lnTo>
                    <a:pt x="7739" y="12334"/>
                  </a:lnTo>
                  <a:lnTo>
                    <a:pt x="7739" y="12334"/>
                  </a:lnTo>
                  <a:cubicBezTo>
                    <a:pt x="7717"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3"/>
                    <a:pt x="6867" y="9427"/>
                  </a:cubicBezTo>
                  <a:lnTo>
                    <a:pt x="6867" y="9427"/>
                  </a:lnTo>
                  <a:cubicBezTo>
                    <a:pt x="6857" y="9403"/>
                    <a:pt x="6820" y="9414"/>
                    <a:pt x="6820" y="9350"/>
                  </a:cubicBezTo>
                  <a:cubicBezTo>
                    <a:pt x="6897" y="9119"/>
                    <a:pt x="6920" y="8889"/>
                    <a:pt x="6964" y="8696"/>
                  </a:cubicBezTo>
                  <a:lnTo>
                    <a:pt x="6964" y="8696"/>
                  </a:lnTo>
                  <a:cubicBezTo>
                    <a:pt x="6949" y="8741"/>
                    <a:pt x="6943" y="8759"/>
                    <a:pt x="6942" y="8759"/>
                  </a:cubicBezTo>
                  <a:cubicBezTo>
                    <a:pt x="6940" y="8759"/>
                    <a:pt x="7040" y="8434"/>
                    <a:pt x="7040" y="8360"/>
                  </a:cubicBezTo>
                  <a:cubicBezTo>
                    <a:pt x="7040" y="8307"/>
                    <a:pt x="7079" y="8234"/>
                    <a:pt x="7136" y="8151"/>
                  </a:cubicBezTo>
                  <a:lnTo>
                    <a:pt x="7136" y="8151"/>
                  </a:lnTo>
                  <a:cubicBezTo>
                    <a:pt x="7094" y="8239"/>
                    <a:pt x="7040" y="8381"/>
                    <a:pt x="7040" y="8470"/>
                  </a:cubicBezTo>
                  <a:cubicBezTo>
                    <a:pt x="7146" y="8221"/>
                    <a:pt x="7184" y="8110"/>
                    <a:pt x="7186" y="8081"/>
                  </a:cubicBezTo>
                  <a:lnTo>
                    <a:pt x="7186" y="8081"/>
                  </a:lnTo>
                  <a:cubicBezTo>
                    <a:pt x="7169" y="8105"/>
                    <a:pt x="7152" y="8129"/>
                    <a:pt x="7136" y="8151"/>
                  </a:cubicBezTo>
                  <a:lnTo>
                    <a:pt x="7136" y="8151"/>
                  </a:lnTo>
                  <a:cubicBezTo>
                    <a:pt x="7158" y="8105"/>
                    <a:pt x="7178" y="8073"/>
                    <a:pt x="7184" y="8073"/>
                  </a:cubicBezTo>
                  <a:lnTo>
                    <a:pt x="7184" y="8073"/>
                  </a:lnTo>
                  <a:cubicBezTo>
                    <a:pt x="7186" y="8073"/>
                    <a:pt x="7187" y="8076"/>
                    <a:pt x="7186" y="8081"/>
                  </a:cubicBezTo>
                  <a:lnTo>
                    <a:pt x="7186" y="8081"/>
                  </a:lnTo>
                  <a:cubicBezTo>
                    <a:pt x="7331" y="7890"/>
                    <a:pt x="7536" y="7662"/>
                    <a:pt x="7589" y="7498"/>
                  </a:cubicBezTo>
                  <a:lnTo>
                    <a:pt x="7589" y="7498"/>
                  </a:lnTo>
                  <a:cubicBezTo>
                    <a:pt x="7689" y="7421"/>
                    <a:pt x="7811" y="7332"/>
                    <a:pt x="7892" y="7199"/>
                  </a:cubicBezTo>
                  <a:lnTo>
                    <a:pt x="7892" y="7199"/>
                  </a:lnTo>
                  <a:cubicBezTo>
                    <a:pt x="7807" y="7272"/>
                    <a:pt x="7731" y="7339"/>
                    <a:pt x="7700" y="7370"/>
                  </a:cubicBezTo>
                  <a:cubicBezTo>
                    <a:pt x="7780" y="7290"/>
                    <a:pt x="7846" y="7224"/>
                    <a:pt x="7908" y="7173"/>
                  </a:cubicBezTo>
                  <a:lnTo>
                    <a:pt x="7908" y="7173"/>
                  </a:lnTo>
                  <a:cubicBezTo>
                    <a:pt x="7912" y="7165"/>
                    <a:pt x="7916" y="7158"/>
                    <a:pt x="7920" y="7150"/>
                  </a:cubicBezTo>
                  <a:lnTo>
                    <a:pt x="7975" y="7123"/>
                  </a:lnTo>
                  <a:lnTo>
                    <a:pt x="7975" y="7123"/>
                  </a:lnTo>
                  <a:cubicBezTo>
                    <a:pt x="7953" y="7137"/>
                    <a:pt x="7931" y="7154"/>
                    <a:pt x="7908" y="7173"/>
                  </a:cubicBezTo>
                  <a:lnTo>
                    <a:pt x="7908" y="7173"/>
                  </a:lnTo>
                  <a:cubicBezTo>
                    <a:pt x="7903" y="7182"/>
                    <a:pt x="7898" y="7191"/>
                    <a:pt x="7892" y="7199"/>
                  </a:cubicBezTo>
                  <a:lnTo>
                    <a:pt x="7892" y="7199"/>
                  </a:lnTo>
                  <a:cubicBezTo>
                    <a:pt x="7927" y="7170"/>
                    <a:pt x="7962" y="7140"/>
                    <a:pt x="7997" y="7111"/>
                  </a:cubicBezTo>
                  <a:lnTo>
                    <a:pt x="7997" y="7111"/>
                  </a:lnTo>
                  <a:lnTo>
                    <a:pt x="7975" y="7123"/>
                  </a:lnTo>
                  <a:lnTo>
                    <a:pt x="7975" y="7123"/>
                  </a:lnTo>
                  <a:cubicBezTo>
                    <a:pt x="7987" y="7115"/>
                    <a:pt x="7998" y="7107"/>
                    <a:pt x="8010" y="7101"/>
                  </a:cubicBezTo>
                  <a:lnTo>
                    <a:pt x="8010" y="7101"/>
                  </a:lnTo>
                  <a:cubicBezTo>
                    <a:pt x="8006" y="7104"/>
                    <a:pt x="8002" y="7108"/>
                    <a:pt x="7997" y="7111"/>
                  </a:cubicBezTo>
                  <a:lnTo>
                    <a:pt x="7997" y="7111"/>
                  </a:lnTo>
                  <a:lnTo>
                    <a:pt x="8092" y="7064"/>
                  </a:lnTo>
                  <a:lnTo>
                    <a:pt x="8092" y="7064"/>
                  </a:lnTo>
                  <a:cubicBezTo>
                    <a:pt x="8140" y="7048"/>
                    <a:pt x="8191" y="7040"/>
                    <a:pt x="8250" y="7040"/>
                  </a:cubicBezTo>
                  <a:cubicBezTo>
                    <a:pt x="8580" y="6710"/>
                    <a:pt x="9020" y="6600"/>
                    <a:pt x="9350" y="6380"/>
                  </a:cubicBezTo>
                  <a:cubicBezTo>
                    <a:pt x="10120" y="5940"/>
                    <a:pt x="10780" y="5170"/>
                    <a:pt x="10999" y="4290"/>
                  </a:cubicBezTo>
                  <a:cubicBezTo>
                    <a:pt x="11439" y="2531"/>
                    <a:pt x="10450" y="551"/>
                    <a:pt x="8580" y="111"/>
                  </a:cubicBezTo>
                  <a:cubicBezTo>
                    <a:pt x="8286" y="37"/>
                    <a:pt x="7981"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2" name="Google Shape;2672;p44">
              <a:extLst>
                <a:ext uri="{FF2B5EF4-FFF2-40B4-BE49-F238E27FC236}">
                  <a16:creationId xmlns:a16="http://schemas.microsoft.com/office/drawing/2014/main" id="{E0822C98-705F-0BB0-8CE5-1A437015BC5B}"/>
                </a:ext>
              </a:extLst>
            </p:cNvPr>
            <p:cNvSpPr/>
            <p:nvPr/>
          </p:nvSpPr>
          <p:spPr>
            <a:xfrm>
              <a:off x="6180250" y="3496700"/>
              <a:ext cx="483050" cy="510175"/>
            </a:xfrm>
            <a:custGeom>
              <a:avLst/>
              <a:gdLst/>
              <a:ahLst/>
              <a:cxnLst/>
              <a:rect l="l" t="t" r="r" b="b"/>
              <a:pathLst>
                <a:path w="19322" h="20407" extrusionOk="0">
                  <a:moveTo>
                    <a:pt x="9529" y="12826"/>
                  </a:moveTo>
                  <a:cubicBezTo>
                    <a:pt x="9581" y="12903"/>
                    <a:pt x="9617" y="12960"/>
                    <a:pt x="9608" y="12960"/>
                  </a:cubicBezTo>
                  <a:cubicBezTo>
                    <a:pt x="9604" y="12960"/>
                    <a:pt x="9591" y="12950"/>
                    <a:pt x="9569" y="12927"/>
                  </a:cubicBezTo>
                  <a:lnTo>
                    <a:pt x="9529" y="12826"/>
                  </a:lnTo>
                  <a:close/>
                  <a:moveTo>
                    <a:pt x="12266" y="0"/>
                  </a:moveTo>
                  <a:cubicBezTo>
                    <a:pt x="11074" y="0"/>
                    <a:pt x="9881" y="191"/>
                    <a:pt x="8689" y="609"/>
                  </a:cubicBezTo>
                  <a:cubicBezTo>
                    <a:pt x="2640" y="2809"/>
                    <a:pt x="0" y="9738"/>
                    <a:pt x="2970" y="15457"/>
                  </a:cubicBezTo>
                  <a:cubicBezTo>
                    <a:pt x="4070" y="17437"/>
                    <a:pt x="5719" y="19087"/>
                    <a:pt x="7809" y="19967"/>
                  </a:cubicBezTo>
                  <a:cubicBezTo>
                    <a:pt x="8323" y="20260"/>
                    <a:pt x="8934" y="20407"/>
                    <a:pt x="9545" y="20407"/>
                  </a:cubicBezTo>
                  <a:cubicBezTo>
                    <a:pt x="9850" y="20407"/>
                    <a:pt x="10156" y="20370"/>
                    <a:pt x="10449" y="20297"/>
                  </a:cubicBezTo>
                  <a:cubicBezTo>
                    <a:pt x="11329" y="20077"/>
                    <a:pt x="12099" y="19527"/>
                    <a:pt x="12539" y="18757"/>
                  </a:cubicBezTo>
                  <a:cubicBezTo>
                    <a:pt x="13309" y="17217"/>
                    <a:pt x="13089" y="14797"/>
                    <a:pt x="11329" y="14027"/>
                  </a:cubicBezTo>
                  <a:lnTo>
                    <a:pt x="11329" y="13917"/>
                  </a:lnTo>
                  <a:cubicBezTo>
                    <a:pt x="10999" y="13807"/>
                    <a:pt x="10669" y="13587"/>
                    <a:pt x="10339" y="13477"/>
                  </a:cubicBezTo>
                  <a:lnTo>
                    <a:pt x="10009" y="13147"/>
                  </a:lnTo>
                  <a:cubicBezTo>
                    <a:pt x="9892" y="13069"/>
                    <a:pt x="9830" y="13033"/>
                    <a:pt x="9806" y="13024"/>
                  </a:cubicBezTo>
                  <a:lnTo>
                    <a:pt x="9806" y="13024"/>
                  </a:lnTo>
                  <a:cubicBezTo>
                    <a:pt x="9683" y="12913"/>
                    <a:pt x="9590" y="12795"/>
                    <a:pt x="9459" y="12597"/>
                  </a:cubicBezTo>
                  <a:lnTo>
                    <a:pt x="9422" y="12561"/>
                  </a:lnTo>
                  <a:lnTo>
                    <a:pt x="9349" y="12377"/>
                  </a:lnTo>
                  <a:cubicBezTo>
                    <a:pt x="9195" y="12224"/>
                    <a:pt x="9095" y="12070"/>
                    <a:pt x="9012" y="11879"/>
                  </a:cubicBezTo>
                  <a:lnTo>
                    <a:pt x="9012" y="11879"/>
                  </a:lnTo>
                  <a:cubicBezTo>
                    <a:pt x="8997" y="11811"/>
                    <a:pt x="8960" y="11722"/>
                    <a:pt x="8915" y="11624"/>
                  </a:cubicBezTo>
                  <a:lnTo>
                    <a:pt x="8915" y="11624"/>
                  </a:lnTo>
                  <a:cubicBezTo>
                    <a:pt x="8913" y="11619"/>
                    <a:pt x="8911" y="11613"/>
                    <a:pt x="8909" y="11608"/>
                  </a:cubicBezTo>
                  <a:cubicBezTo>
                    <a:pt x="8903" y="11595"/>
                    <a:pt x="8898" y="11587"/>
                    <a:pt x="8896" y="11583"/>
                  </a:cubicBezTo>
                  <a:lnTo>
                    <a:pt x="8896" y="11583"/>
                  </a:lnTo>
                  <a:cubicBezTo>
                    <a:pt x="8865" y="11520"/>
                    <a:pt x="8832" y="11454"/>
                    <a:pt x="8799" y="11388"/>
                  </a:cubicBezTo>
                  <a:cubicBezTo>
                    <a:pt x="8799" y="11352"/>
                    <a:pt x="8799" y="11294"/>
                    <a:pt x="8795" y="11220"/>
                  </a:cubicBezTo>
                  <a:lnTo>
                    <a:pt x="8795" y="11220"/>
                  </a:lnTo>
                  <a:cubicBezTo>
                    <a:pt x="8817" y="11350"/>
                    <a:pt x="8826" y="11402"/>
                    <a:pt x="8827" y="11402"/>
                  </a:cubicBezTo>
                  <a:cubicBezTo>
                    <a:pt x="8828" y="11402"/>
                    <a:pt x="8799" y="11175"/>
                    <a:pt x="8799" y="10948"/>
                  </a:cubicBezTo>
                  <a:cubicBezTo>
                    <a:pt x="8689" y="10618"/>
                    <a:pt x="8799" y="10618"/>
                    <a:pt x="8799" y="10508"/>
                  </a:cubicBezTo>
                  <a:lnTo>
                    <a:pt x="8799" y="9628"/>
                  </a:lnTo>
                  <a:cubicBezTo>
                    <a:pt x="8793" y="9699"/>
                    <a:pt x="8788" y="9762"/>
                    <a:pt x="8783" y="9820"/>
                  </a:cubicBezTo>
                  <a:lnTo>
                    <a:pt x="8783" y="9820"/>
                  </a:lnTo>
                  <a:cubicBezTo>
                    <a:pt x="8792" y="9673"/>
                    <a:pt x="8799" y="9519"/>
                    <a:pt x="8799" y="9408"/>
                  </a:cubicBezTo>
                  <a:cubicBezTo>
                    <a:pt x="8854" y="9298"/>
                    <a:pt x="8909" y="9160"/>
                    <a:pt x="8964" y="9023"/>
                  </a:cubicBezTo>
                  <a:lnTo>
                    <a:pt x="8964" y="9023"/>
                  </a:lnTo>
                  <a:cubicBezTo>
                    <a:pt x="8992" y="8995"/>
                    <a:pt x="9019" y="8968"/>
                    <a:pt x="9019" y="8968"/>
                  </a:cubicBezTo>
                  <a:lnTo>
                    <a:pt x="9239" y="8528"/>
                  </a:lnTo>
                  <a:cubicBezTo>
                    <a:pt x="9384" y="8310"/>
                    <a:pt x="9721" y="7900"/>
                    <a:pt x="9680" y="7900"/>
                  </a:cubicBezTo>
                  <a:cubicBezTo>
                    <a:pt x="9659" y="7900"/>
                    <a:pt x="9538" y="8009"/>
                    <a:pt x="9239" y="8308"/>
                  </a:cubicBezTo>
                  <a:cubicBezTo>
                    <a:pt x="9459" y="8088"/>
                    <a:pt x="9569" y="7868"/>
                    <a:pt x="9789" y="7648"/>
                  </a:cubicBezTo>
                  <a:lnTo>
                    <a:pt x="9839" y="7611"/>
                  </a:lnTo>
                  <a:lnTo>
                    <a:pt x="9839" y="7611"/>
                  </a:lnTo>
                  <a:cubicBezTo>
                    <a:pt x="9869" y="7603"/>
                    <a:pt x="9923" y="7581"/>
                    <a:pt x="10009" y="7538"/>
                  </a:cubicBezTo>
                  <a:cubicBezTo>
                    <a:pt x="10229" y="7318"/>
                    <a:pt x="10559" y="7208"/>
                    <a:pt x="10779" y="7098"/>
                  </a:cubicBezTo>
                  <a:cubicBezTo>
                    <a:pt x="10814" y="7074"/>
                    <a:pt x="10844" y="7054"/>
                    <a:pt x="10868" y="7036"/>
                  </a:cubicBezTo>
                  <a:lnTo>
                    <a:pt x="10868" y="7036"/>
                  </a:lnTo>
                  <a:lnTo>
                    <a:pt x="11109" y="6988"/>
                  </a:lnTo>
                  <a:lnTo>
                    <a:pt x="11659" y="6878"/>
                  </a:lnTo>
                  <a:lnTo>
                    <a:pt x="11879" y="6878"/>
                  </a:lnTo>
                  <a:cubicBezTo>
                    <a:pt x="11972" y="6841"/>
                    <a:pt x="12008" y="6816"/>
                    <a:pt x="12007" y="6801"/>
                  </a:cubicBezTo>
                  <a:lnTo>
                    <a:pt x="12007" y="6801"/>
                  </a:lnTo>
                  <a:cubicBezTo>
                    <a:pt x="12056" y="6797"/>
                    <a:pt x="12105" y="6796"/>
                    <a:pt x="12154" y="6796"/>
                  </a:cubicBezTo>
                  <a:cubicBezTo>
                    <a:pt x="12323" y="6796"/>
                    <a:pt x="12492" y="6817"/>
                    <a:pt x="12680" y="6859"/>
                  </a:cubicBezTo>
                  <a:lnTo>
                    <a:pt x="12680" y="6859"/>
                  </a:lnTo>
                  <a:cubicBezTo>
                    <a:pt x="12666" y="6865"/>
                    <a:pt x="12656" y="6871"/>
                    <a:pt x="12649" y="6878"/>
                  </a:cubicBezTo>
                  <a:cubicBezTo>
                    <a:pt x="12979" y="6878"/>
                    <a:pt x="13199" y="6878"/>
                    <a:pt x="13419" y="6988"/>
                  </a:cubicBezTo>
                  <a:cubicBezTo>
                    <a:pt x="13794" y="7089"/>
                    <a:pt x="14151" y="7135"/>
                    <a:pt x="14487" y="7135"/>
                  </a:cubicBezTo>
                  <a:cubicBezTo>
                    <a:pt x="18179" y="7135"/>
                    <a:pt x="19321" y="1498"/>
                    <a:pt x="15288" y="389"/>
                  </a:cubicBezTo>
                  <a:cubicBezTo>
                    <a:pt x="14281" y="137"/>
                    <a:pt x="13273" y="0"/>
                    <a:pt x="122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3" name="Google Shape;2673;p44">
              <a:extLst>
                <a:ext uri="{FF2B5EF4-FFF2-40B4-BE49-F238E27FC236}">
                  <a16:creationId xmlns:a16="http://schemas.microsoft.com/office/drawing/2014/main" id="{CB263454-75F5-EBF8-B040-3E1BE24E0C29}"/>
                </a:ext>
              </a:extLst>
            </p:cNvPr>
            <p:cNvSpPr/>
            <p:nvPr/>
          </p:nvSpPr>
          <p:spPr>
            <a:xfrm>
              <a:off x="6892425" y="3495400"/>
              <a:ext cx="409725" cy="509625"/>
            </a:xfrm>
            <a:custGeom>
              <a:avLst/>
              <a:gdLst/>
              <a:ahLst/>
              <a:cxnLst/>
              <a:rect l="l" t="t" r="r" b="b"/>
              <a:pathLst>
                <a:path w="16389" h="20385" extrusionOk="0">
                  <a:moveTo>
                    <a:pt x="7699" y="7370"/>
                  </a:moveTo>
                  <a:lnTo>
                    <a:pt x="7699" y="7370"/>
                  </a:lnTo>
                  <a:cubicBezTo>
                    <a:pt x="7699" y="7370"/>
                    <a:pt x="7699" y="7370"/>
                    <a:pt x="7699" y="7370"/>
                  </a:cubicBezTo>
                  <a:cubicBezTo>
                    <a:pt x="7699" y="7370"/>
                    <a:pt x="7699" y="7370"/>
                    <a:pt x="7699" y="7370"/>
                  </a:cubicBezTo>
                  <a:close/>
                  <a:moveTo>
                    <a:pt x="7039" y="8470"/>
                  </a:moveTo>
                  <a:lnTo>
                    <a:pt x="7039" y="8470"/>
                  </a:lnTo>
                  <a:cubicBezTo>
                    <a:pt x="7006" y="8536"/>
                    <a:pt x="6983" y="8613"/>
                    <a:pt x="6964" y="8696"/>
                  </a:cubicBezTo>
                  <a:lnTo>
                    <a:pt x="6964" y="8696"/>
                  </a:lnTo>
                  <a:cubicBezTo>
                    <a:pt x="6979" y="8651"/>
                    <a:pt x="7003" y="8578"/>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671" y="13146"/>
                  </a:moveTo>
                  <a:cubicBezTo>
                    <a:pt x="8676" y="13146"/>
                    <a:pt x="8813" y="13198"/>
                    <a:pt x="8954" y="13251"/>
                  </a:cubicBezTo>
                  <a:lnTo>
                    <a:pt x="8954" y="13251"/>
                  </a:lnTo>
                  <a:cubicBezTo>
                    <a:pt x="8902" y="13234"/>
                    <a:pt x="8851" y="13217"/>
                    <a:pt x="8799" y="13199"/>
                  </a:cubicBezTo>
                  <a:cubicBezTo>
                    <a:pt x="8704" y="13161"/>
                    <a:pt x="8668" y="13146"/>
                    <a:pt x="8671" y="13146"/>
                  </a:cubicBezTo>
                  <a:close/>
                  <a:moveTo>
                    <a:pt x="9642" y="13480"/>
                  </a:moveTo>
                  <a:cubicBezTo>
                    <a:pt x="9728" y="13480"/>
                    <a:pt x="9936" y="13493"/>
                    <a:pt x="10339" y="13529"/>
                  </a:cubicBezTo>
                  <a:lnTo>
                    <a:pt x="10009" y="13529"/>
                  </a:lnTo>
                  <a:cubicBezTo>
                    <a:pt x="9789" y="13529"/>
                    <a:pt x="9471" y="13480"/>
                    <a:pt x="9642" y="13480"/>
                  </a:cubicBezTo>
                  <a:close/>
                  <a:moveTo>
                    <a:pt x="7675" y="1"/>
                  </a:moveTo>
                  <a:cubicBezTo>
                    <a:pt x="7064" y="1"/>
                    <a:pt x="6453" y="147"/>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6" y="13350"/>
                    <a:pt x="11659" y="13419"/>
                  </a:cubicBezTo>
                  <a:lnTo>
                    <a:pt x="11109" y="13529"/>
                  </a:lnTo>
                  <a:lnTo>
                    <a:pt x="10339" y="13529"/>
                  </a:lnTo>
                  <a:lnTo>
                    <a:pt x="9789" y="13419"/>
                  </a:lnTo>
                  <a:cubicBezTo>
                    <a:pt x="9562" y="13419"/>
                    <a:pt x="9336" y="13367"/>
                    <a:pt x="9109" y="13299"/>
                  </a:cubicBezTo>
                  <a:lnTo>
                    <a:pt x="9109" y="13299"/>
                  </a:lnTo>
                  <a:lnTo>
                    <a:pt x="8689" y="13089"/>
                  </a:lnTo>
                  <a:lnTo>
                    <a:pt x="8359" y="12869"/>
                  </a:lnTo>
                  <a:lnTo>
                    <a:pt x="8139" y="12649"/>
                  </a:lnTo>
                  <a:cubicBezTo>
                    <a:pt x="8135"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lnTo>
                    <a:pt x="6929" y="9460"/>
                  </a:lnTo>
                  <a:lnTo>
                    <a:pt x="6929" y="9020"/>
                  </a:lnTo>
                  <a:cubicBezTo>
                    <a:pt x="6929" y="9020"/>
                    <a:pt x="6896" y="9253"/>
                    <a:pt x="6866" y="9427"/>
                  </a:cubicBezTo>
                  <a:lnTo>
                    <a:pt x="6866" y="9427"/>
                  </a:lnTo>
                  <a:cubicBezTo>
                    <a:pt x="6856" y="9403"/>
                    <a:pt x="6819" y="9414"/>
                    <a:pt x="6819" y="9350"/>
                  </a:cubicBezTo>
                  <a:cubicBezTo>
                    <a:pt x="6896" y="9119"/>
                    <a:pt x="6919" y="8889"/>
                    <a:pt x="6964" y="8696"/>
                  </a:cubicBezTo>
                  <a:lnTo>
                    <a:pt x="6964" y="8696"/>
                  </a:lnTo>
                  <a:cubicBezTo>
                    <a:pt x="6949" y="8741"/>
                    <a:pt x="6942" y="8759"/>
                    <a:pt x="6942" y="8759"/>
                  </a:cubicBezTo>
                  <a:cubicBezTo>
                    <a:pt x="6939" y="8759"/>
                    <a:pt x="7039" y="8434"/>
                    <a:pt x="7039" y="8360"/>
                  </a:cubicBezTo>
                  <a:cubicBezTo>
                    <a:pt x="7039" y="8308"/>
                    <a:pt x="7076" y="8238"/>
                    <a:pt x="7132" y="8158"/>
                  </a:cubicBezTo>
                  <a:lnTo>
                    <a:pt x="7132" y="8158"/>
                  </a:lnTo>
                  <a:cubicBezTo>
                    <a:pt x="7090" y="8246"/>
                    <a:pt x="7039" y="8384"/>
                    <a:pt x="7039" y="8470"/>
                  </a:cubicBezTo>
                  <a:cubicBezTo>
                    <a:pt x="7141" y="8234"/>
                    <a:pt x="7180" y="8122"/>
                    <a:pt x="7185" y="8086"/>
                  </a:cubicBezTo>
                  <a:lnTo>
                    <a:pt x="7185" y="8086"/>
                  </a:lnTo>
                  <a:cubicBezTo>
                    <a:pt x="7166" y="8111"/>
                    <a:pt x="7148" y="8135"/>
                    <a:pt x="7132" y="8158"/>
                  </a:cubicBezTo>
                  <a:lnTo>
                    <a:pt x="7132" y="8158"/>
                  </a:lnTo>
                  <a:cubicBezTo>
                    <a:pt x="7156" y="8108"/>
                    <a:pt x="7177" y="8073"/>
                    <a:pt x="7184" y="8073"/>
                  </a:cubicBezTo>
                  <a:lnTo>
                    <a:pt x="7184" y="8073"/>
                  </a:lnTo>
                  <a:cubicBezTo>
                    <a:pt x="7186" y="8073"/>
                    <a:pt x="7187" y="8077"/>
                    <a:pt x="7185" y="8086"/>
                  </a:cubicBezTo>
                  <a:lnTo>
                    <a:pt x="7185" y="8086"/>
                  </a:lnTo>
                  <a:cubicBezTo>
                    <a:pt x="7380" y="7836"/>
                    <a:pt x="7699" y="7523"/>
                    <a:pt x="7699" y="7370"/>
                  </a:cubicBezTo>
                  <a:lnTo>
                    <a:pt x="7699" y="7370"/>
                  </a:lnTo>
                  <a:lnTo>
                    <a:pt x="7919" y="7150"/>
                  </a:lnTo>
                  <a:lnTo>
                    <a:pt x="7974" y="7123"/>
                  </a:lnTo>
                  <a:lnTo>
                    <a:pt x="7974" y="7123"/>
                  </a:lnTo>
                  <a:cubicBezTo>
                    <a:pt x="7892" y="7178"/>
                    <a:pt x="7809" y="7260"/>
                    <a:pt x="7699" y="7370"/>
                  </a:cubicBezTo>
                  <a:cubicBezTo>
                    <a:pt x="7743" y="7326"/>
                    <a:pt x="7875" y="7212"/>
                    <a:pt x="7997" y="7111"/>
                  </a:cubicBezTo>
                  <a:lnTo>
                    <a:pt x="7997" y="7111"/>
                  </a:lnTo>
                  <a:lnTo>
                    <a:pt x="7974" y="7123"/>
                  </a:lnTo>
                  <a:lnTo>
                    <a:pt x="7974" y="7123"/>
                  </a:lnTo>
                  <a:cubicBezTo>
                    <a:pt x="7986" y="7115"/>
                    <a:pt x="7998" y="7107"/>
                    <a:pt x="8009" y="7101"/>
                  </a:cubicBezTo>
                  <a:lnTo>
                    <a:pt x="8009" y="7101"/>
                  </a:lnTo>
                  <a:cubicBezTo>
                    <a:pt x="8005" y="7104"/>
                    <a:pt x="8001" y="7108"/>
                    <a:pt x="7997" y="7111"/>
                  </a:cubicBezTo>
                  <a:lnTo>
                    <a:pt x="7997" y="7111"/>
                  </a:lnTo>
                  <a:lnTo>
                    <a:pt x="8092" y="7064"/>
                  </a:lnTo>
                  <a:lnTo>
                    <a:pt x="8092" y="7064"/>
                  </a:lnTo>
                  <a:cubicBezTo>
                    <a:pt x="8139" y="7048"/>
                    <a:pt x="8190" y="7040"/>
                    <a:pt x="8249" y="7040"/>
                  </a:cubicBezTo>
                  <a:cubicBezTo>
                    <a:pt x="8579" y="6710"/>
                    <a:pt x="9019" y="6600"/>
                    <a:pt x="9349" y="6380"/>
                  </a:cubicBezTo>
                  <a:cubicBezTo>
                    <a:pt x="10119" y="5940"/>
                    <a:pt x="10779" y="5170"/>
                    <a:pt x="10999" y="4290"/>
                  </a:cubicBezTo>
                  <a:cubicBezTo>
                    <a:pt x="11439" y="2531"/>
                    <a:pt x="10449" y="551"/>
                    <a:pt x="8579" y="111"/>
                  </a:cubicBezTo>
                  <a:cubicBezTo>
                    <a:pt x="8286" y="37"/>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114" name="Google Shape;4324;p57">
            <a:extLst>
              <a:ext uri="{FF2B5EF4-FFF2-40B4-BE49-F238E27FC236}">
                <a16:creationId xmlns:a16="http://schemas.microsoft.com/office/drawing/2014/main" id="{4387EBA6-314D-F862-8F2B-91EA23610C00}"/>
              </a:ext>
            </a:extLst>
          </p:cNvPr>
          <p:cNvGrpSpPr/>
          <p:nvPr/>
        </p:nvGrpSpPr>
        <p:grpSpPr>
          <a:xfrm rot="2272131">
            <a:off x="7416457" y="6130011"/>
            <a:ext cx="1555056" cy="473836"/>
            <a:chOff x="0" y="1591500"/>
            <a:chExt cx="7619725" cy="2443871"/>
          </a:xfrm>
          <a:effectLst>
            <a:outerShdw blurRad="50800" dist="38100" dir="2700000" algn="tl" rotWithShape="0">
              <a:prstClr val="black">
                <a:alpha val="40000"/>
              </a:prstClr>
            </a:outerShdw>
          </a:effectLst>
        </p:grpSpPr>
        <p:sp>
          <p:nvSpPr>
            <p:cNvPr id="115" name="Google Shape;4325;p57">
              <a:extLst>
                <a:ext uri="{FF2B5EF4-FFF2-40B4-BE49-F238E27FC236}">
                  <a16:creationId xmlns:a16="http://schemas.microsoft.com/office/drawing/2014/main" id="{077E3F18-D361-DCB7-8280-778B76AA22C4}"/>
                </a:ext>
              </a:extLst>
            </p:cNvPr>
            <p:cNvSpPr/>
            <p:nvPr/>
          </p:nvSpPr>
          <p:spPr>
            <a:xfrm>
              <a:off x="0" y="1603948"/>
              <a:ext cx="7619725" cy="2431423"/>
            </a:xfrm>
            <a:custGeom>
              <a:avLst/>
              <a:gdLst/>
              <a:ahLst/>
              <a:cxnLst/>
              <a:rect l="l" t="t" r="r" b="b"/>
              <a:pathLst>
                <a:path w="250032" h="84125" extrusionOk="0">
                  <a:moveTo>
                    <a:pt x="0" y="1"/>
                  </a:moveTo>
                  <a:lnTo>
                    <a:pt x="0" y="781"/>
                  </a:lnTo>
                  <a:cubicBezTo>
                    <a:pt x="390" y="1464"/>
                    <a:pt x="976" y="2148"/>
                    <a:pt x="1464" y="2733"/>
                  </a:cubicBezTo>
                  <a:cubicBezTo>
                    <a:pt x="2050" y="3416"/>
                    <a:pt x="2635" y="4197"/>
                    <a:pt x="3318" y="4880"/>
                  </a:cubicBezTo>
                  <a:cubicBezTo>
                    <a:pt x="3904" y="5563"/>
                    <a:pt x="4197" y="6149"/>
                    <a:pt x="4685" y="6637"/>
                  </a:cubicBezTo>
                  <a:cubicBezTo>
                    <a:pt x="5660" y="7515"/>
                    <a:pt x="6441" y="8491"/>
                    <a:pt x="7027" y="9565"/>
                  </a:cubicBezTo>
                  <a:cubicBezTo>
                    <a:pt x="7515" y="10540"/>
                    <a:pt x="6832" y="11224"/>
                    <a:pt x="6051" y="11712"/>
                  </a:cubicBezTo>
                  <a:cubicBezTo>
                    <a:pt x="4782" y="12492"/>
                    <a:pt x="3416" y="13371"/>
                    <a:pt x="3611" y="14834"/>
                  </a:cubicBezTo>
                  <a:cubicBezTo>
                    <a:pt x="3806" y="16103"/>
                    <a:pt x="4489" y="17177"/>
                    <a:pt x="5368" y="17957"/>
                  </a:cubicBezTo>
                  <a:cubicBezTo>
                    <a:pt x="6344" y="18836"/>
                    <a:pt x="7320" y="19616"/>
                    <a:pt x="8295" y="20397"/>
                  </a:cubicBezTo>
                  <a:cubicBezTo>
                    <a:pt x="9271" y="21080"/>
                    <a:pt x="9955" y="22056"/>
                    <a:pt x="10345" y="23227"/>
                  </a:cubicBezTo>
                  <a:cubicBezTo>
                    <a:pt x="10540" y="24106"/>
                    <a:pt x="9662" y="24886"/>
                    <a:pt x="9076" y="25374"/>
                  </a:cubicBezTo>
                  <a:cubicBezTo>
                    <a:pt x="8100" y="26253"/>
                    <a:pt x="7222" y="27033"/>
                    <a:pt x="6246" y="27717"/>
                  </a:cubicBezTo>
                  <a:cubicBezTo>
                    <a:pt x="5075" y="28400"/>
                    <a:pt x="4197" y="29376"/>
                    <a:pt x="3513" y="30449"/>
                  </a:cubicBezTo>
                  <a:cubicBezTo>
                    <a:pt x="3221" y="31327"/>
                    <a:pt x="3513" y="32303"/>
                    <a:pt x="4392" y="32889"/>
                  </a:cubicBezTo>
                  <a:cubicBezTo>
                    <a:pt x="5075" y="33377"/>
                    <a:pt x="5758" y="33865"/>
                    <a:pt x="6539" y="34255"/>
                  </a:cubicBezTo>
                  <a:cubicBezTo>
                    <a:pt x="7124" y="34450"/>
                    <a:pt x="7612" y="34841"/>
                    <a:pt x="8003" y="35329"/>
                  </a:cubicBezTo>
                  <a:cubicBezTo>
                    <a:pt x="8979" y="36793"/>
                    <a:pt x="6636" y="38354"/>
                    <a:pt x="5563" y="38842"/>
                  </a:cubicBezTo>
                  <a:cubicBezTo>
                    <a:pt x="4489" y="39330"/>
                    <a:pt x="2830" y="39916"/>
                    <a:pt x="3025" y="41477"/>
                  </a:cubicBezTo>
                  <a:cubicBezTo>
                    <a:pt x="3221" y="43038"/>
                    <a:pt x="4392" y="44112"/>
                    <a:pt x="5368" y="45185"/>
                  </a:cubicBezTo>
                  <a:cubicBezTo>
                    <a:pt x="6246" y="46064"/>
                    <a:pt x="7027" y="47137"/>
                    <a:pt x="7710" y="48211"/>
                  </a:cubicBezTo>
                  <a:cubicBezTo>
                    <a:pt x="8198" y="48894"/>
                    <a:pt x="8393" y="49772"/>
                    <a:pt x="8295" y="50651"/>
                  </a:cubicBezTo>
                  <a:cubicBezTo>
                    <a:pt x="7905" y="52212"/>
                    <a:pt x="5856" y="52895"/>
                    <a:pt x="4685" y="53774"/>
                  </a:cubicBezTo>
                  <a:cubicBezTo>
                    <a:pt x="3709" y="54554"/>
                    <a:pt x="2830" y="55530"/>
                    <a:pt x="2245" y="56701"/>
                  </a:cubicBezTo>
                  <a:cubicBezTo>
                    <a:pt x="1952" y="57384"/>
                    <a:pt x="2147" y="58263"/>
                    <a:pt x="2635" y="58751"/>
                  </a:cubicBezTo>
                  <a:cubicBezTo>
                    <a:pt x="3123" y="59239"/>
                    <a:pt x="3611" y="59629"/>
                    <a:pt x="4197" y="60019"/>
                  </a:cubicBezTo>
                  <a:cubicBezTo>
                    <a:pt x="4880" y="60507"/>
                    <a:pt x="5465" y="61093"/>
                    <a:pt x="6051" y="61678"/>
                  </a:cubicBezTo>
                  <a:cubicBezTo>
                    <a:pt x="6344" y="61874"/>
                    <a:pt x="6636" y="62166"/>
                    <a:pt x="6734" y="62459"/>
                  </a:cubicBezTo>
                  <a:cubicBezTo>
                    <a:pt x="6832" y="62850"/>
                    <a:pt x="6734" y="63142"/>
                    <a:pt x="6636" y="63435"/>
                  </a:cubicBezTo>
                  <a:cubicBezTo>
                    <a:pt x="6344" y="63923"/>
                    <a:pt x="6051" y="64411"/>
                    <a:pt x="5758" y="64801"/>
                  </a:cubicBezTo>
                  <a:cubicBezTo>
                    <a:pt x="5075" y="65582"/>
                    <a:pt x="4001" y="66070"/>
                    <a:pt x="3318" y="66948"/>
                  </a:cubicBezTo>
                  <a:cubicBezTo>
                    <a:pt x="2538" y="67924"/>
                    <a:pt x="2830" y="69388"/>
                    <a:pt x="3904" y="70071"/>
                  </a:cubicBezTo>
                  <a:cubicBezTo>
                    <a:pt x="4880" y="70852"/>
                    <a:pt x="5953" y="71340"/>
                    <a:pt x="6832" y="72121"/>
                  </a:cubicBezTo>
                  <a:cubicBezTo>
                    <a:pt x="7612" y="72609"/>
                    <a:pt x="8003" y="73389"/>
                    <a:pt x="7905" y="74268"/>
                  </a:cubicBezTo>
                  <a:cubicBezTo>
                    <a:pt x="7710" y="76220"/>
                    <a:pt x="5856" y="77879"/>
                    <a:pt x="4587" y="79147"/>
                  </a:cubicBezTo>
                  <a:cubicBezTo>
                    <a:pt x="3611" y="80026"/>
                    <a:pt x="2733" y="80904"/>
                    <a:pt x="1854" y="81782"/>
                  </a:cubicBezTo>
                  <a:cubicBezTo>
                    <a:pt x="1171" y="82465"/>
                    <a:pt x="488" y="83246"/>
                    <a:pt x="0" y="84124"/>
                  </a:cubicBezTo>
                  <a:lnTo>
                    <a:pt x="250031" y="84124"/>
                  </a:lnTo>
                  <a:cubicBezTo>
                    <a:pt x="248665" y="81587"/>
                    <a:pt x="247104" y="79245"/>
                    <a:pt x="245249" y="77000"/>
                  </a:cubicBezTo>
                  <a:cubicBezTo>
                    <a:pt x="243981" y="75634"/>
                    <a:pt x="242810" y="74170"/>
                    <a:pt x="241736" y="72609"/>
                  </a:cubicBezTo>
                  <a:cubicBezTo>
                    <a:pt x="241346" y="72023"/>
                    <a:pt x="240955" y="71340"/>
                    <a:pt x="240858" y="70559"/>
                  </a:cubicBezTo>
                  <a:cubicBezTo>
                    <a:pt x="240760" y="69974"/>
                    <a:pt x="241053" y="69388"/>
                    <a:pt x="241443" y="68900"/>
                  </a:cubicBezTo>
                  <a:cubicBezTo>
                    <a:pt x="242810" y="67632"/>
                    <a:pt x="244273" y="66460"/>
                    <a:pt x="245835" y="65484"/>
                  </a:cubicBezTo>
                  <a:cubicBezTo>
                    <a:pt x="246713" y="64801"/>
                    <a:pt x="247982" y="63533"/>
                    <a:pt x="247494" y="62362"/>
                  </a:cubicBezTo>
                  <a:cubicBezTo>
                    <a:pt x="246908" y="60995"/>
                    <a:pt x="246030" y="59824"/>
                    <a:pt x="244957" y="58751"/>
                  </a:cubicBezTo>
                  <a:cubicBezTo>
                    <a:pt x="243981" y="57872"/>
                    <a:pt x="243200" y="56896"/>
                    <a:pt x="242517" y="55725"/>
                  </a:cubicBezTo>
                  <a:cubicBezTo>
                    <a:pt x="242224" y="54652"/>
                    <a:pt x="242419" y="53578"/>
                    <a:pt x="243102" y="52798"/>
                  </a:cubicBezTo>
                  <a:cubicBezTo>
                    <a:pt x="243883" y="51724"/>
                    <a:pt x="244664" y="50651"/>
                    <a:pt x="245347" y="49479"/>
                  </a:cubicBezTo>
                  <a:cubicBezTo>
                    <a:pt x="245640" y="48894"/>
                    <a:pt x="245933" y="48308"/>
                    <a:pt x="246225" y="47723"/>
                  </a:cubicBezTo>
                  <a:cubicBezTo>
                    <a:pt x="246616" y="47235"/>
                    <a:pt x="246811" y="46552"/>
                    <a:pt x="246908" y="45869"/>
                  </a:cubicBezTo>
                  <a:cubicBezTo>
                    <a:pt x="246616" y="43429"/>
                    <a:pt x="243102" y="42063"/>
                    <a:pt x="243590" y="39525"/>
                  </a:cubicBezTo>
                  <a:cubicBezTo>
                    <a:pt x="243981" y="37378"/>
                    <a:pt x="246420" y="36305"/>
                    <a:pt x="247104" y="34353"/>
                  </a:cubicBezTo>
                  <a:cubicBezTo>
                    <a:pt x="247494" y="32791"/>
                    <a:pt x="246713" y="31718"/>
                    <a:pt x="245835" y="30547"/>
                  </a:cubicBezTo>
                  <a:cubicBezTo>
                    <a:pt x="245152" y="29766"/>
                    <a:pt x="244469" y="28888"/>
                    <a:pt x="244859" y="27814"/>
                  </a:cubicBezTo>
                  <a:cubicBezTo>
                    <a:pt x="245152" y="27326"/>
                    <a:pt x="245542" y="26936"/>
                    <a:pt x="245933" y="26545"/>
                  </a:cubicBezTo>
                  <a:cubicBezTo>
                    <a:pt x="246518" y="26155"/>
                    <a:pt x="246908" y="25570"/>
                    <a:pt x="247201" y="24886"/>
                  </a:cubicBezTo>
                  <a:cubicBezTo>
                    <a:pt x="247494" y="24301"/>
                    <a:pt x="247396" y="23520"/>
                    <a:pt x="246908" y="22935"/>
                  </a:cubicBezTo>
                  <a:cubicBezTo>
                    <a:pt x="246420" y="22447"/>
                    <a:pt x="245933" y="21959"/>
                    <a:pt x="245445" y="21568"/>
                  </a:cubicBezTo>
                  <a:cubicBezTo>
                    <a:pt x="243883" y="20104"/>
                    <a:pt x="241736" y="19129"/>
                    <a:pt x="240467" y="17469"/>
                  </a:cubicBezTo>
                  <a:cubicBezTo>
                    <a:pt x="239979" y="16982"/>
                    <a:pt x="239784" y="16298"/>
                    <a:pt x="240077" y="15615"/>
                  </a:cubicBezTo>
                  <a:cubicBezTo>
                    <a:pt x="240565" y="14737"/>
                    <a:pt x="241150" y="14054"/>
                    <a:pt x="241931" y="13371"/>
                  </a:cubicBezTo>
                  <a:cubicBezTo>
                    <a:pt x="242907" y="12590"/>
                    <a:pt x="243883" y="11907"/>
                    <a:pt x="244957" y="11224"/>
                  </a:cubicBezTo>
                  <a:cubicBezTo>
                    <a:pt x="245445" y="10931"/>
                    <a:pt x="245933" y="10638"/>
                    <a:pt x="246420" y="10443"/>
                  </a:cubicBezTo>
                  <a:lnTo>
                    <a:pt x="247006" y="10150"/>
                  </a:lnTo>
                  <a:cubicBezTo>
                    <a:pt x="247299" y="9955"/>
                    <a:pt x="247201" y="9857"/>
                    <a:pt x="246908" y="9662"/>
                  </a:cubicBezTo>
                  <a:cubicBezTo>
                    <a:pt x="246225" y="8881"/>
                    <a:pt x="244859" y="8393"/>
                    <a:pt x="244469" y="7320"/>
                  </a:cubicBezTo>
                  <a:cubicBezTo>
                    <a:pt x="244078" y="6344"/>
                    <a:pt x="244761" y="5466"/>
                    <a:pt x="245347" y="4783"/>
                  </a:cubicBezTo>
                  <a:cubicBezTo>
                    <a:pt x="246420" y="3611"/>
                    <a:pt x="247396" y="2538"/>
                    <a:pt x="248470" y="1464"/>
                  </a:cubicBezTo>
                  <a:lnTo>
                    <a:pt x="250031" y="1"/>
                  </a:lnTo>
                  <a:close/>
                </a:path>
              </a:pathLst>
            </a:custGeom>
            <a:solidFill>
              <a:schemeClr val="dk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6" name="Google Shape;4326;p57">
              <a:extLst>
                <a:ext uri="{FF2B5EF4-FFF2-40B4-BE49-F238E27FC236}">
                  <a16:creationId xmlns:a16="http://schemas.microsoft.com/office/drawing/2014/main" id="{DCC6EB58-84A6-C936-6FD5-97B33A357771}"/>
                </a:ext>
              </a:extLst>
            </p:cNvPr>
            <p:cNvSpPr/>
            <p:nvPr/>
          </p:nvSpPr>
          <p:spPr>
            <a:xfrm>
              <a:off x="1262825" y="1602602"/>
              <a:ext cx="1405350" cy="2428590"/>
            </a:xfrm>
            <a:custGeom>
              <a:avLst/>
              <a:gdLst/>
              <a:ahLst/>
              <a:cxnLst/>
              <a:rect l="l" t="t" r="r" b="b"/>
              <a:pathLst>
                <a:path w="56214" h="84027" extrusionOk="0">
                  <a:moveTo>
                    <a:pt x="8101" y="0"/>
                  </a:moveTo>
                  <a:cubicBezTo>
                    <a:pt x="1855" y="5075"/>
                    <a:pt x="1" y="14834"/>
                    <a:pt x="3124" y="22641"/>
                  </a:cubicBezTo>
                  <a:cubicBezTo>
                    <a:pt x="6832" y="31522"/>
                    <a:pt x="15615" y="36207"/>
                    <a:pt x="20690" y="44112"/>
                  </a:cubicBezTo>
                  <a:cubicBezTo>
                    <a:pt x="26155" y="52700"/>
                    <a:pt x="25375" y="62654"/>
                    <a:pt x="20202" y="71144"/>
                  </a:cubicBezTo>
                  <a:cubicBezTo>
                    <a:pt x="17567" y="75438"/>
                    <a:pt x="14054" y="79147"/>
                    <a:pt x="11614" y="83636"/>
                  </a:cubicBezTo>
                  <a:cubicBezTo>
                    <a:pt x="11614" y="83734"/>
                    <a:pt x="11517" y="83929"/>
                    <a:pt x="11419" y="84026"/>
                  </a:cubicBezTo>
                  <a:lnTo>
                    <a:pt x="43527" y="84026"/>
                  </a:lnTo>
                  <a:cubicBezTo>
                    <a:pt x="47040" y="71242"/>
                    <a:pt x="56214" y="58750"/>
                    <a:pt x="46845" y="46356"/>
                  </a:cubicBezTo>
                  <a:cubicBezTo>
                    <a:pt x="40794" y="38256"/>
                    <a:pt x="29864" y="32108"/>
                    <a:pt x="28205" y="21373"/>
                  </a:cubicBezTo>
                  <a:cubicBezTo>
                    <a:pt x="26839" y="13370"/>
                    <a:pt x="30254" y="5953"/>
                    <a:pt x="3523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7" name="Google Shape;4327;p57">
              <a:extLst>
                <a:ext uri="{FF2B5EF4-FFF2-40B4-BE49-F238E27FC236}">
                  <a16:creationId xmlns:a16="http://schemas.microsoft.com/office/drawing/2014/main" id="{D5D65BFB-5681-A124-F7D5-C8BE56BCC595}"/>
                </a:ext>
              </a:extLst>
            </p:cNvPr>
            <p:cNvSpPr/>
            <p:nvPr/>
          </p:nvSpPr>
          <p:spPr>
            <a:xfrm>
              <a:off x="2131400" y="1602602"/>
              <a:ext cx="795400" cy="2431423"/>
            </a:xfrm>
            <a:custGeom>
              <a:avLst/>
              <a:gdLst/>
              <a:ahLst/>
              <a:cxnLst/>
              <a:rect l="l" t="t" r="r" b="b"/>
              <a:pathLst>
                <a:path w="31816" h="84125" extrusionOk="0">
                  <a:moveTo>
                    <a:pt x="5856" y="0"/>
                  </a:moveTo>
                  <a:cubicBezTo>
                    <a:pt x="2928" y="4489"/>
                    <a:pt x="293" y="9662"/>
                    <a:pt x="196" y="15029"/>
                  </a:cubicBezTo>
                  <a:cubicBezTo>
                    <a:pt x="1" y="21275"/>
                    <a:pt x="3221" y="26155"/>
                    <a:pt x="7125" y="30742"/>
                  </a:cubicBezTo>
                  <a:cubicBezTo>
                    <a:pt x="12688" y="37378"/>
                    <a:pt x="20690" y="43916"/>
                    <a:pt x="21959" y="52992"/>
                  </a:cubicBezTo>
                  <a:cubicBezTo>
                    <a:pt x="23423" y="64020"/>
                    <a:pt x="16884" y="73779"/>
                    <a:pt x="14347" y="84124"/>
                  </a:cubicBezTo>
                  <a:lnTo>
                    <a:pt x="23130" y="84026"/>
                  </a:lnTo>
                  <a:cubicBezTo>
                    <a:pt x="30059" y="68607"/>
                    <a:pt x="31816" y="50943"/>
                    <a:pt x="19909" y="36890"/>
                  </a:cubicBezTo>
                  <a:cubicBezTo>
                    <a:pt x="15127" y="31327"/>
                    <a:pt x="8003" y="26350"/>
                    <a:pt x="6734" y="18640"/>
                  </a:cubicBezTo>
                  <a:cubicBezTo>
                    <a:pt x="5661" y="11516"/>
                    <a:pt x="8979" y="5953"/>
                    <a:pt x="12004"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8" name="Google Shape;4328;p57">
              <a:extLst>
                <a:ext uri="{FF2B5EF4-FFF2-40B4-BE49-F238E27FC236}">
                  <a16:creationId xmlns:a16="http://schemas.microsoft.com/office/drawing/2014/main" id="{388B7BC4-5AB7-9B4B-78BE-9CFCC02B36F3}"/>
                </a:ext>
              </a:extLst>
            </p:cNvPr>
            <p:cNvSpPr/>
            <p:nvPr/>
          </p:nvSpPr>
          <p:spPr>
            <a:xfrm>
              <a:off x="2224125" y="1602602"/>
              <a:ext cx="795400" cy="2431423"/>
            </a:xfrm>
            <a:custGeom>
              <a:avLst/>
              <a:gdLst/>
              <a:ahLst/>
              <a:cxnLst/>
              <a:rect l="l" t="t" r="r" b="b"/>
              <a:pathLst>
                <a:path w="31816" h="84125" extrusionOk="0">
                  <a:moveTo>
                    <a:pt x="5856" y="0"/>
                  </a:moveTo>
                  <a:cubicBezTo>
                    <a:pt x="2928" y="4489"/>
                    <a:pt x="195" y="9662"/>
                    <a:pt x="98" y="15029"/>
                  </a:cubicBezTo>
                  <a:cubicBezTo>
                    <a:pt x="0" y="21275"/>
                    <a:pt x="3123" y="26155"/>
                    <a:pt x="7027" y="30742"/>
                  </a:cubicBezTo>
                  <a:cubicBezTo>
                    <a:pt x="12687" y="37378"/>
                    <a:pt x="20690" y="43916"/>
                    <a:pt x="21861" y="52992"/>
                  </a:cubicBezTo>
                  <a:cubicBezTo>
                    <a:pt x="23422" y="64020"/>
                    <a:pt x="16884" y="73779"/>
                    <a:pt x="14346" y="84124"/>
                  </a:cubicBezTo>
                  <a:lnTo>
                    <a:pt x="23032" y="84026"/>
                  </a:lnTo>
                  <a:cubicBezTo>
                    <a:pt x="30058" y="68607"/>
                    <a:pt x="31815" y="50943"/>
                    <a:pt x="19811" y="36890"/>
                  </a:cubicBezTo>
                  <a:cubicBezTo>
                    <a:pt x="15029" y="31327"/>
                    <a:pt x="7905" y="26350"/>
                    <a:pt x="6734" y="18640"/>
                  </a:cubicBezTo>
                  <a:cubicBezTo>
                    <a:pt x="5660" y="11516"/>
                    <a:pt x="8881" y="5953"/>
                    <a:pt x="11906"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9" name="Google Shape;4329;p57">
              <a:extLst>
                <a:ext uri="{FF2B5EF4-FFF2-40B4-BE49-F238E27FC236}">
                  <a16:creationId xmlns:a16="http://schemas.microsoft.com/office/drawing/2014/main" id="{73F9A4B5-DBAB-548B-4127-2112B3611DC0}"/>
                </a:ext>
              </a:extLst>
            </p:cNvPr>
            <p:cNvSpPr/>
            <p:nvPr/>
          </p:nvSpPr>
          <p:spPr>
            <a:xfrm>
              <a:off x="3060975" y="1602602"/>
              <a:ext cx="968625" cy="2428590"/>
            </a:xfrm>
            <a:custGeom>
              <a:avLst/>
              <a:gdLst/>
              <a:ahLst/>
              <a:cxnLst/>
              <a:rect l="l" t="t" r="r" b="b"/>
              <a:pathLst>
                <a:path w="38745" h="84027" extrusionOk="0">
                  <a:moveTo>
                    <a:pt x="5270" y="0"/>
                  </a:moveTo>
                  <a:cubicBezTo>
                    <a:pt x="586" y="8100"/>
                    <a:pt x="0" y="18250"/>
                    <a:pt x="5465" y="26252"/>
                  </a:cubicBezTo>
                  <a:cubicBezTo>
                    <a:pt x="10345" y="33474"/>
                    <a:pt x="15908" y="39525"/>
                    <a:pt x="17860" y="48308"/>
                  </a:cubicBezTo>
                  <a:cubicBezTo>
                    <a:pt x="20299" y="60312"/>
                    <a:pt x="18933" y="72803"/>
                    <a:pt x="14151" y="84026"/>
                  </a:cubicBezTo>
                  <a:lnTo>
                    <a:pt x="30449" y="84026"/>
                  </a:lnTo>
                  <a:cubicBezTo>
                    <a:pt x="37183" y="69973"/>
                    <a:pt x="38744" y="50845"/>
                    <a:pt x="29766" y="38158"/>
                  </a:cubicBezTo>
                  <a:cubicBezTo>
                    <a:pt x="25081" y="31620"/>
                    <a:pt x="15615" y="28107"/>
                    <a:pt x="13078" y="20006"/>
                  </a:cubicBezTo>
                  <a:cubicBezTo>
                    <a:pt x="11028" y="12980"/>
                    <a:pt x="12882"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0" name="Google Shape;4330;p57">
              <a:extLst>
                <a:ext uri="{FF2B5EF4-FFF2-40B4-BE49-F238E27FC236}">
                  <a16:creationId xmlns:a16="http://schemas.microsoft.com/office/drawing/2014/main" id="{BD2489D2-F212-2193-3DF8-6ABE59DF8B15}"/>
                </a:ext>
              </a:extLst>
            </p:cNvPr>
            <p:cNvSpPr/>
            <p:nvPr/>
          </p:nvSpPr>
          <p:spPr>
            <a:xfrm>
              <a:off x="3641650" y="1602602"/>
              <a:ext cx="1405350" cy="2428590"/>
            </a:xfrm>
            <a:custGeom>
              <a:avLst/>
              <a:gdLst/>
              <a:ahLst/>
              <a:cxnLst/>
              <a:rect l="l" t="t" r="r" b="b"/>
              <a:pathLst>
                <a:path w="56214" h="84027" extrusionOk="0">
                  <a:moveTo>
                    <a:pt x="8100" y="0"/>
                  </a:moveTo>
                  <a:cubicBezTo>
                    <a:pt x="1854" y="5075"/>
                    <a:pt x="0" y="14834"/>
                    <a:pt x="3123" y="22641"/>
                  </a:cubicBezTo>
                  <a:cubicBezTo>
                    <a:pt x="6832" y="31522"/>
                    <a:pt x="15615" y="36207"/>
                    <a:pt x="20690" y="44112"/>
                  </a:cubicBezTo>
                  <a:cubicBezTo>
                    <a:pt x="26155" y="52700"/>
                    <a:pt x="25374" y="62654"/>
                    <a:pt x="20202" y="71144"/>
                  </a:cubicBezTo>
                  <a:cubicBezTo>
                    <a:pt x="17567" y="75438"/>
                    <a:pt x="14053" y="79147"/>
                    <a:pt x="11614" y="83636"/>
                  </a:cubicBezTo>
                  <a:cubicBezTo>
                    <a:pt x="11614" y="83734"/>
                    <a:pt x="11516" y="83929"/>
                    <a:pt x="11418" y="84026"/>
                  </a:cubicBezTo>
                  <a:lnTo>
                    <a:pt x="43526" y="84026"/>
                  </a:lnTo>
                  <a:cubicBezTo>
                    <a:pt x="47040" y="71242"/>
                    <a:pt x="56213" y="58750"/>
                    <a:pt x="46844" y="46356"/>
                  </a:cubicBezTo>
                  <a:cubicBezTo>
                    <a:pt x="40794" y="38256"/>
                    <a:pt x="29863" y="32108"/>
                    <a:pt x="28204" y="21373"/>
                  </a:cubicBezTo>
                  <a:cubicBezTo>
                    <a:pt x="26838" y="13370"/>
                    <a:pt x="30254" y="5953"/>
                    <a:pt x="352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1" name="Google Shape;4331;p57">
              <a:extLst>
                <a:ext uri="{FF2B5EF4-FFF2-40B4-BE49-F238E27FC236}">
                  <a16:creationId xmlns:a16="http://schemas.microsoft.com/office/drawing/2014/main" id="{06E4B925-B8D6-E4F4-B96F-C9D83630B526}"/>
                </a:ext>
              </a:extLst>
            </p:cNvPr>
            <p:cNvSpPr/>
            <p:nvPr/>
          </p:nvSpPr>
          <p:spPr>
            <a:xfrm>
              <a:off x="4510200" y="1602602"/>
              <a:ext cx="795425" cy="2431423"/>
            </a:xfrm>
            <a:custGeom>
              <a:avLst/>
              <a:gdLst/>
              <a:ahLst/>
              <a:cxnLst/>
              <a:rect l="l" t="t" r="r" b="b"/>
              <a:pathLst>
                <a:path w="31817" h="84125" extrusionOk="0">
                  <a:moveTo>
                    <a:pt x="5857" y="0"/>
                  </a:moveTo>
                  <a:cubicBezTo>
                    <a:pt x="2929" y="4489"/>
                    <a:pt x="294" y="9662"/>
                    <a:pt x="196" y="15029"/>
                  </a:cubicBezTo>
                  <a:cubicBezTo>
                    <a:pt x="1" y="21275"/>
                    <a:pt x="3222" y="26155"/>
                    <a:pt x="7125" y="30742"/>
                  </a:cubicBezTo>
                  <a:cubicBezTo>
                    <a:pt x="12688" y="37378"/>
                    <a:pt x="20691" y="43916"/>
                    <a:pt x="21959" y="52992"/>
                  </a:cubicBezTo>
                  <a:cubicBezTo>
                    <a:pt x="23423" y="64020"/>
                    <a:pt x="16884" y="73779"/>
                    <a:pt x="14347" y="84124"/>
                  </a:cubicBezTo>
                  <a:lnTo>
                    <a:pt x="23130" y="84026"/>
                  </a:lnTo>
                  <a:cubicBezTo>
                    <a:pt x="30059" y="68607"/>
                    <a:pt x="31816" y="50943"/>
                    <a:pt x="19910" y="36890"/>
                  </a:cubicBezTo>
                  <a:cubicBezTo>
                    <a:pt x="15128" y="31327"/>
                    <a:pt x="8004" y="26350"/>
                    <a:pt x="6735" y="18640"/>
                  </a:cubicBezTo>
                  <a:cubicBezTo>
                    <a:pt x="5661" y="11516"/>
                    <a:pt x="8979" y="5953"/>
                    <a:pt x="120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2" name="Google Shape;4332;p57">
              <a:extLst>
                <a:ext uri="{FF2B5EF4-FFF2-40B4-BE49-F238E27FC236}">
                  <a16:creationId xmlns:a16="http://schemas.microsoft.com/office/drawing/2014/main" id="{E4D30741-F481-1C8F-DE25-EE58A862BF16}"/>
                </a:ext>
              </a:extLst>
            </p:cNvPr>
            <p:cNvSpPr/>
            <p:nvPr/>
          </p:nvSpPr>
          <p:spPr>
            <a:xfrm>
              <a:off x="4602925" y="1602602"/>
              <a:ext cx="795400" cy="2431423"/>
            </a:xfrm>
            <a:custGeom>
              <a:avLst/>
              <a:gdLst/>
              <a:ahLst/>
              <a:cxnLst/>
              <a:rect l="l" t="t" r="r" b="b"/>
              <a:pathLst>
                <a:path w="31816" h="84125" extrusionOk="0">
                  <a:moveTo>
                    <a:pt x="5856" y="0"/>
                  </a:moveTo>
                  <a:cubicBezTo>
                    <a:pt x="2928" y="4489"/>
                    <a:pt x="196" y="9662"/>
                    <a:pt x="98" y="15029"/>
                  </a:cubicBezTo>
                  <a:cubicBezTo>
                    <a:pt x="0" y="21275"/>
                    <a:pt x="3123" y="26155"/>
                    <a:pt x="7027" y="30742"/>
                  </a:cubicBezTo>
                  <a:cubicBezTo>
                    <a:pt x="12687" y="37378"/>
                    <a:pt x="20690" y="43916"/>
                    <a:pt x="21861" y="52992"/>
                  </a:cubicBezTo>
                  <a:cubicBezTo>
                    <a:pt x="23423" y="64020"/>
                    <a:pt x="16884" y="73779"/>
                    <a:pt x="14347" y="84124"/>
                  </a:cubicBezTo>
                  <a:lnTo>
                    <a:pt x="23032" y="84026"/>
                  </a:lnTo>
                  <a:cubicBezTo>
                    <a:pt x="30059" y="68607"/>
                    <a:pt x="31816" y="50943"/>
                    <a:pt x="19812" y="36890"/>
                  </a:cubicBezTo>
                  <a:cubicBezTo>
                    <a:pt x="15030" y="31327"/>
                    <a:pt x="7905" y="26350"/>
                    <a:pt x="6734" y="18640"/>
                  </a:cubicBezTo>
                  <a:cubicBezTo>
                    <a:pt x="5661" y="11516"/>
                    <a:pt x="8881" y="5953"/>
                    <a:pt x="11907"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3" name="Google Shape;4333;p57">
              <a:extLst>
                <a:ext uri="{FF2B5EF4-FFF2-40B4-BE49-F238E27FC236}">
                  <a16:creationId xmlns:a16="http://schemas.microsoft.com/office/drawing/2014/main" id="{C3092AD1-D343-B9BE-2759-02F13BE0B149}"/>
                </a:ext>
              </a:extLst>
            </p:cNvPr>
            <p:cNvSpPr/>
            <p:nvPr/>
          </p:nvSpPr>
          <p:spPr>
            <a:xfrm>
              <a:off x="5439775" y="1602602"/>
              <a:ext cx="968625" cy="2428590"/>
            </a:xfrm>
            <a:custGeom>
              <a:avLst/>
              <a:gdLst/>
              <a:ahLst/>
              <a:cxnLst/>
              <a:rect l="l" t="t" r="r" b="b"/>
              <a:pathLst>
                <a:path w="38745" h="84027" extrusionOk="0">
                  <a:moveTo>
                    <a:pt x="5271" y="0"/>
                  </a:moveTo>
                  <a:cubicBezTo>
                    <a:pt x="586" y="8100"/>
                    <a:pt x="1" y="18250"/>
                    <a:pt x="5466" y="26252"/>
                  </a:cubicBezTo>
                  <a:cubicBezTo>
                    <a:pt x="10345" y="33474"/>
                    <a:pt x="15908" y="39525"/>
                    <a:pt x="17860" y="48308"/>
                  </a:cubicBezTo>
                  <a:cubicBezTo>
                    <a:pt x="20300" y="60312"/>
                    <a:pt x="18933" y="72803"/>
                    <a:pt x="14151" y="84026"/>
                  </a:cubicBezTo>
                  <a:lnTo>
                    <a:pt x="30449" y="84026"/>
                  </a:lnTo>
                  <a:cubicBezTo>
                    <a:pt x="37183" y="69973"/>
                    <a:pt x="38745" y="50845"/>
                    <a:pt x="29766" y="38158"/>
                  </a:cubicBezTo>
                  <a:cubicBezTo>
                    <a:pt x="25082" y="31620"/>
                    <a:pt x="15615" y="28107"/>
                    <a:pt x="13078" y="20006"/>
                  </a:cubicBezTo>
                  <a:cubicBezTo>
                    <a:pt x="11029" y="12980"/>
                    <a:pt x="12883"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4" name="Google Shape;4334;p57">
              <a:extLst>
                <a:ext uri="{FF2B5EF4-FFF2-40B4-BE49-F238E27FC236}">
                  <a16:creationId xmlns:a16="http://schemas.microsoft.com/office/drawing/2014/main" id="{61080861-2085-47E2-FF53-D0A9E7E8D8D2}"/>
                </a:ext>
              </a:extLst>
            </p:cNvPr>
            <p:cNvSpPr/>
            <p:nvPr/>
          </p:nvSpPr>
          <p:spPr>
            <a:xfrm>
              <a:off x="6035100" y="1602602"/>
              <a:ext cx="1405350" cy="2428590"/>
            </a:xfrm>
            <a:custGeom>
              <a:avLst/>
              <a:gdLst/>
              <a:ahLst/>
              <a:cxnLst/>
              <a:rect l="l" t="t" r="r" b="b"/>
              <a:pathLst>
                <a:path w="56214" h="84027" extrusionOk="0">
                  <a:moveTo>
                    <a:pt x="8100" y="0"/>
                  </a:moveTo>
                  <a:cubicBezTo>
                    <a:pt x="1854" y="5075"/>
                    <a:pt x="0" y="14834"/>
                    <a:pt x="3123" y="22641"/>
                  </a:cubicBezTo>
                  <a:cubicBezTo>
                    <a:pt x="6734" y="31522"/>
                    <a:pt x="15615" y="36207"/>
                    <a:pt x="20690" y="44112"/>
                  </a:cubicBezTo>
                  <a:cubicBezTo>
                    <a:pt x="26155" y="52700"/>
                    <a:pt x="25374" y="62654"/>
                    <a:pt x="20104" y="71144"/>
                  </a:cubicBezTo>
                  <a:cubicBezTo>
                    <a:pt x="17567" y="75438"/>
                    <a:pt x="14053" y="79147"/>
                    <a:pt x="11614" y="83636"/>
                  </a:cubicBezTo>
                  <a:cubicBezTo>
                    <a:pt x="11516" y="83734"/>
                    <a:pt x="11516" y="83929"/>
                    <a:pt x="11418" y="84026"/>
                  </a:cubicBezTo>
                  <a:lnTo>
                    <a:pt x="43526" y="84026"/>
                  </a:lnTo>
                  <a:cubicBezTo>
                    <a:pt x="46942" y="71242"/>
                    <a:pt x="56213" y="58750"/>
                    <a:pt x="46844" y="46356"/>
                  </a:cubicBezTo>
                  <a:cubicBezTo>
                    <a:pt x="40794" y="38256"/>
                    <a:pt x="29863" y="32108"/>
                    <a:pt x="28107" y="21373"/>
                  </a:cubicBezTo>
                  <a:cubicBezTo>
                    <a:pt x="26838" y="13370"/>
                    <a:pt x="30254" y="5953"/>
                    <a:pt x="352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5" name="Google Shape;4335;p57">
              <a:extLst>
                <a:ext uri="{FF2B5EF4-FFF2-40B4-BE49-F238E27FC236}">
                  <a16:creationId xmlns:a16="http://schemas.microsoft.com/office/drawing/2014/main" id="{B2DC3130-F0CC-EE0D-C96B-856B66DE7D7F}"/>
                </a:ext>
              </a:extLst>
            </p:cNvPr>
            <p:cNvSpPr/>
            <p:nvPr/>
          </p:nvSpPr>
          <p:spPr>
            <a:xfrm>
              <a:off x="682150" y="1602602"/>
              <a:ext cx="968625" cy="2428590"/>
            </a:xfrm>
            <a:custGeom>
              <a:avLst/>
              <a:gdLst/>
              <a:ahLst/>
              <a:cxnLst/>
              <a:rect l="l" t="t" r="r" b="b"/>
              <a:pathLst>
                <a:path w="38745" h="84027" extrusionOk="0">
                  <a:moveTo>
                    <a:pt x="5271" y="0"/>
                  </a:moveTo>
                  <a:cubicBezTo>
                    <a:pt x="586" y="8100"/>
                    <a:pt x="1" y="18250"/>
                    <a:pt x="5466" y="26252"/>
                  </a:cubicBezTo>
                  <a:cubicBezTo>
                    <a:pt x="10346" y="33474"/>
                    <a:pt x="15908" y="39525"/>
                    <a:pt x="17860" y="48308"/>
                  </a:cubicBezTo>
                  <a:cubicBezTo>
                    <a:pt x="20300" y="60312"/>
                    <a:pt x="18934" y="72803"/>
                    <a:pt x="14152" y="84026"/>
                  </a:cubicBezTo>
                  <a:lnTo>
                    <a:pt x="30450" y="84026"/>
                  </a:lnTo>
                  <a:cubicBezTo>
                    <a:pt x="37183" y="69973"/>
                    <a:pt x="38745" y="50845"/>
                    <a:pt x="29766" y="38158"/>
                  </a:cubicBezTo>
                  <a:cubicBezTo>
                    <a:pt x="25082" y="31620"/>
                    <a:pt x="15616" y="28107"/>
                    <a:pt x="13078" y="20006"/>
                  </a:cubicBezTo>
                  <a:cubicBezTo>
                    <a:pt x="11029" y="12980"/>
                    <a:pt x="12883"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6" name="Google Shape;4336;p57">
              <a:extLst>
                <a:ext uri="{FF2B5EF4-FFF2-40B4-BE49-F238E27FC236}">
                  <a16:creationId xmlns:a16="http://schemas.microsoft.com/office/drawing/2014/main" id="{9AE8F4B5-6272-9744-5713-EAB46C02F32A}"/>
                </a:ext>
              </a:extLst>
            </p:cNvPr>
            <p:cNvSpPr/>
            <p:nvPr/>
          </p:nvSpPr>
          <p:spPr>
            <a:xfrm>
              <a:off x="1475100" y="1669300"/>
              <a:ext cx="746600" cy="2310525"/>
            </a:xfrm>
            <a:custGeom>
              <a:avLst/>
              <a:gdLst/>
              <a:ahLst/>
              <a:cxnLst/>
              <a:rect l="l" t="t" r="r" b="b"/>
              <a:pathLst>
                <a:path w="29864" h="92421" fill="none" extrusionOk="0">
                  <a:moveTo>
                    <a:pt x="12199" y="1"/>
                  </a:moveTo>
                  <a:cubicBezTo>
                    <a:pt x="0" y="13664"/>
                    <a:pt x="4880" y="26253"/>
                    <a:pt x="16103" y="38745"/>
                  </a:cubicBezTo>
                  <a:cubicBezTo>
                    <a:pt x="22837" y="46650"/>
                    <a:pt x="29278" y="52115"/>
                    <a:pt x="29571" y="63143"/>
                  </a:cubicBezTo>
                  <a:cubicBezTo>
                    <a:pt x="29863" y="73780"/>
                    <a:pt x="25862" y="82954"/>
                    <a:pt x="21275"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7" name="Google Shape;4337;p57">
              <a:extLst>
                <a:ext uri="{FF2B5EF4-FFF2-40B4-BE49-F238E27FC236}">
                  <a16:creationId xmlns:a16="http://schemas.microsoft.com/office/drawing/2014/main" id="{664F44FC-AE1E-1A8E-D83D-F26E84509CE8}"/>
                </a:ext>
              </a:extLst>
            </p:cNvPr>
            <p:cNvSpPr/>
            <p:nvPr/>
          </p:nvSpPr>
          <p:spPr>
            <a:xfrm>
              <a:off x="2614475" y="1591500"/>
              <a:ext cx="612425" cy="2431325"/>
            </a:xfrm>
            <a:custGeom>
              <a:avLst/>
              <a:gdLst/>
              <a:ahLst/>
              <a:cxnLst/>
              <a:rect l="l" t="t" r="r" b="b"/>
              <a:pathLst>
                <a:path w="24497" h="97253" extrusionOk="0">
                  <a:moveTo>
                    <a:pt x="9107" y="1"/>
                  </a:moveTo>
                  <a:cubicBezTo>
                    <a:pt x="8665" y="1"/>
                    <a:pt x="8245" y="226"/>
                    <a:pt x="8003" y="771"/>
                  </a:cubicBezTo>
                  <a:cubicBezTo>
                    <a:pt x="4978" y="7700"/>
                    <a:pt x="196" y="13555"/>
                    <a:pt x="98" y="21460"/>
                  </a:cubicBezTo>
                  <a:cubicBezTo>
                    <a:pt x="1" y="25071"/>
                    <a:pt x="879" y="28780"/>
                    <a:pt x="2538" y="32098"/>
                  </a:cubicBezTo>
                  <a:cubicBezTo>
                    <a:pt x="4002" y="34537"/>
                    <a:pt x="5856" y="36782"/>
                    <a:pt x="8101" y="38539"/>
                  </a:cubicBezTo>
                  <a:cubicBezTo>
                    <a:pt x="10638" y="40588"/>
                    <a:pt x="12883" y="42833"/>
                    <a:pt x="14932" y="45370"/>
                  </a:cubicBezTo>
                  <a:cubicBezTo>
                    <a:pt x="16787" y="48005"/>
                    <a:pt x="18251" y="50933"/>
                    <a:pt x="19129" y="53958"/>
                  </a:cubicBezTo>
                  <a:cubicBezTo>
                    <a:pt x="21081" y="60692"/>
                    <a:pt x="21569" y="67621"/>
                    <a:pt x="20690" y="74550"/>
                  </a:cubicBezTo>
                  <a:cubicBezTo>
                    <a:pt x="20007" y="81869"/>
                    <a:pt x="17470" y="88896"/>
                    <a:pt x="13469" y="95044"/>
                  </a:cubicBezTo>
                  <a:cubicBezTo>
                    <a:pt x="12709" y="96148"/>
                    <a:pt x="13805" y="97252"/>
                    <a:pt x="14891" y="97252"/>
                  </a:cubicBezTo>
                  <a:cubicBezTo>
                    <a:pt x="15341" y="97252"/>
                    <a:pt x="15789" y="97063"/>
                    <a:pt x="16104" y="96606"/>
                  </a:cubicBezTo>
                  <a:cubicBezTo>
                    <a:pt x="19617" y="91238"/>
                    <a:pt x="22057" y="85187"/>
                    <a:pt x="23130" y="78844"/>
                  </a:cubicBezTo>
                  <a:cubicBezTo>
                    <a:pt x="24399" y="72013"/>
                    <a:pt x="24496" y="64888"/>
                    <a:pt x="23228" y="57959"/>
                  </a:cubicBezTo>
                  <a:cubicBezTo>
                    <a:pt x="22057" y="51616"/>
                    <a:pt x="19519" y="45370"/>
                    <a:pt x="15030" y="40686"/>
                  </a:cubicBezTo>
                  <a:cubicBezTo>
                    <a:pt x="12785" y="38441"/>
                    <a:pt x="10150" y="36489"/>
                    <a:pt x="7906" y="34245"/>
                  </a:cubicBezTo>
                  <a:cubicBezTo>
                    <a:pt x="5856" y="32195"/>
                    <a:pt x="4392" y="29560"/>
                    <a:pt x="3709" y="26730"/>
                  </a:cubicBezTo>
                  <a:cubicBezTo>
                    <a:pt x="2733" y="22338"/>
                    <a:pt x="3026" y="17849"/>
                    <a:pt x="4783" y="13653"/>
                  </a:cubicBezTo>
                  <a:cubicBezTo>
                    <a:pt x="6539" y="9749"/>
                    <a:pt x="8979" y="6236"/>
                    <a:pt x="10638" y="2332"/>
                  </a:cubicBezTo>
                  <a:cubicBezTo>
                    <a:pt x="11177" y="1120"/>
                    <a:pt x="10089" y="1"/>
                    <a:pt x="910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8" name="Google Shape;4338;p57">
              <a:extLst>
                <a:ext uri="{FF2B5EF4-FFF2-40B4-BE49-F238E27FC236}">
                  <a16:creationId xmlns:a16="http://schemas.microsoft.com/office/drawing/2014/main" id="{1B30618F-16AB-2E73-B92F-7B9B1854FEE1}"/>
                </a:ext>
              </a:extLst>
            </p:cNvPr>
            <p:cNvSpPr/>
            <p:nvPr/>
          </p:nvSpPr>
          <p:spPr>
            <a:xfrm>
              <a:off x="2816975" y="1611650"/>
              <a:ext cx="570950" cy="2393325"/>
            </a:xfrm>
            <a:custGeom>
              <a:avLst/>
              <a:gdLst/>
              <a:ahLst/>
              <a:cxnLst/>
              <a:rect l="l" t="t" r="r" b="b"/>
              <a:pathLst>
                <a:path w="22838" h="95733" extrusionOk="0">
                  <a:moveTo>
                    <a:pt x="8413" y="1"/>
                  </a:moveTo>
                  <a:cubicBezTo>
                    <a:pt x="8171" y="1"/>
                    <a:pt x="7937" y="132"/>
                    <a:pt x="7808" y="453"/>
                  </a:cubicBezTo>
                  <a:lnTo>
                    <a:pt x="7808" y="355"/>
                  </a:lnTo>
                  <a:cubicBezTo>
                    <a:pt x="4978" y="7089"/>
                    <a:pt x="196" y="12944"/>
                    <a:pt x="99" y="20654"/>
                  </a:cubicBezTo>
                  <a:cubicBezTo>
                    <a:pt x="1" y="24167"/>
                    <a:pt x="782" y="27681"/>
                    <a:pt x="2343" y="30901"/>
                  </a:cubicBezTo>
                  <a:cubicBezTo>
                    <a:pt x="3807" y="33341"/>
                    <a:pt x="5661" y="35488"/>
                    <a:pt x="7808" y="37245"/>
                  </a:cubicBezTo>
                  <a:cubicBezTo>
                    <a:pt x="10346" y="39294"/>
                    <a:pt x="12688" y="41636"/>
                    <a:pt x="14737" y="44174"/>
                  </a:cubicBezTo>
                  <a:cubicBezTo>
                    <a:pt x="16592" y="46809"/>
                    <a:pt x="18056" y="49834"/>
                    <a:pt x="19031" y="52957"/>
                  </a:cubicBezTo>
                  <a:cubicBezTo>
                    <a:pt x="20983" y="59691"/>
                    <a:pt x="21569" y="66815"/>
                    <a:pt x="20593" y="73744"/>
                  </a:cubicBezTo>
                  <a:cubicBezTo>
                    <a:pt x="19812" y="81063"/>
                    <a:pt x="17568" y="88578"/>
                    <a:pt x="13274" y="94629"/>
                  </a:cubicBezTo>
                  <a:cubicBezTo>
                    <a:pt x="12928" y="95181"/>
                    <a:pt x="13462" y="95733"/>
                    <a:pt x="14011" y="95733"/>
                  </a:cubicBezTo>
                  <a:cubicBezTo>
                    <a:pt x="14238" y="95733"/>
                    <a:pt x="14468" y="95638"/>
                    <a:pt x="14640" y="95409"/>
                  </a:cubicBezTo>
                  <a:cubicBezTo>
                    <a:pt x="18153" y="90139"/>
                    <a:pt x="20398" y="84186"/>
                    <a:pt x="21471" y="77940"/>
                  </a:cubicBezTo>
                  <a:cubicBezTo>
                    <a:pt x="22838" y="71109"/>
                    <a:pt x="22838" y="64180"/>
                    <a:pt x="21666" y="57349"/>
                  </a:cubicBezTo>
                  <a:cubicBezTo>
                    <a:pt x="20495" y="51200"/>
                    <a:pt x="17958" y="45052"/>
                    <a:pt x="13566" y="40465"/>
                  </a:cubicBezTo>
                  <a:cubicBezTo>
                    <a:pt x="11322" y="38221"/>
                    <a:pt x="8687" y="36269"/>
                    <a:pt x="6540" y="34024"/>
                  </a:cubicBezTo>
                  <a:cubicBezTo>
                    <a:pt x="4393" y="31877"/>
                    <a:pt x="2831" y="29145"/>
                    <a:pt x="2148" y="26119"/>
                  </a:cubicBezTo>
                  <a:cubicBezTo>
                    <a:pt x="1074" y="21630"/>
                    <a:pt x="1465" y="16946"/>
                    <a:pt x="3319" y="12652"/>
                  </a:cubicBezTo>
                  <a:cubicBezTo>
                    <a:pt x="4978" y="8650"/>
                    <a:pt x="7418" y="5137"/>
                    <a:pt x="9175" y="1136"/>
                  </a:cubicBezTo>
                  <a:cubicBezTo>
                    <a:pt x="9437" y="546"/>
                    <a:pt x="8907" y="1"/>
                    <a:pt x="841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9" name="Google Shape;4339;p57">
              <a:extLst>
                <a:ext uri="{FF2B5EF4-FFF2-40B4-BE49-F238E27FC236}">
                  <a16:creationId xmlns:a16="http://schemas.microsoft.com/office/drawing/2014/main" id="{F154F695-64C3-67C8-234D-7DA7687B1B87}"/>
                </a:ext>
              </a:extLst>
            </p:cNvPr>
            <p:cNvSpPr/>
            <p:nvPr/>
          </p:nvSpPr>
          <p:spPr>
            <a:xfrm>
              <a:off x="3853900" y="1669300"/>
              <a:ext cx="746600" cy="2310525"/>
            </a:xfrm>
            <a:custGeom>
              <a:avLst/>
              <a:gdLst/>
              <a:ahLst/>
              <a:cxnLst/>
              <a:rect l="l" t="t" r="r" b="b"/>
              <a:pathLst>
                <a:path w="29864" h="92421" fill="none" extrusionOk="0">
                  <a:moveTo>
                    <a:pt x="12200" y="1"/>
                  </a:moveTo>
                  <a:cubicBezTo>
                    <a:pt x="1" y="13664"/>
                    <a:pt x="4880" y="26253"/>
                    <a:pt x="16103" y="38745"/>
                  </a:cubicBezTo>
                  <a:cubicBezTo>
                    <a:pt x="22837" y="46650"/>
                    <a:pt x="29278" y="52115"/>
                    <a:pt x="29571" y="63143"/>
                  </a:cubicBezTo>
                  <a:cubicBezTo>
                    <a:pt x="29864" y="73780"/>
                    <a:pt x="25863" y="82954"/>
                    <a:pt x="21276"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0" name="Google Shape;4340;p57">
              <a:extLst>
                <a:ext uri="{FF2B5EF4-FFF2-40B4-BE49-F238E27FC236}">
                  <a16:creationId xmlns:a16="http://schemas.microsoft.com/office/drawing/2014/main" id="{6EAEDFFE-8A41-3892-B297-7B4D0535A941}"/>
                </a:ext>
              </a:extLst>
            </p:cNvPr>
            <p:cNvSpPr/>
            <p:nvPr/>
          </p:nvSpPr>
          <p:spPr>
            <a:xfrm>
              <a:off x="4993300" y="1591500"/>
              <a:ext cx="612400" cy="2431325"/>
            </a:xfrm>
            <a:custGeom>
              <a:avLst/>
              <a:gdLst/>
              <a:ahLst/>
              <a:cxnLst/>
              <a:rect l="l" t="t" r="r" b="b"/>
              <a:pathLst>
                <a:path w="24496" h="97253" extrusionOk="0">
                  <a:moveTo>
                    <a:pt x="9106" y="1"/>
                  </a:moveTo>
                  <a:cubicBezTo>
                    <a:pt x="8665" y="1"/>
                    <a:pt x="8245" y="226"/>
                    <a:pt x="8003" y="771"/>
                  </a:cubicBezTo>
                  <a:cubicBezTo>
                    <a:pt x="4977" y="7700"/>
                    <a:pt x="195" y="13555"/>
                    <a:pt x="98" y="21460"/>
                  </a:cubicBezTo>
                  <a:cubicBezTo>
                    <a:pt x="0" y="25071"/>
                    <a:pt x="879" y="28780"/>
                    <a:pt x="2538" y="32098"/>
                  </a:cubicBezTo>
                  <a:cubicBezTo>
                    <a:pt x="4002" y="34537"/>
                    <a:pt x="5856" y="36782"/>
                    <a:pt x="8100" y="38539"/>
                  </a:cubicBezTo>
                  <a:cubicBezTo>
                    <a:pt x="10638" y="40588"/>
                    <a:pt x="12882" y="42833"/>
                    <a:pt x="14932" y="45370"/>
                  </a:cubicBezTo>
                  <a:cubicBezTo>
                    <a:pt x="16786" y="48005"/>
                    <a:pt x="18250" y="50933"/>
                    <a:pt x="19128" y="53958"/>
                  </a:cubicBezTo>
                  <a:cubicBezTo>
                    <a:pt x="21080" y="60594"/>
                    <a:pt x="21666" y="67621"/>
                    <a:pt x="20690" y="74452"/>
                  </a:cubicBezTo>
                  <a:cubicBezTo>
                    <a:pt x="20007" y="81869"/>
                    <a:pt x="17567" y="88896"/>
                    <a:pt x="13468" y="95044"/>
                  </a:cubicBezTo>
                  <a:cubicBezTo>
                    <a:pt x="12709" y="96148"/>
                    <a:pt x="13804" y="97252"/>
                    <a:pt x="14890" y="97252"/>
                  </a:cubicBezTo>
                  <a:cubicBezTo>
                    <a:pt x="15340" y="97252"/>
                    <a:pt x="15789" y="97063"/>
                    <a:pt x="16103" y="96606"/>
                  </a:cubicBezTo>
                  <a:cubicBezTo>
                    <a:pt x="19616" y="91238"/>
                    <a:pt x="22056" y="85187"/>
                    <a:pt x="23130" y="78844"/>
                  </a:cubicBezTo>
                  <a:cubicBezTo>
                    <a:pt x="24398" y="72013"/>
                    <a:pt x="24496" y="64888"/>
                    <a:pt x="23227" y="57959"/>
                  </a:cubicBezTo>
                  <a:cubicBezTo>
                    <a:pt x="22056" y="51616"/>
                    <a:pt x="19519" y="45370"/>
                    <a:pt x="15029" y="40686"/>
                  </a:cubicBezTo>
                  <a:cubicBezTo>
                    <a:pt x="12785" y="38441"/>
                    <a:pt x="10150" y="36489"/>
                    <a:pt x="7905" y="34245"/>
                  </a:cubicBezTo>
                  <a:cubicBezTo>
                    <a:pt x="5856" y="32195"/>
                    <a:pt x="4392" y="29560"/>
                    <a:pt x="3806" y="26730"/>
                  </a:cubicBezTo>
                  <a:cubicBezTo>
                    <a:pt x="2733" y="22338"/>
                    <a:pt x="3123" y="17849"/>
                    <a:pt x="4880" y="13653"/>
                  </a:cubicBezTo>
                  <a:cubicBezTo>
                    <a:pt x="6539" y="9749"/>
                    <a:pt x="8979" y="6236"/>
                    <a:pt x="10638" y="2332"/>
                  </a:cubicBezTo>
                  <a:cubicBezTo>
                    <a:pt x="11177" y="1120"/>
                    <a:pt x="10089" y="1"/>
                    <a:pt x="9106"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1" name="Google Shape;4341;p57">
              <a:extLst>
                <a:ext uri="{FF2B5EF4-FFF2-40B4-BE49-F238E27FC236}">
                  <a16:creationId xmlns:a16="http://schemas.microsoft.com/office/drawing/2014/main" id="{22697091-EE4E-7416-E034-EFC4671E3AD7}"/>
                </a:ext>
              </a:extLst>
            </p:cNvPr>
            <p:cNvSpPr/>
            <p:nvPr/>
          </p:nvSpPr>
          <p:spPr>
            <a:xfrm>
              <a:off x="5195800" y="1611650"/>
              <a:ext cx="570925" cy="2393325"/>
            </a:xfrm>
            <a:custGeom>
              <a:avLst/>
              <a:gdLst/>
              <a:ahLst/>
              <a:cxnLst/>
              <a:rect l="l" t="t" r="r" b="b"/>
              <a:pathLst>
                <a:path w="22837" h="95733" extrusionOk="0">
                  <a:moveTo>
                    <a:pt x="8412" y="1"/>
                  </a:moveTo>
                  <a:cubicBezTo>
                    <a:pt x="8170" y="1"/>
                    <a:pt x="7936" y="132"/>
                    <a:pt x="7808" y="453"/>
                  </a:cubicBezTo>
                  <a:lnTo>
                    <a:pt x="7808" y="355"/>
                  </a:lnTo>
                  <a:cubicBezTo>
                    <a:pt x="4978" y="7089"/>
                    <a:pt x="196" y="12944"/>
                    <a:pt x="98" y="20654"/>
                  </a:cubicBezTo>
                  <a:cubicBezTo>
                    <a:pt x="0" y="24167"/>
                    <a:pt x="781" y="27681"/>
                    <a:pt x="2343" y="30901"/>
                  </a:cubicBezTo>
                  <a:cubicBezTo>
                    <a:pt x="3806" y="33341"/>
                    <a:pt x="5661" y="35488"/>
                    <a:pt x="7808" y="37245"/>
                  </a:cubicBezTo>
                  <a:cubicBezTo>
                    <a:pt x="10345" y="39294"/>
                    <a:pt x="12687" y="41636"/>
                    <a:pt x="14737" y="44174"/>
                  </a:cubicBezTo>
                  <a:cubicBezTo>
                    <a:pt x="16591" y="46809"/>
                    <a:pt x="18055" y="49834"/>
                    <a:pt x="19031" y="52957"/>
                  </a:cubicBezTo>
                  <a:cubicBezTo>
                    <a:pt x="20983" y="59691"/>
                    <a:pt x="21568" y="66815"/>
                    <a:pt x="20592" y="73744"/>
                  </a:cubicBezTo>
                  <a:cubicBezTo>
                    <a:pt x="19812" y="81063"/>
                    <a:pt x="17567" y="88578"/>
                    <a:pt x="13273" y="94629"/>
                  </a:cubicBezTo>
                  <a:cubicBezTo>
                    <a:pt x="12928" y="95181"/>
                    <a:pt x="13461" y="95733"/>
                    <a:pt x="14010" y="95733"/>
                  </a:cubicBezTo>
                  <a:cubicBezTo>
                    <a:pt x="14238" y="95733"/>
                    <a:pt x="14468" y="95638"/>
                    <a:pt x="14639" y="95409"/>
                  </a:cubicBezTo>
                  <a:cubicBezTo>
                    <a:pt x="18153" y="90139"/>
                    <a:pt x="20397" y="84186"/>
                    <a:pt x="21471" y="77940"/>
                  </a:cubicBezTo>
                  <a:cubicBezTo>
                    <a:pt x="22837" y="71109"/>
                    <a:pt x="22837" y="64180"/>
                    <a:pt x="21666" y="57349"/>
                  </a:cubicBezTo>
                  <a:cubicBezTo>
                    <a:pt x="20495" y="51200"/>
                    <a:pt x="17957" y="45052"/>
                    <a:pt x="13566" y="40465"/>
                  </a:cubicBezTo>
                  <a:cubicBezTo>
                    <a:pt x="11321" y="38221"/>
                    <a:pt x="8686" y="36269"/>
                    <a:pt x="6539" y="34024"/>
                  </a:cubicBezTo>
                  <a:cubicBezTo>
                    <a:pt x="4392" y="31877"/>
                    <a:pt x="2831" y="29145"/>
                    <a:pt x="2147" y="26119"/>
                  </a:cubicBezTo>
                  <a:cubicBezTo>
                    <a:pt x="1074" y="21630"/>
                    <a:pt x="1464" y="16946"/>
                    <a:pt x="3319" y="12652"/>
                  </a:cubicBezTo>
                  <a:cubicBezTo>
                    <a:pt x="4978" y="8650"/>
                    <a:pt x="7417" y="5137"/>
                    <a:pt x="9174" y="1136"/>
                  </a:cubicBezTo>
                  <a:cubicBezTo>
                    <a:pt x="9436" y="546"/>
                    <a:pt x="8907" y="1"/>
                    <a:pt x="841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2" name="Google Shape;4342;p57">
              <a:extLst>
                <a:ext uri="{FF2B5EF4-FFF2-40B4-BE49-F238E27FC236}">
                  <a16:creationId xmlns:a16="http://schemas.microsoft.com/office/drawing/2014/main" id="{9F1A7FD9-AADA-DAB2-898C-BC8433CC700D}"/>
                </a:ext>
              </a:extLst>
            </p:cNvPr>
            <p:cNvSpPr/>
            <p:nvPr/>
          </p:nvSpPr>
          <p:spPr>
            <a:xfrm>
              <a:off x="6244925" y="1669300"/>
              <a:ext cx="749025" cy="2310525"/>
            </a:xfrm>
            <a:custGeom>
              <a:avLst/>
              <a:gdLst/>
              <a:ahLst/>
              <a:cxnLst/>
              <a:rect l="l" t="t" r="r" b="b"/>
              <a:pathLst>
                <a:path w="29961" h="92421" fill="none" extrusionOk="0">
                  <a:moveTo>
                    <a:pt x="12199" y="1"/>
                  </a:moveTo>
                  <a:cubicBezTo>
                    <a:pt x="0" y="13664"/>
                    <a:pt x="4880" y="26253"/>
                    <a:pt x="16200" y="38745"/>
                  </a:cubicBezTo>
                  <a:cubicBezTo>
                    <a:pt x="22934" y="46650"/>
                    <a:pt x="29278" y="52115"/>
                    <a:pt x="29668" y="63143"/>
                  </a:cubicBezTo>
                  <a:cubicBezTo>
                    <a:pt x="29961" y="73780"/>
                    <a:pt x="25960" y="82954"/>
                    <a:pt x="21373"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3" name="Google Shape;4343;p57">
              <a:extLst>
                <a:ext uri="{FF2B5EF4-FFF2-40B4-BE49-F238E27FC236}">
                  <a16:creationId xmlns:a16="http://schemas.microsoft.com/office/drawing/2014/main" id="{96242956-814E-1CC9-BA41-340158DC4760}"/>
                </a:ext>
              </a:extLst>
            </p:cNvPr>
            <p:cNvSpPr/>
            <p:nvPr/>
          </p:nvSpPr>
          <p:spPr>
            <a:xfrm>
              <a:off x="235675" y="1591500"/>
              <a:ext cx="612425" cy="2431325"/>
            </a:xfrm>
            <a:custGeom>
              <a:avLst/>
              <a:gdLst/>
              <a:ahLst/>
              <a:cxnLst/>
              <a:rect l="l" t="t" r="r" b="b"/>
              <a:pathLst>
                <a:path w="24497" h="97253" extrusionOk="0">
                  <a:moveTo>
                    <a:pt x="9106" y="1"/>
                  </a:moveTo>
                  <a:cubicBezTo>
                    <a:pt x="8665" y="1"/>
                    <a:pt x="8245" y="226"/>
                    <a:pt x="8003" y="771"/>
                  </a:cubicBezTo>
                  <a:cubicBezTo>
                    <a:pt x="4978" y="7700"/>
                    <a:pt x="196" y="13555"/>
                    <a:pt x="98" y="21460"/>
                  </a:cubicBezTo>
                  <a:cubicBezTo>
                    <a:pt x="0" y="25071"/>
                    <a:pt x="879" y="28780"/>
                    <a:pt x="2538" y="32098"/>
                  </a:cubicBezTo>
                  <a:cubicBezTo>
                    <a:pt x="4002" y="34537"/>
                    <a:pt x="5856" y="36782"/>
                    <a:pt x="8101" y="38539"/>
                  </a:cubicBezTo>
                  <a:cubicBezTo>
                    <a:pt x="10638" y="40588"/>
                    <a:pt x="12883" y="42833"/>
                    <a:pt x="14932" y="45370"/>
                  </a:cubicBezTo>
                  <a:cubicBezTo>
                    <a:pt x="16786" y="48005"/>
                    <a:pt x="18250" y="50933"/>
                    <a:pt x="19128" y="53958"/>
                  </a:cubicBezTo>
                  <a:cubicBezTo>
                    <a:pt x="21080" y="60692"/>
                    <a:pt x="21568" y="67621"/>
                    <a:pt x="20690" y="74550"/>
                  </a:cubicBezTo>
                  <a:cubicBezTo>
                    <a:pt x="20007" y="81869"/>
                    <a:pt x="17469" y="88896"/>
                    <a:pt x="13468" y="95044"/>
                  </a:cubicBezTo>
                  <a:cubicBezTo>
                    <a:pt x="12709" y="96148"/>
                    <a:pt x="13804" y="97252"/>
                    <a:pt x="14890" y="97252"/>
                  </a:cubicBezTo>
                  <a:cubicBezTo>
                    <a:pt x="15340" y="97252"/>
                    <a:pt x="15789" y="97063"/>
                    <a:pt x="16103" y="96606"/>
                  </a:cubicBezTo>
                  <a:cubicBezTo>
                    <a:pt x="19616" y="91238"/>
                    <a:pt x="22056" y="85187"/>
                    <a:pt x="23130" y="78844"/>
                  </a:cubicBezTo>
                  <a:cubicBezTo>
                    <a:pt x="24398" y="72013"/>
                    <a:pt x="24496" y="64888"/>
                    <a:pt x="23227" y="57959"/>
                  </a:cubicBezTo>
                  <a:cubicBezTo>
                    <a:pt x="22056" y="51616"/>
                    <a:pt x="19519" y="45370"/>
                    <a:pt x="15030" y="40686"/>
                  </a:cubicBezTo>
                  <a:cubicBezTo>
                    <a:pt x="12785" y="38441"/>
                    <a:pt x="10150" y="36489"/>
                    <a:pt x="7905" y="34245"/>
                  </a:cubicBezTo>
                  <a:cubicBezTo>
                    <a:pt x="5856" y="32195"/>
                    <a:pt x="4392" y="29560"/>
                    <a:pt x="3709" y="26730"/>
                  </a:cubicBezTo>
                  <a:cubicBezTo>
                    <a:pt x="2733" y="22338"/>
                    <a:pt x="3026" y="17849"/>
                    <a:pt x="4782" y="13653"/>
                  </a:cubicBezTo>
                  <a:cubicBezTo>
                    <a:pt x="6539" y="9749"/>
                    <a:pt x="8979" y="6236"/>
                    <a:pt x="10638" y="2332"/>
                  </a:cubicBezTo>
                  <a:cubicBezTo>
                    <a:pt x="11177" y="1120"/>
                    <a:pt x="10089" y="1"/>
                    <a:pt x="9106"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4" name="Google Shape;4344;p57">
              <a:extLst>
                <a:ext uri="{FF2B5EF4-FFF2-40B4-BE49-F238E27FC236}">
                  <a16:creationId xmlns:a16="http://schemas.microsoft.com/office/drawing/2014/main" id="{3B9A3FC7-9341-F246-FBD8-1AD2C6A9BD02}"/>
                </a:ext>
              </a:extLst>
            </p:cNvPr>
            <p:cNvSpPr/>
            <p:nvPr/>
          </p:nvSpPr>
          <p:spPr>
            <a:xfrm>
              <a:off x="438175" y="1611650"/>
              <a:ext cx="570950" cy="2393325"/>
            </a:xfrm>
            <a:custGeom>
              <a:avLst/>
              <a:gdLst/>
              <a:ahLst/>
              <a:cxnLst/>
              <a:rect l="l" t="t" r="r" b="b"/>
              <a:pathLst>
                <a:path w="22838" h="95733" extrusionOk="0">
                  <a:moveTo>
                    <a:pt x="8412" y="1"/>
                  </a:moveTo>
                  <a:cubicBezTo>
                    <a:pt x="8170" y="1"/>
                    <a:pt x="7936" y="132"/>
                    <a:pt x="7808" y="453"/>
                  </a:cubicBezTo>
                  <a:lnTo>
                    <a:pt x="7808" y="355"/>
                  </a:lnTo>
                  <a:cubicBezTo>
                    <a:pt x="4978" y="7089"/>
                    <a:pt x="196" y="12944"/>
                    <a:pt x="98" y="20654"/>
                  </a:cubicBezTo>
                  <a:cubicBezTo>
                    <a:pt x="1" y="24167"/>
                    <a:pt x="781" y="27681"/>
                    <a:pt x="2343" y="30901"/>
                  </a:cubicBezTo>
                  <a:cubicBezTo>
                    <a:pt x="3807" y="33341"/>
                    <a:pt x="5661" y="35488"/>
                    <a:pt x="7808" y="37245"/>
                  </a:cubicBezTo>
                  <a:cubicBezTo>
                    <a:pt x="10345" y="39294"/>
                    <a:pt x="12688" y="41636"/>
                    <a:pt x="14737" y="44174"/>
                  </a:cubicBezTo>
                  <a:cubicBezTo>
                    <a:pt x="16591" y="46809"/>
                    <a:pt x="18055" y="49834"/>
                    <a:pt x="19031" y="52957"/>
                  </a:cubicBezTo>
                  <a:cubicBezTo>
                    <a:pt x="20983" y="59691"/>
                    <a:pt x="21568" y="66815"/>
                    <a:pt x="20593" y="73744"/>
                  </a:cubicBezTo>
                  <a:cubicBezTo>
                    <a:pt x="19714" y="81063"/>
                    <a:pt x="17567" y="88578"/>
                    <a:pt x="13273" y="94629"/>
                  </a:cubicBezTo>
                  <a:cubicBezTo>
                    <a:pt x="12928" y="95181"/>
                    <a:pt x="13461" y="95733"/>
                    <a:pt x="14010" y="95733"/>
                  </a:cubicBezTo>
                  <a:cubicBezTo>
                    <a:pt x="14238" y="95733"/>
                    <a:pt x="14468" y="95638"/>
                    <a:pt x="14639" y="95409"/>
                  </a:cubicBezTo>
                  <a:cubicBezTo>
                    <a:pt x="18153" y="90139"/>
                    <a:pt x="20397" y="84186"/>
                    <a:pt x="21471" y="77940"/>
                  </a:cubicBezTo>
                  <a:cubicBezTo>
                    <a:pt x="22837" y="71109"/>
                    <a:pt x="22837" y="64180"/>
                    <a:pt x="21666" y="57349"/>
                  </a:cubicBezTo>
                  <a:cubicBezTo>
                    <a:pt x="20495" y="51200"/>
                    <a:pt x="17958" y="45052"/>
                    <a:pt x="13566" y="40465"/>
                  </a:cubicBezTo>
                  <a:cubicBezTo>
                    <a:pt x="11321" y="38221"/>
                    <a:pt x="8686" y="36269"/>
                    <a:pt x="6539" y="34024"/>
                  </a:cubicBezTo>
                  <a:cubicBezTo>
                    <a:pt x="4392" y="31877"/>
                    <a:pt x="2831" y="29145"/>
                    <a:pt x="2148" y="26119"/>
                  </a:cubicBezTo>
                  <a:cubicBezTo>
                    <a:pt x="1074" y="21630"/>
                    <a:pt x="1464" y="16946"/>
                    <a:pt x="3319" y="12652"/>
                  </a:cubicBezTo>
                  <a:cubicBezTo>
                    <a:pt x="4978" y="8650"/>
                    <a:pt x="7418" y="5137"/>
                    <a:pt x="9174" y="1136"/>
                  </a:cubicBezTo>
                  <a:cubicBezTo>
                    <a:pt x="9436" y="546"/>
                    <a:pt x="8907" y="1"/>
                    <a:pt x="841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Tree>
    <p:extLst>
      <p:ext uri="{BB962C8B-B14F-4D97-AF65-F5344CB8AC3E}">
        <p14:creationId xmlns:p14="http://schemas.microsoft.com/office/powerpoint/2010/main" val="2792971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8" presetClass="entr" presetSubtype="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3"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upRight)">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114"/>
                                        </p:tgtEl>
                                        <p:attrNameLst>
                                          <p:attrName>style.visibility</p:attrName>
                                        </p:attrNameLst>
                                      </p:cBhvr>
                                      <p:to>
                                        <p:strVal val="visible"/>
                                      </p:to>
                                    </p:set>
                                    <p:animEffect transition="in" filter="fade">
                                      <p:cBhvr>
                                        <p:cTn id="18"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3B4FE-7D35-2017-00AC-054B78F55857}"/>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3">
            <a:extLst>
              <a:ext uri="{FF2B5EF4-FFF2-40B4-BE49-F238E27FC236}">
                <a16:creationId xmlns:a16="http://schemas.microsoft.com/office/drawing/2014/main" id="{20B844B8-C97E-5576-6A2A-90E09E3E8AA8}"/>
              </a:ext>
            </a:extLst>
          </p:cNvPr>
          <p:cNvSpPr txBox="1">
            <a:spLocks/>
          </p:cNvSpPr>
          <p:nvPr/>
        </p:nvSpPr>
        <p:spPr>
          <a:xfrm>
            <a:off x="3757512" y="1279037"/>
            <a:ext cx="6165850" cy="763587"/>
          </a:xfrm>
          <a:prstGeom prst="rect">
            <a:avLst/>
          </a:prstGeom>
          <a:solidFill>
            <a:schemeClr val="accent4">
              <a:lumMod val="20000"/>
              <a:lumOff val="80000"/>
            </a:schemeClr>
          </a:solidFill>
          <a:ln>
            <a:noFill/>
          </a:ln>
          <a:effectLst>
            <a:outerShdw blurRad="50800" dist="38100" dir="13500000" algn="br" rotWithShape="0">
              <a:prstClr val="black">
                <a:alpha val="40000"/>
              </a:prstClr>
            </a:outerShdw>
          </a:effectLst>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a:solidFill>
                  <a:schemeClr val="tx1">
                    <a:lumMod val="95000"/>
                    <a:lumOff val="5000"/>
                  </a:schemeClr>
                </a:solidFill>
                <a:latin typeface="UTM Avo" panose="02040603050506020204" pitchFamily="18" charset="0"/>
              </a:rPr>
              <a:t>Một số sản phẩm tham khảo</a:t>
            </a:r>
            <a:endParaRPr lang="en-US" sz="2800" b="1" dirty="0">
              <a:solidFill>
                <a:schemeClr val="tx1">
                  <a:lumMod val="95000"/>
                  <a:lumOff val="5000"/>
                </a:schemeClr>
              </a:solidFill>
              <a:latin typeface="UTM Avo" panose="02040603050506020204" pitchFamily="18" charset="0"/>
            </a:endParaRPr>
          </a:p>
        </p:txBody>
      </p:sp>
      <p:pic>
        <p:nvPicPr>
          <p:cNvPr id="4" name="Picture 3">
            <a:extLst>
              <a:ext uri="{FF2B5EF4-FFF2-40B4-BE49-F238E27FC236}">
                <a16:creationId xmlns:a16="http://schemas.microsoft.com/office/drawing/2014/main" id="{7427B61E-2BB4-A4C1-06A1-331F508F0E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874" y="2524503"/>
            <a:ext cx="5244126" cy="3705848"/>
          </a:xfrm>
          <a:prstGeom prst="rect">
            <a:avLst/>
          </a:prstGeom>
          <a:noFill/>
          <a:ln>
            <a:noFill/>
          </a:ln>
        </p:spPr>
      </p:pic>
      <p:pic>
        <p:nvPicPr>
          <p:cNvPr id="5" name="Picture 4">
            <a:extLst>
              <a:ext uri="{FF2B5EF4-FFF2-40B4-BE49-F238E27FC236}">
                <a16:creationId xmlns:a16="http://schemas.microsoft.com/office/drawing/2014/main" id="{E2F0986A-15FD-E3D3-4DE3-FC8FD6F2BBE3}"/>
              </a:ext>
            </a:extLst>
          </p:cNvPr>
          <p:cNvPicPr>
            <a:picLocks noChangeAspect="1"/>
          </p:cNvPicPr>
          <p:nvPr/>
        </p:nvPicPr>
        <p:blipFill rotWithShape="1">
          <a:blip r:embed="rId4">
            <a:extLst>
              <a:ext uri="{28A0092B-C50C-407E-A947-70E740481C1C}">
                <a14:useLocalDpi xmlns:a14="http://schemas.microsoft.com/office/drawing/2010/main" val="0"/>
              </a:ext>
            </a:extLst>
          </a:blip>
          <a:srcRect b="7385"/>
          <a:stretch/>
        </p:blipFill>
        <p:spPr>
          <a:xfrm>
            <a:off x="6963036" y="2586987"/>
            <a:ext cx="4648570" cy="3633150"/>
          </a:xfrm>
          <a:prstGeom prst="rect">
            <a:avLst/>
          </a:prstGeom>
          <a:ln>
            <a:noFill/>
          </a:ln>
          <a:effectLst>
            <a:outerShdw blurRad="190500" algn="tl" rotWithShape="0">
              <a:srgbClr val="000000">
                <a:alpha val="70000"/>
              </a:srgbClr>
            </a:outerShdw>
          </a:effectLst>
        </p:spPr>
      </p:pic>
      <p:grpSp>
        <p:nvGrpSpPr>
          <p:cNvPr id="6" name="Google Shape;2566;p44">
            <a:extLst>
              <a:ext uri="{FF2B5EF4-FFF2-40B4-BE49-F238E27FC236}">
                <a16:creationId xmlns:a16="http://schemas.microsoft.com/office/drawing/2014/main" id="{6DCBD66D-A425-CA5D-FD33-79349BA07706}"/>
              </a:ext>
            </a:extLst>
          </p:cNvPr>
          <p:cNvGrpSpPr/>
          <p:nvPr/>
        </p:nvGrpSpPr>
        <p:grpSpPr>
          <a:xfrm rot="19004489">
            <a:off x="289427" y="2376718"/>
            <a:ext cx="1377164" cy="420539"/>
            <a:chOff x="275" y="1558900"/>
            <a:chExt cx="7619656" cy="2481200"/>
          </a:xfrm>
        </p:grpSpPr>
        <p:sp>
          <p:nvSpPr>
            <p:cNvPr id="7" name="Google Shape;2567;p44">
              <a:extLst>
                <a:ext uri="{FF2B5EF4-FFF2-40B4-BE49-F238E27FC236}">
                  <a16:creationId xmlns:a16="http://schemas.microsoft.com/office/drawing/2014/main" id="{F1D519EC-3CBD-3F90-4E2F-0690CD3EFE3D}"/>
                </a:ext>
              </a:extLst>
            </p:cNvPr>
            <p:cNvSpPr/>
            <p:nvPr/>
          </p:nvSpPr>
          <p:spPr>
            <a:xfrm>
              <a:off x="275" y="1558900"/>
              <a:ext cx="7619656" cy="2480967"/>
            </a:xfrm>
            <a:custGeom>
              <a:avLst/>
              <a:gdLst/>
              <a:ahLst/>
              <a:cxnLst/>
              <a:rect l="l" t="t" r="r" b="b"/>
              <a:pathLst>
                <a:path w="281792" h="94811" extrusionOk="0">
                  <a:moveTo>
                    <a:pt x="1" y="1"/>
                  </a:moveTo>
                  <a:cubicBezTo>
                    <a:pt x="1541" y="2861"/>
                    <a:pt x="3301" y="5500"/>
                    <a:pt x="5390" y="8030"/>
                  </a:cubicBezTo>
                  <a:cubicBezTo>
                    <a:pt x="6820" y="9570"/>
                    <a:pt x="8140" y="11220"/>
                    <a:pt x="9350" y="12979"/>
                  </a:cubicBezTo>
                  <a:cubicBezTo>
                    <a:pt x="9790" y="13639"/>
                    <a:pt x="10230" y="14409"/>
                    <a:pt x="10340" y="15289"/>
                  </a:cubicBezTo>
                  <a:cubicBezTo>
                    <a:pt x="10450" y="15949"/>
                    <a:pt x="10120" y="16609"/>
                    <a:pt x="9680" y="17159"/>
                  </a:cubicBezTo>
                  <a:cubicBezTo>
                    <a:pt x="8140" y="18589"/>
                    <a:pt x="6490" y="19909"/>
                    <a:pt x="4730" y="21009"/>
                  </a:cubicBezTo>
                  <a:cubicBezTo>
                    <a:pt x="3741" y="21779"/>
                    <a:pt x="2311" y="23208"/>
                    <a:pt x="2861" y="24528"/>
                  </a:cubicBezTo>
                  <a:cubicBezTo>
                    <a:pt x="3521" y="26068"/>
                    <a:pt x="4511" y="27388"/>
                    <a:pt x="5720" y="28598"/>
                  </a:cubicBezTo>
                  <a:cubicBezTo>
                    <a:pt x="6820" y="29588"/>
                    <a:pt x="7810" y="30798"/>
                    <a:pt x="8470" y="32007"/>
                  </a:cubicBezTo>
                  <a:cubicBezTo>
                    <a:pt x="8800" y="33217"/>
                    <a:pt x="8580" y="34427"/>
                    <a:pt x="7810" y="35307"/>
                  </a:cubicBezTo>
                  <a:cubicBezTo>
                    <a:pt x="6930" y="36517"/>
                    <a:pt x="6050" y="37727"/>
                    <a:pt x="5280" y="39047"/>
                  </a:cubicBezTo>
                  <a:cubicBezTo>
                    <a:pt x="4950" y="39707"/>
                    <a:pt x="4621" y="40367"/>
                    <a:pt x="4291" y="41026"/>
                  </a:cubicBezTo>
                  <a:cubicBezTo>
                    <a:pt x="3851" y="41576"/>
                    <a:pt x="3631" y="42346"/>
                    <a:pt x="3521" y="43116"/>
                  </a:cubicBezTo>
                  <a:cubicBezTo>
                    <a:pt x="3851" y="45866"/>
                    <a:pt x="7810" y="47406"/>
                    <a:pt x="7260" y="50266"/>
                  </a:cubicBezTo>
                  <a:cubicBezTo>
                    <a:pt x="6820" y="52685"/>
                    <a:pt x="4071" y="53895"/>
                    <a:pt x="3301" y="56095"/>
                  </a:cubicBezTo>
                  <a:cubicBezTo>
                    <a:pt x="2861" y="57855"/>
                    <a:pt x="3741" y="59065"/>
                    <a:pt x="4730" y="60384"/>
                  </a:cubicBezTo>
                  <a:cubicBezTo>
                    <a:pt x="5500" y="61264"/>
                    <a:pt x="6270" y="62254"/>
                    <a:pt x="5830" y="63464"/>
                  </a:cubicBezTo>
                  <a:cubicBezTo>
                    <a:pt x="5500" y="64014"/>
                    <a:pt x="5060" y="64454"/>
                    <a:pt x="4621" y="64894"/>
                  </a:cubicBezTo>
                  <a:cubicBezTo>
                    <a:pt x="3961" y="65334"/>
                    <a:pt x="3521" y="65994"/>
                    <a:pt x="3191" y="66764"/>
                  </a:cubicBezTo>
                  <a:cubicBezTo>
                    <a:pt x="2861" y="67424"/>
                    <a:pt x="3081" y="68304"/>
                    <a:pt x="3521" y="68964"/>
                  </a:cubicBezTo>
                  <a:cubicBezTo>
                    <a:pt x="4071" y="69513"/>
                    <a:pt x="4621" y="70063"/>
                    <a:pt x="5280" y="70503"/>
                  </a:cubicBezTo>
                  <a:cubicBezTo>
                    <a:pt x="6930" y="72153"/>
                    <a:pt x="9350" y="73253"/>
                    <a:pt x="10780" y="75123"/>
                  </a:cubicBezTo>
                  <a:cubicBezTo>
                    <a:pt x="11330" y="75673"/>
                    <a:pt x="11550" y="76443"/>
                    <a:pt x="11220" y="77213"/>
                  </a:cubicBezTo>
                  <a:cubicBezTo>
                    <a:pt x="10780" y="78203"/>
                    <a:pt x="10010" y="78972"/>
                    <a:pt x="9130" y="79742"/>
                  </a:cubicBezTo>
                  <a:cubicBezTo>
                    <a:pt x="8030" y="80622"/>
                    <a:pt x="6930" y="81392"/>
                    <a:pt x="5720" y="82162"/>
                  </a:cubicBezTo>
                  <a:cubicBezTo>
                    <a:pt x="5170" y="82492"/>
                    <a:pt x="4621" y="82822"/>
                    <a:pt x="4071" y="83042"/>
                  </a:cubicBezTo>
                  <a:lnTo>
                    <a:pt x="3411" y="83372"/>
                  </a:lnTo>
                  <a:cubicBezTo>
                    <a:pt x="3081" y="83592"/>
                    <a:pt x="3301" y="83702"/>
                    <a:pt x="3521" y="83922"/>
                  </a:cubicBezTo>
                  <a:cubicBezTo>
                    <a:pt x="4291" y="84802"/>
                    <a:pt x="5830" y="85352"/>
                    <a:pt x="6270" y="86562"/>
                  </a:cubicBezTo>
                  <a:cubicBezTo>
                    <a:pt x="6710" y="87662"/>
                    <a:pt x="5940" y="88651"/>
                    <a:pt x="5280" y="89421"/>
                  </a:cubicBezTo>
                  <a:cubicBezTo>
                    <a:pt x="4181" y="90741"/>
                    <a:pt x="2971" y="91951"/>
                    <a:pt x="1761" y="93161"/>
                  </a:cubicBezTo>
                  <a:cubicBezTo>
                    <a:pt x="1101" y="93711"/>
                    <a:pt x="551" y="94261"/>
                    <a:pt x="1" y="94811"/>
                  </a:cubicBezTo>
                  <a:lnTo>
                    <a:pt x="281791" y="94811"/>
                  </a:lnTo>
                  <a:lnTo>
                    <a:pt x="281791" y="93931"/>
                  </a:lnTo>
                  <a:cubicBezTo>
                    <a:pt x="281351" y="93161"/>
                    <a:pt x="280802" y="92501"/>
                    <a:pt x="280252" y="91841"/>
                  </a:cubicBezTo>
                  <a:cubicBezTo>
                    <a:pt x="279592" y="90961"/>
                    <a:pt x="278822" y="90191"/>
                    <a:pt x="278162" y="89421"/>
                  </a:cubicBezTo>
                  <a:cubicBezTo>
                    <a:pt x="277502" y="88541"/>
                    <a:pt x="277172" y="87992"/>
                    <a:pt x="276512" y="87332"/>
                  </a:cubicBezTo>
                  <a:cubicBezTo>
                    <a:pt x="275522" y="86452"/>
                    <a:pt x="274642" y="85352"/>
                    <a:pt x="273982" y="84032"/>
                  </a:cubicBezTo>
                  <a:cubicBezTo>
                    <a:pt x="273432" y="83042"/>
                    <a:pt x="274202" y="82162"/>
                    <a:pt x="275082" y="81612"/>
                  </a:cubicBezTo>
                  <a:cubicBezTo>
                    <a:pt x="276402" y="80842"/>
                    <a:pt x="277942" y="79852"/>
                    <a:pt x="277832" y="78093"/>
                  </a:cubicBezTo>
                  <a:cubicBezTo>
                    <a:pt x="277612" y="76773"/>
                    <a:pt x="276842" y="75453"/>
                    <a:pt x="275742" y="74683"/>
                  </a:cubicBezTo>
                  <a:cubicBezTo>
                    <a:pt x="274752" y="73693"/>
                    <a:pt x="273542" y="72813"/>
                    <a:pt x="272442" y="71823"/>
                  </a:cubicBezTo>
                  <a:cubicBezTo>
                    <a:pt x="271453" y="71053"/>
                    <a:pt x="270573" y="69953"/>
                    <a:pt x="270243" y="68634"/>
                  </a:cubicBezTo>
                  <a:cubicBezTo>
                    <a:pt x="270023" y="67644"/>
                    <a:pt x="270903" y="66764"/>
                    <a:pt x="271672" y="66104"/>
                  </a:cubicBezTo>
                  <a:cubicBezTo>
                    <a:pt x="272662" y="65224"/>
                    <a:pt x="273762" y="64344"/>
                    <a:pt x="274862" y="63574"/>
                  </a:cubicBezTo>
                  <a:cubicBezTo>
                    <a:pt x="276072" y="62804"/>
                    <a:pt x="277172" y="61704"/>
                    <a:pt x="277942" y="60494"/>
                  </a:cubicBezTo>
                  <a:cubicBezTo>
                    <a:pt x="278272" y="59505"/>
                    <a:pt x="277832" y="58295"/>
                    <a:pt x="276952" y="57745"/>
                  </a:cubicBezTo>
                  <a:cubicBezTo>
                    <a:pt x="276182" y="57195"/>
                    <a:pt x="275412" y="56645"/>
                    <a:pt x="274532" y="56205"/>
                  </a:cubicBezTo>
                  <a:cubicBezTo>
                    <a:pt x="273872" y="55985"/>
                    <a:pt x="273322" y="55545"/>
                    <a:pt x="272772" y="54995"/>
                  </a:cubicBezTo>
                  <a:cubicBezTo>
                    <a:pt x="271672" y="53345"/>
                    <a:pt x="274312" y="51585"/>
                    <a:pt x="275522" y="51035"/>
                  </a:cubicBezTo>
                  <a:cubicBezTo>
                    <a:pt x="276732" y="50485"/>
                    <a:pt x="278712" y="49826"/>
                    <a:pt x="278492" y="47956"/>
                  </a:cubicBezTo>
                  <a:cubicBezTo>
                    <a:pt x="278272" y="46196"/>
                    <a:pt x="276842" y="44986"/>
                    <a:pt x="275852" y="43886"/>
                  </a:cubicBezTo>
                  <a:cubicBezTo>
                    <a:pt x="274862" y="42896"/>
                    <a:pt x="273982" y="41686"/>
                    <a:pt x="273212" y="40477"/>
                  </a:cubicBezTo>
                  <a:cubicBezTo>
                    <a:pt x="272662" y="39707"/>
                    <a:pt x="272332" y="38717"/>
                    <a:pt x="272552" y="37727"/>
                  </a:cubicBezTo>
                  <a:cubicBezTo>
                    <a:pt x="272992" y="35967"/>
                    <a:pt x="275302" y="35197"/>
                    <a:pt x="276512" y="34207"/>
                  </a:cubicBezTo>
                  <a:cubicBezTo>
                    <a:pt x="277722" y="33327"/>
                    <a:pt x="278712" y="32227"/>
                    <a:pt x="279262" y="30908"/>
                  </a:cubicBezTo>
                  <a:cubicBezTo>
                    <a:pt x="279592" y="30138"/>
                    <a:pt x="279482" y="29148"/>
                    <a:pt x="278822" y="28598"/>
                  </a:cubicBezTo>
                  <a:cubicBezTo>
                    <a:pt x="278382" y="28048"/>
                    <a:pt x="277832" y="27608"/>
                    <a:pt x="277172" y="27168"/>
                  </a:cubicBezTo>
                  <a:cubicBezTo>
                    <a:pt x="276402" y="26618"/>
                    <a:pt x="275742" y="25958"/>
                    <a:pt x="274972" y="25298"/>
                  </a:cubicBezTo>
                  <a:cubicBezTo>
                    <a:pt x="274752" y="25078"/>
                    <a:pt x="274312" y="24748"/>
                    <a:pt x="274202" y="24418"/>
                  </a:cubicBezTo>
                  <a:cubicBezTo>
                    <a:pt x="274202" y="23978"/>
                    <a:pt x="274202" y="23648"/>
                    <a:pt x="274422" y="23318"/>
                  </a:cubicBezTo>
                  <a:cubicBezTo>
                    <a:pt x="274642" y="22768"/>
                    <a:pt x="274862" y="22218"/>
                    <a:pt x="275192" y="21779"/>
                  </a:cubicBezTo>
                  <a:cubicBezTo>
                    <a:pt x="276072" y="20899"/>
                    <a:pt x="277172" y="20349"/>
                    <a:pt x="277942" y="19359"/>
                  </a:cubicBezTo>
                  <a:cubicBezTo>
                    <a:pt x="278932" y="18259"/>
                    <a:pt x="278602" y="16609"/>
                    <a:pt x="277282" y="15839"/>
                  </a:cubicBezTo>
                  <a:cubicBezTo>
                    <a:pt x="276292" y="14959"/>
                    <a:pt x="275082" y="14409"/>
                    <a:pt x="274092" y="13529"/>
                  </a:cubicBezTo>
                  <a:cubicBezTo>
                    <a:pt x="273212" y="12979"/>
                    <a:pt x="272772" y="12100"/>
                    <a:pt x="272772" y="11110"/>
                  </a:cubicBezTo>
                  <a:cubicBezTo>
                    <a:pt x="273102" y="8910"/>
                    <a:pt x="275192" y="7040"/>
                    <a:pt x="276732" y="5610"/>
                  </a:cubicBezTo>
                  <a:cubicBezTo>
                    <a:pt x="277722" y="4620"/>
                    <a:pt x="278712" y="3630"/>
                    <a:pt x="279702" y="2641"/>
                  </a:cubicBezTo>
                  <a:cubicBezTo>
                    <a:pt x="280582" y="1871"/>
                    <a:pt x="281241" y="991"/>
                    <a:pt x="281791" y="1"/>
                  </a:cubicBezTo>
                  <a:close/>
                </a:path>
              </a:pathLst>
            </a:custGeom>
            <a:solidFill>
              <a:schemeClr val="accent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 name="Google Shape;2568;p44">
              <a:extLst>
                <a:ext uri="{FF2B5EF4-FFF2-40B4-BE49-F238E27FC236}">
                  <a16:creationId xmlns:a16="http://schemas.microsoft.com/office/drawing/2014/main" id="{0B78DC26-8E2F-10E6-7AF1-0C1F76B33B72}"/>
                </a:ext>
              </a:extLst>
            </p:cNvPr>
            <p:cNvSpPr/>
            <p:nvPr/>
          </p:nvSpPr>
          <p:spPr>
            <a:xfrm>
              <a:off x="306850" y="1594325"/>
              <a:ext cx="409725" cy="509975"/>
            </a:xfrm>
            <a:custGeom>
              <a:avLst/>
              <a:gdLst/>
              <a:ahLst/>
              <a:cxnLst/>
              <a:rect l="l" t="t" r="r" b="b"/>
              <a:pathLst>
                <a:path w="16389" h="20399" extrusionOk="0">
                  <a:moveTo>
                    <a:pt x="7817" y="7237"/>
                  </a:moveTo>
                  <a:cubicBezTo>
                    <a:pt x="7765" y="7275"/>
                    <a:pt x="7722" y="7301"/>
                    <a:pt x="7700" y="7301"/>
                  </a:cubicBezTo>
                  <a:cubicBezTo>
                    <a:pt x="7743" y="7280"/>
                    <a:pt x="7781" y="7258"/>
                    <a:pt x="7817" y="7237"/>
                  </a:cubicBezTo>
                  <a:close/>
                  <a:moveTo>
                    <a:pt x="7186" y="8082"/>
                  </a:moveTo>
                  <a:cubicBezTo>
                    <a:pt x="7174" y="8082"/>
                    <a:pt x="7040" y="8331"/>
                    <a:pt x="7040" y="8401"/>
                  </a:cubicBezTo>
                  <a:cubicBezTo>
                    <a:pt x="7159"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3"/>
                    <a:pt x="7525" y="12076"/>
                  </a:cubicBezTo>
                  <a:lnTo>
                    <a:pt x="7525" y="12076"/>
                  </a:lnTo>
                  <a:lnTo>
                    <a:pt x="7480" y="12031"/>
                  </a:lnTo>
                  <a:cubicBezTo>
                    <a:pt x="7441" y="11972"/>
                    <a:pt x="7426" y="11948"/>
                    <a:pt x="7428" y="11948"/>
                  </a:cubicBezTo>
                  <a:close/>
                  <a:moveTo>
                    <a:pt x="7904" y="1"/>
                  </a:moveTo>
                  <a:cubicBezTo>
                    <a:pt x="7219" y="1"/>
                    <a:pt x="6518" y="124"/>
                    <a:pt x="5940" y="372"/>
                  </a:cubicBezTo>
                  <a:lnTo>
                    <a:pt x="6050" y="482"/>
                  </a:lnTo>
                  <a:cubicBezTo>
                    <a:pt x="2310" y="2132"/>
                    <a:pt x="1" y="5871"/>
                    <a:pt x="1" y="9941"/>
                  </a:cubicBezTo>
                  <a:cubicBezTo>
                    <a:pt x="1" y="13900"/>
                    <a:pt x="2200" y="17420"/>
                    <a:pt x="5720" y="19290"/>
                  </a:cubicBezTo>
                  <a:cubicBezTo>
                    <a:pt x="7301" y="20008"/>
                    <a:pt x="9023" y="20398"/>
                    <a:pt x="10762" y="20398"/>
                  </a:cubicBezTo>
                  <a:cubicBezTo>
                    <a:pt x="11686" y="20398"/>
                    <a:pt x="12614" y="20289"/>
                    <a:pt x="13529" y="20060"/>
                  </a:cubicBezTo>
                  <a:cubicBezTo>
                    <a:pt x="15399" y="19510"/>
                    <a:pt x="16389" y="17640"/>
                    <a:pt x="15949" y="15770"/>
                  </a:cubicBezTo>
                  <a:cubicBezTo>
                    <a:pt x="15481" y="14273"/>
                    <a:pt x="14058" y="13253"/>
                    <a:pt x="12492" y="13253"/>
                  </a:cubicBezTo>
                  <a:cubicBezTo>
                    <a:pt x="12218" y="13253"/>
                    <a:pt x="11938" y="13285"/>
                    <a:pt x="11659" y="13350"/>
                  </a:cubicBezTo>
                  <a:cubicBezTo>
                    <a:pt x="11549" y="13350"/>
                    <a:pt x="11330" y="13460"/>
                    <a:pt x="11110" y="13570"/>
                  </a:cubicBezTo>
                  <a:lnTo>
                    <a:pt x="10230" y="13570"/>
                  </a:lnTo>
                  <a:cubicBezTo>
                    <a:pt x="10093" y="13543"/>
                    <a:pt x="9982" y="13523"/>
                    <a:pt x="9893" y="13508"/>
                  </a:cubicBezTo>
                  <a:lnTo>
                    <a:pt x="9893" y="13508"/>
                  </a:lnTo>
                  <a:cubicBezTo>
                    <a:pt x="10047" y="13570"/>
                    <a:pt x="10138" y="13570"/>
                    <a:pt x="10230" y="13570"/>
                  </a:cubicBezTo>
                  <a:lnTo>
                    <a:pt x="10010" y="13570"/>
                  </a:lnTo>
                  <a:cubicBezTo>
                    <a:pt x="9790" y="13570"/>
                    <a:pt x="9472" y="13473"/>
                    <a:pt x="9610" y="13473"/>
                  </a:cubicBezTo>
                  <a:cubicBezTo>
                    <a:pt x="9654" y="13473"/>
                    <a:pt x="9742" y="13482"/>
                    <a:pt x="9893" y="13508"/>
                  </a:cubicBezTo>
                  <a:lnTo>
                    <a:pt x="9893" y="13508"/>
                  </a:lnTo>
                  <a:cubicBezTo>
                    <a:pt x="9862" y="13495"/>
                    <a:pt x="9827" y="13479"/>
                    <a:pt x="9790" y="13460"/>
                  </a:cubicBezTo>
                  <a:cubicBezTo>
                    <a:pt x="9570" y="13387"/>
                    <a:pt x="9350" y="13314"/>
                    <a:pt x="9130" y="13240"/>
                  </a:cubicBezTo>
                  <a:lnTo>
                    <a:pt x="9130" y="13240"/>
                  </a:lnTo>
                  <a:lnTo>
                    <a:pt x="8690" y="13020"/>
                  </a:lnTo>
                  <a:cubicBezTo>
                    <a:pt x="8630" y="13020"/>
                    <a:pt x="8569" y="12987"/>
                    <a:pt x="8491" y="12940"/>
                  </a:cubicBezTo>
                  <a:lnTo>
                    <a:pt x="8491" y="12940"/>
                  </a:lnTo>
                  <a:cubicBezTo>
                    <a:pt x="8485" y="12931"/>
                    <a:pt x="8478" y="12921"/>
                    <a:pt x="8470" y="12910"/>
                  </a:cubicBezTo>
                  <a:cubicBezTo>
                    <a:pt x="8030" y="12581"/>
                    <a:pt x="8030" y="12581"/>
                    <a:pt x="7810" y="12361"/>
                  </a:cubicBezTo>
                  <a:lnTo>
                    <a:pt x="7700" y="12251"/>
                  </a:lnTo>
                  <a:lnTo>
                    <a:pt x="7700" y="12251"/>
                  </a:lnTo>
                  <a:cubicBezTo>
                    <a:pt x="7700" y="12251"/>
                    <a:pt x="7700" y="12251"/>
                    <a:pt x="7700" y="12251"/>
                  </a:cubicBezTo>
                  <a:cubicBezTo>
                    <a:pt x="7590" y="12141"/>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cubicBezTo>
                    <a:pt x="6930" y="10051"/>
                    <a:pt x="6930" y="9721"/>
                    <a:pt x="6930" y="9391"/>
                  </a:cubicBez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92"/>
                    <a:pt x="7570" y="7652"/>
                    <a:pt x="7601" y="7462"/>
                  </a:cubicBezTo>
                  <a:lnTo>
                    <a:pt x="7601" y="7462"/>
                  </a:lnTo>
                  <a:cubicBezTo>
                    <a:pt x="7711" y="7346"/>
                    <a:pt x="7842" y="7269"/>
                    <a:pt x="7920" y="7191"/>
                  </a:cubicBezTo>
                  <a:lnTo>
                    <a:pt x="7975" y="7136"/>
                  </a:lnTo>
                  <a:lnTo>
                    <a:pt x="7975" y="7136"/>
                  </a:lnTo>
                  <a:cubicBezTo>
                    <a:pt x="8057" y="7081"/>
                    <a:pt x="8140" y="7026"/>
                    <a:pt x="8250" y="6971"/>
                  </a:cubicBezTo>
                  <a:cubicBezTo>
                    <a:pt x="8580" y="6751"/>
                    <a:pt x="9020" y="6531"/>
                    <a:pt x="9350" y="6311"/>
                  </a:cubicBezTo>
                  <a:cubicBezTo>
                    <a:pt x="10120" y="5871"/>
                    <a:pt x="10780" y="5211"/>
                    <a:pt x="11000" y="4331"/>
                  </a:cubicBezTo>
                  <a:cubicBezTo>
                    <a:pt x="11440" y="2462"/>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 name="Google Shape;2569;p44">
              <a:extLst>
                <a:ext uri="{FF2B5EF4-FFF2-40B4-BE49-F238E27FC236}">
                  <a16:creationId xmlns:a16="http://schemas.microsoft.com/office/drawing/2014/main" id="{96854AE5-24BE-6B53-40F2-98FADCBF4963}"/>
                </a:ext>
              </a:extLst>
            </p:cNvPr>
            <p:cNvSpPr/>
            <p:nvPr/>
          </p:nvSpPr>
          <p:spPr>
            <a:xfrm>
              <a:off x="953025" y="1593900"/>
              <a:ext cx="455575" cy="510175"/>
            </a:xfrm>
            <a:custGeom>
              <a:avLst/>
              <a:gdLst/>
              <a:ahLst/>
              <a:cxnLst/>
              <a:rect l="l" t="t" r="r" b="b"/>
              <a:pathLst>
                <a:path w="18223" h="20407" extrusionOk="0">
                  <a:moveTo>
                    <a:pt x="8909" y="7497"/>
                  </a:moveTo>
                  <a:lnTo>
                    <a:pt x="8909" y="7497"/>
                  </a:lnTo>
                  <a:cubicBezTo>
                    <a:pt x="8791" y="7578"/>
                    <a:pt x="8666" y="7664"/>
                    <a:pt x="8655" y="7664"/>
                  </a:cubicBezTo>
                  <a:cubicBezTo>
                    <a:pt x="8647" y="7664"/>
                    <a:pt x="8686" y="7630"/>
                    <a:pt x="8800" y="7538"/>
                  </a:cubicBezTo>
                  <a:cubicBezTo>
                    <a:pt x="8838" y="7526"/>
                    <a:pt x="8874" y="7512"/>
                    <a:pt x="8909" y="7497"/>
                  </a:cubicBezTo>
                  <a:close/>
                  <a:moveTo>
                    <a:pt x="7716" y="9172"/>
                  </a:moveTo>
                  <a:cubicBezTo>
                    <a:pt x="7695" y="9226"/>
                    <a:pt x="7680" y="9262"/>
                    <a:pt x="7678" y="9262"/>
                  </a:cubicBezTo>
                  <a:cubicBezTo>
                    <a:pt x="7676" y="9262"/>
                    <a:pt x="7683" y="9240"/>
                    <a:pt x="7700" y="9188"/>
                  </a:cubicBezTo>
                  <a:cubicBezTo>
                    <a:pt x="7706" y="9182"/>
                    <a:pt x="7711" y="9177"/>
                    <a:pt x="7716" y="9172"/>
                  </a:cubicBezTo>
                  <a:close/>
                  <a:moveTo>
                    <a:pt x="7590" y="10728"/>
                  </a:moveTo>
                  <a:cubicBezTo>
                    <a:pt x="7637" y="10883"/>
                    <a:pt x="7672" y="11007"/>
                    <a:pt x="7699" y="11105"/>
                  </a:cubicBezTo>
                  <a:lnTo>
                    <a:pt x="7699" y="11105"/>
                  </a:lnTo>
                  <a:cubicBezTo>
                    <a:pt x="7672" y="10970"/>
                    <a:pt x="7644" y="10836"/>
                    <a:pt x="7590" y="10728"/>
                  </a:cubicBezTo>
                  <a:close/>
                  <a:moveTo>
                    <a:pt x="7699" y="11105"/>
                  </a:moveTo>
                  <a:cubicBezTo>
                    <a:pt x="7717" y="11196"/>
                    <a:pt x="7735" y="11287"/>
                    <a:pt x="7761" y="11371"/>
                  </a:cubicBezTo>
                  <a:lnTo>
                    <a:pt x="7761" y="11371"/>
                  </a:lnTo>
                  <a:cubicBezTo>
                    <a:pt x="7753" y="11321"/>
                    <a:pt x="7734" y="11236"/>
                    <a:pt x="7699" y="11105"/>
                  </a:cubicBezTo>
                  <a:close/>
                  <a:moveTo>
                    <a:pt x="7920" y="12042"/>
                  </a:moveTo>
                  <a:cubicBezTo>
                    <a:pt x="7955" y="12132"/>
                    <a:pt x="7983" y="12203"/>
                    <a:pt x="7983" y="12203"/>
                  </a:cubicBezTo>
                  <a:cubicBezTo>
                    <a:pt x="7982" y="12203"/>
                    <a:pt x="7965" y="12160"/>
                    <a:pt x="7920" y="12048"/>
                  </a:cubicBezTo>
                  <a:cubicBezTo>
                    <a:pt x="7920" y="12046"/>
                    <a:pt x="7920" y="12044"/>
                    <a:pt x="7920" y="12042"/>
                  </a:cubicBezTo>
                  <a:close/>
                  <a:moveTo>
                    <a:pt x="11129" y="0"/>
                  </a:moveTo>
                  <a:cubicBezTo>
                    <a:pt x="9920" y="0"/>
                    <a:pt x="8723" y="192"/>
                    <a:pt x="7590" y="609"/>
                  </a:cubicBezTo>
                  <a:cubicBezTo>
                    <a:pt x="5500" y="1269"/>
                    <a:pt x="3741" y="2699"/>
                    <a:pt x="2421" y="4458"/>
                  </a:cubicBezTo>
                  <a:cubicBezTo>
                    <a:pt x="221" y="7758"/>
                    <a:pt x="1" y="11938"/>
                    <a:pt x="1761" y="15457"/>
                  </a:cubicBezTo>
                  <a:cubicBezTo>
                    <a:pt x="2861" y="17437"/>
                    <a:pt x="4621" y="18977"/>
                    <a:pt x="6710" y="19967"/>
                  </a:cubicBezTo>
                  <a:cubicBezTo>
                    <a:pt x="7224" y="20260"/>
                    <a:pt x="7786" y="20407"/>
                    <a:pt x="8397" y="20407"/>
                  </a:cubicBezTo>
                  <a:cubicBezTo>
                    <a:pt x="8702" y="20407"/>
                    <a:pt x="9020" y="20370"/>
                    <a:pt x="9350" y="20297"/>
                  </a:cubicBezTo>
                  <a:cubicBezTo>
                    <a:pt x="10120" y="20077"/>
                    <a:pt x="10890" y="19417"/>
                    <a:pt x="11330" y="18647"/>
                  </a:cubicBezTo>
                  <a:cubicBezTo>
                    <a:pt x="12100" y="17217"/>
                    <a:pt x="11880" y="14797"/>
                    <a:pt x="10120" y="14027"/>
                  </a:cubicBezTo>
                  <a:lnTo>
                    <a:pt x="10340" y="14027"/>
                  </a:lnTo>
                  <a:cubicBezTo>
                    <a:pt x="9900" y="13917"/>
                    <a:pt x="9570" y="13697"/>
                    <a:pt x="9240" y="13477"/>
                  </a:cubicBezTo>
                  <a:lnTo>
                    <a:pt x="8910" y="13257"/>
                  </a:lnTo>
                  <a:lnTo>
                    <a:pt x="8910" y="13257"/>
                  </a:lnTo>
                  <a:cubicBezTo>
                    <a:pt x="8662" y="13009"/>
                    <a:pt x="8554" y="12901"/>
                    <a:pt x="8360" y="12708"/>
                  </a:cubicBezTo>
                  <a:lnTo>
                    <a:pt x="8360" y="12708"/>
                  </a:lnTo>
                  <a:lnTo>
                    <a:pt x="8250" y="12488"/>
                  </a:lnTo>
                  <a:cubicBezTo>
                    <a:pt x="8095" y="12332"/>
                    <a:pt x="7995" y="12122"/>
                    <a:pt x="7910" y="11935"/>
                  </a:cubicBezTo>
                  <a:lnTo>
                    <a:pt x="7910" y="11935"/>
                  </a:lnTo>
                  <a:cubicBezTo>
                    <a:pt x="7883" y="11783"/>
                    <a:pt x="7810" y="11677"/>
                    <a:pt x="7810" y="11498"/>
                  </a:cubicBezTo>
                  <a:cubicBezTo>
                    <a:pt x="7791" y="11458"/>
                    <a:pt x="7774" y="11416"/>
                    <a:pt x="7761" y="11371"/>
                  </a:cubicBezTo>
                  <a:lnTo>
                    <a:pt x="7761" y="11371"/>
                  </a:lnTo>
                  <a:cubicBezTo>
                    <a:pt x="7767" y="11412"/>
                    <a:pt x="7765" y="11430"/>
                    <a:pt x="7758" y="11430"/>
                  </a:cubicBezTo>
                  <a:cubicBezTo>
                    <a:pt x="7734" y="11430"/>
                    <a:pt x="7647" y="11229"/>
                    <a:pt x="7590" y="11058"/>
                  </a:cubicBezTo>
                  <a:cubicBezTo>
                    <a:pt x="7480" y="10728"/>
                    <a:pt x="7590" y="10728"/>
                    <a:pt x="7590" y="10508"/>
                  </a:cubicBezTo>
                  <a:lnTo>
                    <a:pt x="7590" y="10061"/>
                  </a:lnTo>
                  <a:lnTo>
                    <a:pt x="7590" y="10061"/>
                  </a:lnTo>
                  <a:cubicBezTo>
                    <a:pt x="7620" y="9877"/>
                    <a:pt x="7660" y="9639"/>
                    <a:pt x="7700" y="9518"/>
                  </a:cubicBezTo>
                  <a:cubicBezTo>
                    <a:pt x="7796" y="9230"/>
                    <a:pt x="7892" y="9025"/>
                    <a:pt x="7915" y="8758"/>
                  </a:cubicBezTo>
                  <a:lnTo>
                    <a:pt x="7915" y="8758"/>
                  </a:lnTo>
                  <a:lnTo>
                    <a:pt x="8030" y="8528"/>
                  </a:lnTo>
                  <a:cubicBezTo>
                    <a:pt x="8170" y="8318"/>
                    <a:pt x="8532" y="7930"/>
                    <a:pt x="8523" y="7930"/>
                  </a:cubicBezTo>
                  <a:cubicBezTo>
                    <a:pt x="8518" y="7930"/>
                    <a:pt x="8391" y="8058"/>
                    <a:pt x="8030" y="8418"/>
                  </a:cubicBezTo>
                  <a:cubicBezTo>
                    <a:pt x="8250" y="8198"/>
                    <a:pt x="8470" y="7978"/>
                    <a:pt x="8690" y="7758"/>
                  </a:cubicBezTo>
                  <a:lnTo>
                    <a:pt x="8988" y="7460"/>
                  </a:lnTo>
                  <a:lnTo>
                    <a:pt x="8988" y="7460"/>
                  </a:lnTo>
                  <a:cubicBezTo>
                    <a:pt x="9138" y="7386"/>
                    <a:pt x="9270" y="7295"/>
                    <a:pt x="9415" y="7216"/>
                  </a:cubicBezTo>
                  <a:lnTo>
                    <a:pt x="9415" y="7216"/>
                  </a:lnTo>
                  <a:cubicBezTo>
                    <a:pt x="9428" y="7214"/>
                    <a:pt x="9443" y="7211"/>
                    <a:pt x="9460" y="7208"/>
                  </a:cubicBezTo>
                  <a:lnTo>
                    <a:pt x="10010" y="6988"/>
                  </a:lnTo>
                  <a:lnTo>
                    <a:pt x="10366" y="6899"/>
                  </a:lnTo>
                  <a:lnTo>
                    <a:pt x="10366" y="6899"/>
                  </a:lnTo>
                  <a:cubicBezTo>
                    <a:pt x="10303" y="6906"/>
                    <a:pt x="10254" y="6910"/>
                    <a:pt x="10232" y="6910"/>
                  </a:cubicBezTo>
                  <a:cubicBezTo>
                    <a:pt x="10201" y="6910"/>
                    <a:pt x="10224" y="6901"/>
                    <a:pt x="10340" y="6878"/>
                  </a:cubicBezTo>
                  <a:lnTo>
                    <a:pt x="10450" y="6878"/>
                  </a:lnTo>
                  <a:lnTo>
                    <a:pt x="10366" y="6899"/>
                  </a:lnTo>
                  <a:lnTo>
                    <a:pt x="10366" y="6899"/>
                  </a:lnTo>
                  <a:cubicBezTo>
                    <a:pt x="10423" y="6893"/>
                    <a:pt x="10491" y="6886"/>
                    <a:pt x="10560" y="6878"/>
                  </a:cubicBezTo>
                  <a:lnTo>
                    <a:pt x="11880" y="6878"/>
                  </a:lnTo>
                  <a:cubicBezTo>
                    <a:pt x="11899" y="6878"/>
                    <a:pt x="11917" y="6878"/>
                    <a:pt x="11933" y="6878"/>
                  </a:cubicBezTo>
                  <a:lnTo>
                    <a:pt x="11933" y="6878"/>
                  </a:lnTo>
                  <a:cubicBezTo>
                    <a:pt x="12071" y="6905"/>
                    <a:pt x="12209" y="6933"/>
                    <a:pt x="12320" y="6988"/>
                  </a:cubicBezTo>
                  <a:cubicBezTo>
                    <a:pt x="12686" y="7089"/>
                    <a:pt x="13035" y="7136"/>
                    <a:pt x="13365" y="7136"/>
                  </a:cubicBezTo>
                  <a:cubicBezTo>
                    <a:pt x="16987" y="7136"/>
                    <a:pt x="18222" y="1498"/>
                    <a:pt x="14190" y="389"/>
                  </a:cubicBezTo>
                  <a:cubicBezTo>
                    <a:pt x="13182" y="137"/>
                    <a:pt x="12151" y="0"/>
                    <a:pt x="111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 name="Google Shape;2570;p44">
              <a:extLst>
                <a:ext uri="{FF2B5EF4-FFF2-40B4-BE49-F238E27FC236}">
                  <a16:creationId xmlns:a16="http://schemas.microsoft.com/office/drawing/2014/main" id="{69D2A280-82A5-8656-EBF8-3A971306B389}"/>
                </a:ext>
              </a:extLst>
            </p:cNvPr>
            <p:cNvSpPr/>
            <p:nvPr/>
          </p:nvSpPr>
          <p:spPr>
            <a:xfrm>
              <a:off x="1634975" y="1594375"/>
              <a:ext cx="412475" cy="509925"/>
            </a:xfrm>
            <a:custGeom>
              <a:avLst/>
              <a:gdLst/>
              <a:ahLst/>
              <a:cxnLst/>
              <a:rect l="l" t="t" r="r" b="b"/>
              <a:pathLst>
                <a:path w="16499" h="20397" extrusionOk="0">
                  <a:moveTo>
                    <a:pt x="7932" y="7232"/>
                  </a:moveTo>
                  <a:lnTo>
                    <a:pt x="7932" y="7232"/>
                  </a:lnTo>
                  <a:cubicBezTo>
                    <a:pt x="7877" y="7272"/>
                    <a:pt x="7832" y="7299"/>
                    <a:pt x="7809" y="7299"/>
                  </a:cubicBezTo>
                  <a:cubicBezTo>
                    <a:pt x="7854" y="7277"/>
                    <a:pt x="7894" y="7254"/>
                    <a:pt x="7932" y="7232"/>
                  </a:cubicBezTo>
                  <a:close/>
                  <a:moveTo>
                    <a:pt x="6962" y="10383"/>
                  </a:moveTo>
                  <a:cubicBezTo>
                    <a:pt x="6967" y="10439"/>
                    <a:pt x="6971" y="10496"/>
                    <a:pt x="6974" y="10545"/>
                  </a:cubicBezTo>
                  <a:lnTo>
                    <a:pt x="6974" y="10545"/>
                  </a:lnTo>
                  <a:cubicBezTo>
                    <a:pt x="7028" y="10468"/>
                    <a:pt x="7024" y="10400"/>
                    <a:pt x="6962" y="10383"/>
                  </a:cubicBezTo>
                  <a:close/>
                  <a:moveTo>
                    <a:pt x="7259" y="11385"/>
                  </a:moveTo>
                  <a:cubicBezTo>
                    <a:pt x="7259" y="11416"/>
                    <a:pt x="7259" y="11447"/>
                    <a:pt x="7259" y="11479"/>
                  </a:cubicBezTo>
                  <a:cubicBezTo>
                    <a:pt x="7272" y="11492"/>
                    <a:pt x="7285" y="11506"/>
                    <a:pt x="7298" y="11520"/>
                  </a:cubicBezTo>
                  <a:lnTo>
                    <a:pt x="7298" y="11520"/>
                  </a:lnTo>
                  <a:cubicBezTo>
                    <a:pt x="7287" y="11478"/>
                    <a:pt x="7273" y="11432"/>
                    <a:pt x="7259" y="11385"/>
                  </a:cubicBezTo>
                  <a:close/>
                  <a:moveTo>
                    <a:pt x="7691" y="12198"/>
                  </a:moveTo>
                  <a:cubicBezTo>
                    <a:pt x="7708" y="12218"/>
                    <a:pt x="7725" y="12239"/>
                    <a:pt x="7741" y="12258"/>
                  </a:cubicBezTo>
                  <a:lnTo>
                    <a:pt x="7741" y="12258"/>
                  </a:lnTo>
                  <a:cubicBezTo>
                    <a:pt x="7728" y="12252"/>
                    <a:pt x="7713" y="12249"/>
                    <a:pt x="7699" y="12249"/>
                  </a:cubicBezTo>
                  <a:cubicBezTo>
                    <a:pt x="7699" y="12236"/>
                    <a:pt x="7696" y="12219"/>
                    <a:pt x="7691" y="12198"/>
                  </a:cubicBezTo>
                  <a:close/>
                  <a:moveTo>
                    <a:pt x="11549" y="13537"/>
                  </a:moveTo>
                  <a:cubicBezTo>
                    <a:pt x="11551" y="13537"/>
                    <a:pt x="11492" y="13545"/>
                    <a:pt x="11329" y="13568"/>
                  </a:cubicBezTo>
                  <a:lnTo>
                    <a:pt x="11301" y="13568"/>
                  </a:lnTo>
                  <a:cubicBezTo>
                    <a:pt x="11428" y="13553"/>
                    <a:pt x="11546" y="13537"/>
                    <a:pt x="11549" y="13537"/>
                  </a:cubicBezTo>
                  <a:close/>
                  <a:moveTo>
                    <a:pt x="8272" y="0"/>
                  </a:moveTo>
                  <a:cubicBezTo>
                    <a:pt x="7574" y="0"/>
                    <a:pt x="6858" y="144"/>
                    <a:pt x="6269" y="480"/>
                  </a:cubicBezTo>
                  <a:lnTo>
                    <a:pt x="6159" y="480"/>
                  </a:lnTo>
                  <a:cubicBezTo>
                    <a:pt x="2420" y="2130"/>
                    <a:pt x="0" y="5869"/>
                    <a:pt x="110" y="9939"/>
                  </a:cubicBezTo>
                  <a:cubicBezTo>
                    <a:pt x="110" y="13898"/>
                    <a:pt x="2310" y="17418"/>
                    <a:pt x="5720" y="19288"/>
                  </a:cubicBezTo>
                  <a:cubicBezTo>
                    <a:pt x="7372" y="20006"/>
                    <a:pt x="9119" y="20396"/>
                    <a:pt x="10867" y="20396"/>
                  </a:cubicBezTo>
                  <a:cubicBezTo>
                    <a:pt x="11795" y="20396"/>
                    <a:pt x="12724" y="20287"/>
                    <a:pt x="13639" y="20058"/>
                  </a:cubicBezTo>
                  <a:cubicBezTo>
                    <a:pt x="15399" y="19508"/>
                    <a:pt x="16498" y="17638"/>
                    <a:pt x="16058" y="15768"/>
                  </a:cubicBezTo>
                  <a:cubicBezTo>
                    <a:pt x="15591" y="14271"/>
                    <a:pt x="14167" y="13251"/>
                    <a:pt x="12602" y="13251"/>
                  </a:cubicBezTo>
                  <a:cubicBezTo>
                    <a:pt x="12327" y="13251"/>
                    <a:pt x="12048" y="13283"/>
                    <a:pt x="11769" y="13348"/>
                  </a:cubicBezTo>
                  <a:cubicBezTo>
                    <a:pt x="11549" y="13348"/>
                    <a:pt x="11329" y="13458"/>
                    <a:pt x="11109" y="13568"/>
                  </a:cubicBezTo>
                  <a:lnTo>
                    <a:pt x="10339" y="13568"/>
                  </a:lnTo>
                  <a:cubicBezTo>
                    <a:pt x="10184" y="13540"/>
                    <a:pt x="10059" y="13519"/>
                    <a:pt x="9961" y="13504"/>
                  </a:cubicBezTo>
                  <a:lnTo>
                    <a:pt x="9961" y="13504"/>
                  </a:lnTo>
                  <a:cubicBezTo>
                    <a:pt x="10078" y="13568"/>
                    <a:pt x="10247" y="13568"/>
                    <a:pt x="10339" y="13568"/>
                  </a:cubicBezTo>
                  <a:lnTo>
                    <a:pt x="10119" y="13568"/>
                  </a:lnTo>
                  <a:cubicBezTo>
                    <a:pt x="9899" y="13568"/>
                    <a:pt x="9532" y="13471"/>
                    <a:pt x="9671" y="13471"/>
                  </a:cubicBezTo>
                  <a:cubicBezTo>
                    <a:pt x="9714" y="13471"/>
                    <a:pt x="9804" y="13480"/>
                    <a:pt x="9961" y="13504"/>
                  </a:cubicBezTo>
                  <a:lnTo>
                    <a:pt x="9961" y="13504"/>
                  </a:lnTo>
                  <a:cubicBezTo>
                    <a:pt x="9938" y="13491"/>
                    <a:pt x="9917" y="13476"/>
                    <a:pt x="9899" y="13458"/>
                  </a:cubicBezTo>
                  <a:cubicBezTo>
                    <a:pt x="9629" y="13368"/>
                    <a:pt x="9359" y="13279"/>
                    <a:pt x="9029" y="13189"/>
                  </a:cubicBezTo>
                  <a:lnTo>
                    <a:pt x="9029" y="13189"/>
                  </a:lnTo>
                  <a:lnTo>
                    <a:pt x="8689" y="13018"/>
                  </a:lnTo>
                  <a:cubicBezTo>
                    <a:pt x="8580" y="13018"/>
                    <a:pt x="8470" y="12909"/>
                    <a:pt x="8361" y="12800"/>
                  </a:cubicBezTo>
                  <a:lnTo>
                    <a:pt x="8361" y="12800"/>
                  </a:lnTo>
                  <a:cubicBezTo>
                    <a:pt x="8136" y="12575"/>
                    <a:pt x="8112" y="12551"/>
                    <a:pt x="7919" y="12359"/>
                  </a:cubicBezTo>
                  <a:lnTo>
                    <a:pt x="7653" y="12092"/>
                  </a:lnTo>
                  <a:lnTo>
                    <a:pt x="7653" y="12092"/>
                  </a:lnTo>
                  <a:cubicBezTo>
                    <a:pt x="7583" y="11926"/>
                    <a:pt x="7444" y="11682"/>
                    <a:pt x="7298" y="11520"/>
                  </a:cubicBezTo>
                  <a:lnTo>
                    <a:pt x="7298" y="11520"/>
                  </a:lnTo>
                  <a:cubicBezTo>
                    <a:pt x="7327" y="11623"/>
                    <a:pt x="7344" y="11701"/>
                    <a:pt x="7330" y="11701"/>
                  </a:cubicBezTo>
                  <a:cubicBezTo>
                    <a:pt x="7321" y="11701"/>
                    <a:pt x="7299" y="11669"/>
                    <a:pt x="7259" y="11589"/>
                  </a:cubicBezTo>
                  <a:cubicBezTo>
                    <a:pt x="7259" y="11552"/>
                    <a:pt x="7259" y="11515"/>
                    <a:pt x="7259" y="11479"/>
                  </a:cubicBezTo>
                  <a:cubicBezTo>
                    <a:pt x="7259" y="11369"/>
                    <a:pt x="7149" y="11149"/>
                    <a:pt x="7149" y="11039"/>
                  </a:cubicBezTo>
                  <a:lnTo>
                    <a:pt x="7149" y="11039"/>
                  </a:lnTo>
                  <a:cubicBezTo>
                    <a:pt x="7149" y="11039"/>
                    <a:pt x="7208" y="11215"/>
                    <a:pt x="7259" y="11385"/>
                  </a:cubicBezTo>
                  <a:lnTo>
                    <a:pt x="7259" y="11385"/>
                  </a:lnTo>
                  <a:cubicBezTo>
                    <a:pt x="7259" y="11343"/>
                    <a:pt x="7259" y="11301"/>
                    <a:pt x="7259" y="11259"/>
                  </a:cubicBezTo>
                  <a:cubicBezTo>
                    <a:pt x="7165" y="11070"/>
                    <a:pt x="7071" y="10801"/>
                    <a:pt x="6977" y="10589"/>
                  </a:cubicBezTo>
                  <a:lnTo>
                    <a:pt x="6977" y="10589"/>
                  </a:lnTo>
                  <a:cubicBezTo>
                    <a:pt x="6980" y="10662"/>
                    <a:pt x="6979" y="10711"/>
                    <a:pt x="6970" y="10711"/>
                  </a:cubicBezTo>
                  <a:cubicBezTo>
                    <a:pt x="6962" y="10711"/>
                    <a:pt x="6949" y="10679"/>
                    <a:pt x="6929" y="10599"/>
                  </a:cubicBezTo>
                  <a:cubicBezTo>
                    <a:pt x="6942" y="10586"/>
                    <a:pt x="6954" y="10573"/>
                    <a:pt x="6964" y="10560"/>
                  </a:cubicBezTo>
                  <a:lnTo>
                    <a:pt x="6964" y="10560"/>
                  </a:lnTo>
                  <a:cubicBezTo>
                    <a:pt x="6968" y="10570"/>
                    <a:pt x="6972" y="10580"/>
                    <a:pt x="6977" y="10589"/>
                  </a:cubicBezTo>
                  <a:lnTo>
                    <a:pt x="6977" y="10589"/>
                  </a:lnTo>
                  <a:cubicBezTo>
                    <a:pt x="6976" y="10576"/>
                    <a:pt x="6975" y="10561"/>
                    <a:pt x="6974" y="10545"/>
                  </a:cubicBezTo>
                  <a:lnTo>
                    <a:pt x="6974" y="10545"/>
                  </a:lnTo>
                  <a:cubicBezTo>
                    <a:pt x="6971" y="10550"/>
                    <a:pt x="6967" y="10555"/>
                    <a:pt x="6964" y="10560"/>
                  </a:cubicBezTo>
                  <a:lnTo>
                    <a:pt x="6964" y="10560"/>
                  </a:lnTo>
                  <a:cubicBezTo>
                    <a:pt x="6952" y="10535"/>
                    <a:pt x="6941" y="10511"/>
                    <a:pt x="6929" y="10489"/>
                  </a:cubicBezTo>
                  <a:lnTo>
                    <a:pt x="6929" y="10379"/>
                  </a:lnTo>
                  <a:cubicBezTo>
                    <a:pt x="6942" y="10379"/>
                    <a:pt x="6953" y="10380"/>
                    <a:pt x="6962" y="10383"/>
                  </a:cubicBezTo>
                  <a:lnTo>
                    <a:pt x="6962" y="10383"/>
                  </a:lnTo>
                  <a:cubicBezTo>
                    <a:pt x="6948" y="10216"/>
                    <a:pt x="6929" y="10049"/>
                    <a:pt x="6929" y="10049"/>
                  </a:cubicBezTo>
                  <a:lnTo>
                    <a:pt x="6929" y="9609"/>
                  </a:lnTo>
                  <a:cubicBezTo>
                    <a:pt x="6929" y="9389"/>
                    <a:pt x="6929" y="9389"/>
                    <a:pt x="6929" y="9279"/>
                  </a:cubicBezTo>
                  <a:cubicBezTo>
                    <a:pt x="6929" y="9059"/>
                    <a:pt x="7039" y="8729"/>
                    <a:pt x="7149" y="8399"/>
                  </a:cubicBezTo>
                  <a:lnTo>
                    <a:pt x="7149" y="8399"/>
                  </a:lnTo>
                  <a:cubicBezTo>
                    <a:pt x="7042" y="8613"/>
                    <a:pt x="7005" y="8688"/>
                    <a:pt x="7003" y="8688"/>
                  </a:cubicBezTo>
                  <a:cubicBezTo>
                    <a:pt x="6999" y="8688"/>
                    <a:pt x="7149" y="8363"/>
                    <a:pt x="7149" y="8289"/>
                  </a:cubicBezTo>
                  <a:cubicBezTo>
                    <a:pt x="7158" y="8281"/>
                    <a:pt x="7169" y="8269"/>
                    <a:pt x="7182" y="8255"/>
                  </a:cubicBezTo>
                  <a:lnTo>
                    <a:pt x="7182" y="8255"/>
                  </a:lnTo>
                  <a:cubicBezTo>
                    <a:pt x="7164" y="8313"/>
                    <a:pt x="7149" y="8371"/>
                    <a:pt x="7149" y="8399"/>
                  </a:cubicBezTo>
                  <a:cubicBezTo>
                    <a:pt x="7173" y="8330"/>
                    <a:pt x="7191" y="8274"/>
                    <a:pt x="7205" y="8229"/>
                  </a:cubicBezTo>
                  <a:lnTo>
                    <a:pt x="7205" y="8229"/>
                  </a:lnTo>
                  <a:cubicBezTo>
                    <a:pt x="7197" y="8238"/>
                    <a:pt x="7189" y="8247"/>
                    <a:pt x="7182" y="8255"/>
                  </a:cubicBezTo>
                  <a:lnTo>
                    <a:pt x="7182" y="8255"/>
                  </a:lnTo>
                  <a:cubicBezTo>
                    <a:pt x="7208" y="8168"/>
                    <a:pt x="7242" y="8080"/>
                    <a:pt x="7247" y="8080"/>
                  </a:cubicBezTo>
                  <a:lnTo>
                    <a:pt x="7247" y="8080"/>
                  </a:lnTo>
                  <a:cubicBezTo>
                    <a:pt x="7250" y="8080"/>
                    <a:pt x="7240" y="8120"/>
                    <a:pt x="7205" y="8229"/>
                  </a:cubicBezTo>
                  <a:lnTo>
                    <a:pt x="7205" y="8229"/>
                  </a:lnTo>
                  <a:cubicBezTo>
                    <a:pt x="7381" y="8031"/>
                    <a:pt x="7809" y="7506"/>
                    <a:pt x="7809" y="7409"/>
                  </a:cubicBezTo>
                  <a:lnTo>
                    <a:pt x="7809" y="7409"/>
                  </a:lnTo>
                  <a:cubicBezTo>
                    <a:pt x="7898" y="7320"/>
                    <a:pt x="7964" y="7255"/>
                    <a:pt x="8029" y="7189"/>
                  </a:cubicBezTo>
                  <a:lnTo>
                    <a:pt x="8249" y="7079"/>
                  </a:lnTo>
                  <a:cubicBezTo>
                    <a:pt x="8275" y="7045"/>
                    <a:pt x="8295" y="7017"/>
                    <a:pt x="8309" y="6995"/>
                  </a:cubicBezTo>
                  <a:lnTo>
                    <a:pt x="8309" y="6995"/>
                  </a:lnTo>
                  <a:cubicBezTo>
                    <a:pt x="8325" y="6986"/>
                    <a:pt x="8342" y="6978"/>
                    <a:pt x="8359" y="6969"/>
                  </a:cubicBezTo>
                  <a:cubicBezTo>
                    <a:pt x="8689" y="6749"/>
                    <a:pt x="9129" y="6529"/>
                    <a:pt x="9569" y="6309"/>
                  </a:cubicBezTo>
                  <a:cubicBezTo>
                    <a:pt x="10339" y="5869"/>
                    <a:pt x="10889" y="5209"/>
                    <a:pt x="11109" y="4329"/>
                  </a:cubicBezTo>
                  <a:cubicBezTo>
                    <a:pt x="11659" y="2570"/>
                    <a:pt x="10669" y="700"/>
                    <a:pt x="8909" y="40"/>
                  </a:cubicBezTo>
                  <a:cubicBezTo>
                    <a:pt x="8701" y="14"/>
                    <a:pt x="8488" y="0"/>
                    <a:pt x="827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 name="Google Shape;2571;p44">
              <a:extLst>
                <a:ext uri="{FF2B5EF4-FFF2-40B4-BE49-F238E27FC236}">
                  <a16:creationId xmlns:a16="http://schemas.microsoft.com/office/drawing/2014/main" id="{B22ED3E4-D699-735A-4F88-6AE0202BD479}"/>
                </a:ext>
              </a:extLst>
            </p:cNvPr>
            <p:cNvSpPr/>
            <p:nvPr/>
          </p:nvSpPr>
          <p:spPr>
            <a:xfrm>
              <a:off x="2283900" y="1593900"/>
              <a:ext cx="455550" cy="510175"/>
            </a:xfrm>
            <a:custGeom>
              <a:avLst/>
              <a:gdLst/>
              <a:ahLst/>
              <a:cxnLst/>
              <a:rect l="l" t="t" r="r" b="b"/>
              <a:pathLst>
                <a:path w="18222" h="20407" extrusionOk="0">
                  <a:moveTo>
                    <a:pt x="8908" y="7497"/>
                  </a:moveTo>
                  <a:cubicBezTo>
                    <a:pt x="8791" y="7578"/>
                    <a:pt x="8666" y="7664"/>
                    <a:pt x="8654" y="7664"/>
                  </a:cubicBezTo>
                  <a:cubicBezTo>
                    <a:pt x="8647" y="7664"/>
                    <a:pt x="8685" y="7630"/>
                    <a:pt x="8799" y="7538"/>
                  </a:cubicBezTo>
                  <a:cubicBezTo>
                    <a:pt x="8837" y="7526"/>
                    <a:pt x="8873" y="7512"/>
                    <a:pt x="8908" y="7497"/>
                  </a:cubicBezTo>
                  <a:close/>
                  <a:moveTo>
                    <a:pt x="7716" y="9172"/>
                  </a:moveTo>
                  <a:lnTo>
                    <a:pt x="7716" y="9172"/>
                  </a:lnTo>
                  <a:cubicBezTo>
                    <a:pt x="7694" y="9226"/>
                    <a:pt x="7679" y="9262"/>
                    <a:pt x="7677" y="9262"/>
                  </a:cubicBezTo>
                  <a:cubicBezTo>
                    <a:pt x="7676" y="9262"/>
                    <a:pt x="7682" y="9240"/>
                    <a:pt x="7700" y="9188"/>
                  </a:cubicBezTo>
                  <a:cubicBezTo>
                    <a:pt x="7705" y="9182"/>
                    <a:pt x="7711" y="9177"/>
                    <a:pt x="7716" y="9172"/>
                  </a:cubicBezTo>
                  <a:close/>
                  <a:moveTo>
                    <a:pt x="7590" y="10728"/>
                  </a:moveTo>
                  <a:cubicBezTo>
                    <a:pt x="7636" y="10883"/>
                    <a:pt x="7672" y="11007"/>
                    <a:pt x="7698" y="11105"/>
                  </a:cubicBezTo>
                  <a:lnTo>
                    <a:pt x="7698" y="11105"/>
                  </a:lnTo>
                  <a:cubicBezTo>
                    <a:pt x="7671" y="10970"/>
                    <a:pt x="7644" y="10836"/>
                    <a:pt x="7590" y="10728"/>
                  </a:cubicBezTo>
                  <a:close/>
                  <a:moveTo>
                    <a:pt x="7698" y="11105"/>
                  </a:moveTo>
                  <a:lnTo>
                    <a:pt x="7698" y="11105"/>
                  </a:lnTo>
                  <a:cubicBezTo>
                    <a:pt x="7716" y="11196"/>
                    <a:pt x="7734" y="11287"/>
                    <a:pt x="7760" y="11371"/>
                  </a:cubicBezTo>
                  <a:lnTo>
                    <a:pt x="7760" y="11371"/>
                  </a:lnTo>
                  <a:cubicBezTo>
                    <a:pt x="7752" y="11321"/>
                    <a:pt x="7733" y="11236"/>
                    <a:pt x="7698" y="11105"/>
                  </a:cubicBezTo>
                  <a:close/>
                  <a:moveTo>
                    <a:pt x="7920" y="12042"/>
                  </a:moveTo>
                  <a:lnTo>
                    <a:pt x="7920" y="12042"/>
                  </a:lnTo>
                  <a:cubicBezTo>
                    <a:pt x="7954" y="12132"/>
                    <a:pt x="7982" y="12203"/>
                    <a:pt x="7982" y="12203"/>
                  </a:cubicBezTo>
                  <a:cubicBezTo>
                    <a:pt x="7982" y="12203"/>
                    <a:pt x="7964" y="12160"/>
                    <a:pt x="7920" y="12048"/>
                  </a:cubicBezTo>
                  <a:cubicBezTo>
                    <a:pt x="7920" y="12046"/>
                    <a:pt x="7920" y="12044"/>
                    <a:pt x="7920" y="12042"/>
                  </a:cubicBezTo>
                  <a:close/>
                  <a:moveTo>
                    <a:pt x="11129" y="0"/>
                  </a:moveTo>
                  <a:cubicBezTo>
                    <a:pt x="9919" y="0"/>
                    <a:pt x="8722" y="192"/>
                    <a:pt x="7590" y="609"/>
                  </a:cubicBezTo>
                  <a:cubicBezTo>
                    <a:pt x="5500" y="1269"/>
                    <a:pt x="3740" y="2699"/>
                    <a:pt x="2420" y="4458"/>
                  </a:cubicBezTo>
                  <a:cubicBezTo>
                    <a:pt x="220" y="7758"/>
                    <a:pt x="0" y="11938"/>
                    <a:pt x="1760" y="15457"/>
                  </a:cubicBezTo>
                  <a:cubicBezTo>
                    <a:pt x="2860" y="17437"/>
                    <a:pt x="4620" y="18977"/>
                    <a:pt x="6710" y="19967"/>
                  </a:cubicBezTo>
                  <a:cubicBezTo>
                    <a:pt x="7223" y="20260"/>
                    <a:pt x="7785" y="20407"/>
                    <a:pt x="8396" y="20407"/>
                  </a:cubicBezTo>
                  <a:cubicBezTo>
                    <a:pt x="8702" y="20407"/>
                    <a:pt x="9019" y="20370"/>
                    <a:pt x="9349" y="20297"/>
                  </a:cubicBezTo>
                  <a:cubicBezTo>
                    <a:pt x="10119" y="20077"/>
                    <a:pt x="10889" y="19417"/>
                    <a:pt x="11329" y="18647"/>
                  </a:cubicBezTo>
                  <a:cubicBezTo>
                    <a:pt x="12099" y="17217"/>
                    <a:pt x="11879" y="14797"/>
                    <a:pt x="10119" y="14027"/>
                  </a:cubicBezTo>
                  <a:lnTo>
                    <a:pt x="10339" y="14027"/>
                  </a:lnTo>
                  <a:cubicBezTo>
                    <a:pt x="9899" y="13917"/>
                    <a:pt x="9569" y="13697"/>
                    <a:pt x="9239" y="13477"/>
                  </a:cubicBezTo>
                  <a:lnTo>
                    <a:pt x="8909" y="13257"/>
                  </a:lnTo>
                  <a:lnTo>
                    <a:pt x="8909" y="13257"/>
                  </a:lnTo>
                  <a:cubicBezTo>
                    <a:pt x="8661" y="13009"/>
                    <a:pt x="8553" y="12901"/>
                    <a:pt x="8360" y="12708"/>
                  </a:cubicBezTo>
                  <a:lnTo>
                    <a:pt x="8360" y="12708"/>
                  </a:lnTo>
                  <a:lnTo>
                    <a:pt x="8250" y="12488"/>
                  </a:lnTo>
                  <a:cubicBezTo>
                    <a:pt x="8094" y="12332"/>
                    <a:pt x="7994" y="12122"/>
                    <a:pt x="7910" y="11935"/>
                  </a:cubicBezTo>
                  <a:lnTo>
                    <a:pt x="7910" y="11935"/>
                  </a:lnTo>
                  <a:cubicBezTo>
                    <a:pt x="7883" y="11783"/>
                    <a:pt x="7810" y="11677"/>
                    <a:pt x="7810" y="11498"/>
                  </a:cubicBezTo>
                  <a:cubicBezTo>
                    <a:pt x="7790" y="11458"/>
                    <a:pt x="7774" y="11416"/>
                    <a:pt x="7760" y="11371"/>
                  </a:cubicBezTo>
                  <a:lnTo>
                    <a:pt x="7760" y="11371"/>
                  </a:lnTo>
                  <a:cubicBezTo>
                    <a:pt x="7766" y="11412"/>
                    <a:pt x="7765" y="11430"/>
                    <a:pt x="7757" y="11430"/>
                  </a:cubicBezTo>
                  <a:cubicBezTo>
                    <a:pt x="7733" y="11430"/>
                    <a:pt x="7647" y="11229"/>
                    <a:pt x="7590" y="11058"/>
                  </a:cubicBezTo>
                  <a:cubicBezTo>
                    <a:pt x="7480" y="10728"/>
                    <a:pt x="7590" y="10728"/>
                    <a:pt x="7590" y="10508"/>
                  </a:cubicBezTo>
                  <a:lnTo>
                    <a:pt x="7590" y="10061"/>
                  </a:lnTo>
                  <a:lnTo>
                    <a:pt x="7590" y="10061"/>
                  </a:lnTo>
                  <a:cubicBezTo>
                    <a:pt x="7619" y="9877"/>
                    <a:pt x="7659" y="9639"/>
                    <a:pt x="7700" y="9518"/>
                  </a:cubicBezTo>
                  <a:cubicBezTo>
                    <a:pt x="7796" y="9230"/>
                    <a:pt x="7892" y="9025"/>
                    <a:pt x="7915" y="8758"/>
                  </a:cubicBezTo>
                  <a:lnTo>
                    <a:pt x="7915" y="8758"/>
                  </a:lnTo>
                  <a:lnTo>
                    <a:pt x="8030" y="8528"/>
                  </a:lnTo>
                  <a:cubicBezTo>
                    <a:pt x="8169" y="8318"/>
                    <a:pt x="8532" y="7930"/>
                    <a:pt x="8522" y="7930"/>
                  </a:cubicBezTo>
                  <a:lnTo>
                    <a:pt x="8522" y="7930"/>
                  </a:lnTo>
                  <a:cubicBezTo>
                    <a:pt x="8517" y="7930"/>
                    <a:pt x="8390" y="8058"/>
                    <a:pt x="8030" y="8418"/>
                  </a:cubicBezTo>
                  <a:cubicBezTo>
                    <a:pt x="8250" y="8198"/>
                    <a:pt x="8470" y="7978"/>
                    <a:pt x="8690" y="7758"/>
                  </a:cubicBezTo>
                  <a:lnTo>
                    <a:pt x="8988" y="7460"/>
                  </a:lnTo>
                  <a:lnTo>
                    <a:pt x="8988" y="7460"/>
                  </a:lnTo>
                  <a:cubicBezTo>
                    <a:pt x="9137" y="7386"/>
                    <a:pt x="9270" y="7295"/>
                    <a:pt x="9414" y="7216"/>
                  </a:cubicBezTo>
                  <a:lnTo>
                    <a:pt x="9414" y="7216"/>
                  </a:lnTo>
                  <a:cubicBezTo>
                    <a:pt x="9428" y="7214"/>
                    <a:pt x="9443" y="7211"/>
                    <a:pt x="9459" y="7208"/>
                  </a:cubicBezTo>
                  <a:lnTo>
                    <a:pt x="10009" y="6988"/>
                  </a:lnTo>
                  <a:lnTo>
                    <a:pt x="10365" y="6899"/>
                  </a:lnTo>
                  <a:lnTo>
                    <a:pt x="10365" y="6899"/>
                  </a:lnTo>
                  <a:cubicBezTo>
                    <a:pt x="10303" y="6906"/>
                    <a:pt x="10253" y="6910"/>
                    <a:pt x="10231" y="6910"/>
                  </a:cubicBezTo>
                  <a:cubicBezTo>
                    <a:pt x="10200" y="6910"/>
                    <a:pt x="10223" y="6901"/>
                    <a:pt x="10339" y="6878"/>
                  </a:cubicBezTo>
                  <a:lnTo>
                    <a:pt x="10449" y="6878"/>
                  </a:lnTo>
                  <a:lnTo>
                    <a:pt x="10365" y="6899"/>
                  </a:lnTo>
                  <a:lnTo>
                    <a:pt x="10365" y="6899"/>
                  </a:lnTo>
                  <a:cubicBezTo>
                    <a:pt x="10422" y="6893"/>
                    <a:pt x="10491" y="6886"/>
                    <a:pt x="10559" y="6878"/>
                  </a:cubicBezTo>
                  <a:lnTo>
                    <a:pt x="11879" y="6878"/>
                  </a:lnTo>
                  <a:cubicBezTo>
                    <a:pt x="11898" y="6878"/>
                    <a:pt x="11916" y="6878"/>
                    <a:pt x="11933" y="6878"/>
                  </a:cubicBezTo>
                  <a:lnTo>
                    <a:pt x="11933" y="6878"/>
                  </a:lnTo>
                  <a:cubicBezTo>
                    <a:pt x="12071" y="6905"/>
                    <a:pt x="12209" y="6933"/>
                    <a:pt x="12319" y="6988"/>
                  </a:cubicBezTo>
                  <a:cubicBezTo>
                    <a:pt x="12686" y="7089"/>
                    <a:pt x="13035" y="7136"/>
                    <a:pt x="13364" y="7136"/>
                  </a:cubicBezTo>
                  <a:cubicBezTo>
                    <a:pt x="16987" y="7136"/>
                    <a:pt x="18222" y="1498"/>
                    <a:pt x="14189" y="389"/>
                  </a:cubicBezTo>
                  <a:cubicBezTo>
                    <a:pt x="13181" y="137"/>
                    <a:pt x="12151" y="0"/>
                    <a:pt x="111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 name="Google Shape;2572;p44">
              <a:extLst>
                <a:ext uri="{FF2B5EF4-FFF2-40B4-BE49-F238E27FC236}">
                  <a16:creationId xmlns:a16="http://schemas.microsoft.com/office/drawing/2014/main" id="{ED7D79A7-4420-45F1-8DE8-B730DA396EBA}"/>
                </a:ext>
              </a:extLst>
            </p:cNvPr>
            <p:cNvSpPr/>
            <p:nvPr/>
          </p:nvSpPr>
          <p:spPr>
            <a:xfrm>
              <a:off x="2968575" y="15943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2"/>
                  </a:moveTo>
                  <a:lnTo>
                    <a:pt x="7186" y="8082"/>
                  </a:lnTo>
                  <a:cubicBezTo>
                    <a:pt x="7192" y="8082"/>
                    <a:pt x="7159" y="8162"/>
                    <a:pt x="7040" y="8401"/>
                  </a:cubicBezTo>
                  <a:cubicBezTo>
                    <a:pt x="7040" y="8331"/>
                    <a:pt x="7174" y="8082"/>
                    <a:pt x="7186" y="8082"/>
                  </a:cubicBezTo>
                  <a:close/>
                  <a:moveTo>
                    <a:pt x="6846" y="9553"/>
                  </a:moveTo>
                  <a:cubicBezTo>
                    <a:pt x="6836" y="9610"/>
                    <a:pt x="6828" y="9646"/>
                    <a:pt x="6824" y="9646"/>
                  </a:cubicBezTo>
                  <a:cubicBezTo>
                    <a:pt x="6821" y="9646"/>
                    <a:pt x="6820" y="9635"/>
                    <a:pt x="6820" y="9611"/>
                  </a:cubicBezTo>
                  <a:cubicBezTo>
                    <a:pt x="6830" y="9590"/>
                    <a:pt x="6839" y="9571"/>
                    <a:pt x="6846" y="9553"/>
                  </a:cubicBezTo>
                  <a:close/>
                  <a:moveTo>
                    <a:pt x="7428" y="11948"/>
                  </a:moveTo>
                  <a:cubicBezTo>
                    <a:pt x="7431" y="11948"/>
                    <a:pt x="7471" y="12003"/>
                    <a:pt x="7525" y="12076"/>
                  </a:cubicBezTo>
                  <a:lnTo>
                    <a:pt x="7525" y="12076"/>
                  </a:lnTo>
                  <a:lnTo>
                    <a:pt x="7480" y="12031"/>
                  </a:lnTo>
                  <a:cubicBezTo>
                    <a:pt x="7441" y="11972"/>
                    <a:pt x="7426" y="11948"/>
                    <a:pt x="7428" y="11948"/>
                  </a:cubicBezTo>
                  <a:close/>
                  <a:moveTo>
                    <a:pt x="7920" y="1"/>
                  </a:moveTo>
                  <a:cubicBezTo>
                    <a:pt x="7260" y="1"/>
                    <a:pt x="6600" y="124"/>
                    <a:pt x="5940" y="372"/>
                  </a:cubicBezTo>
                  <a:lnTo>
                    <a:pt x="6050" y="482"/>
                  </a:lnTo>
                  <a:cubicBezTo>
                    <a:pt x="2310" y="2132"/>
                    <a:pt x="1" y="5871"/>
                    <a:pt x="1" y="9941"/>
                  </a:cubicBezTo>
                  <a:cubicBezTo>
                    <a:pt x="1" y="13900"/>
                    <a:pt x="2200" y="17420"/>
                    <a:pt x="5720" y="19290"/>
                  </a:cubicBezTo>
                  <a:cubicBezTo>
                    <a:pt x="7301" y="20008"/>
                    <a:pt x="9022" y="20398"/>
                    <a:pt x="10762" y="20398"/>
                  </a:cubicBezTo>
                  <a:cubicBezTo>
                    <a:pt x="11686" y="20398"/>
                    <a:pt x="12614" y="20289"/>
                    <a:pt x="13529" y="20060"/>
                  </a:cubicBezTo>
                  <a:cubicBezTo>
                    <a:pt x="15399" y="19510"/>
                    <a:pt x="16389" y="17640"/>
                    <a:pt x="15949" y="15770"/>
                  </a:cubicBezTo>
                  <a:cubicBezTo>
                    <a:pt x="15481" y="14273"/>
                    <a:pt x="14058" y="13253"/>
                    <a:pt x="12492" y="13253"/>
                  </a:cubicBezTo>
                  <a:cubicBezTo>
                    <a:pt x="12217" y="13253"/>
                    <a:pt x="11938" y="13285"/>
                    <a:pt x="11659" y="13350"/>
                  </a:cubicBezTo>
                  <a:cubicBezTo>
                    <a:pt x="11549" y="13350"/>
                    <a:pt x="11329" y="13460"/>
                    <a:pt x="11109" y="13570"/>
                  </a:cubicBezTo>
                  <a:lnTo>
                    <a:pt x="10229" y="13570"/>
                  </a:lnTo>
                  <a:cubicBezTo>
                    <a:pt x="10093" y="13543"/>
                    <a:pt x="9982" y="13523"/>
                    <a:pt x="9893" y="13508"/>
                  </a:cubicBezTo>
                  <a:lnTo>
                    <a:pt x="9893" y="13508"/>
                  </a:lnTo>
                  <a:cubicBezTo>
                    <a:pt x="10047" y="13570"/>
                    <a:pt x="10138" y="13570"/>
                    <a:pt x="10229" y="13570"/>
                  </a:cubicBezTo>
                  <a:lnTo>
                    <a:pt x="10009" y="13570"/>
                  </a:lnTo>
                  <a:cubicBezTo>
                    <a:pt x="9790" y="13570"/>
                    <a:pt x="9472" y="13473"/>
                    <a:pt x="9610" y="13473"/>
                  </a:cubicBezTo>
                  <a:cubicBezTo>
                    <a:pt x="9654" y="13473"/>
                    <a:pt x="9742" y="13482"/>
                    <a:pt x="9893" y="13508"/>
                  </a:cubicBezTo>
                  <a:lnTo>
                    <a:pt x="9893" y="13508"/>
                  </a:lnTo>
                  <a:cubicBezTo>
                    <a:pt x="9861" y="13495"/>
                    <a:pt x="9827" y="13479"/>
                    <a:pt x="9790" y="13460"/>
                  </a:cubicBezTo>
                  <a:cubicBezTo>
                    <a:pt x="9570" y="13387"/>
                    <a:pt x="9350" y="13314"/>
                    <a:pt x="9130" y="13240"/>
                  </a:cubicBezTo>
                  <a:lnTo>
                    <a:pt x="9130" y="13240"/>
                  </a:lnTo>
                  <a:lnTo>
                    <a:pt x="8690" y="13020"/>
                  </a:lnTo>
                  <a:cubicBezTo>
                    <a:pt x="8580" y="13020"/>
                    <a:pt x="8470" y="12910"/>
                    <a:pt x="8360" y="12801"/>
                  </a:cubicBezTo>
                  <a:lnTo>
                    <a:pt x="8251" y="12746"/>
                  </a:lnTo>
                  <a:lnTo>
                    <a:pt x="8251" y="12746"/>
                  </a:lnTo>
                  <a:cubicBezTo>
                    <a:pt x="8021" y="12572"/>
                    <a:pt x="7985" y="12536"/>
                    <a:pt x="7810" y="12361"/>
                  </a:cubicBezTo>
                  <a:lnTo>
                    <a:pt x="7700" y="12251"/>
                  </a:lnTo>
                  <a:lnTo>
                    <a:pt x="7700" y="12251"/>
                  </a:lnTo>
                  <a:cubicBezTo>
                    <a:pt x="7700" y="12251"/>
                    <a:pt x="7700" y="12251"/>
                    <a:pt x="7700" y="12251"/>
                  </a:cubicBezTo>
                  <a:cubicBezTo>
                    <a:pt x="7590" y="12141"/>
                    <a:pt x="7370" y="11701"/>
                    <a:pt x="7260" y="11481"/>
                  </a:cubicBezTo>
                  <a:cubicBezTo>
                    <a:pt x="7258" y="11479"/>
                    <a:pt x="7257" y="11477"/>
                    <a:pt x="7255" y="11476"/>
                  </a:cubicBezTo>
                  <a:lnTo>
                    <a:pt x="7255" y="11476"/>
                  </a:lnTo>
                  <a:cubicBezTo>
                    <a:pt x="7246" y="11404"/>
                    <a:pt x="7222" y="11332"/>
                    <a:pt x="7150" y="11261"/>
                  </a:cubicBezTo>
                  <a:lnTo>
                    <a:pt x="7150" y="11261"/>
                  </a:lnTo>
                  <a:cubicBezTo>
                    <a:pt x="7127" y="11193"/>
                    <a:pt x="7105" y="11125"/>
                    <a:pt x="7067" y="11072"/>
                  </a:cubicBezTo>
                  <a:lnTo>
                    <a:pt x="7067"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07" y="9107"/>
                    <a:pt x="6925" y="8863"/>
                    <a:pt x="6983" y="8606"/>
                  </a:cubicBezTo>
                  <a:lnTo>
                    <a:pt x="6983" y="8606"/>
                  </a:lnTo>
                  <a:cubicBezTo>
                    <a:pt x="7027" y="8504"/>
                    <a:pt x="7100" y="8341"/>
                    <a:pt x="7150" y="8291"/>
                  </a:cubicBezTo>
                  <a:cubicBezTo>
                    <a:pt x="7150" y="8214"/>
                    <a:pt x="7417" y="7870"/>
                    <a:pt x="7579" y="7631"/>
                  </a:cubicBezTo>
                  <a:lnTo>
                    <a:pt x="7579" y="7631"/>
                  </a:lnTo>
                  <a:cubicBezTo>
                    <a:pt x="7583" y="7631"/>
                    <a:pt x="7586" y="7631"/>
                    <a:pt x="7590" y="7631"/>
                  </a:cubicBezTo>
                  <a:cubicBezTo>
                    <a:pt x="7607" y="7597"/>
                    <a:pt x="7624" y="7565"/>
                    <a:pt x="7641" y="7536"/>
                  </a:cubicBezTo>
                  <a:lnTo>
                    <a:pt x="7641" y="7536"/>
                  </a:lnTo>
                  <a:cubicBezTo>
                    <a:pt x="7645" y="7531"/>
                    <a:pt x="7648" y="7525"/>
                    <a:pt x="7651" y="7520"/>
                  </a:cubicBezTo>
                  <a:lnTo>
                    <a:pt x="7651" y="7520"/>
                  </a:lnTo>
                  <a:cubicBezTo>
                    <a:pt x="7744" y="7371"/>
                    <a:pt x="7850" y="7281"/>
                    <a:pt x="8030" y="7191"/>
                  </a:cubicBezTo>
                  <a:lnTo>
                    <a:pt x="8140" y="7081"/>
                  </a:lnTo>
                  <a:cubicBezTo>
                    <a:pt x="8174" y="7047"/>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2"/>
                    <a:pt x="10449" y="592"/>
                    <a:pt x="8580" y="42"/>
                  </a:cubicBezTo>
                  <a:cubicBezTo>
                    <a:pt x="8360" y="14"/>
                    <a:pt x="8140" y="1"/>
                    <a:pt x="79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 name="Google Shape;2573;p44">
              <a:extLst>
                <a:ext uri="{FF2B5EF4-FFF2-40B4-BE49-F238E27FC236}">
                  <a16:creationId xmlns:a16="http://schemas.microsoft.com/office/drawing/2014/main" id="{96891249-C301-9A4D-2EA2-94355BA94BF0}"/>
                </a:ext>
              </a:extLst>
            </p:cNvPr>
            <p:cNvSpPr/>
            <p:nvPr/>
          </p:nvSpPr>
          <p:spPr>
            <a:xfrm>
              <a:off x="3617500" y="1593900"/>
              <a:ext cx="452825" cy="510175"/>
            </a:xfrm>
            <a:custGeom>
              <a:avLst/>
              <a:gdLst/>
              <a:ahLst/>
              <a:cxnLst/>
              <a:rect l="l" t="t" r="r" b="b"/>
              <a:pathLst>
                <a:path w="18113" h="20407" extrusionOk="0">
                  <a:moveTo>
                    <a:pt x="7810" y="12042"/>
                  </a:moveTo>
                  <a:cubicBezTo>
                    <a:pt x="7845" y="12132"/>
                    <a:pt x="7873" y="12203"/>
                    <a:pt x="7873" y="12203"/>
                  </a:cubicBezTo>
                  <a:cubicBezTo>
                    <a:pt x="7872" y="12203"/>
                    <a:pt x="7855" y="12160"/>
                    <a:pt x="7810" y="12048"/>
                  </a:cubicBezTo>
                  <a:cubicBezTo>
                    <a:pt x="7810" y="12046"/>
                    <a:pt x="7810" y="12044"/>
                    <a:pt x="7810" y="12042"/>
                  </a:cubicBezTo>
                  <a:close/>
                  <a:moveTo>
                    <a:pt x="11057" y="0"/>
                  </a:moveTo>
                  <a:cubicBezTo>
                    <a:pt x="9864" y="0"/>
                    <a:pt x="8672" y="192"/>
                    <a:pt x="7480" y="609"/>
                  </a:cubicBezTo>
                  <a:cubicBezTo>
                    <a:pt x="5500" y="1269"/>
                    <a:pt x="3630" y="2699"/>
                    <a:pt x="2421" y="4458"/>
                  </a:cubicBezTo>
                  <a:cubicBezTo>
                    <a:pt x="221" y="7758"/>
                    <a:pt x="1" y="11938"/>
                    <a:pt x="1761" y="15457"/>
                  </a:cubicBezTo>
                  <a:cubicBezTo>
                    <a:pt x="2861" y="17437"/>
                    <a:pt x="4510" y="18977"/>
                    <a:pt x="6600" y="19967"/>
                  </a:cubicBezTo>
                  <a:cubicBezTo>
                    <a:pt x="7187" y="20260"/>
                    <a:pt x="7773" y="20407"/>
                    <a:pt x="8393" y="20407"/>
                  </a:cubicBezTo>
                  <a:cubicBezTo>
                    <a:pt x="8702" y="20407"/>
                    <a:pt x="9020" y="20370"/>
                    <a:pt x="9350" y="20297"/>
                  </a:cubicBezTo>
                  <a:cubicBezTo>
                    <a:pt x="10120" y="20077"/>
                    <a:pt x="10890" y="19527"/>
                    <a:pt x="11330" y="18757"/>
                  </a:cubicBezTo>
                  <a:cubicBezTo>
                    <a:pt x="12210" y="17217"/>
                    <a:pt x="11880" y="14797"/>
                    <a:pt x="10120" y="14027"/>
                  </a:cubicBezTo>
                  <a:lnTo>
                    <a:pt x="10230" y="14027"/>
                  </a:lnTo>
                  <a:cubicBezTo>
                    <a:pt x="9790" y="13917"/>
                    <a:pt x="9460" y="13697"/>
                    <a:pt x="9130" y="13477"/>
                  </a:cubicBezTo>
                  <a:lnTo>
                    <a:pt x="8800" y="13257"/>
                  </a:lnTo>
                  <a:lnTo>
                    <a:pt x="8800" y="13257"/>
                  </a:lnTo>
                  <a:cubicBezTo>
                    <a:pt x="8552" y="13009"/>
                    <a:pt x="8443" y="12901"/>
                    <a:pt x="8250" y="12708"/>
                  </a:cubicBezTo>
                  <a:lnTo>
                    <a:pt x="8250" y="12708"/>
                  </a:lnTo>
                  <a:lnTo>
                    <a:pt x="8140" y="12488"/>
                  </a:lnTo>
                  <a:cubicBezTo>
                    <a:pt x="7985" y="12332"/>
                    <a:pt x="7884" y="12122"/>
                    <a:pt x="7800" y="11935"/>
                  </a:cubicBezTo>
                  <a:lnTo>
                    <a:pt x="7800" y="11935"/>
                  </a:lnTo>
                  <a:cubicBezTo>
                    <a:pt x="7773" y="11783"/>
                    <a:pt x="7700" y="11677"/>
                    <a:pt x="7700" y="11498"/>
                  </a:cubicBezTo>
                  <a:cubicBezTo>
                    <a:pt x="7684" y="11466"/>
                    <a:pt x="7671" y="11433"/>
                    <a:pt x="7659" y="11398"/>
                  </a:cubicBezTo>
                  <a:lnTo>
                    <a:pt x="7659" y="11398"/>
                  </a:lnTo>
                  <a:cubicBezTo>
                    <a:pt x="7663" y="11420"/>
                    <a:pt x="7663" y="11430"/>
                    <a:pt x="7660" y="11430"/>
                  </a:cubicBezTo>
                  <a:cubicBezTo>
                    <a:pt x="7651" y="11430"/>
                    <a:pt x="7605" y="11279"/>
                    <a:pt x="7593" y="11127"/>
                  </a:cubicBezTo>
                  <a:lnTo>
                    <a:pt x="7593" y="11127"/>
                  </a:lnTo>
                  <a:cubicBezTo>
                    <a:pt x="7612" y="11221"/>
                    <a:pt x="7631" y="11314"/>
                    <a:pt x="7659" y="11398"/>
                  </a:cubicBezTo>
                  <a:lnTo>
                    <a:pt x="7659" y="11398"/>
                  </a:lnTo>
                  <a:cubicBezTo>
                    <a:pt x="7652" y="11355"/>
                    <a:pt x="7633" y="11268"/>
                    <a:pt x="7592" y="11118"/>
                  </a:cubicBezTo>
                  <a:lnTo>
                    <a:pt x="7592" y="11118"/>
                  </a:lnTo>
                  <a:cubicBezTo>
                    <a:pt x="7592" y="11121"/>
                    <a:pt x="7593" y="11124"/>
                    <a:pt x="7593" y="11127"/>
                  </a:cubicBezTo>
                  <a:lnTo>
                    <a:pt x="7593" y="11127"/>
                  </a:lnTo>
                  <a:cubicBezTo>
                    <a:pt x="7591" y="11119"/>
                    <a:pt x="7589" y="11110"/>
                    <a:pt x="7588" y="11101"/>
                  </a:cubicBezTo>
                  <a:lnTo>
                    <a:pt x="7588" y="11101"/>
                  </a:lnTo>
                  <a:cubicBezTo>
                    <a:pt x="7589" y="11107"/>
                    <a:pt x="7591" y="11112"/>
                    <a:pt x="7592" y="11118"/>
                  </a:cubicBezTo>
                  <a:lnTo>
                    <a:pt x="7592" y="11118"/>
                  </a:lnTo>
                  <a:cubicBezTo>
                    <a:pt x="7591" y="11098"/>
                    <a:pt x="7590" y="11077"/>
                    <a:pt x="7590" y="11058"/>
                  </a:cubicBezTo>
                  <a:cubicBezTo>
                    <a:pt x="7480" y="10728"/>
                    <a:pt x="7590" y="10728"/>
                    <a:pt x="7590" y="10508"/>
                  </a:cubicBezTo>
                  <a:lnTo>
                    <a:pt x="7590" y="9628"/>
                  </a:lnTo>
                  <a:cubicBezTo>
                    <a:pt x="7588" y="9654"/>
                    <a:pt x="7586" y="9679"/>
                    <a:pt x="7584" y="9703"/>
                  </a:cubicBezTo>
                  <a:lnTo>
                    <a:pt x="7584" y="9703"/>
                  </a:lnTo>
                  <a:cubicBezTo>
                    <a:pt x="7588" y="9630"/>
                    <a:pt x="7590" y="9565"/>
                    <a:pt x="7590" y="9518"/>
                  </a:cubicBezTo>
                  <a:cubicBezTo>
                    <a:pt x="7645" y="9353"/>
                    <a:pt x="7700" y="9215"/>
                    <a:pt x="7755" y="9078"/>
                  </a:cubicBezTo>
                  <a:lnTo>
                    <a:pt x="7755" y="9078"/>
                  </a:lnTo>
                  <a:cubicBezTo>
                    <a:pt x="7782" y="9050"/>
                    <a:pt x="7810" y="9023"/>
                    <a:pt x="7810" y="8968"/>
                  </a:cubicBezTo>
                  <a:lnTo>
                    <a:pt x="8030" y="8528"/>
                  </a:lnTo>
                  <a:cubicBezTo>
                    <a:pt x="8110" y="8407"/>
                    <a:pt x="8250" y="8227"/>
                    <a:pt x="8351" y="8097"/>
                  </a:cubicBezTo>
                  <a:lnTo>
                    <a:pt x="8351" y="8097"/>
                  </a:lnTo>
                  <a:cubicBezTo>
                    <a:pt x="8464" y="7984"/>
                    <a:pt x="8577" y="7871"/>
                    <a:pt x="8690" y="7758"/>
                  </a:cubicBezTo>
                  <a:lnTo>
                    <a:pt x="9020" y="7428"/>
                  </a:lnTo>
                  <a:cubicBezTo>
                    <a:pt x="9030" y="7418"/>
                    <a:pt x="9039" y="7409"/>
                    <a:pt x="9046" y="7401"/>
                  </a:cubicBezTo>
                  <a:lnTo>
                    <a:pt x="9046" y="7401"/>
                  </a:lnTo>
                  <a:cubicBezTo>
                    <a:pt x="9145" y="7343"/>
                    <a:pt x="9248" y="7280"/>
                    <a:pt x="9346" y="7222"/>
                  </a:cubicBezTo>
                  <a:lnTo>
                    <a:pt x="9346" y="7222"/>
                  </a:lnTo>
                  <a:cubicBezTo>
                    <a:pt x="9373" y="7221"/>
                    <a:pt x="9411" y="7216"/>
                    <a:pt x="9460" y="7208"/>
                  </a:cubicBezTo>
                  <a:lnTo>
                    <a:pt x="9900" y="6988"/>
                  </a:lnTo>
                  <a:lnTo>
                    <a:pt x="10328" y="6903"/>
                  </a:lnTo>
                  <a:lnTo>
                    <a:pt x="10328" y="6903"/>
                  </a:lnTo>
                  <a:cubicBezTo>
                    <a:pt x="10283" y="6907"/>
                    <a:pt x="10248" y="6910"/>
                    <a:pt x="10231" y="6910"/>
                  </a:cubicBezTo>
                  <a:cubicBezTo>
                    <a:pt x="10201" y="6910"/>
                    <a:pt x="10224" y="6901"/>
                    <a:pt x="10340" y="6878"/>
                  </a:cubicBezTo>
                  <a:lnTo>
                    <a:pt x="10450" y="6878"/>
                  </a:lnTo>
                  <a:lnTo>
                    <a:pt x="10328" y="6903"/>
                  </a:lnTo>
                  <a:lnTo>
                    <a:pt x="10328" y="6903"/>
                  </a:lnTo>
                  <a:cubicBezTo>
                    <a:pt x="10389" y="6896"/>
                    <a:pt x="10468" y="6887"/>
                    <a:pt x="10546" y="6878"/>
                  </a:cubicBezTo>
                  <a:lnTo>
                    <a:pt x="11880" y="6878"/>
                  </a:lnTo>
                  <a:cubicBezTo>
                    <a:pt x="12017" y="6906"/>
                    <a:pt x="12155" y="6933"/>
                    <a:pt x="12320" y="6988"/>
                  </a:cubicBezTo>
                  <a:cubicBezTo>
                    <a:pt x="12686" y="7089"/>
                    <a:pt x="13034" y="7136"/>
                    <a:pt x="13362" y="7136"/>
                  </a:cubicBezTo>
                  <a:cubicBezTo>
                    <a:pt x="16970" y="7136"/>
                    <a:pt x="18112" y="1498"/>
                    <a:pt x="14079" y="389"/>
                  </a:cubicBezTo>
                  <a:cubicBezTo>
                    <a:pt x="13072" y="137"/>
                    <a:pt x="12064" y="0"/>
                    <a:pt x="110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4" name="Google Shape;2574;p44">
              <a:extLst>
                <a:ext uri="{FF2B5EF4-FFF2-40B4-BE49-F238E27FC236}">
                  <a16:creationId xmlns:a16="http://schemas.microsoft.com/office/drawing/2014/main" id="{031EBE0E-7182-6A46-0441-3AFECDEBAF19}"/>
                </a:ext>
              </a:extLst>
            </p:cNvPr>
            <p:cNvSpPr/>
            <p:nvPr/>
          </p:nvSpPr>
          <p:spPr>
            <a:xfrm>
              <a:off x="4299425" y="1594325"/>
              <a:ext cx="409750" cy="509975"/>
            </a:xfrm>
            <a:custGeom>
              <a:avLst/>
              <a:gdLst/>
              <a:ahLst/>
              <a:cxnLst/>
              <a:rect l="l" t="t" r="r" b="b"/>
              <a:pathLst>
                <a:path w="16390" h="20399" extrusionOk="0">
                  <a:moveTo>
                    <a:pt x="7818" y="7237"/>
                  </a:moveTo>
                  <a:cubicBezTo>
                    <a:pt x="7765" y="7275"/>
                    <a:pt x="7722" y="7301"/>
                    <a:pt x="7700" y="7301"/>
                  </a:cubicBezTo>
                  <a:cubicBezTo>
                    <a:pt x="7743" y="7280"/>
                    <a:pt x="7782" y="7258"/>
                    <a:pt x="7818" y="7237"/>
                  </a:cubicBezTo>
                  <a:close/>
                  <a:moveTo>
                    <a:pt x="7186" y="8082"/>
                  </a:moveTo>
                  <a:cubicBezTo>
                    <a:pt x="7174" y="8082"/>
                    <a:pt x="7040" y="8331"/>
                    <a:pt x="7040" y="8401"/>
                  </a:cubicBezTo>
                  <a:cubicBezTo>
                    <a:pt x="7160" y="8162"/>
                    <a:pt x="7193" y="8082"/>
                    <a:pt x="7186" y="8082"/>
                  </a:cubicBezTo>
                  <a:close/>
                  <a:moveTo>
                    <a:pt x="6846" y="9553"/>
                  </a:moveTo>
                  <a:cubicBezTo>
                    <a:pt x="6836" y="9610"/>
                    <a:pt x="6828" y="9646"/>
                    <a:pt x="6824" y="9646"/>
                  </a:cubicBezTo>
                  <a:cubicBezTo>
                    <a:pt x="6822" y="9646"/>
                    <a:pt x="6820" y="9635"/>
                    <a:pt x="6820" y="9611"/>
                  </a:cubicBezTo>
                  <a:cubicBezTo>
                    <a:pt x="6831" y="9590"/>
                    <a:pt x="6839" y="9571"/>
                    <a:pt x="6846" y="9553"/>
                  </a:cubicBezTo>
                  <a:close/>
                  <a:moveTo>
                    <a:pt x="7428" y="11948"/>
                  </a:moveTo>
                  <a:cubicBezTo>
                    <a:pt x="7431" y="11948"/>
                    <a:pt x="7472" y="12003"/>
                    <a:pt x="7526" y="12076"/>
                  </a:cubicBezTo>
                  <a:lnTo>
                    <a:pt x="7526" y="12076"/>
                  </a:lnTo>
                  <a:lnTo>
                    <a:pt x="7480" y="12031"/>
                  </a:lnTo>
                  <a:cubicBezTo>
                    <a:pt x="7441" y="11972"/>
                    <a:pt x="7427" y="11948"/>
                    <a:pt x="7428" y="11948"/>
                  </a:cubicBezTo>
                  <a:close/>
                  <a:moveTo>
                    <a:pt x="7905" y="1"/>
                  </a:moveTo>
                  <a:cubicBezTo>
                    <a:pt x="7219" y="1"/>
                    <a:pt x="6518" y="124"/>
                    <a:pt x="5940" y="372"/>
                  </a:cubicBezTo>
                  <a:lnTo>
                    <a:pt x="6050" y="482"/>
                  </a:lnTo>
                  <a:cubicBezTo>
                    <a:pt x="2311" y="2132"/>
                    <a:pt x="1" y="5871"/>
                    <a:pt x="1" y="9941"/>
                  </a:cubicBezTo>
                  <a:cubicBezTo>
                    <a:pt x="1" y="13900"/>
                    <a:pt x="2201" y="17420"/>
                    <a:pt x="5720" y="19290"/>
                  </a:cubicBezTo>
                  <a:cubicBezTo>
                    <a:pt x="7301" y="20008"/>
                    <a:pt x="9023" y="20398"/>
                    <a:pt x="10763" y="20398"/>
                  </a:cubicBezTo>
                  <a:cubicBezTo>
                    <a:pt x="11686" y="20398"/>
                    <a:pt x="12614" y="20289"/>
                    <a:pt x="13530" y="20060"/>
                  </a:cubicBezTo>
                  <a:cubicBezTo>
                    <a:pt x="15399" y="19510"/>
                    <a:pt x="16389" y="17640"/>
                    <a:pt x="15949" y="15770"/>
                  </a:cubicBezTo>
                  <a:cubicBezTo>
                    <a:pt x="15481" y="14273"/>
                    <a:pt x="14058" y="13253"/>
                    <a:pt x="12492" y="13253"/>
                  </a:cubicBezTo>
                  <a:cubicBezTo>
                    <a:pt x="12218" y="13253"/>
                    <a:pt x="11939" y="13285"/>
                    <a:pt x="11660" y="13350"/>
                  </a:cubicBezTo>
                  <a:cubicBezTo>
                    <a:pt x="11550" y="13350"/>
                    <a:pt x="11330" y="13460"/>
                    <a:pt x="11110" y="13570"/>
                  </a:cubicBezTo>
                  <a:lnTo>
                    <a:pt x="10230" y="13570"/>
                  </a:lnTo>
                  <a:cubicBezTo>
                    <a:pt x="10094" y="13543"/>
                    <a:pt x="9983" y="13523"/>
                    <a:pt x="9893" y="13508"/>
                  </a:cubicBezTo>
                  <a:lnTo>
                    <a:pt x="9893" y="13508"/>
                  </a:lnTo>
                  <a:cubicBezTo>
                    <a:pt x="10047" y="13570"/>
                    <a:pt x="10139" y="13570"/>
                    <a:pt x="10230" y="13570"/>
                  </a:cubicBezTo>
                  <a:lnTo>
                    <a:pt x="10010" y="13570"/>
                  </a:lnTo>
                  <a:cubicBezTo>
                    <a:pt x="9790" y="13570"/>
                    <a:pt x="9472" y="13473"/>
                    <a:pt x="9611" y="13473"/>
                  </a:cubicBezTo>
                  <a:cubicBezTo>
                    <a:pt x="9654" y="13473"/>
                    <a:pt x="9743" y="13482"/>
                    <a:pt x="9893" y="13508"/>
                  </a:cubicBezTo>
                  <a:lnTo>
                    <a:pt x="9893" y="13508"/>
                  </a:lnTo>
                  <a:cubicBezTo>
                    <a:pt x="9862" y="13495"/>
                    <a:pt x="9827" y="13479"/>
                    <a:pt x="9790" y="13460"/>
                  </a:cubicBezTo>
                  <a:cubicBezTo>
                    <a:pt x="9570" y="13387"/>
                    <a:pt x="9350" y="13314"/>
                    <a:pt x="9130" y="13240"/>
                  </a:cubicBezTo>
                  <a:lnTo>
                    <a:pt x="9130" y="13240"/>
                  </a:lnTo>
                  <a:lnTo>
                    <a:pt x="8690" y="13020"/>
                  </a:lnTo>
                  <a:cubicBezTo>
                    <a:pt x="8580" y="13020"/>
                    <a:pt x="8470" y="12910"/>
                    <a:pt x="8360" y="12801"/>
                  </a:cubicBezTo>
                  <a:lnTo>
                    <a:pt x="8252" y="12746"/>
                  </a:lnTo>
                  <a:lnTo>
                    <a:pt x="8252" y="12746"/>
                  </a:lnTo>
                  <a:cubicBezTo>
                    <a:pt x="8021" y="12572"/>
                    <a:pt x="7986" y="12536"/>
                    <a:pt x="7810" y="12361"/>
                  </a:cubicBezTo>
                  <a:lnTo>
                    <a:pt x="7700" y="12251"/>
                  </a:lnTo>
                  <a:lnTo>
                    <a:pt x="7700" y="12251"/>
                  </a:lnTo>
                  <a:cubicBezTo>
                    <a:pt x="7700" y="12251"/>
                    <a:pt x="7700" y="12251"/>
                    <a:pt x="7700" y="12251"/>
                  </a:cubicBezTo>
                  <a:cubicBezTo>
                    <a:pt x="7590" y="12141"/>
                    <a:pt x="7370" y="11701"/>
                    <a:pt x="7260" y="11481"/>
                  </a:cubicBezTo>
                  <a:cubicBezTo>
                    <a:pt x="7160" y="11380"/>
                    <a:pt x="7151" y="11189"/>
                    <a:pt x="7067" y="11072"/>
                  </a:cubicBezTo>
                  <a:lnTo>
                    <a:pt x="7067" y="11072"/>
                  </a:lnTo>
                  <a:cubicBezTo>
                    <a:pt x="6991" y="10878"/>
                    <a:pt x="6930" y="10654"/>
                    <a:pt x="6930" y="10491"/>
                  </a:cubicBezTo>
                  <a:cubicBezTo>
                    <a:pt x="6930" y="10428"/>
                    <a:pt x="6930" y="10381"/>
                    <a:pt x="6930" y="10381"/>
                  </a:cubicBezTo>
                  <a:lnTo>
                    <a:pt x="6930" y="9391"/>
                  </a:lnTo>
                  <a:lnTo>
                    <a:pt x="6930" y="8951"/>
                  </a:lnTo>
                  <a:cubicBezTo>
                    <a:pt x="6930" y="8951"/>
                    <a:pt x="6897"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203"/>
                    <a:pt x="7458" y="7767"/>
                    <a:pt x="7573" y="7538"/>
                  </a:cubicBezTo>
                  <a:lnTo>
                    <a:pt x="7573" y="7538"/>
                  </a:lnTo>
                  <a:lnTo>
                    <a:pt x="7920" y="7191"/>
                  </a:lnTo>
                  <a:lnTo>
                    <a:pt x="7975" y="7136"/>
                  </a:lnTo>
                  <a:lnTo>
                    <a:pt x="7975" y="7136"/>
                  </a:lnTo>
                  <a:cubicBezTo>
                    <a:pt x="8058" y="7081"/>
                    <a:pt x="8140" y="7026"/>
                    <a:pt x="8250" y="6971"/>
                  </a:cubicBezTo>
                  <a:cubicBezTo>
                    <a:pt x="8580" y="6751"/>
                    <a:pt x="9020" y="6531"/>
                    <a:pt x="9350" y="6311"/>
                  </a:cubicBezTo>
                  <a:cubicBezTo>
                    <a:pt x="10120" y="5871"/>
                    <a:pt x="10780" y="5211"/>
                    <a:pt x="11000" y="4331"/>
                  </a:cubicBezTo>
                  <a:cubicBezTo>
                    <a:pt x="11440" y="2462"/>
                    <a:pt x="10450" y="592"/>
                    <a:pt x="8580" y="42"/>
                  </a:cubicBezTo>
                  <a:cubicBezTo>
                    <a:pt x="8360" y="14"/>
                    <a:pt x="8133" y="1"/>
                    <a:pt x="7905"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5" name="Google Shape;2575;p44">
              <a:extLst>
                <a:ext uri="{FF2B5EF4-FFF2-40B4-BE49-F238E27FC236}">
                  <a16:creationId xmlns:a16="http://schemas.microsoft.com/office/drawing/2014/main" id="{9AE33DC6-AF2C-E1AF-5B24-C091AD87389F}"/>
                </a:ext>
              </a:extLst>
            </p:cNvPr>
            <p:cNvSpPr/>
            <p:nvPr/>
          </p:nvSpPr>
          <p:spPr>
            <a:xfrm>
              <a:off x="4948375" y="1593900"/>
              <a:ext cx="452800" cy="510175"/>
            </a:xfrm>
            <a:custGeom>
              <a:avLst/>
              <a:gdLst/>
              <a:ahLst/>
              <a:cxnLst/>
              <a:rect l="l" t="t" r="r" b="b"/>
              <a:pathLst>
                <a:path w="18112" h="20407" extrusionOk="0">
                  <a:moveTo>
                    <a:pt x="7809" y="12042"/>
                  </a:moveTo>
                  <a:lnTo>
                    <a:pt x="7809" y="12042"/>
                  </a:lnTo>
                  <a:cubicBezTo>
                    <a:pt x="7844" y="12132"/>
                    <a:pt x="7872" y="12203"/>
                    <a:pt x="7872" y="12203"/>
                  </a:cubicBezTo>
                  <a:cubicBezTo>
                    <a:pt x="7872" y="12203"/>
                    <a:pt x="7854" y="12160"/>
                    <a:pt x="7809" y="12048"/>
                  </a:cubicBezTo>
                  <a:cubicBezTo>
                    <a:pt x="7809" y="12046"/>
                    <a:pt x="7809" y="12044"/>
                    <a:pt x="7809" y="12042"/>
                  </a:cubicBezTo>
                  <a:close/>
                  <a:moveTo>
                    <a:pt x="11056" y="0"/>
                  </a:moveTo>
                  <a:cubicBezTo>
                    <a:pt x="9864" y="0"/>
                    <a:pt x="8672" y="192"/>
                    <a:pt x="7479" y="609"/>
                  </a:cubicBezTo>
                  <a:cubicBezTo>
                    <a:pt x="5500" y="1269"/>
                    <a:pt x="3630" y="2699"/>
                    <a:pt x="2420" y="4458"/>
                  </a:cubicBezTo>
                  <a:cubicBezTo>
                    <a:pt x="220" y="7758"/>
                    <a:pt x="0" y="11938"/>
                    <a:pt x="1760" y="15457"/>
                  </a:cubicBezTo>
                  <a:cubicBezTo>
                    <a:pt x="2860" y="17437"/>
                    <a:pt x="4510" y="18977"/>
                    <a:pt x="6600" y="19967"/>
                  </a:cubicBezTo>
                  <a:cubicBezTo>
                    <a:pt x="7113" y="20260"/>
                    <a:pt x="7724" y="20407"/>
                    <a:pt x="8335" y="20407"/>
                  </a:cubicBezTo>
                  <a:cubicBezTo>
                    <a:pt x="8640" y="20407"/>
                    <a:pt x="8946" y="20370"/>
                    <a:pt x="9239" y="20297"/>
                  </a:cubicBezTo>
                  <a:cubicBezTo>
                    <a:pt x="10119" y="20077"/>
                    <a:pt x="10889" y="19417"/>
                    <a:pt x="11329" y="18647"/>
                  </a:cubicBezTo>
                  <a:cubicBezTo>
                    <a:pt x="12099" y="17217"/>
                    <a:pt x="11879" y="14797"/>
                    <a:pt x="10119" y="14027"/>
                  </a:cubicBezTo>
                  <a:lnTo>
                    <a:pt x="10229" y="14027"/>
                  </a:lnTo>
                  <a:cubicBezTo>
                    <a:pt x="9789" y="13917"/>
                    <a:pt x="9459" y="13697"/>
                    <a:pt x="9129" y="13477"/>
                  </a:cubicBezTo>
                  <a:lnTo>
                    <a:pt x="8799" y="13257"/>
                  </a:lnTo>
                  <a:lnTo>
                    <a:pt x="8799" y="13257"/>
                  </a:lnTo>
                  <a:cubicBezTo>
                    <a:pt x="8551" y="13009"/>
                    <a:pt x="8443" y="12901"/>
                    <a:pt x="8249" y="12708"/>
                  </a:cubicBezTo>
                  <a:lnTo>
                    <a:pt x="8249" y="12708"/>
                  </a:lnTo>
                  <a:lnTo>
                    <a:pt x="8139" y="12488"/>
                  </a:lnTo>
                  <a:cubicBezTo>
                    <a:pt x="7984" y="12332"/>
                    <a:pt x="7884" y="12122"/>
                    <a:pt x="7799" y="11935"/>
                  </a:cubicBezTo>
                  <a:lnTo>
                    <a:pt x="7799" y="11935"/>
                  </a:lnTo>
                  <a:cubicBezTo>
                    <a:pt x="7772" y="11783"/>
                    <a:pt x="7699" y="11677"/>
                    <a:pt x="7699" y="11498"/>
                  </a:cubicBezTo>
                  <a:cubicBezTo>
                    <a:pt x="7684" y="11466"/>
                    <a:pt x="7670" y="11433"/>
                    <a:pt x="7659" y="11398"/>
                  </a:cubicBezTo>
                  <a:lnTo>
                    <a:pt x="7659" y="11398"/>
                  </a:lnTo>
                  <a:cubicBezTo>
                    <a:pt x="7662" y="11420"/>
                    <a:pt x="7662" y="11430"/>
                    <a:pt x="7660" y="11430"/>
                  </a:cubicBezTo>
                  <a:cubicBezTo>
                    <a:pt x="7650" y="11430"/>
                    <a:pt x="7604" y="11279"/>
                    <a:pt x="7592" y="11127"/>
                  </a:cubicBezTo>
                  <a:lnTo>
                    <a:pt x="7592" y="11127"/>
                  </a:lnTo>
                  <a:cubicBezTo>
                    <a:pt x="7611" y="11221"/>
                    <a:pt x="7630" y="11314"/>
                    <a:pt x="7659" y="11398"/>
                  </a:cubicBezTo>
                  <a:lnTo>
                    <a:pt x="7659" y="11398"/>
                  </a:lnTo>
                  <a:cubicBezTo>
                    <a:pt x="7652" y="11355"/>
                    <a:pt x="7632" y="11268"/>
                    <a:pt x="7592" y="11118"/>
                  </a:cubicBezTo>
                  <a:lnTo>
                    <a:pt x="7592" y="11118"/>
                  </a:lnTo>
                  <a:cubicBezTo>
                    <a:pt x="7592" y="11121"/>
                    <a:pt x="7592" y="11124"/>
                    <a:pt x="7592" y="11127"/>
                  </a:cubicBezTo>
                  <a:lnTo>
                    <a:pt x="7592" y="11127"/>
                  </a:lnTo>
                  <a:cubicBezTo>
                    <a:pt x="7591" y="11119"/>
                    <a:pt x="7589" y="11110"/>
                    <a:pt x="7587" y="11101"/>
                  </a:cubicBezTo>
                  <a:lnTo>
                    <a:pt x="7587" y="11101"/>
                  </a:lnTo>
                  <a:cubicBezTo>
                    <a:pt x="7589" y="11107"/>
                    <a:pt x="7590" y="11112"/>
                    <a:pt x="7592" y="11118"/>
                  </a:cubicBezTo>
                  <a:lnTo>
                    <a:pt x="7592" y="11118"/>
                  </a:lnTo>
                  <a:cubicBezTo>
                    <a:pt x="7590" y="11098"/>
                    <a:pt x="7589" y="11077"/>
                    <a:pt x="7589" y="11058"/>
                  </a:cubicBezTo>
                  <a:cubicBezTo>
                    <a:pt x="7479" y="10728"/>
                    <a:pt x="7589" y="10728"/>
                    <a:pt x="7589" y="10508"/>
                  </a:cubicBezTo>
                  <a:lnTo>
                    <a:pt x="7589" y="9628"/>
                  </a:lnTo>
                  <a:cubicBezTo>
                    <a:pt x="7587" y="9654"/>
                    <a:pt x="7585" y="9679"/>
                    <a:pt x="7584" y="9703"/>
                  </a:cubicBezTo>
                  <a:lnTo>
                    <a:pt x="7584" y="9703"/>
                  </a:lnTo>
                  <a:cubicBezTo>
                    <a:pt x="7587" y="9630"/>
                    <a:pt x="7589" y="9565"/>
                    <a:pt x="7589" y="9518"/>
                  </a:cubicBezTo>
                  <a:cubicBezTo>
                    <a:pt x="7644" y="9353"/>
                    <a:pt x="7699" y="9215"/>
                    <a:pt x="7754" y="9078"/>
                  </a:cubicBezTo>
                  <a:lnTo>
                    <a:pt x="7754" y="9078"/>
                  </a:lnTo>
                  <a:cubicBezTo>
                    <a:pt x="7782" y="9050"/>
                    <a:pt x="7809" y="9023"/>
                    <a:pt x="7809" y="8968"/>
                  </a:cubicBezTo>
                  <a:lnTo>
                    <a:pt x="8029" y="8528"/>
                  </a:lnTo>
                  <a:cubicBezTo>
                    <a:pt x="8110" y="8407"/>
                    <a:pt x="8249" y="8227"/>
                    <a:pt x="8351" y="8097"/>
                  </a:cubicBezTo>
                  <a:lnTo>
                    <a:pt x="8351" y="8097"/>
                  </a:lnTo>
                  <a:cubicBezTo>
                    <a:pt x="8464" y="7984"/>
                    <a:pt x="8576" y="7871"/>
                    <a:pt x="8689" y="7758"/>
                  </a:cubicBezTo>
                  <a:lnTo>
                    <a:pt x="9019" y="7428"/>
                  </a:lnTo>
                  <a:cubicBezTo>
                    <a:pt x="9029" y="7418"/>
                    <a:pt x="9038" y="7409"/>
                    <a:pt x="9046" y="7401"/>
                  </a:cubicBezTo>
                  <a:lnTo>
                    <a:pt x="9046" y="7401"/>
                  </a:lnTo>
                  <a:cubicBezTo>
                    <a:pt x="9144" y="7343"/>
                    <a:pt x="9247" y="7280"/>
                    <a:pt x="9345" y="7222"/>
                  </a:cubicBezTo>
                  <a:lnTo>
                    <a:pt x="9345" y="7222"/>
                  </a:lnTo>
                  <a:cubicBezTo>
                    <a:pt x="9373" y="7221"/>
                    <a:pt x="9410" y="7216"/>
                    <a:pt x="9459" y="7208"/>
                  </a:cubicBezTo>
                  <a:lnTo>
                    <a:pt x="9899" y="6988"/>
                  </a:lnTo>
                  <a:lnTo>
                    <a:pt x="10327" y="6903"/>
                  </a:lnTo>
                  <a:lnTo>
                    <a:pt x="10327" y="6903"/>
                  </a:lnTo>
                  <a:cubicBezTo>
                    <a:pt x="10282" y="6907"/>
                    <a:pt x="10247" y="6910"/>
                    <a:pt x="10230" y="6910"/>
                  </a:cubicBezTo>
                  <a:cubicBezTo>
                    <a:pt x="10200" y="6910"/>
                    <a:pt x="10223" y="6901"/>
                    <a:pt x="10339" y="6878"/>
                  </a:cubicBezTo>
                  <a:lnTo>
                    <a:pt x="10449" y="6878"/>
                  </a:lnTo>
                  <a:lnTo>
                    <a:pt x="10327" y="6903"/>
                  </a:lnTo>
                  <a:lnTo>
                    <a:pt x="10327" y="6903"/>
                  </a:lnTo>
                  <a:cubicBezTo>
                    <a:pt x="10388" y="6896"/>
                    <a:pt x="10467" y="6887"/>
                    <a:pt x="10545" y="6878"/>
                  </a:cubicBezTo>
                  <a:lnTo>
                    <a:pt x="11879" y="6878"/>
                  </a:lnTo>
                  <a:cubicBezTo>
                    <a:pt x="12016" y="6906"/>
                    <a:pt x="12154" y="6933"/>
                    <a:pt x="12319" y="6988"/>
                  </a:cubicBezTo>
                  <a:cubicBezTo>
                    <a:pt x="12686" y="7089"/>
                    <a:pt x="13034" y="7136"/>
                    <a:pt x="13362" y="7136"/>
                  </a:cubicBezTo>
                  <a:cubicBezTo>
                    <a:pt x="16969" y="7136"/>
                    <a:pt x="18112" y="1498"/>
                    <a:pt x="14079" y="389"/>
                  </a:cubicBezTo>
                  <a:cubicBezTo>
                    <a:pt x="13071" y="137"/>
                    <a:pt x="12064" y="0"/>
                    <a:pt x="1105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6" name="Google Shape;2576;p44">
              <a:extLst>
                <a:ext uri="{FF2B5EF4-FFF2-40B4-BE49-F238E27FC236}">
                  <a16:creationId xmlns:a16="http://schemas.microsoft.com/office/drawing/2014/main" id="{35B3549D-00B3-469A-724A-6759A9BDC1D4}"/>
                </a:ext>
              </a:extLst>
            </p:cNvPr>
            <p:cNvSpPr/>
            <p:nvPr/>
          </p:nvSpPr>
          <p:spPr>
            <a:xfrm>
              <a:off x="5630300" y="1594325"/>
              <a:ext cx="409725" cy="509975"/>
            </a:xfrm>
            <a:custGeom>
              <a:avLst/>
              <a:gdLst/>
              <a:ahLst/>
              <a:cxnLst/>
              <a:rect l="l" t="t" r="r" b="b"/>
              <a:pathLst>
                <a:path w="16389" h="20399" extrusionOk="0">
                  <a:moveTo>
                    <a:pt x="7822" y="7234"/>
                  </a:moveTo>
                  <a:lnTo>
                    <a:pt x="7822" y="7234"/>
                  </a:lnTo>
                  <a:cubicBezTo>
                    <a:pt x="7767" y="7274"/>
                    <a:pt x="7722" y="7301"/>
                    <a:pt x="7700" y="7301"/>
                  </a:cubicBezTo>
                  <a:cubicBezTo>
                    <a:pt x="7744" y="7279"/>
                    <a:pt x="7785" y="7256"/>
                    <a:pt x="7822" y="7234"/>
                  </a:cubicBezTo>
                  <a:close/>
                  <a:moveTo>
                    <a:pt x="7185" y="8082"/>
                  </a:moveTo>
                  <a:cubicBezTo>
                    <a:pt x="7174" y="8082"/>
                    <a:pt x="7040" y="8331"/>
                    <a:pt x="7040" y="8401"/>
                  </a:cubicBezTo>
                  <a:cubicBezTo>
                    <a:pt x="7159" y="8162"/>
                    <a:pt x="7192" y="8082"/>
                    <a:pt x="7185" y="8082"/>
                  </a:cubicBezTo>
                  <a:close/>
                  <a:moveTo>
                    <a:pt x="6845" y="9553"/>
                  </a:moveTo>
                  <a:cubicBezTo>
                    <a:pt x="6836" y="9610"/>
                    <a:pt x="6828" y="9646"/>
                    <a:pt x="6823" y="9646"/>
                  </a:cubicBezTo>
                  <a:cubicBezTo>
                    <a:pt x="6821" y="9646"/>
                    <a:pt x="6820" y="9635"/>
                    <a:pt x="6820" y="9611"/>
                  </a:cubicBezTo>
                  <a:cubicBezTo>
                    <a:pt x="6830" y="9590"/>
                    <a:pt x="6839" y="9571"/>
                    <a:pt x="6845" y="9553"/>
                  </a:cubicBezTo>
                  <a:close/>
                  <a:moveTo>
                    <a:pt x="7428" y="11948"/>
                  </a:moveTo>
                  <a:lnTo>
                    <a:pt x="7428" y="11948"/>
                  </a:lnTo>
                  <a:cubicBezTo>
                    <a:pt x="7431" y="11948"/>
                    <a:pt x="7471" y="12003"/>
                    <a:pt x="7525" y="12076"/>
                  </a:cubicBezTo>
                  <a:lnTo>
                    <a:pt x="7525" y="12076"/>
                  </a:lnTo>
                  <a:lnTo>
                    <a:pt x="7480" y="12031"/>
                  </a:lnTo>
                  <a:cubicBezTo>
                    <a:pt x="7441" y="11972"/>
                    <a:pt x="7426" y="11948"/>
                    <a:pt x="7428" y="11948"/>
                  </a:cubicBezTo>
                  <a:close/>
                  <a:moveTo>
                    <a:pt x="7904" y="1"/>
                  </a:moveTo>
                  <a:cubicBezTo>
                    <a:pt x="7218" y="1"/>
                    <a:pt x="6517" y="124"/>
                    <a:pt x="5940" y="372"/>
                  </a:cubicBezTo>
                  <a:lnTo>
                    <a:pt x="6050" y="482"/>
                  </a:lnTo>
                  <a:cubicBezTo>
                    <a:pt x="2310" y="2132"/>
                    <a:pt x="0" y="5871"/>
                    <a:pt x="0" y="9941"/>
                  </a:cubicBezTo>
                  <a:cubicBezTo>
                    <a:pt x="0" y="13900"/>
                    <a:pt x="2200" y="17420"/>
                    <a:pt x="5720" y="19290"/>
                  </a:cubicBezTo>
                  <a:cubicBezTo>
                    <a:pt x="7301" y="20008"/>
                    <a:pt x="9022" y="20398"/>
                    <a:pt x="10762" y="20398"/>
                  </a:cubicBezTo>
                  <a:cubicBezTo>
                    <a:pt x="11685" y="20398"/>
                    <a:pt x="12614" y="20289"/>
                    <a:pt x="13529" y="20060"/>
                  </a:cubicBezTo>
                  <a:cubicBezTo>
                    <a:pt x="15399" y="19510"/>
                    <a:pt x="16389" y="17640"/>
                    <a:pt x="15949" y="15770"/>
                  </a:cubicBezTo>
                  <a:cubicBezTo>
                    <a:pt x="15481" y="14273"/>
                    <a:pt x="14058" y="13253"/>
                    <a:pt x="12492" y="13253"/>
                  </a:cubicBezTo>
                  <a:cubicBezTo>
                    <a:pt x="12217" y="13253"/>
                    <a:pt x="11938" y="13285"/>
                    <a:pt x="11659" y="13350"/>
                  </a:cubicBezTo>
                  <a:cubicBezTo>
                    <a:pt x="11549" y="13350"/>
                    <a:pt x="11329" y="13460"/>
                    <a:pt x="11109" y="13570"/>
                  </a:cubicBezTo>
                  <a:lnTo>
                    <a:pt x="10339" y="13570"/>
                  </a:lnTo>
                  <a:cubicBezTo>
                    <a:pt x="10128" y="13532"/>
                    <a:pt x="9971" y="13507"/>
                    <a:pt x="9856" y="13492"/>
                  </a:cubicBezTo>
                  <a:lnTo>
                    <a:pt x="9856" y="13492"/>
                  </a:lnTo>
                  <a:cubicBezTo>
                    <a:pt x="10034" y="13570"/>
                    <a:pt x="10143" y="13570"/>
                    <a:pt x="10339" y="13570"/>
                  </a:cubicBezTo>
                  <a:lnTo>
                    <a:pt x="10009" y="13570"/>
                  </a:lnTo>
                  <a:cubicBezTo>
                    <a:pt x="9789" y="13570"/>
                    <a:pt x="9472" y="13473"/>
                    <a:pt x="9643" y="13473"/>
                  </a:cubicBezTo>
                  <a:cubicBezTo>
                    <a:pt x="9683" y="13473"/>
                    <a:pt x="9752" y="13478"/>
                    <a:pt x="9856" y="13492"/>
                  </a:cubicBezTo>
                  <a:lnTo>
                    <a:pt x="9856" y="13492"/>
                  </a:lnTo>
                  <a:cubicBezTo>
                    <a:pt x="9835" y="13483"/>
                    <a:pt x="9813" y="13472"/>
                    <a:pt x="9789" y="13460"/>
                  </a:cubicBezTo>
                  <a:cubicBezTo>
                    <a:pt x="9569" y="13387"/>
                    <a:pt x="9349" y="13314"/>
                    <a:pt x="9129" y="13240"/>
                  </a:cubicBezTo>
                  <a:lnTo>
                    <a:pt x="9129" y="13240"/>
                  </a:lnTo>
                  <a:lnTo>
                    <a:pt x="8689" y="13020"/>
                  </a:lnTo>
                  <a:cubicBezTo>
                    <a:pt x="8579" y="13020"/>
                    <a:pt x="8469" y="12910"/>
                    <a:pt x="8359" y="12801"/>
                  </a:cubicBezTo>
                  <a:lnTo>
                    <a:pt x="8251" y="12746"/>
                  </a:lnTo>
                  <a:lnTo>
                    <a:pt x="8251" y="12746"/>
                  </a:lnTo>
                  <a:cubicBezTo>
                    <a:pt x="8021" y="12572"/>
                    <a:pt x="7985" y="12536"/>
                    <a:pt x="7810" y="12361"/>
                  </a:cubicBezTo>
                  <a:lnTo>
                    <a:pt x="7700" y="12251"/>
                  </a:lnTo>
                  <a:lnTo>
                    <a:pt x="7700" y="12251"/>
                  </a:lnTo>
                  <a:cubicBezTo>
                    <a:pt x="7700" y="12251"/>
                    <a:pt x="7700" y="12251"/>
                    <a:pt x="7700" y="12251"/>
                  </a:cubicBezTo>
                  <a:cubicBezTo>
                    <a:pt x="7590" y="12141"/>
                    <a:pt x="7370" y="11701"/>
                    <a:pt x="7260" y="11481"/>
                  </a:cubicBezTo>
                  <a:cubicBezTo>
                    <a:pt x="7258" y="11479"/>
                    <a:pt x="7256" y="11477"/>
                    <a:pt x="7255" y="11476"/>
                  </a:cubicBezTo>
                  <a:lnTo>
                    <a:pt x="7255" y="11476"/>
                  </a:lnTo>
                  <a:cubicBezTo>
                    <a:pt x="7246" y="11404"/>
                    <a:pt x="7221" y="11332"/>
                    <a:pt x="7150" y="11261"/>
                  </a:cubicBezTo>
                  <a:lnTo>
                    <a:pt x="7150" y="11261"/>
                  </a:lnTo>
                  <a:cubicBezTo>
                    <a:pt x="7127" y="11193"/>
                    <a:pt x="7104" y="11125"/>
                    <a:pt x="7066" y="11072"/>
                  </a:cubicBezTo>
                  <a:lnTo>
                    <a:pt x="7066"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192"/>
                    <a:pt x="7570" y="7652"/>
                    <a:pt x="7601" y="7462"/>
                  </a:cubicBezTo>
                  <a:lnTo>
                    <a:pt x="7601" y="7462"/>
                  </a:lnTo>
                  <a:cubicBezTo>
                    <a:pt x="7710" y="7346"/>
                    <a:pt x="7842" y="7269"/>
                    <a:pt x="7920" y="7191"/>
                  </a:cubicBezTo>
                  <a:lnTo>
                    <a:pt x="8140" y="7081"/>
                  </a:lnTo>
                  <a:cubicBezTo>
                    <a:pt x="8165" y="7047"/>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2"/>
                    <a:pt x="10449" y="592"/>
                    <a:pt x="8579" y="42"/>
                  </a:cubicBezTo>
                  <a:cubicBezTo>
                    <a:pt x="8359"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7" name="Google Shape;2577;p44">
              <a:extLst>
                <a:ext uri="{FF2B5EF4-FFF2-40B4-BE49-F238E27FC236}">
                  <a16:creationId xmlns:a16="http://schemas.microsoft.com/office/drawing/2014/main" id="{5693F0D2-598B-1924-C96F-504E8C95C92B}"/>
                </a:ext>
              </a:extLst>
            </p:cNvPr>
            <p:cNvSpPr/>
            <p:nvPr/>
          </p:nvSpPr>
          <p:spPr>
            <a:xfrm>
              <a:off x="6279225" y="1593900"/>
              <a:ext cx="452825" cy="510175"/>
            </a:xfrm>
            <a:custGeom>
              <a:avLst/>
              <a:gdLst/>
              <a:ahLst/>
              <a:cxnLst/>
              <a:rect l="l" t="t" r="r" b="b"/>
              <a:pathLst>
                <a:path w="18113" h="20407" extrusionOk="0">
                  <a:moveTo>
                    <a:pt x="7810" y="12042"/>
                  </a:moveTo>
                  <a:cubicBezTo>
                    <a:pt x="7844" y="12132"/>
                    <a:pt x="7873" y="12203"/>
                    <a:pt x="7872" y="12203"/>
                  </a:cubicBezTo>
                  <a:cubicBezTo>
                    <a:pt x="7872" y="12203"/>
                    <a:pt x="7855" y="12160"/>
                    <a:pt x="7810" y="12048"/>
                  </a:cubicBezTo>
                  <a:cubicBezTo>
                    <a:pt x="7810" y="12046"/>
                    <a:pt x="7810" y="12044"/>
                    <a:pt x="7810" y="12042"/>
                  </a:cubicBezTo>
                  <a:close/>
                  <a:moveTo>
                    <a:pt x="11056" y="0"/>
                  </a:moveTo>
                  <a:cubicBezTo>
                    <a:pt x="9864" y="0"/>
                    <a:pt x="8672" y="192"/>
                    <a:pt x="7480" y="609"/>
                  </a:cubicBezTo>
                  <a:cubicBezTo>
                    <a:pt x="5500" y="1269"/>
                    <a:pt x="3630" y="2699"/>
                    <a:pt x="2420" y="4458"/>
                  </a:cubicBezTo>
                  <a:cubicBezTo>
                    <a:pt x="221" y="7758"/>
                    <a:pt x="1" y="11938"/>
                    <a:pt x="1760" y="15457"/>
                  </a:cubicBezTo>
                  <a:cubicBezTo>
                    <a:pt x="2860" y="17437"/>
                    <a:pt x="4510" y="18977"/>
                    <a:pt x="6600" y="19967"/>
                  </a:cubicBezTo>
                  <a:cubicBezTo>
                    <a:pt x="7113" y="20260"/>
                    <a:pt x="7724" y="20407"/>
                    <a:pt x="8335" y="20407"/>
                  </a:cubicBezTo>
                  <a:cubicBezTo>
                    <a:pt x="8641" y="20407"/>
                    <a:pt x="8946" y="20370"/>
                    <a:pt x="9240" y="20297"/>
                  </a:cubicBezTo>
                  <a:cubicBezTo>
                    <a:pt x="10120" y="20077"/>
                    <a:pt x="10889" y="19417"/>
                    <a:pt x="11329" y="18647"/>
                  </a:cubicBezTo>
                  <a:cubicBezTo>
                    <a:pt x="12099" y="17217"/>
                    <a:pt x="11879" y="14797"/>
                    <a:pt x="10120" y="14027"/>
                  </a:cubicBezTo>
                  <a:cubicBezTo>
                    <a:pt x="9790" y="13917"/>
                    <a:pt x="9460" y="13697"/>
                    <a:pt x="9130" y="13477"/>
                  </a:cubicBezTo>
                  <a:lnTo>
                    <a:pt x="8800" y="13257"/>
                  </a:lnTo>
                  <a:lnTo>
                    <a:pt x="8800" y="13257"/>
                  </a:lnTo>
                  <a:cubicBezTo>
                    <a:pt x="8552" y="13009"/>
                    <a:pt x="8443" y="12901"/>
                    <a:pt x="8250" y="12708"/>
                  </a:cubicBezTo>
                  <a:lnTo>
                    <a:pt x="8250" y="12708"/>
                  </a:lnTo>
                  <a:lnTo>
                    <a:pt x="8140" y="12488"/>
                  </a:lnTo>
                  <a:cubicBezTo>
                    <a:pt x="7984" y="12332"/>
                    <a:pt x="7883" y="12120"/>
                    <a:pt x="7799" y="11932"/>
                  </a:cubicBezTo>
                  <a:lnTo>
                    <a:pt x="7799" y="11932"/>
                  </a:lnTo>
                  <a:cubicBezTo>
                    <a:pt x="7768" y="11782"/>
                    <a:pt x="7679" y="11676"/>
                    <a:pt x="7590" y="11498"/>
                  </a:cubicBezTo>
                  <a:cubicBezTo>
                    <a:pt x="7590" y="11431"/>
                    <a:pt x="7590" y="11354"/>
                    <a:pt x="7587" y="11274"/>
                  </a:cubicBezTo>
                  <a:lnTo>
                    <a:pt x="7587" y="11274"/>
                  </a:lnTo>
                  <a:cubicBezTo>
                    <a:pt x="7608" y="11386"/>
                    <a:pt x="7616" y="11430"/>
                    <a:pt x="7617" y="11430"/>
                  </a:cubicBezTo>
                  <a:cubicBezTo>
                    <a:pt x="7619" y="11430"/>
                    <a:pt x="7590" y="11229"/>
                    <a:pt x="7590" y="11058"/>
                  </a:cubicBezTo>
                  <a:cubicBezTo>
                    <a:pt x="7480" y="10728"/>
                    <a:pt x="7590" y="10728"/>
                    <a:pt x="7590" y="10508"/>
                  </a:cubicBezTo>
                  <a:lnTo>
                    <a:pt x="7590" y="9628"/>
                  </a:lnTo>
                  <a:cubicBezTo>
                    <a:pt x="7588" y="9654"/>
                    <a:pt x="7586" y="9679"/>
                    <a:pt x="7584" y="9703"/>
                  </a:cubicBezTo>
                  <a:lnTo>
                    <a:pt x="7584" y="9703"/>
                  </a:lnTo>
                  <a:cubicBezTo>
                    <a:pt x="7588" y="9630"/>
                    <a:pt x="7590" y="9565"/>
                    <a:pt x="7590" y="9518"/>
                  </a:cubicBezTo>
                  <a:cubicBezTo>
                    <a:pt x="7645" y="9353"/>
                    <a:pt x="7700" y="9215"/>
                    <a:pt x="7755" y="9078"/>
                  </a:cubicBezTo>
                  <a:lnTo>
                    <a:pt x="7755" y="9078"/>
                  </a:lnTo>
                  <a:cubicBezTo>
                    <a:pt x="7782" y="9050"/>
                    <a:pt x="7810" y="9023"/>
                    <a:pt x="7810" y="8968"/>
                  </a:cubicBezTo>
                  <a:lnTo>
                    <a:pt x="8030" y="8528"/>
                  </a:lnTo>
                  <a:cubicBezTo>
                    <a:pt x="8170" y="8318"/>
                    <a:pt x="8487" y="7930"/>
                    <a:pt x="8474" y="7930"/>
                  </a:cubicBezTo>
                  <a:lnTo>
                    <a:pt x="8474" y="7930"/>
                  </a:lnTo>
                  <a:cubicBezTo>
                    <a:pt x="8468" y="7930"/>
                    <a:pt x="8389" y="8015"/>
                    <a:pt x="8186" y="8243"/>
                  </a:cubicBezTo>
                  <a:lnTo>
                    <a:pt x="8186" y="8243"/>
                  </a:lnTo>
                  <a:cubicBezTo>
                    <a:pt x="8316" y="8081"/>
                    <a:pt x="8418" y="7920"/>
                    <a:pt x="8580" y="7758"/>
                  </a:cubicBezTo>
                  <a:lnTo>
                    <a:pt x="9020" y="7428"/>
                  </a:lnTo>
                  <a:cubicBezTo>
                    <a:pt x="9030" y="7418"/>
                    <a:pt x="9039" y="7409"/>
                    <a:pt x="9046" y="7401"/>
                  </a:cubicBezTo>
                  <a:lnTo>
                    <a:pt x="9046" y="7401"/>
                  </a:lnTo>
                  <a:cubicBezTo>
                    <a:pt x="9168" y="7329"/>
                    <a:pt x="9298" y="7249"/>
                    <a:pt x="9415" y="7182"/>
                  </a:cubicBezTo>
                  <a:lnTo>
                    <a:pt x="9415" y="7182"/>
                  </a:lnTo>
                  <a:lnTo>
                    <a:pt x="9900" y="6988"/>
                  </a:lnTo>
                  <a:lnTo>
                    <a:pt x="10361" y="6896"/>
                  </a:lnTo>
                  <a:lnTo>
                    <a:pt x="10361" y="6896"/>
                  </a:lnTo>
                  <a:cubicBezTo>
                    <a:pt x="10293" y="6904"/>
                    <a:pt x="10238" y="6910"/>
                    <a:pt x="10219" y="6910"/>
                  </a:cubicBezTo>
                  <a:cubicBezTo>
                    <a:pt x="10196" y="6910"/>
                    <a:pt x="10223" y="6901"/>
                    <a:pt x="10340" y="6878"/>
                  </a:cubicBezTo>
                  <a:lnTo>
                    <a:pt x="10450" y="6878"/>
                  </a:lnTo>
                  <a:lnTo>
                    <a:pt x="10361" y="6896"/>
                  </a:lnTo>
                  <a:lnTo>
                    <a:pt x="10361" y="6896"/>
                  </a:lnTo>
                  <a:cubicBezTo>
                    <a:pt x="10405" y="6891"/>
                    <a:pt x="10455" y="6884"/>
                    <a:pt x="10505" y="6878"/>
                  </a:cubicBezTo>
                  <a:lnTo>
                    <a:pt x="11866" y="6878"/>
                  </a:lnTo>
                  <a:cubicBezTo>
                    <a:pt x="11989" y="6906"/>
                    <a:pt x="12099" y="6933"/>
                    <a:pt x="12209" y="6988"/>
                  </a:cubicBezTo>
                  <a:cubicBezTo>
                    <a:pt x="12585" y="7089"/>
                    <a:pt x="12942" y="7136"/>
                    <a:pt x="13277" y="7136"/>
                  </a:cubicBezTo>
                  <a:cubicBezTo>
                    <a:pt x="16969" y="7136"/>
                    <a:pt x="18112" y="1498"/>
                    <a:pt x="14079" y="389"/>
                  </a:cubicBezTo>
                  <a:cubicBezTo>
                    <a:pt x="13072" y="137"/>
                    <a:pt x="12064" y="0"/>
                    <a:pt x="1105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 name="Google Shape;2578;p44">
              <a:extLst>
                <a:ext uri="{FF2B5EF4-FFF2-40B4-BE49-F238E27FC236}">
                  <a16:creationId xmlns:a16="http://schemas.microsoft.com/office/drawing/2014/main" id="{3463329A-402D-043F-8ED5-5F1EBA7B8272}"/>
                </a:ext>
              </a:extLst>
            </p:cNvPr>
            <p:cNvSpPr/>
            <p:nvPr/>
          </p:nvSpPr>
          <p:spPr>
            <a:xfrm>
              <a:off x="6961150" y="1594375"/>
              <a:ext cx="409750" cy="509925"/>
            </a:xfrm>
            <a:custGeom>
              <a:avLst/>
              <a:gdLst/>
              <a:ahLst/>
              <a:cxnLst/>
              <a:rect l="l" t="t" r="r" b="b"/>
              <a:pathLst>
                <a:path w="16390" h="20397" extrusionOk="0">
                  <a:moveTo>
                    <a:pt x="7822" y="7232"/>
                  </a:moveTo>
                  <a:cubicBezTo>
                    <a:pt x="7767" y="7272"/>
                    <a:pt x="7722" y="7299"/>
                    <a:pt x="7700" y="7299"/>
                  </a:cubicBezTo>
                  <a:cubicBezTo>
                    <a:pt x="7745" y="7277"/>
                    <a:pt x="7785" y="7254"/>
                    <a:pt x="7822" y="7232"/>
                  </a:cubicBezTo>
                  <a:close/>
                  <a:moveTo>
                    <a:pt x="6930" y="9059"/>
                  </a:moveTo>
                  <a:cubicBezTo>
                    <a:pt x="6930" y="9059"/>
                    <a:pt x="6898" y="9281"/>
                    <a:pt x="6869" y="9453"/>
                  </a:cubicBezTo>
                  <a:lnTo>
                    <a:pt x="6869" y="9453"/>
                  </a:lnTo>
                  <a:cubicBezTo>
                    <a:pt x="6868" y="9389"/>
                    <a:pt x="6820" y="9389"/>
                    <a:pt x="6820" y="9389"/>
                  </a:cubicBezTo>
                  <a:cubicBezTo>
                    <a:pt x="6857" y="9279"/>
                    <a:pt x="6893" y="9169"/>
                    <a:pt x="6930" y="9059"/>
                  </a:cubicBezTo>
                  <a:close/>
                  <a:moveTo>
                    <a:pt x="6857" y="9521"/>
                  </a:moveTo>
                  <a:cubicBezTo>
                    <a:pt x="6843" y="9595"/>
                    <a:pt x="6831" y="9648"/>
                    <a:pt x="6825" y="9648"/>
                  </a:cubicBezTo>
                  <a:cubicBezTo>
                    <a:pt x="6822" y="9648"/>
                    <a:pt x="6820" y="9636"/>
                    <a:pt x="6820" y="9609"/>
                  </a:cubicBezTo>
                  <a:cubicBezTo>
                    <a:pt x="6837" y="9574"/>
                    <a:pt x="6849" y="9545"/>
                    <a:pt x="6857" y="9521"/>
                  </a:cubicBezTo>
                  <a:close/>
                  <a:moveTo>
                    <a:pt x="8237" y="12883"/>
                  </a:moveTo>
                  <a:cubicBezTo>
                    <a:pt x="8247" y="12892"/>
                    <a:pt x="8256" y="12901"/>
                    <a:pt x="8266" y="12909"/>
                  </a:cubicBezTo>
                  <a:lnTo>
                    <a:pt x="8266" y="12909"/>
                  </a:lnTo>
                  <a:cubicBezTo>
                    <a:pt x="8260" y="12909"/>
                    <a:pt x="8255" y="12908"/>
                    <a:pt x="8250" y="12908"/>
                  </a:cubicBezTo>
                  <a:lnTo>
                    <a:pt x="8237" y="12883"/>
                  </a:lnTo>
                  <a:close/>
                  <a:moveTo>
                    <a:pt x="8304" y="12944"/>
                  </a:moveTo>
                  <a:lnTo>
                    <a:pt x="8304" y="12944"/>
                  </a:lnTo>
                  <a:cubicBezTo>
                    <a:pt x="8395" y="13026"/>
                    <a:pt x="8472" y="13093"/>
                    <a:pt x="8466" y="13093"/>
                  </a:cubicBezTo>
                  <a:cubicBezTo>
                    <a:pt x="8462" y="13093"/>
                    <a:pt x="8431" y="13072"/>
                    <a:pt x="8360" y="13018"/>
                  </a:cubicBezTo>
                  <a:cubicBezTo>
                    <a:pt x="8340" y="12992"/>
                    <a:pt x="8321" y="12967"/>
                    <a:pt x="8304" y="12944"/>
                  </a:cubicBezTo>
                  <a:close/>
                  <a:moveTo>
                    <a:pt x="8937" y="13293"/>
                  </a:moveTo>
                  <a:lnTo>
                    <a:pt x="8937" y="13293"/>
                  </a:lnTo>
                  <a:cubicBezTo>
                    <a:pt x="9054" y="13351"/>
                    <a:pt x="9164" y="13401"/>
                    <a:pt x="9157" y="13401"/>
                  </a:cubicBezTo>
                  <a:cubicBezTo>
                    <a:pt x="9153" y="13401"/>
                    <a:pt x="9113" y="13386"/>
                    <a:pt x="9020" y="13348"/>
                  </a:cubicBezTo>
                  <a:lnTo>
                    <a:pt x="8937" y="13293"/>
                  </a:lnTo>
                  <a:close/>
                  <a:moveTo>
                    <a:pt x="11440" y="13537"/>
                  </a:moveTo>
                  <a:cubicBezTo>
                    <a:pt x="11442" y="13537"/>
                    <a:pt x="11382" y="13545"/>
                    <a:pt x="11220" y="13568"/>
                  </a:cubicBezTo>
                  <a:lnTo>
                    <a:pt x="11192" y="13568"/>
                  </a:lnTo>
                  <a:cubicBezTo>
                    <a:pt x="11319" y="13553"/>
                    <a:pt x="11437" y="13537"/>
                    <a:pt x="11440" y="13537"/>
                  </a:cubicBezTo>
                  <a:close/>
                  <a:moveTo>
                    <a:pt x="7957" y="0"/>
                  </a:moveTo>
                  <a:cubicBezTo>
                    <a:pt x="7285" y="0"/>
                    <a:pt x="6612" y="144"/>
                    <a:pt x="5940" y="480"/>
                  </a:cubicBezTo>
                  <a:lnTo>
                    <a:pt x="6050" y="480"/>
                  </a:lnTo>
                  <a:cubicBezTo>
                    <a:pt x="2311" y="2130"/>
                    <a:pt x="1" y="5869"/>
                    <a:pt x="1" y="9939"/>
                  </a:cubicBezTo>
                  <a:cubicBezTo>
                    <a:pt x="1" y="13898"/>
                    <a:pt x="2201" y="17418"/>
                    <a:pt x="5720" y="19288"/>
                  </a:cubicBezTo>
                  <a:cubicBezTo>
                    <a:pt x="7301" y="20006"/>
                    <a:pt x="9023" y="20396"/>
                    <a:pt x="10763" y="20396"/>
                  </a:cubicBezTo>
                  <a:cubicBezTo>
                    <a:pt x="11686" y="20396"/>
                    <a:pt x="12614" y="20287"/>
                    <a:pt x="13529" y="20058"/>
                  </a:cubicBezTo>
                  <a:cubicBezTo>
                    <a:pt x="15399" y="19508"/>
                    <a:pt x="16389" y="17638"/>
                    <a:pt x="15949" y="15768"/>
                  </a:cubicBezTo>
                  <a:cubicBezTo>
                    <a:pt x="15496" y="14318"/>
                    <a:pt x="14147" y="13316"/>
                    <a:pt x="12639" y="13316"/>
                  </a:cubicBezTo>
                  <a:cubicBezTo>
                    <a:pt x="12318" y="13316"/>
                    <a:pt x="11989" y="13362"/>
                    <a:pt x="11660" y="13458"/>
                  </a:cubicBezTo>
                  <a:cubicBezTo>
                    <a:pt x="11440" y="13458"/>
                    <a:pt x="11220" y="13458"/>
                    <a:pt x="11000" y="13568"/>
                  </a:cubicBezTo>
                  <a:lnTo>
                    <a:pt x="10230" y="13568"/>
                  </a:lnTo>
                  <a:cubicBezTo>
                    <a:pt x="10106" y="13546"/>
                    <a:pt x="10001" y="13528"/>
                    <a:pt x="9914" y="13514"/>
                  </a:cubicBezTo>
                  <a:lnTo>
                    <a:pt x="9914" y="13514"/>
                  </a:lnTo>
                  <a:cubicBezTo>
                    <a:pt x="10056" y="13568"/>
                    <a:pt x="10143" y="13568"/>
                    <a:pt x="10230" y="13568"/>
                  </a:cubicBezTo>
                  <a:lnTo>
                    <a:pt x="10010" y="13568"/>
                  </a:lnTo>
                  <a:cubicBezTo>
                    <a:pt x="9790" y="13568"/>
                    <a:pt x="9423" y="13471"/>
                    <a:pt x="9562" y="13471"/>
                  </a:cubicBezTo>
                  <a:cubicBezTo>
                    <a:pt x="9610" y="13471"/>
                    <a:pt x="9718" y="13482"/>
                    <a:pt x="9914" y="13514"/>
                  </a:cubicBezTo>
                  <a:lnTo>
                    <a:pt x="9914" y="13514"/>
                  </a:lnTo>
                  <a:cubicBezTo>
                    <a:pt x="9877" y="13500"/>
                    <a:pt x="9836" y="13481"/>
                    <a:pt x="9790" y="13458"/>
                  </a:cubicBezTo>
                  <a:cubicBezTo>
                    <a:pt x="9460" y="13348"/>
                    <a:pt x="9130" y="13238"/>
                    <a:pt x="8800" y="13128"/>
                  </a:cubicBezTo>
                  <a:cubicBezTo>
                    <a:pt x="8749" y="13118"/>
                    <a:pt x="8714" y="13114"/>
                    <a:pt x="8692" y="13114"/>
                  </a:cubicBezTo>
                  <a:cubicBezTo>
                    <a:pt x="8681" y="13114"/>
                    <a:pt x="8673" y="13115"/>
                    <a:pt x="8668" y="13117"/>
                  </a:cubicBezTo>
                  <a:lnTo>
                    <a:pt x="8668" y="13117"/>
                  </a:lnTo>
                  <a:cubicBezTo>
                    <a:pt x="8481" y="13021"/>
                    <a:pt x="8377" y="12927"/>
                    <a:pt x="8279" y="12911"/>
                  </a:cubicBezTo>
                  <a:lnTo>
                    <a:pt x="8279" y="12911"/>
                  </a:lnTo>
                  <a:cubicBezTo>
                    <a:pt x="8249" y="12870"/>
                    <a:pt x="8222" y="12835"/>
                    <a:pt x="8197" y="12803"/>
                  </a:cubicBezTo>
                  <a:lnTo>
                    <a:pt x="8197" y="12803"/>
                  </a:lnTo>
                  <a:lnTo>
                    <a:pt x="8140" y="12689"/>
                  </a:lnTo>
                  <a:cubicBezTo>
                    <a:pt x="8117" y="12677"/>
                    <a:pt x="8099" y="12669"/>
                    <a:pt x="8084" y="12663"/>
                  </a:cubicBezTo>
                  <a:lnTo>
                    <a:pt x="8084" y="12663"/>
                  </a:lnTo>
                  <a:cubicBezTo>
                    <a:pt x="7994" y="12560"/>
                    <a:pt x="7941" y="12534"/>
                    <a:pt x="7810" y="12469"/>
                  </a:cubicBezTo>
                  <a:lnTo>
                    <a:pt x="7700" y="12249"/>
                  </a:lnTo>
                  <a:lnTo>
                    <a:pt x="7700" y="12249"/>
                  </a:lnTo>
                  <a:cubicBezTo>
                    <a:pt x="7700" y="12249"/>
                    <a:pt x="7920" y="12469"/>
                    <a:pt x="7920" y="12469"/>
                  </a:cubicBezTo>
                  <a:cubicBezTo>
                    <a:pt x="7920" y="12469"/>
                    <a:pt x="7792" y="12320"/>
                    <a:pt x="7678" y="12181"/>
                  </a:cubicBezTo>
                  <a:lnTo>
                    <a:pt x="7678" y="12181"/>
                  </a:lnTo>
                  <a:cubicBezTo>
                    <a:pt x="7692" y="12208"/>
                    <a:pt x="7700" y="12231"/>
                    <a:pt x="7700" y="12249"/>
                  </a:cubicBezTo>
                  <a:lnTo>
                    <a:pt x="7649" y="12146"/>
                  </a:lnTo>
                  <a:lnTo>
                    <a:pt x="7649" y="12146"/>
                  </a:lnTo>
                  <a:cubicBezTo>
                    <a:pt x="7658" y="12158"/>
                    <a:pt x="7668" y="12169"/>
                    <a:pt x="7678" y="12181"/>
                  </a:cubicBezTo>
                  <a:lnTo>
                    <a:pt x="7678" y="12181"/>
                  </a:lnTo>
                  <a:cubicBezTo>
                    <a:pt x="7663" y="12153"/>
                    <a:pt x="7643" y="12121"/>
                    <a:pt x="7618" y="12085"/>
                  </a:cubicBezTo>
                  <a:lnTo>
                    <a:pt x="7618" y="12085"/>
                  </a:lnTo>
                  <a:lnTo>
                    <a:pt x="7590" y="12029"/>
                  </a:lnTo>
                  <a:cubicBezTo>
                    <a:pt x="7577" y="12015"/>
                    <a:pt x="7565" y="12004"/>
                    <a:pt x="7555" y="11994"/>
                  </a:cubicBezTo>
                  <a:lnTo>
                    <a:pt x="7555" y="11994"/>
                  </a:lnTo>
                  <a:cubicBezTo>
                    <a:pt x="7452" y="11848"/>
                    <a:pt x="7322" y="11663"/>
                    <a:pt x="7260" y="11479"/>
                  </a:cubicBezTo>
                  <a:cubicBezTo>
                    <a:pt x="7260" y="11390"/>
                    <a:pt x="7189" y="11301"/>
                    <a:pt x="7103" y="11213"/>
                  </a:cubicBezTo>
                  <a:lnTo>
                    <a:pt x="7103" y="11213"/>
                  </a:lnTo>
                  <a:cubicBezTo>
                    <a:pt x="7037" y="10963"/>
                    <a:pt x="7022" y="10764"/>
                    <a:pt x="6930" y="10489"/>
                  </a:cubicBezTo>
                  <a:cubicBezTo>
                    <a:pt x="6930" y="10461"/>
                    <a:pt x="6930" y="10434"/>
                    <a:pt x="6930" y="10379"/>
                  </a:cubicBezTo>
                  <a:lnTo>
                    <a:pt x="6930" y="9499"/>
                  </a:lnTo>
                  <a:lnTo>
                    <a:pt x="6930" y="9059"/>
                  </a:lnTo>
                  <a:lnTo>
                    <a:pt x="6930" y="9059"/>
                  </a:lnTo>
                  <a:cubicBezTo>
                    <a:pt x="7003" y="8839"/>
                    <a:pt x="7077" y="8619"/>
                    <a:pt x="7150" y="8399"/>
                  </a:cubicBezTo>
                  <a:lnTo>
                    <a:pt x="7150" y="8399"/>
                  </a:lnTo>
                  <a:cubicBezTo>
                    <a:pt x="7043" y="8613"/>
                    <a:pt x="7005" y="8688"/>
                    <a:pt x="7003" y="8688"/>
                  </a:cubicBezTo>
                  <a:cubicBezTo>
                    <a:pt x="7000" y="8688"/>
                    <a:pt x="7150" y="8363"/>
                    <a:pt x="7150" y="8289"/>
                  </a:cubicBezTo>
                  <a:cubicBezTo>
                    <a:pt x="7150" y="8267"/>
                    <a:pt x="7173" y="8226"/>
                    <a:pt x="7209" y="8174"/>
                  </a:cubicBezTo>
                  <a:lnTo>
                    <a:pt x="7209" y="8174"/>
                  </a:lnTo>
                  <a:cubicBezTo>
                    <a:pt x="7182" y="8252"/>
                    <a:pt x="7150" y="8357"/>
                    <a:pt x="7150" y="8399"/>
                  </a:cubicBezTo>
                  <a:cubicBezTo>
                    <a:pt x="7193" y="8271"/>
                    <a:pt x="7219" y="8189"/>
                    <a:pt x="7233" y="8140"/>
                  </a:cubicBezTo>
                  <a:lnTo>
                    <a:pt x="7233" y="8140"/>
                  </a:lnTo>
                  <a:cubicBezTo>
                    <a:pt x="7225" y="8152"/>
                    <a:pt x="7216" y="8163"/>
                    <a:pt x="7209" y="8174"/>
                  </a:cubicBezTo>
                  <a:lnTo>
                    <a:pt x="7209" y="8174"/>
                  </a:lnTo>
                  <a:cubicBezTo>
                    <a:pt x="7228" y="8120"/>
                    <a:pt x="7244" y="8080"/>
                    <a:pt x="7247" y="8080"/>
                  </a:cubicBezTo>
                  <a:lnTo>
                    <a:pt x="7247" y="8080"/>
                  </a:lnTo>
                  <a:cubicBezTo>
                    <a:pt x="7249" y="8080"/>
                    <a:pt x="7246" y="8097"/>
                    <a:pt x="7233" y="8140"/>
                  </a:cubicBezTo>
                  <a:lnTo>
                    <a:pt x="7233" y="8140"/>
                  </a:lnTo>
                  <a:cubicBezTo>
                    <a:pt x="7387" y="7929"/>
                    <a:pt x="7700" y="7575"/>
                    <a:pt x="7700" y="7409"/>
                  </a:cubicBezTo>
                  <a:lnTo>
                    <a:pt x="7700" y="7409"/>
                  </a:lnTo>
                  <a:lnTo>
                    <a:pt x="7920" y="7189"/>
                  </a:lnTo>
                  <a:lnTo>
                    <a:pt x="8140" y="7079"/>
                  </a:lnTo>
                  <a:cubicBezTo>
                    <a:pt x="8166" y="7045"/>
                    <a:pt x="8186" y="7017"/>
                    <a:pt x="8200" y="6995"/>
                  </a:cubicBezTo>
                  <a:lnTo>
                    <a:pt x="8200" y="6995"/>
                  </a:lnTo>
                  <a:cubicBezTo>
                    <a:pt x="8216" y="6986"/>
                    <a:pt x="8233" y="6978"/>
                    <a:pt x="8250" y="6969"/>
                  </a:cubicBezTo>
                  <a:cubicBezTo>
                    <a:pt x="8580" y="6749"/>
                    <a:pt x="9020" y="6529"/>
                    <a:pt x="9460" y="6419"/>
                  </a:cubicBezTo>
                  <a:cubicBezTo>
                    <a:pt x="10230" y="5979"/>
                    <a:pt x="10780" y="5209"/>
                    <a:pt x="11000" y="4329"/>
                  </a:cubicBezTo>
                  <a:cubicBezTo>
                    <a:pt x="11550" y="2460"/>
                    <a:pt x="10450" y="590"/>
                    <a:pt x="8580" y="40"/>
                  </a:cubicBezTo>
                  <a:cubicBezTo>
                    <a:pt x="8372" y="14"/>
                    <a:pt x="8164" y="0"/>
                    <a:pt x="79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 name="Google Shape;2579;p44">
              <a:extLst>
                <a:ext uri="{FF2B5EF4-FFF2-40B4-BE49-F238E27FC236}">
                  <a16:creationId xmlns:a16="http://schemas.microsoft.com/office/drawing/2014/main" id="{F5AF2B5F-ABAD-6C2C-F24C-8F58458EAB08}"/>
                </a:ext>
              </a:extLst>
            </p:cNvPr>
            <p:cNvSpPr/>
            <p:nvPr/>
          </p:nvSpPr>
          <p:spPr>
            <a:xfrm>
              <a:off x="6620200" y="2078425"/>
              <a:ext cx="409725" cy="509600"/>
            </a:xfrm>
            <a:custGeom>
              <a:avLst/>
              <a:gdLst/>
              <a:ahLst/>
              <a:cxnLst/>
              <a:rect l="l" t="t" r="r" b="b"/>
              <a:pathLst>
                <a:path w="16389" h="20384" extrusionOk="0">
                  <a:moveTo>
                    <a:pt x="8827" y="8202"/>
                  </a:moveTo>
                  <a:lnTo>
                    <a:pt x="8909" y="8285"/>
                  </a:lnTo>
                  <a:cubicBezTo>
                    <a:pt x="8949" y="8344"/>
                    <a:pt x="8963" y="8368"/>
                    <a:pt x="8961" y="8368"/>
                  </a:cubicBezTo>
                  <a:cubicBezTo>
                    <a:pt x="8957" y="8368"/>
                    <a:pt x="8897" y="8291"/>
                    <a:pt x="8827" y="8202"/>
                  </a:cubicBezTo>
                  <a:close/>
                  <a:moveTo>
                    <a:pt x="9555" y="10244"/>
                  </a:moveTo>
                  <a:cubicBezTo>
                    <a:pt x="9563" y="10321"/>
                    <a:pt x="9569" y="10375"/>
                    <a:pt x="9569" y="10375"/>
                  </a:cubicBezTo>
                  <a:cubicBezTo>
                    <a:pt x="9569" y="10326"/>
                    <a:pt x="9564" y="10283"/>
                    <a:pt x="9555" y="10244"/>
                  </a:cubicBezTo>
                  <a:close/>
                  <a:moveTo>
                    <a:pt x="9674" y="10775"/>
                  </a:moveTo>
                  <a:cubicBezTo>
                    <a:pt x="9677" y="10775"/>
                    <a:pt x="9679" y="10787"/>
                    <a:pt x="9679" y="10815"/>
                  </a:cubicBezTo>
                  <a:cubicBezTo>
                    <a:pt x="9679" y="10815"/>
                    <a:pt x="9679" y="10925"/>
                    <a:pt x="9679" y="11035"/>
                  </a:cubicBezTo>
                  <a:cubicBezTo>
                    <a:pt x="9643" y="11144"/>
                    <a:pt x="9607" y="11253"/>
                    <a:pt x="9570" y="11358"/>
                  </a:cubicBezTo>
                  <a:lnTo>
                    <a:pt x="9570" y="11358"/>
                  </a:lnTo>
                  <a:cubicBezTo>
                    <a:pt x="9580" y="11291"/>
                    <a:pt x="9655" y="10775"/>
                    <a:pt x="9674" y="10775"/>
                  </a:cubicBezTo>
                  <a:close/>
                  <a:moveTo>
                    <a:pt x="5786" y="0"/>
                  </a:moveTo>
                  <a:cubicBezTo>
                    <a:pt x="4810" y="0"/>
                    <a:pt x="3828" y="124"/>
                    <a:pt x="2860" y="366"/>
                  </a:cubicBezTo>
                  <a:cubicBezTo>
                    <a:pt x="990" y="806"/>
                    <a:pt x="0" y="2786"/>
                    <a:pt x="440" y="4545"/>
                  </a:cubicBezTo>
                  <a:cubicBezTo>
                    <a:pt x="903" y="6118"/>
                    <a:pt x="2300" y="7069"/>
                    <a:pt x="3779" y="7069"/>
                  </a:cubicBezTo>
                  <a:cubicBezTo>
                    <a:pt x="4058" y="7069"/>
                    <a:pt x="4340" y="7035"/>
                    <a:pt x="4620" y="6965"/>
                  </a:cubicBezTo>
                  <a:lnTo>
                    <a:pt x="5280" y="6855"/>
                  </a:lnTo>
                  <a:lnTo>
                    <a:pt x="6270" y="6855"/>
                  </a:lnTo>
                  <a:cubicBezTo>
                    <a:pt x="6563" y="6855"/>
                    <a:pt x="6905" y="6953"/>
                    <a:pt x="6742" y="6953"/>
                  </a:cubicBezTo>
                  <a:cubicBezTo>
                    <a:pt x="6661" y="6953"/>
                    <a:pt x="6453" y="6928"/>
                    <a:pt x="6050" y="6855"/>
                  </a:cubicBezTo>
                  <a:lnTo>
                    <a:pt x="6050" y="6855"/>
                  </a:lnTo>
                  <a:lnTo>
                    <a:pt x="6600" y="6965"/>
                  </a:lnTo>
                  <a:cubicBezTo>
                    <a:pt x="6826" y="6965"/>
                    <a:pt x="7053" y="7017"/>
                    <a:pt x="7280" y="7085"/>
                  </a:cubicBezTo>
                  <a:lnTo>
                    <a:pt x="7280" y="7085"/>
                  </a:lnTo>
                  <a:lnTo>
                    <a:pt x="7699" y="7295"/>
                  </a:lnTo>
                  <a:lnTo>
                    <a:pt x="8029" y="7515"/>
                  </a:lnTo>
                  <a:lnTo>
                    <a:pt x="8035" y="7518"/>
                  </a:lnTo>
                  <a:lnTo>
                    <a:pt x="8035" y="7518"/>
                  </a:lnTo>
                  <a:cubicBezTo>
                    <a:pt x="8361" y="7827"/>
                    <a:pt x="8381" y="7756"/>
                    <a:pt x="8579" y="7955"/>
                  </a:cubicBezTo>
                  <a:lnTo>
                    <a:pt x="8579" y="7955"/>
                  </a:lnTo>
                  <a:lnTo>
                    <a:pt x="8579" y="7955"/>
                  </a:lnTo>
                  <a:cubicBezTo>
                    <a:pt x="8581" y="7956"/>
                    <a:pt x="8689" y="8066"/>
                    <a:pt x="8689" y="8175"/>
                  </a:cubicBezTo>
                  <a:cubicBezTo>
                    <a:pt x="8689" y="8175"/>
                    <a:pt x="9019" y="8615"/>
                    <a:pt x="9129" y="8835"/>
                  </a:cubicBezTo>
                  <a:cubicBezTo>
                    <a:pt x="9208" y="8992"/>
                    <a:pt x="9230" y="9093"/>
                    <a:pt x="9277" y="9179"/>
                  </a:cubicBezTo>
                  <a:lnTo>
                    <a:pt x="9277" y="9179"/>
                  </a:lnTo>
                  <a:cubicBezTo>
                    <a:pt x="9351" y="9444"/>
                    <a:pt x="9364" y="9648"/>
                    <a:pt x="9459" y="9935"/>
                  </a:cubicBezTo>
                  <a:cubicBezTo>
                    <a:pt x="9459" y="10020"/>
                    <a:pt x="9526" y="10106"/>
                    <a:pt x="9555" y="10244"/>
                  </a:cubicBezTo>
                  <a:lnTo>
                    <a:pt x="9555" y="10244"/>
                  </a:lnTo>
                  <a:cubicBezTo>
                    <a:pt x="9536" y="10050"/>
                    <a:pt x="9505" y="9712"/>
                    <a:pt x="9529" y="9712"/>
                  </a:cubicBezTo>
                  <a:lnTo>
                    <a:pt x="9529" y="9712"/>
                  </a:lnTo>
                  <a:cubicBezTo>
                    <a:pt x="9536" y="9712"/>
                    <a:pt x="9549" y="9745"/>
                    <a:pt x="9569" y="9825"/>
                  </a:cubicBezTo>
                  <a:lnTo>
                    <a:pt x="9569" y="10045"/>
                  </a:lnTo>
                  <a:cubicBezTo>
                    <a:pt x="9569" y="10375"/>
                    <a:pt x="9569" y="10595"/>
                    <a:pt x="9569" y="10925"/>
                  </a:cubicBezTo>
                  <a:cubicBezTo>
                    <a:pt x="9569" y="11142"/>
                    <a:pt x="9569" y="11252"/>
                    <a:pt x="9569" y="11361"/>
                  </a:cubicBezTo>
                  <a:lnTo>
                    <a:pt x="9569" y="11361"/>
                  </a:lnTo>
                  <a:cubicBezTo>
                    <a:pt x="9496" y="11572"/>
                    <a:pt x="9423" y="11768"/>
                    <a:pt x="9349" y="11915"/>
                  </a:cubicBezTo>
                  <a:cubicBezTo>
                    <a:pt x="9456" y="11700"/>
                    <a:pt x="9494" y="11625"/>
                    <a:pt x="9496" y="11625"/>
                  </a:cubicBezTo>
                  <a:lnTo>
                    <a:pt x="9496" y="11625"/>
                  </a:lnTo>
                  <a:cubicBezTo>
                    <a:pt x="9500" y="11625"/>
                    <a:pt x="9349" y="11950"/>
                    <a:pt x="9349" y="12025"/>
                  </a:cubicBezTo>
                  <a:cubicBezTo>
                    <a:pt x="9345" y="12029"/>
                    <a:pt x="9339" y="12035"/>
                    <a:pt x="9333" y="12041"/>
                  </a:cubicBezTo>
                  <a:lnTo>
                    <a:pt x="9333" y="12041"/>
                  </a:lnTo>
                  <a:cubicBezTo>
                    <a:pt x="9343" y="11997"/>
                    <a:pt x="9349" y="11953"/>
                    <a:pt x="9349" y="11915"/>
                  </a:cubicBezTo>
                  <a:lnTo>
                    <a:pt x="9349" y="11915"/>
                  </a:lnTo>
                  <a:cubicBezTo>
                    <a:pt x="9327" y="11982"/>
                    <a:pt x="9309" y="12038"/>
                    <a:pt x="9295" y="12083"/>
                  </a:cubicBezTo>
                  <a:lnTo>
                    <a:pt x="9295" y="12083"/>
                  </a:lnTo>
                  <a:cubicBezTo>
                    <a:pt x="9309" y="12067"/>
                    <a:pt x="9322" y="12053"/>
                    <a:pt x="9333" y="12041"/>
                  </a:cubicBezTo>
                  <a:lnTo>
                    <a:pt x="9333" y="12041"/>
                  </a:lnTo>
                  <a:cubicBezTo>
                    <a:pt x="9308" y="12153"/>
                    <a:pt x="9264" y="12263"/>
                    <a:pt x="9254" y="12263"/>
                  </a:cubicBezTo>
                  <a:cubicBezTo>
                    <a:pt x="9247" y="12263"/>
                    <a:pt x="9255" y="12214"/>
                    <a:pt x="9295" y="12083"/>
                  </a:cubicBezTo>
                  <a:lnTo>
                    <a:pt x="9295" y="12083"/>
                  </a:lnTo>
                  <a:cubicBezTo>
                    <a:pt x="9144" y="12254"/>
                    <a:pt x="8812" y="12679"/>
                    <a:pt x="8786" y="12917"/>
                  </a:cubicBezTo>
                  <a:lnTo>
                    <a:pt x="8786" y="12917"/>
                  </a:lnTo>
                  <a:lnTo>
                    <a:pt x="8689" y="13015"/>
                  </a:lnTo>
                  <a:lnTo>
                    <a:pt x="8689" y="13015"/>
                  </a:lnTo>
                  <a:cubicBezTo>
                    <a:pt x="8631" y="13073"/>
                    <a:pt x="8416" y="13256"/>
                    <a:pt x="8295" y="13365"/>
                  </a:cubicBezTo>
                  <a:lnTo>
                    <a:pt x="8295" y="13365"/>
                  </a:lnTo>
                  <a:cubicBezTo>
                    <a:pt x="8424" y="13279"/>
                    <a:pt x="8526" y="13178"/>
                    <a:pt x="8685" y="13019"/>
                  </a:cubicBezTo>
                  <a:lnTo>
                    <a:pt x="8685" y="13019"/>
                  </a:lnTo>
                  <a:lnTo>
                    <a:pt x="8469" y="13234"/>
                  </a:lnTo>
                  <a:lnTo>
                    <a:pt x="8359" y="13344"/>
                  </a:lnTo>
                  <a:cubicBezTo>
                    <a:pt x="8260" y="13419"/>
                    <a:pt x="8217" y="13449"/>
                    <a:pt x="8211" y="13449"/>
                  </a:cubicBezTo>
                  <a:cubicBezTo>
                    <a:pt x="8204" y="13449"/>
                    <a:pt x="8240" y="13414"/>
                    <a:pt x="8295" y="13365"/>
                  </a:cubicBezTo>
                  <a:lnTo>
                    <a:pt x="8295" y="13365"/>
                  </a:lnTo>
                  <a:cubicBezTo>
                    <a:pt x="8248" y="13396"/>
                    <a:pt x="8198" y="13425"/>
                    <a:pt x="8139" y="13454"/>
                  </a:cubicBezTo>
                  <a:cubicBezTo>
                    <a:pt x="7809" y="13674"/>
                    <a:pt x="7369" y="13784"/>
                    <a:pt x="7039" y="14004"/>
                  </a:cubicBezTo>
                  <a:cubicBezTo>
                    <a:pt x="6270" y="14444"/>
                    <a:pt x="5610" y="15214"/>
                    <a:pt x="5390" y="16094"/>
                  </a:cubicBezTo>
                  <a:cubicBezTo>
                    <a:pt x="5170" y="16974"/>
                    <a:pt x="5280" y="17854"/>
                    <a:pt x="5720" y="18734"/>
                  </a:cubicBezTo>
                  <a:cubicBezTo>
                    <a:pt x="6270" y="19504"/>
                    <a:pt x="6929" y="20054"/>
                    <a:pt x="7809" y="20274"/>
                  </a:cubicBezTo>
                  <a:cubicBezTo>
                    <a:pt x="8103" y="20347"/>
                    <a:pt x="8408" y="20384"/>
                    <a:pt x="8714" y="20384"/>
                  </a:cubicBezTo>
                  <a:cubicBezTo>
                    <a:pt x="9325" y="20384"/>
                    <a:pt x="9936" y="20237"/>
                    <a:pt x="10449" y="19944"/>
                  </a:cubicBezTo>
                  <a:lnTo>
                    <a:pt x="10339" y="19944"/>
                  </a:lnTo>
                  <a:cubicBezTo>
                    <a:pt x="14079" y="18294"/>
                    <a:pt x="16388" y="14554"/>
                    <a:pt x="16388" y="10485"/>
                  </a:cubicBezTo>
                  <a:cubicBezTo>
                    <a:pt x="16388" y="6525"/>
                    <a:pt x="14189" y="2895"/>
                    <a:pt x="10669" y="1136"/>
                  </a:cubicBezTo>
                  <a:cubicBezTo>
                    <a:pt x="9136" y="369"/>
                    <a:pt x="7471"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 name="Google Shape;2580;p44">
              <a:extLst>
                <a:ext uri="{FF2B5EF4-FFF2-40B4-BE49-F238E27FC236}">
                  <a16:creationId xmlns:a16="http://schemas.microsoft.com/office/drawing/2014/main" id="{3C386CC9-790B-BAC4-5882-657DDF4D6597}"/>
                </a:ext>
              </a:extLst>
            </p:cNvPr>
            <p:cNvSpPr/>
            <p:nvPr/>
          </p:nvSpPr>
          <p:spPr>
            <a:xfrm>
              <a:off x="5928175" y="2076550"/>
              <a:ext cx="455575" cy="512025"/>
            </a:xfrm>
            <a:custGeom>
              <a:avLst/>
              <a:gdLst/>
              <a:ahLst/>
              <a:cxnLst/>
              <a:rect l="l" t="t" r="r" b="b"/>
              <a:pathLst>
                <a:path w="18223" h="20481" extrusionOk="0">
                  <a:moveTo>
                    <a:pt x="10241" y="8314"/>
                  </a:moveTo>
                  <a:cubicBezTo>
                    <a:pt x="10241" y="8314"/>
                    <a:pt x="10258" y="8358"/>
                    <a:pt x="10303" y="8470"/>
                  </a:cubicBezTo>
                  <a:cubicBezTo>
                    <a:pt x="10303" y="8472"/>
                    <a:pt x="10303" y="8474"/>
                    <a:pt x="10303" y="8476"/>
                  </a:cubicBezTo>
                  <a:lnTo>
                    <a:pt x="10303" y="8476"/>
                  </a:lnTo>
                  <a:cubicBezTo>
                    <a:pt x="10268" y="8386"/>
                    <a:pt x="10240" y="8314"/>
                    <a:pt x="10241" y="8314"/>
                  </a:cubicBezTo>
                  <a:close/>
                  <a:moveTo>
                    <a:pt x="10463" y="9147"/>
                  </a:moveTo>
                  <a:cubicBezTo>
                    <a:pt x="10470" y="9197"/>
                    <a:pt x="10489" y="9282"/>
                    <a:pt x="10524" y="9412"/>
                  </a:cubicBezTo>
                  <a:lnTo>
                    <a:pt x="10524" y="9412"/>
                  </a:lnTo>
                  <a:cubicBezTo>
                    <a:pt x="10506" y="9321"/>
                    <a:pt x="10488" y="9230"/>
                    <a:pt x="10463" y="9147"/>
                  </a:cubicBezTo>
                  <a:close/>
                  <a:moveTo>
                    <a:pt x="10524" y="9412"/>
                  </a:moveTo>
                  <a:cubicBezTo>
                    <a:pt x="10551" y="9547"/>
                    <a:pt x="10579" y="9682"/>
                    <a:pt x="10633" y="9790"/>
                  </a:cubicBezTo>
                  <a:cubicBezTo>
                    <a:pt x="10587" y="9635"/>
                    <a:pt x="10551" y="9510"/>
                    <a:pt x="10524" y="9412"/>
                  </a:cubicBezTo>
                  <a:close/>
                  <a:moveTo>
                    <a:pt x="10413" y="11420"/>
                  </a:moveTo>
                  <a:lnTo>
                    <a:pt x="10413" y="11550"/>
                  </a:lnTo>
                  <a:cubicBezTo>
                    <a:pt x="10357" y="11605"/>
                    <a:pt x="10301" y="11689"/>
                    <a:pt x="10246" y="11773"/>
                  </a:cubicBezTo>
                  <a:lnTo>
                    <a:pt x="10246" y="11773"/>
                  </a:lnTo>
                  <a:cubicBezTo>
                    <a:pt x="10293" y="11676"/>
                    <a:pt x="10363" y="11532"/>
                    <a:pt x="10413" y="11420"/>
                  </a:cubicBezTo>
                  <a:close/>
                  <a:moveTo>
                    <a:pt x="9880" y="12330"/>
                  </a:moveTo>
                  <a:cubicBezTo>
                    <a:pt x="9718" y="12516"/>
                    <a:pt x="9662" y="12587"/>
                    <a:pt x="9667" y="12587"/>
                  </a:cubicBezTo>
                  <a:cubicBezTo>
                    <a:pt x="9672" y="12587"/>
                    <a:pt x="9776" y="12470"/>
                    <a:pt x="9880" y="12330"/>
                  </a:cubicBezTo>
                  <a:close/>
                  <a:moveTo>
                    <a:pt x="9569" y="12853"/>
                  </a:moveTo>
                  <a:cubicBezTo>
                    <a:pt x="9576" y="12853"/>
                    <a:pt x="9538" y="12888"/>
                    <a:pt x="9423" y="12979"/>
                  </a:cubicBezTo>
                  <a:cubicBezTo>
                    <a:pt x="9386" y="12992"/>
                    <a:pt x="9349" y="13006"/>
                    <a:pt x="9314" y="13021"/>
                  </a:cubicBezTo>
                  <a:lnTo>
                    <a:pt x="9314" y="13021"/>
                  </a:lnTo>
                  <a:cubicBezTo>
                    <a:pt x="9432" y="12939"/>
                    <a:pt x="9557" y="12853"/>
                    <a:pt x="9569" y="12853"/>
                  </a:cubicBezTo>
                  <a:close/>
                  <a:moveTo>
                    <a:pt x="9778" y="1"/>
                  </a:moveTo>
                  <a:cubicBezTo>
                    <a:pt x="9472" y="1"/>
                    <a:pt x="9166" y="37"/>
                    <a:pt x="8873" y="111"/>
                  </a:cubicBezTo>
                  <a:cubicBezTo>
                    <a:pt x="7993" y="331"/>
                    <a:pt x="7333" y="881"/>
                    <a:pt x="689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70" y="7616"/>
                    <a:pt x="9863" y="7810"/>
                  </a:cubicBezTo>
                  <a:lnTo>
                    <a:pt x="9863" y="7810"/>
                  </a:lnTo>
                  <a:lnTo>
                    <a:pt x="9863" y="7810"/>
                  </a:lnTo>
                  <a:lnTo>
                    <a:pt x="9973" y="8030"/>
                  </a:lnTo>
                  <a:cubicBezTo>
                    <a:pt x="10127" y="8184"/>
                    <a:pt x="10227" y="8392"/>
                    <a:pt x="10311" y="8578"/>
                  </a:cubicBezTo>
                  <a:lnTo>
                    <a:pt x="10311" y="8578"/>
                  </a:lnTo>
                  <a:cubicBezTo>
                    <a:pt x="10336" y="8759"/>
                    <a:pt x="10413" y="8928"/>
                    <a:pt x="10413" y="9020"/>
                  </a:cubicBezTo>
                  <a:cubicBezTo>
                    <a:pt x="10433" y="9059"/>
                    <a:pt x="10449" y="9102"/>
                    <a:pt x="10463" y="9147"/>
                  </a:cubicBezTo>
                  <a:lnTo>
                    <a:pt x="10463" y="9147"/>
                  </a:lnTo>
                  <a:cubicBezTo>
                    <a:pt x="10456" y="9105"/>
                    <a:pt x="10458" y="9088"/>
                    <a:pt x="10465" y="9088"/>
                  </a:cubicBezTo>
                  <a:lnTo>
                    <a:pt x="10465" y="9088"/>
                  </a:lnTo>
                  <a:cubicBezTo>
                    <a:pt x="10489" y="9088"/>
                    <a:pt x="10576" y="9289"/>
                    <a:pt x="10633" y="9460"/>
                  </a:cubicBezTo>
                  <a:cubicBezTo>
                    <a:pt x="10743" y="9900"/>
                    <a:pt x="10633" y="9900"/>
                    <a:pt x="10633" y="10010"/>
                  </a:cubicBezTo>
                  <a:lnTo>
                    <a:pt x="10633" y="10456"/>
                  </a:lnTo>
                  <a:lnTo>
                    <a:pt x="10633" y="10456"/>
                  </a:lnTo>
                  <a:cubicBezTo>
                    <a:pt x="10604" y="10640"/>
                    <a:pt x="10563" y="10879"/>
                    <a:pt x="10523" y="11000"/>
                  </a:cubicBezTo>
                  <a:cubicBezTo>
                    <a:pt x="10419" y="11310"/>
                    <a:pt x="10316" y="11524"/>
                    <a:pt x="10212" y="11823"/>
                  </a:cubicBezTo>
                  <a:lnTo>
                    <a:pt x="10212" y="11823"/>
                  </a:lnTo>
                  <a:cubicBezTo>
                    <a:pt x="10169" y="11887"/>
                    <a:pt x="10126" y="11946"/>
                    <a:pt x="10083" y="11990"/>
                  </a:cubicBezTo>
                  <a:cubicBezTo>
                    <a:pt x="10052"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6" y="13619"/>
                  </a:cubicBezTo>
                  <a:lnTo>
                    <a:pt x="7826" y="13619"/>
                  </a:lnTo>
                  <a:cubicBezTo>
                    <a:pt x="7883" y="13612"/>
                    <a:pt x="7925" y="13608"/>
                    <a:pt x="7937" y="13608"/>
                  </a:cubicBezTo>
                  <a:cubicBezTo>
                    <a:pt x="7954" y="13608"/>
                    <a:pt x="7913" y="13616"/>
                    <a:pt x="7773" y="13639"/>
                  </a:cubicBezTo>
                  <a:lnTo>
                    <a:pt x="7663" y="13639"/>
                  </a:lnTo>
                  <a:cubicBezTo>
                    <a:pt x="7724" y="13639"/>
                    <a:pt x="7777" y="13631"/>
                    <a:pt x="7826" y="13619"/>
                  </a:cubicBezTo>
                  <a:lnTo>
                    <a:pt x="7826" y="13619"/>
                  </a:lnTo>
                  <a:cubicBezTo>
                    <a:pt x="7775" y="13624"/>
                    <a:pt x="7713" y="13632"/>
                    <a:pt x="7650" y="13639"/>
                  </a:cubicBezTo>
                  <a:lnTo>
                    <a:pt x="6673" y="13639"/>
                  </a:lnTo>
                  <a:cubicBezTo>
                    <a:pt x="6673" y="13639"/>
                    <a:pt x="6013" y="13529"/>
                    <a:pt x="5903" y="13529"/>
                  </a:cubicBezTo>
                  <a:cubicBezTo>
                    <a:pt x="5537" y="13429"/>
                    <a:pt x="5188" y="13382"/>
                    <a:pt x="4858" y="13382"/>
                  </a:cubicBezTo>
                  <a:cubicBezTo>
                    <a:pt x="1236" y="13382"/>
                    <a:pt x="1" y="19020"/>
                    <a:pt x="4034" y="20129"/>
                  </a:cubicBezTo>
                  <a:cubicBezTo>
                    <a:pt x="4985" y="20366"/>
                    <a:pt x="5956" y="20481"/>
                    <a:pt x="6921" y="20481"/>
                  </a:cubicBezTo>
                  <a:cubicBezTo>
                    <a:pt x="8189" y="20481"/>
                    <a:pt x="9446" y="20283"/>
                    <a:pt x="10633" y="19909"/>
                  </a:cubicBezTo>
                  <a:cubicBezTo>
                    <a:pt x="12723" y="19139"/>
                    <a:pt x="14483" y="17819"/>
                    <a:pt x="15802" y="15949"/>
                  </a:cubicBezTo>
                  <a:cubicBezTo>
                    <a:pt x="18002" y="12649"/>
                    <a:pt x="18222" y="8470"/>
                    <a:pt x="16352" y="4950"/>
                  </a:cubicBezTo>
                  <a:cubicBezTo>
                    <a:pt x="15362" y="297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 name="Google Shape;2581;p44">
              <a:extLst>
                <a:ext uri="{FF2B5EF4-FFF2-40B4-BE49-F238E27FC236}">
                  <a16:creationId xmlns:a16="http://schemas.microsoft.com/office/drawing/2014/main" id="{CFF897A2-E046-C841-F4DD-280906725674}"/>
                </a:ext>
              </a:extLst>
            </p:cNvPr>
            <p:cNvSpPr/>
            <p:nvPr/>
          </p:nvSpPr>
          <p:spPr>
            <a:xfrm>
              <a:off x="5289325" y="2078425"/>
              <a:ext cx="409750" cy="509600"/>
            </a:xfrm>
            <a:custGeom>
              <a:avLst/>
              <a:gdLst/>
              <a:ahLst/>
              <a:cxnLst/>
              <a:rect l="l" t="t" r="r" b="b"/>
              <a:pathLst>
                <a:path w="16390" h="20384" extrusionOk="0">
                  <a:moveTo>
                    <a:pt x="8100" y="7495"/>
                  </a:moveTo>
                  <a:lnTo>
                    <a:pt x="8140" y="7515"/>
                  </a:lnTo>
                  <a:lnTo>
                    <a:pt x="8188" y="7563"/>
                  </a:lnTo>
                  <a:lnTo>
                    <a:pt x="8188" y="7563"/>
                  </a:lnTo>
                  <a:cubicBezTo>
                    <a:pt x="8159" y="7541"/>
                    <a:pt x="8130" y="7518"/>
                    <a:pt x="8100" y="7495"/>
                  </a:cubicBezTo>
                  <a:close/>
                  <a:moveTo>
                    <a:pt x="8827" y="8202"/>
                  </a:moveTo>
                  <a:lnTo>
                    <a:pt x="8910" y="8285"/>
                  </a:lnTo>
                  <a:cubicBezTo>
                    <a:pt x="8949" y="8344"/>
                    <a:pt x="8964" y="8368"/>
                    <a:pt x="8962" y="8368"/>
                  </a:cubicBezTo>
                  <a:cubicBezTo>
                    <a:pt x="8957" y="8368"/>
                    <a:pt x="8898" y="8291"/>
                    <a:pt x="8827" y="8202"/>
                  </a:cubicBezTo>
                  <a:close/>
                  <a:moveTo>
                    <a:pt x="9556" y="10244"/>
                  </a:moveTo>
                  <a:cubicBezTo>
                    <a:pt x="9564" y="10321"/>
                    <a:pt x="9570" y="10375"/>
                    <a:pt x="9570" y="10375"/>
                  </a:cubicBezTo>
                  <a:cubicBezTo>
                    <a:pt x="9570" y="10326"/>
                    <a:pt x="9564" y="10283"/>
                    <a:pt x="9556" y="10244"/>
                  </a:cubicBezTo>
                  <a:close/>
                  <a:moveTo>
                    <a:pt x="9460" y="11915"/>
                  </a:moveTo>
                  <a:cubicBezTo>
                    <a:pt x="9460" y="12048"/>
                    <a:pt x="9338" y="12263"/>
                    <a:pt x="9316" y="12263"/>
                  </a:cubicBezTo>
                  <a:cubicBezTo>
                    <a:pt x="9302" y="12263"/>
                    <a:pt x="9330" y="12173"/>
                    <a:pt x="9460" y="11915"/>
                  </a:cubicBezTo>
                  <a:close/>
                  <a:moveTo>
                    <a:pt x="5786" y="0"/>
                  </a:moveTo>
                  <a:cubicBezTo>
                    <a:pt x="4811" y="0"/>
                    <a:pt x="3828" y="124"/>
                    <a:pt x="2860" y="366"/>
                  </a:cubicBezTo>
                  <a:cubicBezTo>
                    <a:pt x="991" y="806"/>
                    <a:pt x="1" y="2786"/>
                    <a:pt x="441" y="4545"/>
                  </a:cubicBezTo>
                  <a:cubicBezTo>
                    <a:pt x="903" y="6118"/>
                    <a:pt x="2300" y="7069"/>
                    <a:pt x="3845" y="7069"/>
                  </a:cubicBezTo>
                  <a:cubicBezTo>
                    <a:pt x="4137" y="7069"/>
                    <a:pt x="4434" y="7035"/>
                    <a:pt x="4730" y="6965"/>
                  </a:cubicBezTo>
                  <a:lnTo>
                    <a:pt x="5280" y="6855"/>
                  </a:lnTo>
                  <a:lnTo>
                    <a:pt x="6380" y="6855"/>
                  </a:lnTo>
                  <a:cubicBezTo>
                    <a:pt x="6600" y="6855"/>
                    <a:pt x="6918" y="6953"/>
                    <a:pt x="6779" y="6953"/>
                  </a:cubicBezTo>
                  <a:cubicBezTo>
                    <a:pt x="6710" y="6953"/>
                    <a:pt x="6527" y="6928"/>
                    <a:pt x="6160" y="6855"/>
                  </a:cubicBezTo>
                  <a:lnTo>
                    <a:pt x="6160" y="6855"/>
                  </a:lnTo>
                  <a:lnTo>
                    <a:pt x="6600" y="6965"/>
                  </a:lnTo>
                  <a:cubicBezTo>
                    <a:pt x="6827" y="6965"/>
                    <a:pt x="7054" y="7017"/>
                    <a:pt x="7280" y="7085"/>
                  </a:cubicBezTo>
                  <a:lnTo>
                    <a:pt x="7280" y="7085"/>
                  </a:lnTo>
                  <a:lnTo>
                    <a:pt x="7700" y="7295"/>
                  </a:lnTo>
                  <a:lnTo>
                    <a:pt x="7920" y="7405"/>
                  </a:lnTo>
                  <a:lnTo>
                    <a:pt x="7920" y="7405"/>
                  </a:lnTo>
                  <a:cubicBezTo>
                    <a:pt x="8360" y="7845"/>
                    <a:pt x="8360" y="7735"/>
                    <a:pt x="8580" y="7955"/>
                  </a:cubicBezTo>
                  <a:lnTo>
                    <a:pt x="8580" y="7955"/>
                  </a:lnTo>
                  <a:lnTo>
                    <a:pt x="8580" y="7955"/>
                  </a:lnTo>
                  <a:cubicBezTo>
                    <a:pt x="8581" y="7956"/>
                    <a:pt x="8690" y="8066"/>
                    <a:pt x="8690" y="8175"/>
                  </a:cubicBezTo>
                  <a:cubicBezTo>
                    <a:pt x="8800" y="8175"/>
                    <a:pt x="9020" y="8615"/>
                    <a:pt x="9130" y="8835"/>
                  </a:cubicBezTo>
                  <a:cubicBezTo>
                    <a:pt x="9215" y="9006"/>
                    <a:pt x="9234" y="9110"/>
                    <a:pt x="9290" y="9200"/>
                  </a:cubicBezTo>
                  <a:lnTo>
                    <a:pt x="9290" y="9200"/>
                  </a:lnTo>
                  <a:cubicBezTo>
                    <a:pt x="9381" y="9455"/>
                    <a:pt x="9460" y="9655"/>
                    <a:pt x="9460" y="9935"/>
                  </a:cubicBezTo>
                  <a:cubicBezTo>
                    <a:pt x="9460" y="10020"/>
                    <a:pt x="9526" y="10106"/>
                    <a:pt x="9556" y="10244"/>
                  </a:cubicBezTo>
                  <a:lnTo>
                    <a:pt x="9556" y="10244"/>
                  </a:lnTo>
                  <a:cubicBezTo>
                    <a:pt x="9536" y="10050"/>
                    <a:pt x="9506" y="9712"/>
                    <a:pt x="9530" y="9712"/>
                  </a:cubicBezTo>
                  <a:lnTo>
                    <a:pt x="9530" y="9712"/>
                  </a:lnTo>
                  <a:cubicBezTo>
                    <a:pt x="9537" y="9712"/>
                    <a:pt x="9550" y="9745"/>
                    <a:pt x="9570" y="9825"/>
                  </a:cubicBezTo>
                  <a:lnTo>
                    <a:pt x="9570" y="10045"/>
                  </a:lnTo>
                  <a:cubicBezTo>
                    <a:pt x="9570" y="10375"/>
                    <a:pt x="9570" y="10595"/>
                    <a:pt x="9570" y="10925"/>
                  </a:cubicBezTo>
                  <a:cubicBezTo>
                    <a:pt x="9570" y="11145"/>
                    <a:pt x="9570" y="11255"/>
                    <a:pt x="9570" y="11365"/>
                  </a:cubicBezTo>
                  <a:cubicBezTo>
                    <a:pt x="9570" y="11365"/>
                    <a:pt x="9654" y="10775"/>
                    <a:pt x="9675" y="10775"/>
                  </a:cubicBezTo>
                  <a:cubicBezTo>
                    <a:pt x="9678" y="10775"/>
                    <a:pt x="9680" y="10787"/>
                    <a:pt x="9680" y="10815"/>
                  </a:cubicBezTo>
                  <a:cubicBezTo>
                    <a:pt x="9680" y="10815"/>
                    <a:pt x="9680" y="10925"/>
                    <a:pt x="9680" y="11035"/>
                  </a:cubicBezTo>
                  <a:cubicBezTo>
                    <a:pt x="9584" y="11322"/>
                    <a:pt x="9488" y="11610"/>
                    <a:pt x="9465" y="11825"/>
                  </a:cubicBezTo>
                  <a:lnTo>
                    <a:pt x="9465" y="11825"/>
                  </a:lnTo>
                  <a:cubicBezTo>
                    <a:pt x="9427" y="11907"/>
                    <a:pt x="9383" y="11991"/>
                    <a:pt x="9350" y="12025"/>
                  </a:cubicBezTo>
                  <a:cubicBezTo>
                    <a:pt x="9258" y="12116"/>
                    <a:pt x="8939" y="12588"/>
                    <a:pt x="8834" y="12871"/>
                  </a:cubicBezTo>
                  <a:lnTo>
                    <a:pt x="8834" y="12871"/>
                  </a:lnTo>
                  <a:lnTo>
                    <a:pt x="8686" y="13018"/>
                  </a:lnTo>
                  <a:lnTo>
                    <a:pt x="8686" y="13018"/>
                  </a:lnTo>
                  <a:cubicBezTo>
                    <a:pt x="8469" y="13236"/>
                    <a:pt x="8359" y="13345"/>
                    <a:pt x="8140" y="13454"/>
                  </a:cubicBezTo>
                  <a:cubicBezTo>
                    <a:pt x="7810" y="13674"/>
                    <a:pt x="7370" y="13784"/>
                    <a:pt x="7040" y="14004"/>
                  </a:cubicBezTo>
                  <a:cubicBezTo>
                    <a:pt x="6270" y="14444"/>
                    <a:pt x="5610" y="15214"/>
                    <a:pt x="5390" y="16094"/>
                  </a:cubicBezTo>
                  <a:cubicBezTo>
                    <a:pt x="5170" y="16974"/>
                    <a:pt x="5280" y="17854"/>
                    <a:pt x="5830" y="18734"/>
                  </a:cubicBezTo>
                  <a:cubicBezTo>
                    <a:pt x="6270" y="19504"/>
                    <a:pt x="6930" y="20054"/>
                    <a:pt x="7810" y="20274"/>
                  </a:cubicBezTo>
                  <a:cubicBezTo>
                    <a:pt x="8103" y="20347"/>
                    <a:pt x="8409" y="20384"/>
                    <a:pt x="8714" y="20384"/>
                  </a:cubicBezTo>
                  <a:cubicBezTo>
                    <a:pt x="9325" y="20384"/>
                    <a:pt x="9936" y="20237"/>
                    <a:pt x="10450" y="19944"/>
                  </a:cubicBezTo>
                  <a:lnTo>
                    <a:pt x="10340" y="19944"/>
                  </a:lnTo>
                  <a:cubicBezTo>
                    <a:pt x="14079" y="18294"/>
                    <a:pt x="16389" y="14554"/>
                    <a:pt x="16389" y="10485"/>
                  </a:cubicBezTo>
                  <a:cubicBezTo>
                    <a:pt x="16389" y="6525"/>
                    <a:pt x="14189" y="2895"/>
                    <a:pt x="10670"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 name="Google Shape;2582;p44">
              <a:extLst>
                <a:ext uri="{FF2B5EF4-FFF2-40B4-BE49-F238E27FC236}">
                  <a16:creationId xmlns:a16="http://schemas.microsoft.com/office/drawing/2014/main" id="{5ED324F2-F479-4A40-3E21-8213C551D18B}"/>
                </a:ext>
              </a:extLst>
            </p:cNvPr>
            <p:cNvSpPr/>
            <p:nvPr/>
          </p:nvSpPr>
          <p:spPr>
            <a:xfrm>
              <a:off x="4597325" y="2076550"/>
              <a:ext cx="455550" cy="512025"/>
            </a:xfrm>
            <a:custGeom>
              <a:avLst/>
              <a:gdLst/>
              <a:ahLst/>
              <a:cxnLst/>
              <a:rect l="l" t="t" r="r" b="b"/>
              <a:pathLst>
                <a:path w="18222" h="20481" extrusionOk="0">
                  <a:moveTo>
                    <a:pt x="10240" y="8314"/>
                  </a:moveTo>
                  <a:cubicBezTo>
                    <a:pt x="10240" y="8314"/>
                    <a:pt x="10258" y="8358"/>
                    <a:pt x="10303" y="8470"/>
                  </a:cubicBezTo>
                  <a:cubicBezTo>
                    <a:pt x="10303" y="8472"/>
                    <a:pt x="10303" y="8474"/>
                    <a:pt x="10303" y="8476"/>
                  </a:cubicBezTo>
                  <a:lnTo>
                    <a:pt x="10303" y="8476"/>
                  </a:lnTo>
                  <a:cubicBezTo>
                    <a:pt x="10268" y="8386"/>
                    <a:pt x="10240" y="8314"/>
                    <a:pt x="10240" y="8314"/>
                  </a:cubicBezTo>
                  <a:close/>
                  <a:moveTo>
                    <a:pt x="10462" y="9147"/>
                  </a:moveTo>
                  <a:cubicBezTo>
                    <a:pt x="10470" y="9197"/>
                    <a:pt x="10489" y="9282"/>
                    <a:pt x="10524" y="9412"/>
                  </a:cubicBezTo>
                  <a:lnTo>
                    <a:pt x="10524" y="9412"/>
                  </a:lnTo>
                  <a:cubicBezTo>
                    <a:pt x="10506" y="9321"/>
                    <a:pt x="10488" y="9230"/>
                    <a:pt x="10462" y="9147"/>
                  </a:cubicBezTo>
                  <a:close/>
                  <a:moveTo>
                    <a:pt x="10524" y="9412"/>
                  </a:moveTo>
                  <a:cubicBezTo>
                    <a:pt x="10551" y="9547"/>
                    <a:pt x="10579" y="9682"/>
                    <a:pt x="10633" y="9790"/>
                  </a:cubicBezTo>
                  <a:cubicBezTo>
                    <a:pt x="10586" y="9635"/>
                    <a:pt x="10551" y="9510"/>
                    <a:pt x="10524" y="9412"/>
                  </a:cubicBezTo>
                  <a:close/>
                  <a:moveTo>
                    <a:pt x="9880" y="12330"/>
                  </a:moveTo>
                  <a:cubicBezTo>
                    <a:pt x="9718" y="12516"/>
                    <a:pt x="9662" y="12587"/>
                    <a:pt x="9666" y="12587"/>
                  </a:cubicBezTo>
                  <a:cubicBezTo>
                    <a:pt x="9672" y="12587"/>
                    <a:pt x="9776" y="12470"/>
                    <a:pt x="9880" y="12330"/>
                  </a:cubicBezTo>
                  <a:close/>
                  <a:moveTo>
                    <a:pt x="9568" y="12853"/>
                  </a:moveTo>
                  <a:cubicBezTo>
                    <a:pt x="9575" y="12853"/>
                    <a:pt x="9537" y="12888"/>
                    <a:pt x="9423" y="12979"/>
                  </a:cubicBezTo>
                  <a:cubicBezTo>
                    <a:pt x="9385" y="12992"/>
                    <a:pt x="9349" y="13006"/>
                    <a:pt x="9314" y="13021"/>
                  </a:cubicBezTo>
                  <a:lnTo>
                    <a:pt x="9314" y="13021"/>
                  </a:lnTo>
                  <a:cubicBezTo>
                    <a:pt x="9431" y="12939"/>
                    <a:pt x="9557" y="12853"/>
                    <a:pt x="9568" y="12853"/>
                  </a:cubicBezTo>
                  <a:close/>
                  <a:moveTo>
                    <a:pt x="9777" y="1"/>
                  </a:moveTo>
                  <a:cubicBezTo>
                    <a:pt x="9472"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69" y="7616"/>
                    <a:pt x="9863" y="7810"/>
                  </a:cubicBezTo>
                  <a:lnTo>
                    <a:pt x="9973" y="8030"/>
                  </a:lnTo>
                  <a:cubicBezTo>
                    <a:pt x="10127" y="8184"/>
                    <a:pt x="10227" y="8392"/>
                    <a:pt x="10311" y="8578"/>
                  </a:cubicBezTo>
                  <a:lnTo>
                    <a:pt x="10311" y="8578"/>
                  </a:lnTo>
                  <a:cubicBezTo>
                    <a:pt x="10336" y="8759"/>
                    <a:pt x="10413" y="8928"/>
                    <a:pt x="10413" y="9020"/>
                  </a:cubicBezTo>
                  <a:cubicBezTo>
                    <a:pt x="10432" y="9059"/>
                    <a:pt x="10448" y="9102"/>
                    <a:pt x="10462" y="9147"/>
                  </a:cubicBezTo>
                  <a:lnTo>
                    <a:pt x="10462" y="9147"/>
                  </a:lnTo>
                  <a:cubicBezTo>
                    <a:pt x="10456"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3" y="10640"/>
                    <a:pt x="10563" y="10879"/>
                    <a:pt x="10523" y="11000"/>
                  </a:cubicBezTo>
                  <a:cubicBezTo>
                    <a:pt x="10468" y="11165"/>
                    <a:pt x="10413" y="11302"/>
                    <a:pt x="10358" y="11440"/>
                  </a:cubicBezTo>
                  <a:lnTo>
                    <a:pt x="10358" y="11440"/>
                  </a:lnTo>
                  <a:lnTo>
                    <a:pt x="10303" y="11550"/>
                  </a:lnTo>
                  <a:cubicBezTo>
                    <a:pt x="10303" y="11561"/>
                    <a:pt x="10301" y="11573"/>
                    <a:pt x="10299" y="11587"/>
                  </a:cubicBezTo>
                  <a:lnTo>
                    <a:pt x="10299" y="11587"/>
                  </a:lnTo>
                  <a:cubicBezTo>
                    <a:pt x="10274" y="11652"/>
                    <a:pt x="10249" y="11718"/>
                    <a:pt x="10223" y="11790"/>
                  </a:cubicBezTo>
                  <a:lnTo>
                    <a:pt x="10223" y="11790"/>
                  </a:lnTo>
                  <a:cubicBezTo>
                    <a:pt x="10184" y="11866"/>
                    <a:pt x="10133" y="11939"/>
                    <a:pt x="10083" y="11990"/>
                  </a:cubicBezTo>
                  <a:cubicBezTo>
                    <a:pt x="10051"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2" y="13587"/>
                    <a:pt x="7825" y="13619"/>
                  </a:cubicBezTo>
                  <a:lnTo>
                    <a:pt x="7825" y="13619"/>
                  </a:lnTo>
                  <a:cubicBezTo>
                    <a:pt x="7883" y="13612"/>
                    <a:pt x="7925" y="13608"/>
                    <a:pt x="7937" y="13608"/>
                  </a:cubicBezTo>
                  <a:cubicBezTo>
                    <a:pt x="7954" y="13608"/>
                    <a:pt x="7912" y="13616"/>
                    <a:pt x="7773" y="13639"/>
                  </a:cubicBezTo>
                  <a:lnTo>
                    <a:pt x="7663" y="13639"/>
                  </a:lnTo>
                  <a:cubicBezTo>
                    <a:pt x="7724" y="13639"/>
                    <a:pt x="7776" y="13631"/>
                    <a:pt x="7825" y="13619"/>
                  </a:cubicBezTo>
                  <a:lnTo>
                    <a:pt x="7825" y="13619"/>
                  </a:lnTo>
                  <a:cubicBezTo>
                    <a:pt x="7775" y="13624"/>
                    <a:pt x="7712" y="13632"/>
                    <a:pt x="7649" y="13639"/>
                  </a:cubicBezTo>
                  <a:lnTo>
                    <a:pt x="6673" y="13639"/>
                  </a:lnTo>
                  <a:cubicBezTo>
                    <a:pt x="6673" y="13639"/>
                    <a:pt x="6013" y="13529"/>
                    <a:pt x="5903" y="13529"/>
                  </a:cubicBezTo>
                  <a:cubicBezTo>
                    <a:pt x="5536" y="13429"/>
                    <a:pt x="5187" y="13382"/>
                    <a:pt x="4858" y="13382"/>
                  </a:cubicBezTo>
                  <a:cubicBezTo>
                    <a:pt x="1235" y="13382"/>
                    <a:pt x="0" y="19020"/>
                    <a:pt x="4033" y="20129"/>
                  </a:cubicBezTo>
                  <a:cubicBezTo>
                    <a:pt x="4984" y="20366"/>
                    <a:pt x="5955" y="20481"/>
                    <a:pt x="6921" y="20481"/>
                  </a:cubicBezTo>
                  <a:cubicBezTo>
                    <a:pt x="8189" y="20481"/>
                    <a:pt x="9446" y="20283"/>
                    <a:pt x="10633" y="19909"/>
                  </a:cubicBezTo>
                  <a:cubicBezTo>
                    <a:pt x="12722" y="19139"/>
                    <a:pt x="14482" y="17819"/>
                    <a:pt x="15692" y="15949"/>
                  </a:cubicBezTo>
                  <a:cubicBezTo>
                    <a:pt x="18002" y="12649"/>
                    <a:pt x="18222" y="8470"/>
                    <a:pt x="16352" y="4950"/>
                  </a:cubicBezTo>
                  <a:cubicBezTo>
                    <a:pt x="15362" y="297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 name="Google Shape;2583;p44">
              <a:extLst>
                <a:ext uri="{FF2B5EF4-FFF2-40B4-BE49-F238E27FC236}">
                  <a16:creationId xmlns:a16="http://schemas.microsoft.com/office/drawing/2014/main" id="{CD3B2D91-0792-1E53-E70E-DEAF882EEA13}"/>
                </a:ext>
              </a:extLst>
            </p:cNvPr>
            <p:cNvSpPr/>
            <p:nvPr/>
          </p:nvSpPr>
          <p:spPr>
            <a:xfrm>
              <a:off x="3958475" y="20784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29" y="7518"/>
                    <a:pt x="8100" y="7495"/>
                  </a:cubicBezTo>
                  <a:close/>
                  <a:moveTo>
                    <a:pt x="8827" y="8202"/>
                  </a:moveTo>
                  <a:lnTo>
                    <a:pt x="8909" y="8285"/>
                  </a:lnTo>
                  <a:cubicBezTo>
                    <a:pt x="8949" y="8344"/>
                    <a:pt x="8963" y="8368"/>
                    <a:pt x="8961" y="8368"/>
                  </a:cubicBezTo>
                  <a:cubicBezTo>
                    <a:pt x="8957" y="8368"/>
                    <a:pt x="8898" y="8291"/>
                    <a:pt x="8827" y="8202"/>
                  </a:cubicBezTo>
                  <a:close/>
                  <a:moveTo>
                    <a:pt x="9553" y="10230"/>
                  </a:moveTo>
                  <a:cubicBezTo>
                    <a:pt x="9563" y="10273"/>
                    <a:pt x="9569" y="10320"/>
                    <a:pt x="9569" y="10375"/>
                  </a:cubicBezTo>
                  <a:cubicBezTo>
                    <a:pt x="9569" y="10375"/>
                    <a:pt x="9563" y="10314"/>
                    <a:pt x="9553" y="10230"/>
                  </a:cubicBezTo>
                  <a:close/>
                  <a:moveTo>
                    <a:pt x="9426" y="11683"/>
                  </a:moveTo>
                  <a:cubicBezTo>
                    <a:pt x="9407" y="11769"/>
                    <a:pt x="9383" y="11847"/>
                    <a:pt x="9349" y="11915"/>
                  </a:cubicBezTo>
                  <a:cubicBezTo>
                    <a:pt x="9387" y="11802"/>
                    <a:pt x="9411" y="11728"/>
                    <a:pt x="9426" y="11683"/>
                  </a:cubicBezTo>
                  <a:close/>
                  <a:moveTo>
                    <a:pt x="9349" y="11915"/>
                  </a:moveTo>
                  <a:cubicBezTo>
                    <a:pt x="9349" y="12048"/>
                    <a:pt x="9228" y="12263"/>
                    <a:pt x="9206" y="12263"/>
                  </a:cubicBezTo>
                  <a:cubicBezTo>
                    <a:pt x="9192" y="12263"/>
                    <a:pt x="9220" y="12173"/>
                    <a:pt x="9349" y="11915"/>
                  </a:cubicBezTo>
                  <a:close/>
                  <a:moveTo>
                    <a:pt x="8250" y="13344"/>
                  </a:moveTo>
                  <a:cubicBezTo>
                    <a:pt x="8150" y="13419"/>
                    <a:pt x="8113" y="13449"/>
                    <a:pt x="8114" y="13449"/>
                  </a:cubicBezTo>
                  <a:cubicBezTo>
                    <a:pt x="8115" y="13449"/>
                    <a:pt x="8174" y="13405"/>
                    <a:pt x="8250" y="13344"/>
                  </a:cubicBezTo>
                  <a:close/>
                  <a:moveTo>
                    <a:pt x="5786" y="0"/>
                  </a:moveTo>
                  <a:cubicBezTo>
                    <a:pt x="4810" y="0"/>
                    <a:pt x="3828" y="124"/>
                    <a:pt x="2860" y="366"/>
                  </a:cubicBezTo>
                  <a:cubicBezTo>
                    <a:pt x="990" y="806"/>
                    <a:pt x="0" y="2786"/>
                    <a:pt x="440" y="4545"/>
                  </a:cubicBezTo>
                  <a:cubicBezTo>
                    <a:pt x="903" y="6118"/>
                    <a:pt x="2300" y="7069"/>
                    <a:pt x="3780" y="7069"/>
                  </a:cubicBezTo>
                  <a:cubicBezTo>
                    <a:pt x="4059" y="7069"/>
                    <a:pt x="4341" y="7035"/>
                    <a:pt x="4620" y="6965"/>
                  </a:cubicBezTo>
                  <a:lnTo>
                    <a:pt x="5280" y="6855"/>
                  </a:lnTo>
                  <a:lnTo>
                    <a:pt x="6380" y="6855"/>
                  </a:lnTo>
                  <a:cubicBezTo>
                    <a:pt x="6600" y="6855"/>
                    <a:pt x="6917" y="6953"/>
                    <a:pt x="6779" y="6953"/>
                  </a:cubicBezTo>
                  <a:cubicBezTo>
                    <a:pt x="6710" y="6953"/>
                    <a:pt x="6526" y="6928"/>
                    <a:pt x="6160" y="6855"/>
                  </a:cubicBezTo>
                  <a:lnTo>
                    <a:pt x="6160" y="6855"/>
                  </a:lnTo>
                  <a:lnTo>
                    <a:pt x="6600" y="6965"/>
                  </a:lnTo>
                  <a:cubicBezTo>
                    <a:pt x="6826" y="6965"/>
                    <a:pt x="7053" y="7017"/>
                    <a:pt x="7280" y="7085"/>
                  </a:cubicBezTo>
                  <a:lnTo>
                    <a:pt x="7280" y="7085"/>
                  </a:lnTo>
                  <a:lnTo>
                    <a:pt x="7700" y="7295"/>
                  </a:lnTo>
                  <a:lnTo>
                    <a:pt x="7920" y="7405"/>
                  </a:lnTo>
                  <a:lnTo>
                    <a:pt x="7920" y="7405"/>
                  </a:lnTo>
                  <a:cubicBezTo>
                    <a:pt x="8360" y="7845"/>
                    <a:pt x="8360" y="7735"/>
                    <a:pt x="8579" y="7955"/>
                  </a:cubicBezTo>
                  <a:lnTo>
                    <a:pt x="8579" y="7955"/>
                  </a:lnTo>
                  <a:lnTo>
                    <a:pt x="8579" y="7955"/>
                  </a:lnTo>
                  <a:cubicBezTo>
                    <a:pt x="8581" y="7956"/>
                    <a:pt x="8689" y="8066"/>
                    <a:pt x="8689" y="8175"/>
                  </a:cubicBezTo>
                  <a:cubicBezTo>
                    <a:pt x="8799" y="8175"/>
                    <a:pt x="9019" y="8615"/>
                    <a:pt x="9129" y="8835"/>
                  </a:cubicBezTo>
                  <a:cubicBezTo>
                    <a:pt x="9215" y="9006"/>
                    <a:pt x="9234" y="9110"/>
                    <a:pt x="9290" y="9200"/>
                  </a:cubicBezTo>
                  <a:lnTo>
                    <a:pt x="9290" y="9200"/>
                  </a:lnTo>
                  <a:cubicBezTo>
                    <a:pt x="9381" y="9455"/>
                    <a:pt x="9459" y="9655"/>
                    <a:pt x="9459" y="9935"/>
                  </a:cubicBezTo>
                  <a:lnTo>
                    <a:pt x="9459" y="10045"/>
                  </a:lnTo>
                  <a:cubicBezTo>
                    <a:pt x="9459" y="10375"/>
                    <a:pt x="9459" y="10595"/>
                    <a:pt x="9459" y="10925"/>
                  </a:cubicBezTo>
                  <a:cubicBezTo>
                    <a:pt x="9459" y="11145"/>
                    <a:pt x="9459" y="11255"/>
                    <a:pt x="9459" y="11365"/>
                  </a:cubicBezTo>
                  <a:cubicBezTo>
                    <a:pt x="9459" y="11365"/>
                    <a:pt x="9544" y="10775"/>
                    <a:pt x="9565" y="10775"/>
                  </a:cubicBezTo>
                  <a:cubicBezTo>
                    <a:pt x="9568" y="10775"/>
                    <a:pt x="9569" y="10787"/>
                    <a:pt x="9569" y="10815"/>
                  </a:cubicBezTo>
                  <a:cubicBezTo>
                    <a:pt x="9569" y="10815"/>
                    <a:pt x="9569" y="10925"/>
                    <a:pt x="9569" y="11035"/>
                  </a:cubicBezTo>
                  <a:cubicBezTo>
                    <a:pt x="9499" y="11246"/>
                    <a:pt x="9473" y="11458"/>
                    <a:pt x="9435" y="11641"/>
                  </a:cubicBezTo>
                  <a:lnTo>
                    <a:pt x="9435" y="11641"/>
                  </a:lnTo>
                  <a:cubicBezTo>
                    <a:pt x="9406" y="11707"/>
                    <a:pt x="9304" y="11960"/>
                    <a:pt x="9239" y="12025"/>
                  </a:cubicBezTo>
                  <a:cubicBezTo>
                    <a:pt x="9148" y="12116"/>
                    <a:pt x="8828" y="12588"/>
                    <a:pt x="8723" y="12871"/>
                  </a:cubicBezTo>
                  <a:lnTo>
                    <a:pt x="8723" y="12871"/>
                  </a:lnTo>
                  <a:lnTo>
                    <a:pt x="8360" y="13234"/>
                  </a:lnTo>
                  <a:lnTo>
                    <a:pt x="8250" y="13344"/>
                  </a:lnTo>
                  <a:lnTo>
                    <a:pt x="8250" y="13344"/>
                  </a:lnTo>
                  <a:cubicBezTo>
                    <a:pt x="8349" y="13265"/>
                    <a:pt x="8476" y="13157"/>
                    <a:pt x="8540" y="13083"/>
                  </a:cubicBezTo>
                  <a:lnTo>
                    <a:pt x="8540" y="13083"/>
                  </a:lnTo>
                  <a:cubicBezTo>
                    <a:pt x="8423" y="13258"/>
                    <a:pt x="8238" y="13356"/>
                    <a:pt x="8140" y="13454"/>
                  </a:cubicBezTo>
                  <a:cubicBezTo>
                    <a:pt x="7700" y="13674"/>
                    <a:pt x="7370" y="13784"/>
                    <a:pt x="6930" y="14004"/>
                  </a:cubicBezTo>
                  <a:cubicBezTo>
                    <a:pt x="6160" y="14444"/>
                    <a:pt x="5500" y="15214"/>
                    <a:pt x="5280" y="16094"/>
                  </a:cubicBezTo>
                  <a:cubicBezTo>
                    <a:pt x="5060" y="16974"/>
                    <a:pt x="5170" y="17854"/>
                    <a:pt x="5610" y="18734"/>
                  </a:cubicBezTo>
                  <a:cubicBezTo>
                    <a:pt x="6050" y="19504"/>
                    <a:pt x="6820" y="20054"/>
                    <a:pt x="7700" y="20274"/>
                  </a:cubicBezTo>
                  <a:cubicBezTo>
                    <a:pt x="7993" y="20347"/>
                    <a:pt x="8298" y="20384"/>
                    <a:pt x="8604" y="20384"/>
                  </a:cubicBezTo>
                  <a:cubicBezTo>
                    <a:pt x="9215" y="20384"/>
                    <a:pt x="9826" y="20237"/>
                    <a:pt x="10339" y="19944"/>
                  </a:cubicBezTo>
                  <a:cubicBezTo>
                    <a:pt x="14079" y="18294"/>
                    <a:pt x="16389" y="14554"/>
                    <a:pt x="16389" y="10485"/>
                  </a:cubicBezTo>
                  <a:cubicBezTo>
                    <a:pt x="16389" y="6525"/>
                    <a:pt x="14189" y="2895"/>
                    <a:pt x="10669"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 name="Google Shape;2584;p44">
              <a:extLst>
                <a:ext uri="{FF2B5EF4-FFF2-40B4-BE49-F238E27FC236}">
                  <a16:creationId xmlns:a16="http://schemas.microsoft.com/office/drawing/2014/main" id="{0732F3C3-CAEA-4862-F4EC-F069D44718EA}"/>
                </a:ext>
              </a:extLst>
            </p:cNvPr>
            <p:cNvSpPr/>
            <p:nvPr/>
          </p:nvSpPr>
          <p:spPr>
            <a:xfrm>
              <a:off x="3266450" y="2076550"/>
              <a:ext cx="455575" cy="512025"/>
            </a:xfrm>
            <a:custGeom>
              <a:avLst/>
              <a:gdLst/>
              <a:ahLst/>
              <a:cxnLst/>
              <a:rect l="l" t="t" r="r" b="b"/>
              <a:pathLst>
                <a:path w="18223" h="20481" extrusionOk="0">
                  <a:moveTo>
                    <a:pt x="10241" y="8314"/>
                  </a:moveTo>
                  <a:cubicBezTo>
                    <a:pt x="10241" y="8314"/>
                    <a:pt x="10258" y="8358"/>
                    <a:pt x="10303" y="8470"/>
                  </a:cubicBezTo>
                  <a:cubicBezTo>
                    <a:pt x="10303" y="8472"/>
                    <a:pt x="10303" y="8474"/>
                    <a:pt x="10303" y="8476"/>
                  </a:cubicBezTo>
                  <a:lnTo>
                    <a:pt x="10303" y="8476"/>
                  </a:lnTo>
                  <a:cubicBezTo>
                    <a:pt x="10269" y="8386"/>
                    <a:pt x="10240" y="8314"/>
                    <a:pt x="10241" y="8314"/>
                  </a:cubicBezTo>
                  <a:close/>
                  <a:moveTo>
                    <a:pt x="10463" y="9147"/>
                  </a:moveTo>
                  <a:cubicBezTo>
                    <a:pt x="10470" y="9197"/>
                    <a:pt x="10490" y="9282"/>
                    <a:pt x="10525" y="9412"/>
                  </a:cubicBezTo>
                  <a:lnTo>
                    <a:pt x="10525" y="9412"/>
                  </a:lnTo>
                  <a:cubicBezTo>
                    <a:pt x="10506" y="9321"/>
                    <a:pt x="10488" y="9230"/>
                    <a:pt x="10463" y="9147"/>
                  </a:cubicBezTo>
                  <a:close/>
                  <a:moveTo>
                    <a:pt x="10525" y="9412"/>
                  </a:moveTo>
                  <a:cubicBezTo>
                    <a:pt x="10552" y="9547"/>
                    <a:pt x="10579" y="9682"/>
                    <a:pt x="10633" y="9790"/>
                  </a:cubicBezTo>
                  <a:cubicBezTo>
                    <a:pt x="10587" y="9635"/>
                    <a:pt x="10551" y="9510"/>
                    <a:pt x="10525" y="9412"/>
                  </a:cubicBezTo>
                  <a:close/>
                  <a:moveTo>
                    <a:pt x="9881" y="12330"/>
                  </a:moveTo>
                  <a:cubicBezTo>
                    <a:pt x="9718" y="12516"/>
                    <a:pt x="9663" y="12587"/>
                    <a:pt x="9667" y="12587"/>
                  </a:cubicBezTo>
                  <a:cubicBezTo>
                    <a:pt x="9672" y="12587"/>
                    <a:pt x="9776" y="12470"/>
                    <a:pt x="9881" y="12330"/>
                  </a:cubicBezTo>
                  <a:close/>
                  <a:moveTo>
                    <a:pt x="9569" y="12853"/>
                  </a:moveTo>
                  <a:cubicBezTo>
                    <a:pt x="9576" y="12853"/>
                    <a:pt x="9538" y="12888"/>
                    <a:pt x="9423" y="12979"/>
                  </a:cubicBezTo>
                  <a:cubicBezTo>
                    <a:pt x="9386" y="12992"/>
                    <a:pt x="9350" y="13006"/>
                    <a:pt x="9315" y="13021"/>
                  </a:cubicBezTo>
                  <a:lnTo>
                    <a:pt x="9315" y="13021"/>
                  </a:lnTo>
                  <a:cubicBezTo>
                    <a:pt x="9432" y="12939"/>
                    <a:pt x="9557" y="12853"/>
                    <a:pt x="9569" y="12853"/>
                  </a:cubicBezTo>
                  <a:close/>
                  <a:moveTo>
                    <a:pt x="9778" y="1"/>
                  </a:moveTo>
                  <a:cubicBezTo>
                    <a:pt x="9472" y="1"/>
                    <a:pt x="9167" y="37"/>
                    <a:pt x="8873" y="111"/>
                  </a:cubicBezTo>
                  <a:cubicBezTo>
                    <a:pt x="7993" y="331"/>
                    <a:pt x="7334" y="881"/>
                    <a:pt x="6784" y="1651"/>
                  </a:cubicBezTo>
                  <a:cubicBezTo>
                    <a:pt x="6014" y="3190"/>
                    <a:pt x="6344" y="5610"/>
                    <a:pt x="8103" y="6380"/>
                  </a:cubicBezTo>
                  <a:lnTo>
                    <a:pt x="7993" y="6490"/>
                  </a:lnTo>
                  <a:cubicBezTo>
                    <a:pt x="8323" y="6710"/>
                    <a:pt x="8653" y="6820"/>
                    <a:pt x="8983" y="7040"/>
                  </a:cubicBezTo>
                  <a:lnTo>
                    <a:pt x="9313" y="7260"/>
                  </a:lnTo>
                  <a:lnTo>
                    <a:pt x="9313" y="7260"/>
                  </a:lnTo>
                  <a:cubicBezTo>
                    <a:pt x="9561" y="7508"/>
                    <a:pt x="9670" y="7616"/>
                    <a:pt x="9863" y="7810"/>
                  </a:cubicBezTo>
                  <a:lnTo>
                    <a:pt x="9973" y="8030"/>
                  </a:lnTo>
                  <a:cubicBezTo>
                    <a:pt x="10127" y="8184"/>
                    <a:pt x="10227" y="8392"/>
                    <a:pt x="10311" y="8578"/>
                  </a:cubicBezTo>
                  <a:lnTo>
                    <a:pt x="10311" y="8578"/>
                  </a:lnTo>
                  <a:cubicBezTo>
                    <a:pt x="10336" y="8759"/>
                    <a:pt x="10413" y="8928"/>
                    <a:pt x="10413" y="9020"/>
                  </a:cubicBezTo>
                  <a:cubicBezTo>
                    <a:pt x="10433" y="9059"/>
                    <a:pt x="10449" y="9102"/>
                    <a:pt x="10463" y="9147"/>
                  </a:cubicBezTo>
                  <a:lnTo>
                    <a:pt x="10463" y="9147"/>
                  </a:lnTo>
                  <a:cubicBezTo>
                    <a:pt x="10457"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4" y="10640"/>
                    <a:pt x="10563" y="10879"/>
                    <a:pt x="10523" y="11000"/>
                  </a:cubicBezTo>
                  <a:cubicBezTo>
                    <a:pt x="10468" y="11165"/>
                    <a:pt x="10413" y="11302"/>
                    <a:pt x="10358" y="11440"/>
                  </a:cubicBezTo>
                  <a:lnTo>
                    <a:pt x="10358" y="11440"/>
                  </a:lnTo>
                  <a:lnTo>
                    <a:pt x="10303" y="11550"/>
                  </a:lnTo>
                  <a:cubicBezTo>
                    <a:pt x="10303" y="11561"/>
                    <a:pt x="10302" y="11573"/>
                    <a:pt x="10300" y="11587"/>
                  </a:cubicBezTo>
                  <a:lnTo>
                    <a:pt x="10300" y="11587"/>
                  </a:lnTo>
                  <a:cubicBezTo>
                    <a:pt x="10275" y="11652"/>
                    <a:pt x="10249" y="11718"/>
                    <a:pt x="10224" y="11790"/>
                  </a:cubicBezTo>
                  <a:lnTo>
                    <a:pt x="10224" y="11790"/>
                  </a:lnTo>
                  <a:cubicBezTo>
                    <a:pt x="10184" y="11866"/>
                    <a:pt x="10134" y="11939"/>
                    <a:pt x="10083" y="11990"/>
                  </a:cubicBezTo>
                  <a:cubicBezTo>
                    <a:pt x="10052" y="12084"/>
                    <a:pt x="9966" y="12215"/>
                    <a:pt x="9881" y="12330"/>
                  </a:cubicBezTo>
                  <a:lnTo>
                    <a:pt x="9881"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6" y="13619"/>
                  </a:cubicBezTo>
                  <a:lnTo>
                    <a:pt x="7826" y="13619"/>
                  </a:lnTo>
                  <a:cubicBezTo>
                    <a:pt x="7883" y="13612"/>
                    <a:pt x="7926" y="13608"/>
                    <a:pt x="7938" y="13608"/>
                  </a:cubicBezTo>
                  <a:cubicBezTo>
                    <a:pt x="7954" y="13608"/>
                    <a:pt x="7913" y="13616"/>
                    <a:pt x="7773" y="13639"/>
                  </a:cubicBezTo>
                  <a:lnTo>
                    <a:pt x="7663" y="13639"/>
                  </a:lnTo>
                  <a:cubicBezTo>
                    <a:pt x="7724" y="13639"/>
                    <a:pt x="7777" y="13631"/>
                    <a:pt x="7826" y="13619"/>
                  </a:cubicBezTo>
                  <a:lnTo>
                    <a:pt x="7826" y="13619"/>
                  </a:lnTo>
                  <a:cubicBezTo>
                    <a:pt x="7775" y="13624"/>
                    <a:pt x="7713" y="13632"/>
                    <a:pt x="7650" y="13639"/>
                  </a:cubicBezTo>
                  <a:lnTo>
                    <a:pt x="6674" y="13639"/>
                  </a:lnTo>
                  <a:cubicBezTo>
                    <a:pt x="6674" y="13639"/>
                    <a:pt x="6014" y="13529"/>
                    <a:pt x="5904" y="13529"/>
                  </a:cubicBezTo>
                  <a:cubicBezTo>
                    <a:pt x="5537" y="13429"/>
                    <a:pt x="5188" y="13382"/>
                    <a:pt x="4859" y="13382"/>
                  </a:cubicBezTo>
                  <a:cubicBezTo>
                    <a:pt x="1236" y="13382"/>
                    <a:pt x="1" y="19020"/>
                    <a:pt x="4034" y="20129"/>
                  </a:cubicBezTo>
                  <a:cubicBezTo>
                    <a:pt x="4985" y="20366"/>
                    <a:pt x="5956" y="20481"/>
                    <a:pt x="6921" y="20481"/>
                  </a:cubicBezTo>
                  <a:cubicBezTo>
                    <a:pt x="8189" y="20481"/>
                    <a:pt x="9447" y="20283"/>
                    <a:pt x="10633" y="19909"/>
                  </a:cubicBezTo>
                  <a:cubicBezTo>
                    <a:pt x="12723" y="19139"/>
                    <a:pt x="14483" y="17819"/>
                    <a:pt x="15693" y="15949"/>
                  </a:cubicBezTo>
                  <a:cubicBezTo>
                    <a:pt x="18002" y="12649"/>
                    <a:pt x="18222" y="8470"/>
                    <a:pt x="16353" y="4950"/>
                  </a:cubicBezTo>
                  <a:cubicBezTo>
                    <a:pt x="15363" y="297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 name="Google Shape;2585;p44">
              <a:extLst>
                <a:ext uri="{FF2B5EF4-FFF2-40B4-BE49-F238E27FC236}">
                  <a16:creationId xmlns:a16="http://schemas.microsoft.com/office/drawing/2014/main" id="{101E33C2-8AF2-D437-A528-F5E9F385AC89}"/>
                </a:ext>
              </a:extLst>
            </p:cNvPr>
            <p:cNvSpPr/>
            <p:nvPr/>
          </p:nvSpPr>
          <p:spPr>
            <a:xfrm>
              <a:off x="2627600" y="2078425"/>
              <a:ext cx="412500" cy="509600"/>
            </a:xfrm>
            <a:custGeom>
              <a:avLst/>
              <a:gdLst/>
              <a:ahLst/>
              <a:cxnLst/>
              <a:rect l="l" t="t" r="r" b="b"/>
              <a:pathLst>
                <a:path w="16500" h="20384" extrusionOk="0">
                  <a:moveTo>
                    <a:pt x="9460" y="11915"/>
                  </a:moveTo>
                  <a:cubicBezTo>
                    <a:pt x="9460" y="12048"/>
                    <a:pt x="9379" y="12263"/>
                    <a:pt x="9364" y="12263"/>
                  </a:cubicBezTo>
                  <a:cubicBezTo>
                    <a:pt x="9355" y="12263"/>
                    <a:pt x="9374" y="12173"/>
                    <a:pt x="9460" y="11915"/>
                  </a:cubicBezTo>
                  <a:close/>
                  <a:moveTo>
                    <a:pt x="8690" y="13014"/>
                  </a:moveTo>
                  <a:lnTo>
                    <a:pt x="8690" y="13014"/>
                  </a:lnTo>
                  <a:cubicBezTo>
                    <a:pt x="8676" y="13043"/>
                    <a:pt x="8662" y="13069"/>
                    <a:pt x="8648" y="13094"/>
                  </a:cubicBezTo>
                  <a:lnTo>
                    <a:pt x="8648" y="13094"/>
                  </a:lnTo>
                  <a:cubicBezTo>
                    <a:pt x="8674" y="13060"/>
                    <a:pt x="8690" y="13032"/>
                    <a:pt x="8690" y="13014"/>
                  </a:cubicBezTo>
                  <a:close/>
                  <a:moveTo>
                    <a:pt x="8648" y="13094"/>
                  </a:moveTo>
                  <a:lnTo>
                    <a:pt x="8648" y="13094"/>
                  </a:lnTo>
                  <a:cubicBezTo>
                    <a:pt x="8601" y="13153"/>
                    <a:pt x="8524" y="13231"/>
                    <a:pt x="8452" y="13299"/>
                  </a:cubicBezTo>
                  <a:lnTo>
                    <a:pt x="8452" y="13299"/>
                  </a:lnTo>
                  <a:lnTo>
                    <a:pt x="8524" y="13262"/>
                  </a:lnTo>
                  <a:lnTo>
                    <a:pt x="8524" y="13262"/>
                  </a:lnTo>
                  <a:cubicBezTo>
                    <a:pt x="8570" y="13214"/>
                    <a:pt x="8610" y="13160"/>
                    <a:pt x="8648" y="13094"/>
                  </a:cubicBezTo>
                  <a:close/>
                  <a:moveTo>
                    <a:pt x="5820" y="0"/>
                  </a:moveTo>
                  <a:cubicBezTo>
                    <a:pt x="4826" y="0"/>
                    <a:pt x="3828" y="124"/>
                    <a:pt x="2861" y="366"/>
                  </a:cubicBezTo>
                  <a:cubicBezTo>
                    <a:pt x="1101" y="806"/>
                    <a:pt x="1" y="2786"/>
                    <a:pt x="551" y="4545"/>
                  </a:cubicBezTo>
                  <a:cubicBezTo>
                    <a:pt x="1014" y="6118"/>
                    <a:pt x="2410" y="7069"/>
                    <a:pt x="3890" y="7069"/>
                  </a:cubicBezTo>
                  <a:cubicBezTo>
                    <a:pt x="4169" y="7069"/>
                    <a:pt x="4451" y="7035"/>
                    <a:pt x="4730" y="6965"/>
                  </a:cubicBezTo>
                  <a:lnTo>
                    <a:pt x="5390" y="6855"/>
                  </a:lnTo>
                  <a:lnTo>
                    <a:pt x="6380" y="6855"/>
                  </a:lnTo>
                  <a:cubicBezTo>
                    <a:pt x="6600" y="6855"/>
                    <a:pt x="6967" y="6953"/>
                    <a:pt x="6828" y="6953"/>
                  </a:cubicBezTo>
                  <a:cubicBezTo>
                    <a:pt x="6759" y="6953"/>
                    <a:pt x="6564" y="6928"/>
                    <a:pt x="6160" y="6855"/>
                  </a:cubicBezTo>
                  <a:lnTo>
                    <a:pt x="6160" y="6855"/>
                  </a:lnTo>
                  <a:lnTo>
                    <a:pt x="6600" y="6965"/>
                  </a:lnTo>
                  <a:cubicBezTo>
                    <a:pt x="6906" y="6965"/>
                    <a:pt x="7159" y="7018"/>
                    <a:pt x="7395" y="7088"/>
                  </a:cubicBezTo>
                  <a:lnTo>
                    <a:pt x="7395" y="7088"/>
                  </a:lnTo>
                  <a:lnTo>
                    <a:pt x="7810" y="7295"/>
                  </a:lnTo>
                  <a:lnTo>
                    <a:pt x="8089" y="7481"/>
                  </a:lnTo>
                  <a:lnTo>
                    <a:pt x="8089" y="7481"/>
                  </a:lnTo>
                  <a:cubicBezTo>
                    <a:pt x="8374" y="7833"/>
                    <a:pt x="8477" y="7749"/>
                    <a:pt x="8580" y="7955"/>
                  </a:cubicBezTo>
                  <a:lnTo>
                    <a:pt x="8800" y="8175"/>
                  </a:lnTo>
                  <a:lnTo>
                    <a:pt x="8800" y="8175"/>
                  </a:lnTo>
                  <a:cubicBezTo>
                    <a:pt x="8800" y="8175"/>
                    <a:pt x="9130" y="8615"/>
                    <a:pt x="9240" y="8835"/>
                  </a:cubicBezTo>
                  <a:lnTo>
                    <a:pt x="9240" y="8835"/>
                  </a:lnTo>
                  <a:cubicBezTo>
                    <a:pt x="9240" y="8835"/>
                    <a:pt x="9240" y="8835"/>
                    <a:pt x="9240" y="8835"/>
                  </a:cubicBezTo>
                  <a:lnTo>
                    <a:pt x="9240" y="8835"/>
                  </a:lnTo>
                  <a:cubicBezTo>
                    <a:pt x="9240" y="8981"/>
                    <a:pt x="9289" y="9079"/>
                    <a:pt x="9354" y="9161"/>
                  </a:cubicBezTo>
                  <a:lnTo>
                    <a:pt x="9354" y="9161"/>
                  </a:lnTo>
                  <a:cubicBezTo>
                    <a:pt x="9374" y="9435"/>
                    <a:pt x="9472" y="9641"/>
                    <a:pt x="9570" y="9935"/>
                  </a:cubicBezTo>
                  <a:cubicBezTo>
                    <a:pt x="9570" y="9970"/>
                    <a:pt x="9570" y="10007"/>
                    <a:pt x="9570" y="10045"/>
                  </a:cubicBezTo>
                  <a:cubicBezTo>
                    <a:pt x="9680" y="10375"/>
                    <a:pt x="9680" y="10595"/>
                    <a:pt x="9570" y="10925"/>
                  </a:cubicBezTo>
                  <a:cubicBezTo>
                    <a:pt x="9570" y="11145"/>
                    <a:pt x="9570" y="11255"/>
                    <a:pt x="9570" y="11365"/>
                  </a:cubicBezTo>
                  <a:cubicBezTo>
                    <a:pt x="9570" y="11365"/>
                    <a:pt x="9639" y="11125"/>
                    <a:pt x="9680" y="10951"/>
                  </a:cubicBezTo>
                  <a:lnTo>
                    <a:pt x="9680" y="10951"/>
                  </a:lnTo>
                  <a:cubicBezTo>
                    <a:pt x="9680" y="10978"/>
                    <a:pt x="9680" y="11006"/>
                    <a:pt x="9680" y="11035"/>
                  </a:cubicBezTo>
                  <a:cubicBezTo>
                    <a:pt x="9680" y="11284"/>
                    <a:pt x="9617" y="11532"/>
                    <a:pt x="9539" y="11734"/>
                  </a:cubicBezTo>
                  <a:lnTo>
                    <a:pt x="9539" y="11734"/>
                  </a:lnTo>
                  <a:cubicBezTo>
                    <a:pt x="9481" y="11836"/>
                    <a:pt x="9396" y="11978"/>
                    <a:pt x="9350" y="12025"/>
                  </a:cubicBezTo>
                  <a:cubicBezTo>
                    <a:pt x="9350" y="12121"/>
                    <a:pt x="8926" y="12642"/>
                    <a:pt x="8822" y="12916"/>
                  </a:cubicBezTo>
                  <a:lnTo>
                    <a:pt x="8822" y="12916"/>
                  </a:lnTo>
                  <a:cubicBezTo>
                    <a:pt x="8722" y="12996"/>
                    <a:pt x="8651" y="13092"/>
                    <a:pt x="8580" y="13234"/>
                  </a:cubicBezTo>
                  <a:lnTo>
                    <a:pt x="8524" y="13262"/>
                  </a:lnTo>
                  <a:lnTo>
                    <a:pt x="8524" y="13262"/>
                  </a:lnTo>
                  <a:cubicBezTo>
                    <a:pt x="8464" y="13325"/>
                    <a:pt x="8394" y="13377"/>
                    <a:pt x="8304" y="13426"/>
                  </a:cubicBezTo>
                  <a:lnTo>
                    <a:pt x="8304" y="13426"/>
                  </a:lnTo>
                  <a:cubicBezTo>
                    <a:pt x="8338" y="13400"/>
                    <a:pt x="8394" y="13353"/>
                    <a:pt x="8452" y="13299"/>
                  </a:cubicBezTo>
                  <a:lnTo>
                    <a:pt x="8452" y="13299"/>
                  </a:lnTo>
                  <a:lnTo>
                    <a:pt x="8360" y="13344"/>
                  </a:lnTo>
                  <a:cubicBezTo>
                    <a:pt x="8300" y="13405"/>
                    <a:pt x="8273" y="13436"/>
                    <a:pt x="8268" y="13445"/>
                  </a:cubicBezTo>
                  <a:lnTo>
                    <a:pt x="8268" y="13445"/>
                  </a:lnTo>
                  <a:cubicBezTo>
                    <a:pt x="8262" y="13448"/>
                    <a:pt x="8256" y="13451"/>
                    <a:pt x="8250" y="13454"/>
                  </a:cubicBezTo>
                  <a:cubicBezTo>
                    <a:pt x="7920" y="13674"/>
                    <a:pt x="7480" y="13784"/>
                    <a:pt x="7040" y="14004"/>
                  </a:cubicBezTo>
                  <a:cubicBezTo>
                    <a:pt x="6270" y="14444"/>
                    <a:pt x="5720" y="15214"/>
                    <a:pt x="5500" y="16094"/>
                  </a:cubicBezTo>
                  <a:cubicBezTo>
                    <a:pt x="5280" y="16974"/>
                    <a:pt x="5390" y="17854"/>
                    <a:pt x="5830" y="18734"/>
                  </a:cubicBezTo>
                  <a:cubicBezTo>
                    <a:pt x="6270" y="19504"/>
                    <a:pt x="7040" y="20054"/>
                    <a:pt x="7920" y="20274"/>
                  </a:cubicBezTo>
                  <a:cubicBezTo>
                    <a:pt x="8213" y="20347"/>
                    <a:pt x="8507" y="20384"/>
                    <a:pt x="8800" y="20384"/>
                  </a:cubicBezTo>
                  <a:cubicBezTo>
                    <a:pt x="9387" y="20384"/>
                    <a:pt x="9973" y="20237"/>
                    <a:pt x="10560" y="19944"/>
                  </a:cubicBezTo>
                  <a:lnTo>
                    <a:pt x="10450" y="19944"/>
                  </a:lnTo>
                  <a:cubicBezTo>
                    <a:pt x="14079" y="18294"/>
                    <a:pt x="16499" y="14554"/>
                    <a:pt x="16499" y="10485"/>
                  </a:cubicBezTo>
                  <a:cubicBezTo>
                    <a:pt x="16389" y="6525"/>
                    <a:pt x="14299" y="2895"/>
                    <a:pt x="10780" y="1136"/>
                  </a:cubicBezTo>
                  <a:cubicBezTo>
                    <a:pt x="9247" y="369"/>
                    <a:pt x="7538" y="0"/>
                    <a:pt x="582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 name="Google Shape;2586;p44">
              <a:extLst>
                <a:ext uri="{FF2B5EF4-FFF2-40B4-BE49-F238E27FC236}">
                  <a16:creationId xmlns:a16="http://schemas.microsoft.com/office/drawing/2014/main" id="{C3E0D619-774E-4B86-0170-7ACE2F3640D0}"/>
                </a:ext>
              </a:extLst>
            </p:cNvPr>
            <p:cNvSpPr/>
            <p:nvPr/>
          </p:nvSpPr>
          <p:spPr>
            <a:xfrm>
              <a:off x="1935600" y="2076550"/>
              <a:ext cx="455550" cy="512025"/>
            </a:xfrm>
            <a:custGeom>
              <a:avLst/>
              <a:gdLst/>
              <a:ahLst/>
              <a:cxnLst/>
              <a:rect l="l" t="t" r="r" b="b"/>
              <a:pathLst>
                <a:path w="18222" h="20481" extrusionOk="0">
                  <a:moveTo>
                    <a:pt x="10240" y="8314"/>
                  </a:moveTo>
                  <a:lnTo>
                    <a:pt x="10240" y="8314"/>
                  </a:lnTo>
                  <a:cubicBezTo>
                    <a:pt x="10240" y="8314"/>
                    <a:pt x="10258" y="8358"/>
                    <a:pt x="10303" y="8470"/>
                  </a:cubicBezTo>
                  <a:cubicBezTo>
                    <a:pt x="10303" y="8472"/>
                    <a:pt x="10303" y="8474"/>
                    <a:pt x="10303" y="8476"/>
                  </a:cubicBezTo>
                  <a:lnTo>
                    <a:pt x="10303" y="8476"/>
                  </a:lnTo>
                  <a:cubicBezTo>
                    <a:pt x="10268" y="8386"/>
                    <a:pt x="10240" y="8314"/>
                    <a:pt x="10240" y="8314"/>
                  </a:cubicBezTo>
                  <a:close/>
                  <a:moveTo>
                    <a:pt x="10462" y="9147"/>
                  </a:moveTo>
                  <a:lnTo>
                    <a:pt x="10462" y="9147"/>
                  </a:lnTo>
                  <a:cubicBezTo>
                    <a:pt x="10470" y="9197"/>
                    <a:pt x="10489" y="9282"/>
                    <a:pt x="10524" y="9412"/>
                  </a:cubicBezTo>
                  <a:lnTo>
                    <a:pt x="10524" y="9412"/>
                  </a:lnTo>
                  <a:cubicBezTo>
                    <a:pt x="10506" y="9321"/>
                    <a:pt x="10488" y="9230"/>
                    <a:pt x="10462" y="9147"/>
                  </a:cubicBezTo>
                  <a:close/>
                  <a:moveTo>
                    <a:pt x="10524" y="9412"/>
                  </a:moveTo>
                  <a:cubicBezTo>
                    <a:pt x="10551" y="9547"/>
                    <a:pt x="10579" y="9682"/>
                    <a:pt x="10633" y="9790"/>
                  </a:cubicBezTo>
                  <a:cubicBezTo>
                    <a:pt x="10586" y="9635"/>
                    <a:pt x="10551" y="9510"/>
                    <a:pt x="10524" y="9412"/>
                  </a:cubicBezTo>
                  <a:close/>
                  <a:moveTo>
                    <a:pt x="9880" y="12330"/>
                  </a:moveTo>
                  <a:cubicBezTo>
                    <a:pt x="9718" y="12516"/>
                    <a:pt x="9662" y="12587"/>
                    <a:pt x="9666" y="12587"/>
                  </a:cubicBezTo>
                  <a:cubicBezTo>
                    <a:pt x="9672" y="12587"/>
                    <a:pt x="9776" y="12470"/>
                    <a:pt x="9880" y="12330"/>
                  </a:cubicBezTo>
                  <a:close/>
                  <a:moveTo>
                    <a:pt x="9568" y="12853"/>
                  </a:moveTo>
                  <a:cubicBezTo>
                    <a:pt x="9576" y="12853"/>
                    <a:pt x="9537" y="12888"/>
                    <a:pt x="9423" y="12979"/>
                  </a:cubicBezTo>
                  <a:cubicBezTo>
                    <a:pt x="9385" y="12992"/>
                    <a:pt x="9349" y="13006"/>
                    <a:pt x="9314" y="13021"/>
                  </a:cubicBezTo>
                  <a:lnTo>
                    <a:pt x="9314" y="13021"/>
                  </a:lnTo>
                  <a:cubicBezTo>
                    <a:pt x="9432" y="12939"/>
                    <a:pt x="9557" y="12853"/>
                    <a:pt x="9568" y="12853"/>
                  </a:cubicBezTo>
                  <a:close/>
                  <a:moveTo>
                    <a:pt x="9777" y="1"/>
                  </a:moveTo>
                  <a:cubicBezTo>
                    <a:pt x="9472"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3" y="7260"/>
                  </a:lnTo>
                  <a:lnTo>
                    <a:pt x="9313" y="7260"/>
                  </a:lnTo>
                  <a:cubicBezTo>
                    <a:pt x="9561" y="7508"/>
                    <a:pt x="9669" y="7616"/>
                    <a:pt x="9863" y="7810"/>
                  </a:cubicBezTo>
                  <a:lnTo>
                    <a:pt x="9973" y="8030"/>
                  </a:lnTo>
                  <a:cubicBezTo>
                    <a:pt x="10127" y="8184"/>
                    <a:pt x="10227" y="8392"/>
                    <a:pt x="10311" y="8578"/>
                  </a:cubicBezTo>
                  <a:lnTo>
                    <a:pt x="10311" y="8578"/>
                  </a:lnTo>
                  <a:cubicBezTo>
                    <a:pt x="10336" y="8759"/>
                    <a:pt x="10413" y="8928"/>
                    <a:pt x="10413" y="9020"/>
                  </a:cubicBezTo>
                  <a:cubicBezTo>
                    <a:pt x="10432" y="9059"/>
                    <a:pt x="10448" y="9102"/>
                    <a:pt x="10462" y="9147"/>
                  </a:cubicBezTo>
                  <a:lnTo>
                    <a:pt x="10462" y="9147"/>
                  </a:lnTo>
                  <a:cubicBezTo>
                    <a:pt x="10456" y="9105"/>
                    <a:pt x="10458" y="9088"/>
                    <a:pt x="10465" y="9088"/>
                  </a:cubicBezTo>
                  <a:cubicBezTo>
                    <a:pt x="10489" y="9088"/>
                    <a:pt x="10576" y="9289"/>
                    <a:pt x="10633" y="9460"/>
                  </a:cubicBezTo>
                  <a:cubicBezTo>
                    <a:pt x="10743" y="9900"/>
                    <a:pt x="10633" y="9900"/>
                    <a:pt x="10633" y="10010"/>
                  </a:cubicBezTo>
                  <a:lnTo>
                    <a:pt x="10633" y="10456"/>
                  </a:lnTo>
                  <a:lnTo>
                    <a:pt x="10633" y="10456"/>
                  </a:lnTo>
                  <a:cubicBezTo>
                    <a:pt x="10603" y="10640"/>
                    <a:pt x="10563" y="10879"/>
                    <a:pt x="10523" y="11000"/>
                  </a:cubicBezTo>
                  <a:cubicBezTo>
                    <a:pt x="10468" y="11165"/>
                    <a:pt x="10413" y="11302"/>
                    <a:pt x="10358" y="11440"/>
                  </a:cubicBezTo>
                  <a:lnTo>
                    <a:pt x="10358" y="11440"/>
                  </a:lnTo>
                  <a:lnTo>
                    <a:pt x="10303" y="11550"/>
                  </a:lnTo>
                  <a:cubicBezTo>
                    <a:pt x="10303" y="11561"/>
                    <a:pt x="10302" y="11573"/>
                    <a:pt x="10299" y="11587"/>
                  </a:cubicBezTo>
                  <a:lnTo>
                    <a:pt x="10299" y="11587"/>
                  </a:lnTo>
                  <a:cubicBezTo>
                    <a:pt x="10274" y="11652"/>
                    <a:pt x="10249" y="11718"/>
                    <a:pt x="10224" y="11790"/>
                  </a:cubicBezTo>
                  <a:lnTo>
                    <a:pt x="10224" y="11790"/>
                  </a:lnTo>
                  <a:cubicBezTo>
                    <a:pt x="10184" y="11866"/>
                    <a:pt x="10133" y="11939"/>
                    <a:pt x="10083" y="11990"/>
                  </a:cubicBezTo>
                  <a:cubicBezTo>
                    <a:pt x="10051" y="12084"/>
                    <a:pt x="9966" y="12215"/>
                    <a:pt x="9880" y="12330"/>
                  </a:cubicBezTo>
                  <a:lnTo>
                    <a:pt x="9880" y="12330"/>
                  </a:lnTo>
                  <a:cubicBezTo>
                    <a:pt x="9935" y="12267"/>
                    <a:pt x="10002" y="12191"/>
                    <a:pt x="10083" y="12100"/>
                  </a:cubicBezTo>
                  <a:lnTo>
                    <a:pt x="10083" y="12100"/>
                  </a:lnTo>
                  <a:cubicBezTo>
                    <a:pt x="9973" y="12320"/>
                    <a:pt x="9753" y="12649"/>
                    <a:pt x="9533" y="12869"/>
                  </a:cubicBezTo>
                  <a:lnTo>
                    <a:pt x="9289" y="13032"/>
                  </a:lnTo>
                  <a:lnTo>
                    <a:pt x="9289" y="13032"/>
                  </a:lnTo>
                  <a:cubicBezTo>
                    <a:pt x="9117" y="13110"/>
                    <a:pt x="8970" y="13213"/>
                    <a:pt x="8808" y="13301"/>
                  </a:cubicBezTo>
                  <a:lnTo>
                    <a:pt x="8808" y="13301"/>
                  </a:lnTo>
                  <a:cubicBezTo>
                    <a:pt x="8795" y="13303"/>
                    <a:pt x="8780" y="13306"/>
                    <a:pt x="8763" y="13309"/>
                  </a:cubicBezTo>
                  <a:cubicBezTo>
                    <a:pt x="8543" y="13309"/>
                    <a:pt x="8433" y="13529"/>
                    <a:pt x="8213" y="13529"/>
                  </a:cubicBezTo>
                  <a:cubicBezTo>
                    <a:pt x="8054" y="13529"/>
                    <a:pt x="7953" y="13587"/>
                    <a:pt x="7825" y="13619"/>
                  </a:cubicBezTo>
                  <a:lnTo>
                    <a:pt x="7825" y="13619"/>
                  </a:lnTo>
                  <a:cubicBezTo>
                    <a:pt x="7883" y="13612"/>
                    <a:pt x="7925" y="13608"/>
                    <a:pt x="7937" y="13608"/>
                  </a:cubicBezTo>
                  <a:cubicBezTo>
                    <a:pt x="7954" y="13608"/>
                    <a:pt x="7913" y="13616"/>
                    <a:pt x="7773" y="13639"/>
                  </a:cubicBezTo>
                  <a:lnTo>
                    <a:pt x="7663" y="13639"/>
                  </a:lnTo>
                  <a:cubicBezTo>
                    <a:pt x="7724" y="13639"/>
                    <a:pt x="7777" y="13631"/>
                    <a:pt x="7825" y="13619"/>
                  </a:cubicBezTo>
                  <a:lnTo>
                    <a:pt x="7825" y="13619"/>
                  </a:lnTo>
                  <a:cubicBezTo>
                    <a:pt x="7775" y="13624"/>
                    <a:pt x="7713" y="13632"/>
                    <a:pt x="7649" y="13639"/>
                  </a:cubicBezTo>
                  <a:lnTo>
                    <a:pt x="6673" y="13639"/>
                  </a:lnTo>
                  <a:cubicBezTo>
                    <a:pt x="6673" y="13639"/>
                    <a:pt x="6013" y="13529"/>
                    <a:pt x="5903" y="13529"/>
                  </a:cubicBezTo>
                  <a:cubicBezTo>
                    <a:pt x="5537" y="13429"/>
                    <a:pt x="5188" y="13382"/>
                    <a:pt x="4858" y="13382"/>
                  </a:cubicBezTo>
                  <a:cubicBezTo>
                    <a:pt x="1236" y="13382"/>
                    <a:pt x="1" y="19020"/>
                    <a:pt x="4033" y="20129"/>
                  </a:cubicBezTo>
                  <a:cubicBezTo>
                    <a:pt x="4984" y="20366"/>
                    <a:pt x="5956" y="20481"/>
                    <a:pt x="6921" y="20481"/>
                  </a:cubicBezTo>
                  <a:cubicBezTo>
                    <a:pt x="8189" y="20481"/>
                    <a:pt x="9446" y="20283"/>
                    <a:pt x="10633" y="19909"/>
                  </a:cubicBezTo>
                  <a:cubicBezTo>
                    <a:pt x="12723" y="19139"/>
                    <a:pt x="14482" y="17819"/>
                    <a:pt x="15692" y="15949"/>
                  </a:cubicBezTo>
                  <a:cubicBezTo>
                    <a:pt x="18002" y="12649"/>
                    <a:pt x="18222" y="8470"/>
                    <a:pt x="16352" y="4950"/>
                  </a:cubicBezTo>
                  <a:cubicBezTo>
                    <a:pt x="15362" y="2970"/>
                    <a:pt x="13602" y="1321"/>
                    <a:pt x="11513"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 name="Google Shape;2587;p44">
              <a:extLst>
                <a:ext uri="{FF2B5EF4-FFF2-40B4-BE49-F238E27FC236}">
                  <a16:creationId xmlns:a16="http://schemas.microsoft.com/office/drawing/2014/main" id="{0A6755B4-88AF-A008-6EF8-6C314EB9335C}"/>
                </a:ext>
              </a:extLst>
            </p:cNvPr>
            <p:cNvSpPr/>
            <p:nvPr/>
          </p:nvSpPr>
          <p:spPr>
            <a:xfrm>
              <a:off x="1296750" y="20784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30" y="7518"/>
                    <a:pt x="8100" y="7495"/>
                  </a:cubicBezTo>
                  <a:close/>
                  <a:moveTo>
                    <a:pt x="8827" y="8202"/>
                  </a:moveTo>
                  <a:lnTo>
                    <a:pt x="8910" y="8285"/>
                  </a:lnTo>
                  <a:cubicBezTo>
                    <a:pt x="8949" y="8344"/>
                    <a:pt x="8964" y="8368"/>
                    <a:pt x="8961" y="8368"/>
                  </a:cubicBezTo>
                  <a:cubicBezTo>
                    <a:pt x="8957" y="8368"/>
                    <a:pt x="8898" y="8291"/>
                    <a:pt x="8827" y="8202"/>
                  </a:cubicBezTo>
                  <a:close/>
                  <a:moveTo>
                    <a:pt x="9556" y="10244"/>
                  </a:moveTo>
                  <a:cubicBezTo>
                    <a:pt x="9564" y="10321"/>
                    <a:pt x="9570" y="10375"/>
                    <a:pt x="9570" y="10375"/>
                  </a:cubicBezTo>
                  <a:cubicBezTo>
                    <a:pt x="9570" y="10326"/>
                    <a:pt x="9564" y="10283"/>
                    <a:pt x="9556" y="10244"/>
                  </a:cubicBezTo>
                  <a:close/>
                  <a:moveTo>
                    <a:pt x="9460" y="11915"/>
                  </a:moveTo>
                  <a:cubicBezTo>
                    <a:pt x="9460" y="12048"/>
                    <a:pt x="9338" y="12263"/>
                    <a:pt x="9316" y="12263"/>
                  </a:cubicBezTo>
                  <a:cubicBezTo>
                    <a:pt x="9302" y="12263"/>
                    <a:pt x="9330" y="12173"/>
                    <a:pt x="9460" y="11915"/>
                  </a:cubicBezTo>
                  <a:close/>
                  <a:moveTo>
                    <a:pt x="5786" y="0"/>
                  </a:moveTo>
                  <a:cubicBezTo>
                    <a:pt x="4810" y="0"/>
                    <a:pt x="3828" y="124"/>
                    <a:pt x="2860" y="366"/>
                  </a:cubicBezTo>
                  <a:cubicBezTo>
                    <a:pt x="990" y="806"/>
                    <a:pt x="1" y="2786"/>
                    <a:pt x="441" y="4545"/>
                  </a:cubicBezTo>
                  <a:cubicBezTo>
                    <a:pt x="903" y="6118"/>
                    <a:pt x="2300" y="7069"/>
                    <a:pt x="3845" y="7069"/>
                  </a:cubicBezTo>
                  <a:cubicBezTo>
                    <a:pt x="4137" y="7069"/>
                    <a:pt x="4433" y="7035"/>
                    <a:pt x="4730" y="6965"/>
                  </a:cubicBezTo>
                  <a:lnTo>
                    <a:pt x="5280" y="6855"/>
                  </a:lnTo>
                  <a:lnTo>
                    <a:pt x="6380" y="6855"/>
                  </a:lnTo>
                  <a:cubicBezTo>
                    <a:pt x="6600" y="6855"/>
                    <a:pt x="6918" y="6953"/>
                    <a:pt x="6779" y="6953"/>
                  </a:cubicBezTo>
                  <a:cubicBezTo>
                    <a:pt x="6710" y="6953"/>
                    <a:pt x="6527" y="6928"/>
                    <a:pt x="6160" y="6855"/>
                  </a:cubicBezTo>
                  <a:lnTo>
                    <a:pt x="6160" y="6855"/>
                  </a:lnTo>
                  <a:lnTo>
                    <a:pt x="6600" y="6965"/>
                  </a:lnTo>
                  <a:cubicBezTo>
                    <a:pt x="6827" y="6965"/>
                    <a:pt x="7053" y="7017"/>
                    <a:pt x="7280" y="7085"/>
                  </a:cubicBezTo>
                  <a:lnTo>
                    <a:pt x="7280" y="7085"/>
                  </a:lnTo>
                  <a:lnTo>
                    <a:pt x="7700" y="7295"/>
                  </a:lnTo>
                  <a:lnTo>
                    <a:pt x="7920" y="7405"/>
                  </a:lnTo>
                  <a:lnTo>
                    <a:pt x="7920" y="7405"/>
                  </a:lnTo>
                  <a:cubicBezTo>
                    <a:pt x="8360" y="7845"/>
                    <a:pt x="8360" y="7735"/>
                    <a:pt x="8580" y="7955"/>
                  </a:cubicBezTo>
                  <a:lnTo>
                    <a:pt x="8580" y="7955"/>
                  </a:lnTo>
                  <a:lnTo>
                    <a:pt x="8580" y="7955"/>
                  </a:lnTo>
                  <a:cubicBezTo>
                    <a:pt x="8580" y="7956"/>
                    <a:pt x="8690" y="8065"/>
                    <a:pt x="8690" y="8175"/>
                  </a:cubicBezTo>
                  <a:cubicBezTo>
                    <a:pt x="8800" y="8175"/>
                    <a:pt x="9020" y="8615"/>
                    <a:pt x="9130" y="8835"/>
                  </a:cubicBezTo>
                  <a:cubicBezTo>
                    <a:pt x="9215" y="9006"/>
                    <a:pt x="9234" y="9110"/>
                    <a:pt x="9290" y="9200"/>
                  </a:cubicBezTo>
                  <a:lnTo>
                    <a:pt x="9290" y="9200"/>
                  </a:lnTo>
                  <a:cubicBezTo>
                    <a:pt x="9381" y="9455"/>
                    <a:pt x="9460" y="9655"/>
                    <a:pt x="9460" y="9935"/>
                  </a:cubicBezTo>
                  <a:cubicBezTo>
                    <a:pt x="9460" y="10020"/>
                    <a:pt x="9526" y="10106"/>
                    <a:pt x="9556" y="10244"/>
                  </a:cubicBezTo>
                  <a:lnTo>
                    <a:pt x="9556" y="10244"/>
                  </a:lnTo>
                  <a:cubicBezTo>
                    <a:pt x="9536" y="10050"/>
                    <a:pt x="9505" y="9712"/>
                    <a:pt x="9529" y="9712"/>
                  </a:cubicBezTo>
                  <a:cubicBezTo>
                    <a:pt x="9537" y="9712"/>
                    <a:pt x="9550" y="9745"/>
                    <a:pt x="9570" y="9825"/>
                  </a:cubicBezTo>
                  <a:lnTo>
                    <a:pt x="9570" y="10045"/>
                  </a:lnTo>
                  <a:cubicBezTo>
                    <a:pt x="9570" y="10375"/>
                    <a:pt x="9570" y="10595"/>
                    <a:pt x="9570" y="10925"/>
                  </a:cubicBezTo>
                  <a:cubicBezTo>
                    <a:pt x="9570" y="11145"/>
                    <a:pt x="9570" y="11255"/>
                    <a:pt x="9570" y="11365"/>
                  </a:cubicBezTo>
                  <a:cubicBezTo>
                    <a:pt x="9570" y="11365"/>
                    <a:pt x="9654" y="10775"/>
                    <a:pt x="9675" y="10775"/>
                  </a:cubicBezTo>
                  <a:cubicBezTo>
                    <a:pt x="9678" y="10775"/>
                    <a:pt x="9680" y="10787"/>
                    <a:pt x="9680" y="10815"/>
                  </a:cubicBezTo>
                  <a:cubicBezTo>
                    <a:pt x="9680" y="10815"/>
                    <a:pt x="9680" y="10925"/>
                    <a:pt x="9680" y="11035"/>
                  </a:cubicBezTo>
                  <a:cubicBezTo>
                    <a:pt x="9584" y="11322"/>
                    <a:pt x="9488" y="11610"/>
                    <a:pt x="9465" y="11825"/>
                  </a:cubicBezTo>
                  <a:lnTo>
                    <a:pt x="9465" y="11825"/>
                  </a:lnTo>
                  <a:cubicBezTo>
                    <a:pt x="9426" y="11907"/>
                    <a:pt x="9383" y="11991"/>
                    <a:pt x="9350" y="12025"/>
                  </a:cubicBezTo>
                  <a:cubicBezTo>
                    <a:pt x="9258" y="12116"/>
                    <a:pt x="8938" y="12588"/>
                    <a:pt x="8833" y="12871"/>
                  </a:cubicBezTo>
                  <a:lnTo>
                    <a:pt x="8833" y="12871"/>
                  </a:lnTo>
                  <a:lnTo>
                    <a:pt x="8687" y="13017"/>
                  </a:lnTo>
                  <a:lnTo>
                    <a:pt x="8687" y="13017"/>
                  </a:lnTo>
                  <a:cubicBezTo>
                    <a:pt x="8469" y="13235"/>
                    <a:pt x="8359" y="13345"/>
                    <a:pt x="8140" y="13454"/>
                  </a:cubicBezTo>
                  <a:cubicBezTo>
                    <a:pt x="7810" y="13674"/>
                    <a:pt x="7370" y="13784"/>
                    <a:pt x="7040" y="14004"/>
                  </a:cubicBezTo>
                  <a:cubicBezTo>
                    <a:pt x="6270" y="14444"/>
                    <a:pt x="5610" y="15214"/>
                    <a:pt x="5390" y="16094"/>
                  </a:cubicBezTo>
                  <a:cubicBezTo>
                    <a:pt x="5170" y="16974"/>
                    <a:pt x="5280" y="17854"/>
                    <a:pt x="5830" y="18734"/>
                  </a:cubicBezTo>
                  <a:cubicBezTo>
                    <a:pt x="6270" y="19504"/>
                    <a:pt x="6930" y="20054"/>
                    <a:pt x="7810" y="20274"/>
                  </a:cubicBezTo>
                  <a:cubicBezTo>
                    <a:pt x="8103" y="20347"/>
                    <a:pt x="8409" y="20384"/>
                    <a:pt x="8714" y="20384"/>
                  </a:cubicBezTo>
                  <a:cubicBezTo>
                    <a:pt x="9325" y="20384"/>
                    <a:pt x="9936" y="20237"/>
                    <a:pt x="10449" y="19944"/>
                  </a:cubicBezTo>
                  <a:lnTo>
                    <a:pt x="10339" y="19944"/>
                  </a:lnTo>
                  <a:cubicBezTo>
                    <a:pt x="14079" y="18294"/>
                    <a:pt x="16389" y="14554"/>
                    <a:pt x="16389" y="10485"/>
                  </a:cubicBezTo>
                  <a:cubicBezTo>
                    <a:pt x="16389" y="6525"/>
                    <a:pt x="14189" y="2895"/>
                    <a:pt x="10669" y="1136"/>
                  </a:cubicBezTo>
                  <a:cubicBezTo>
                    <a:pt x="9137" y="369"/>
                    <a:pt x="7472" y="0"/>
                    <a:pt x="57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 name="Google Shape;2588;p44">
              <a:extLst>
                <a:ext uri="{FF2B5EF4-FFF2-40B4-BE49-F238E27FC236}">
                  <a16:creationId xmlns:a16="http://schemas.microsoft.com/office/drawing/2014/main" id="{9592B55A-BEB4-CC22-F8C3-A57F5523292C}"/>
                </a:ext>
              </a:extLst>
            </p:cNvPr>
            <p:cNvSpPr/>
            <p:nvPr/>
          </p:nvSpPr>
          <p:spPr>
            <a:xfrm>
              <a:off x="604750" y="2076550"/>
              <a:ext cx="455550" cy="512025"/>
            </a:xfrm>
            <a:custGeom>
              <a:avLst/>
              <a:gdLst/>
              <a:ahLst/>
              <a:cxnLst/>
              <a:rect l="l" t="t" r="r" b="b"/>
              <a:pathLst>
                <a:path w="18222" h="20481" extrusionOk="0">
                  <a:moveTo>
                    <a:pt x="10240" y="8314"/>
                  </a:moveTo>
                  <a:lnTo>
                    <a:pt x="10240" y="8314"/>
                  </a:lnTo>
                  <a:cubicBezTo>
                    <a:pt x="10240" y="8314"/>
                    <a:pt x="10257" y="8358"/>
                    <a:pt x="10302" y="8470"/>
                  </a:cubicBezTo>
                  <a:cubicBezTo>
                    <a:pt x="10302" y="8472"/>
                    <a:pt x="10302" y="8474"/>
                    <a:pt x="10302" y="8476"/>
                  </a:cubicBezTo>
                  <a:lnTo>
                    <a:pt x="10302" y="8476"/>
                  </a:lnTo>
                  <a:cubicBezTo>
                    <a:pt x="10268" y="8386"/>
                    <a:pt x="10240" y="8314"/>
                    <a:pt x="10240" y="8314"/>
                  </a:cubicBezTo>
                  <a:close/>
                  <a:moveTo>
                    <a:pt x="10462" y="9147"/>
                  </a:moveTo>
                  <a:cubicBezTo>
                    <a:pt x="10469" y="9197"/>
                    <a:pt x="10489" y="9282"/>
                    <a:pt x="10524" y="9412"/>
                  </a:cubicBezTo>
                  <a:lnTo>
                    <a:pt x="10524" y="9412"/>
                  </a:lnTo>
                  <a:cubicBezTo>
                    <a:pt x="10506" y="9321"/>
                    <a:pt x="10488" y="9230"/>
                    <a:pt x="10462" y="9147"/>
                  </a:cubicBezTo>
                  <a:close/>
                  <a:moveTo>
                    <a:pt x="10524" y="9412"/>
                  </a:moveTo>
                  <a:cubicBezTo>
                    <a:pt x="10551" y="9547"/>
                    <a:pt x="10578" y="9682"/>
                    <a:pt x="10632" y="9790"/>
                  </a:cubicBezTo>
                  <a:cubicBezTo>
                    <a:pt x="10586" y="9635"/>
                    <a:pt x="10550" y="9510"/>
                    <a:pt x="10524" y="9412"/>
                  </a:cubicBezTo>
                  <a:close/>
                  <a:moveTo>
                    <a:pt x="9880" y="12330"/>
                  </a:moveTo>
                  <a:cubicBezTo>
                    <a:pt x="9718" y="12516"/>
                    <a:pt x="9662" y="12587"/>
                    <a:pt x="9666" y="12587"/>
                  </a:cubicBezTo>
                  <a:cubicBezTo>
                    <a:pt x="9671" y="12587"/>
                    <a:pt x="9775" y="12470"/>
                    <a:pt x="9880" y="12330"/>
                  </a:cubicBezTo>
                  <a:close/>
                  <a:moveTo>
                    <a:pt x="9568" y="12853"/>
                  </a:moveTo>
                  <a:cubicBezTo>
                    <a:pt x="9575" y="12853"/>
                    <a:pt x="9537" y="12888"/>
                    <a:pt x="9422" y="12979"/>
                  </a:cubicBezTo>
                  <a:cubicBezTo>
                    <a:pt x="9385" y="12992"/>
                    <a:pt x="9349" y="13006"/>
                    <a:pt x="9314" y="13021"/>
                  </a:cubicBezTo>
                  <a:lnTo>
                    <a:pt x="9314" y="13021"/>
                  </a:lnTo>
                  <a:cubicBezTo>
                    <a:pt x="9431" y="12939"/>
                    <a:pt x="9556" y="12853"/>
                    <a:pt x="9568" y="12853"/>
                  </a:cubicBezTo>
                  <a:close/>
                  <a:moveTo>
                    <a:pt x="9777" y="1"/>
                  </a:moveTo>
                  <a:cubicBezTo>
                    <a:pt x="9471" y="1"/>
                    <a:pt x="9166" y="37"/>
                    <a:pt x="8873" y="111"/>
                  </a:cubicBezTo>
                  <a:cubicBezTo>
                    <a:pt x="7993" y="331"/>
                    <a:pt x="7333" y="881"/>
                    <a:pt x="6783" y="1651"/>
                  </a:cubicBezTo>
                  <a:cubicBezTo>
                    <a:pt x="6013" y="3190"/>
                    <a:pt x="6343" y="5610"/>
                    <a:pt x="8103" y="6380"/>
                  </a:cubicBezTo>
                  <a:lnTo>
                    <a:pt x="7993" y="6490"/>
                  </a:lnTo>
                  <a:cubicBezTo>
                    <a:pt x="8323" y="6710"/>
                    <a:pt x="8653" y="6820"/>
                    <a:pt x="8983" y="7040"/>
                  </a:cubicBezTo>
                  <a:lnTo>
                    <a:pt x="9312" y="7260"/>
                  </a:lnTo>
                  <a:lnTo>
                    <a:pt x="9312" y="7260"/>
                  </a:lnTo>
                  <a:cubicBezTo>
                    <a:pt x="9560" y="7508"/>
                    <a:pt x="9669" y="7616"/>
                    <a:pt x="9862" y="7810"/>
                  </a:cubicBezTo>
                  <a:lnTo>
                    <a:pt x="9972" y="8030"/>
                  </a:lnTo>
                  <a:cubicBezTo>
                    <a:pt x="10126" y="8184"/>
                    <a:pt x="10226" y="8392"/>
                    <a:pt x="10310" y="8578"/>
                  </a:cubicBezTo>
                  <a:lnTo>
                    <a:pt x="10310" y="8578"/>
                  </a:lnTo>
                  <a:cubicBezTo>
                    <a:pt x="10336" y="8759"/>
                    <a:pt x="10412" y="8928"/>
                    <a:pt x="10412" y="9020"/>
                  </a:cubicBezTo>
                  <a:cubicBezTo>
                    <a:pt x="10432" y="9059"/>
                    <a:pt x="10448" y="9102"/>
                    <a:pt x="10462" y="9147"/>
                  </a:cubicBezTo>
                  <a:lnTo>
                    <a:pt x="10462" y="9147"/>
                  </a:lnTo>
                  <a:cubicBezTo>
                    <a:pt x="10456" y="9105"/>
                    <a:pt x="10457" y="9088"/>
                    <a:pt x="10464" y="9088"/>
                  </a:cubicBezTo>
                  <a:cubicBezTo>
                    <a:pt x="10489" y="9088"/>
                    <a:pt x="10575" y="9289"/>
                    <a:pt x="10632" y="9460"/>
                  </a:cubicBezTo>
                  <a:cubicBezTo>
                    <a:pt x="10742" y="9900"/>
                    <a:pt x="10632" y="9900"/>
                    <a:pt x="10632" y="10010"/>
                  </a:cubicBezTo>
                  <a:lnTo>
                    <a:pt x="10632" y="10456"/>
                  </a:lnTo>
                  <a:lnTo>
                    <a:pt x="10632" y="10456"/>
                  </a:lnTo>
                  <a:cubicBezTo>
                    <a:pt x="10603" y="10640"/>
                    <a:pt x="10563" y="10879"/>
                    <a:pt x="10522" y="11000"/>
                  </a:cubicBezTo>
                  <a:cubicBezTo>
                    <a:pt x="10467" y="11165"/>
                    <a:pt x="10412" y="11302"/>
                    <a:pt x="10357" y="11440"/>
                  </a:cubicBezTo>
                  <a:lnTo>
                    <a:pt x="10357" y="11440"/>
                  </a:lnTo>
                  <a:lnTo>
                    <a:pt x="10302" y="11550"/>
                  </a:lnTo>
                  <a:cubicBezTo>
                    <a:pt x="10302" y="11561"/>
                    <a:pt x="10301" y="11573"/>
                    <a:pt x="10299" y="11587"/>
                  </a:cubicBezTo>
                  <a:lnTo>
                    <a:pt x="10299" y="11587"/>
                  </a:lnTo>
                  <a:cubicBezTo>
                    <a:pt x="10274" y="11652"/>
                    <a:pt x="10248" y="11718"/>
                    <a:pt x="10223" y="11790"/>
                  </a:cubicBezTo>
                  <a:lnTo>
                    <a:pt x="10223" y="11790"/>
                  </a:lnTo>
                  <a:cubicBezTo>
                    <a:pt x="10183" y="11866"/>
                    <a:pt x="10133" y="11939"/>
                    <a:pt x="10082" y="11990"/>
                  </a:cubicBezTo>
                  <a:cubicBezTo>
                    <a:pt x="10051" y="12084"/>
                    <a:pt x="9965" y="12215"/>
                    <a:pt x="9880" y="12330"/>
                  </a:cubicBezTo>
                  <a:lnTo>
                    <a:pt x="9880" y="12330"/>
                  </a:lnTo>
                  <a:cubicBezTo>
                    <a:pt x="9935" y="12267"/>
                    <a:pt x="10002" y="12191"/>
                    <a:pt x="10082" y="12100"/>
                  </a:cubicBezTo>
                  <a:lnTo>
                    <a:pt x="10082" y="12100"/>
                  </a:lnTo>
                  <a:cubicBezTo>
                    <a:pt x="9972" y="12320"/>
                    <a:pt x="9752" y="12649"/>
                    <a:pt x="9532" y="12869"/>
                  </a:cubicBezTo>
                  <a:lnTo>
                    <a:pt x="9289" y="13032"/>
                  </a:lnTo>
                  <a:lnTo>
                    <a:pt x="9289" y="13032"/>
                  </a:lnTo>
                  <a:cubicBezTo>
                    <a:pt x="9116" y="13110"/>
                    <a:pt x="8969" y="13213"/>
                    <a:pt x="8808" y="13301"/>
                  </a:cubicBezTo>
                  <a:lnTo>
                    <a:pt x="8808" y="13301"/>
                  </a:lnTo>
                  <a:cubicBezTo>
                    <a:pt x="8794" y="13303"/>
                    <a:pt x="8779" y="13306"/>
                    <a:pt x="8763" y="13309"/>
                  </a:cubicBezTo>
                  <a:cubicBezTo>
                    <a:pt x="8543" y="13309"/>
                    <a:pt x="8433" y="13529"/>
                    <a:pt x="8213" y="13529"/>
                  </a:cubicBezTo>
                  <a:cubicBezTo>
                    <a:pt x="8054" y="13529"/>
                    <a:pt x="7952" y="13587"/>
                    <a:pt x="7825" y="13619"/>
                  </a:cubicBezTo>
                  <a:lnTo>
                    <a:pt x="7825" y="13619"/>
                  </a:lnTo>
                  <a:cubicBezTo>
                    <a:pt x="7882" y="13612"/>
                    <a:pt x="7925" y="13608"/>
                    <a:pt x="7937" y="13608"/>
                  </a:cubicBezTo>
                  <a:cubicBezTo>
                    <a:pt x="7953" y="13608"/>
                    <a:pt x="7912" y="13616"/>
                    <a:pt x="7773" y="13639"/>
                  </a:cubicBezTo>
                  <a:lnTo>
                    <a:pt x="7663" y="13639"/>
                  </a:lnTo>
                  <a:cubicBezTo>
                    <a:pt x="7724" y="13639"/>
                    <a:pt x="7776" y="13631"/>
                    <a:pt x="7825" y="13619"/>
                  </a:cubicBezTo>
                  <a:lnTo>
                    <a:pt x="7825" y="13619"/>
                  </a:lnTo>
                  <a:cubicBezTo>
                    <a:pt x="7774" y="13624"/>
                    <a:pt x="7712" y="13632"/>
                    <a:pt x="7649" y="13639"/>
                  </a:cubicBezTo>
                  <a:lnTo>
                    <a:pt x="6673" y="13639"/>
                  </a:lnTo>
                  <a:cubicBezTo>
                    <a:pt x="6673" y="13639"/>
                    <a:pt x="6013" y="13529"/>
                    <a:pt x="5903" y="13529"/>
                  </a:cubicBezTo>
                  <a:cubicBezTo>
                    <a:pt x="5536" y="13429"/>
                    <a:pt x="5187" y="13382"/>
                    <a:pt x="4858" y="13382"/>
                  </a:cubicBezTo>
                  <a:cubicBezTo>
                    <a:pt x="1235" y="13382"/>
                    <a:pt x="0" y="19020"/>
                    <a:pt x="4033" y="20129"/>
                  </a:cubicBezTo>
                  <a:cubicBezTo>
                    <a:pt x="4984" y="20366"/>
                    <a:pt x="5955" y="20481"/>
                    <a:pt x="6920" y="20481"/>
                  </a:cubicBezTo>
                  <a:cubicBezTo>
                    <a:pt x="8188" y="20481"/>
                    <a:pt x="9446" y="20283"/>
                    <a:pt x="10632" y="19909"/>
                  </a:cubicBezTo>
                  <a:cubicBezTo>
                    <a:pt x="12722" y="19139"/>
                    <a:pt x="14482" y="17819"/>
                    <a:pt x="15692" y="15949"/>
                  </a:cubicBezTo>
                  <a:cubicBezTo>
                    <a:pt x="18002" y="12649"/>
                    <a:pt x="18222" y="8470"/>
                    <a:pt x="16352" y="4950"/>
                  </a:cubicBezTo>
                  <a:cubicBezTo>
                    <a:pt x="15362" y="297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 name="Google Shape;2589;p44">
              <a:extLst>
                <a:ext uri="{FF2B5EF4-FFF2-40B4-BE49-F238E27FC236}">
                  <a16:creationId xmlns:a16="http://schemas.microsoft.com/office/drawing/2014/main" id="{5C9D19C9-0701-DE33-0F70-F95597BEC9AE}"/>
                </a:ext>
              </a:extLst>
            </p:cNvPr>
            <p:cNvSpPr/>
            <p:nvPr/>
          </p:nvSpPr>
          <p:spPr>
            <a:xfrm>
              <a:off x="306850" y="2562225"/>
              <a:ext cx="409725" cy="509975"/>
            </a:xfrm>
            <a:custGeom>
              <a:avLst/>
              <a:gdLst/>
              <a:ahLst/>
              <a:cxnLst/>
              <a:rect l="l" t="t" r="r" b="b"/>
              <a:pathLst>
                <a:path w="16389" h="20399" extrusionOk="0">
                  <a:moveTo>
                    <a:pt x="7817" y="7237"/>
                  </a:moveTo>
                  <a:cubicBezTo>
                    <a:pt x="7765" y="7275"/>
                    <a:pt x="7722" y="7301"/>
                    <a:pt x="7700" y="7301"/>
                  </a:cubicBezTo>
                  <a:cubicBezTo>
                    <a:pt x="7743" y="7280"/>
                    <a:pt x="7781" y="7258"/>
                    <a:pt x="7817" y="7237"/>
                  </a:cubicBezTo>
                  <a:close/>
                  <a:moveTo>
                    <a:pt x="7186" y="8082"/>
                  </a:moveTo>
                  <a:cubicBezTo>
                    <a:pt x="7174" y="8082"/>
                    <a:pt x="7040" y="8331"/>
                    <a:pt x="7040" y="8401"/>
                  </a:cubicBezTo>
                  <a:cubicBezTo>
                    <a:pt x="7159"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10" y="13473"/>
                  </a:moveTo>
                  <a:cubicBezTo>
                    <a:pt x="9680" y="13473"/>
                    <a:pt x="9863" y="13497"/>
                    <a:pt x="10230" y="13570"/>
                  </a:cubicBezTo>
                  <a:lnTo>
                    <a:pt x="10010" y="13570"/>
                  </a:lnTo>
                  <a:cubicBezTo>
                    <a:pt x="9790" y="13570"/>
                    <a:pt x="9472" y="13473"/>
                    <a:pt x="9610" y="13473"/>
                  </a:cubicBezTo>
                  <a:close/>
                  <a:moveTo>
                    <a:pt x="7904" y="1"/>
                  </a:moveTo>
                  <a:cubicBezTo>
                    <a:pt x="7219" y="1"/>
                    <a:pt x="6518" y="124"/>
                    <a:pt x="5940" y="372"/>
                  </a:cubicBezTo>
                  <a:lnTo>
                    <a:pt x="6050" y="482"/>
                  </a:lnTo>
                  <a:cubicBezTo>
                    <a:pt x="2310" y="2132"/>
                    <a:pt x="1" y="5871"/>
                    <a:pt x="1" y="9941"/>
                  </a:cubicBezTo>
                  <a:cubicBezTo>
                    <a:pt x="1" y="13900"/>
                    <a:pt x="2200" y="17420"/>
                    <a:pt x="5720" y="19290"/>
                  </a:cubicBezTo>
                  <a:cubicBezTo>
                    <a:pt x="7301" y="20008"/>
                    <a:pt x="9023"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8" y="13285"/>
                    <a:pt x="11659" y="13350"/>
                  </a:cubicBezTo>
                  <a:lnTo>
                    <a:pt x="11110" y="13570"/>
                  </a:lnTo>
                  <a:lnTo>
                    <a:pt x="10230" y="13570"/>
                  </a:lnTo>
                  <a:lnTo>
                    <a:pt x="9790" y="13460"/>
                  </a:lnTo>
                  <a:cubicBezTo>
                    <a:pt x="9570" y="13387"/>
                    <a:pt x="9350" y="13314"/>
                    <a:pt x="9130" y="13240"/>
                  </a:cubicBezTo>
                  <a:lnTo>
                    <a:pt x="9130" y="13240"/>
                  </a:lnTo>
                  <a:lnTo>
                    <a:pt x="8690" y="13020"/>
                  </a:lnTo>
                  <a:lnTo>
                    <a:pt x="8470" y="12910"/>
                  </a:lnTo>
                  <a:lnTo>
                    <a:pt x="8470" y="12910"/>
                  </a:lnTo>
                  <a:cubicBezTo>
                    <a:pt x="8470" y="12910"/>
                    <a:pt x="8470" y="12910"/>
                    <a:pt x="8470" y="12910"/>
                  </a:cubicBezTo>
                  <a:cubicBezTo>
                    <a:pt x="8030" y="12580"/>
                    <a:pt x="8030" y="12580"/>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cubicBezTo>
                    <a:pt x="6930" y="10051"/>
                    <a:pt x="6930" y="9721"/>
                    <a:pt x="6930" y="9391"/>
                  </a:cubicBez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92"/>
                    <a:pt x="7570" y="7652"/>
                    <a:pt x="7601" y="7462"/>
                  </a:cubicBezTo>
                  <a:lnTo>
                    <a:pt x="7601" y="7462"/>
                  </a:lnTo>
                  <a:cubicBezTo>
                    <a:pt x="7711" y="7346"/>
                    <a:pt x="7842" y="7268"/>
                    <a:pt x="7920" y="7191"/>
                  </a:cubicBezTo>
                  <a:lnTo>
                    <a:pt x="7975" y="7136"/>
                  </a:lnTo>
                  <a:lnTo>
                    <a:pt x="7975" y="7136"/>
                  </a:lnTo>
                  <a:cubicBezTo>
                    <a:pt x="8057" y="7081"/>
                    <a:pt x="8140" y="7026"/>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 name="Google Shape;2590;p44">
              <a:extLst>
                <a:ext uri="{FF2B5EF4-FFF2-40B4-BE49-F238E27FC236}">
                  <a16:creationId xmlns:a16="http://schemas.microsoft.com/office/drawing/2014/main" id="{CC5CD301-3413-2929-3AF4-C2B253D1C1E2}"/>
                </a:ext>
              </a:extLst>
            </p:cNvPr>
            <p:cNvSpPr/>
            <p:nvPr/>
          </p:nvSpPr>
          <p:spPr>
            <a:xfrm>
              <a:off x="953025" y="2562700"/>
              <a:ext cx="454975" cy="509275"/>
            </a:xfrm>
            <a:custGeom>
              <a:avLst/>
              <a:gdLst/>
              <a:ahLst/>
              <a:cxnLst/>
              <a:rect l="l" t="t" r="r" b="b"/>
              <a:pathLst>
                <a:path w="18199" h="20371" extrusionOk="0">
                  <a:moveTo>
                    <a:pt x="8909" y="7460"/>
                  </a:moveTo>
                  <a:lnTo>
                    <a:pt x="8909" y="7460"/>
                  </a:lnTo>
                  <a:cubicBezTo>
                    <a:pt x="8791" y="7542"/>
                    <a:pt x="8666" y="7628"/>
                    <a:pt x="8655" y="7628"/>
                  </a:cubicBezTo>
                  <a:cubicBezTo>
                    <a:pt x="8647" y="7628"/>
                    <a:pt x="8686" y="7594"/>
                    <a:pt x="8800" y="7502"/>
                  </a:cubicBezTo>
                  <a:cubicBezTo>
                    <a:pt x="8838" y="7489"/>
                    <a:pt x="8874" y="7475"/>
                    <a:pt x="8909" y="7460"/>
                  </a:cubicBezTo>
                  <a:close/>
                  <a:moveTo>
                    <a:pt x="7716" y="9136"/>
                  </a:moveTo>
                  <a:lnTo>
                    <a:pt x="7716" y="9136"/>
                  </a:lnTo>
                  <a:cubicBezTo>
                    <a:pt x="7695" y="9190"/>
                    <a:pt x="7680" y="9226"/>
                    <a:pt x="7678" y="9226"/>
                  </a:cubicBezTo>
                  <a:cubicBezTo>
                    <a:pt x="7676" y="9226"/>
                    <a:pt x="7683" y="9204"/>
                    <a:pt x="7700" y="9152"/>
                  </a:cubicBezTo>
                  <a:cubicBezTo>
                    <a:pt x="7706" y="9146"/>
                    <a:pt x="7711" y="9141"/>
                    <a:pt x="7716" y="9136"/>
                  </a:cubicBezTo>
                  <a:close/>
                  <a:moveTo>
                    <a:pt x="7590" y="10692"/>
                  </a:moveTo>
                  <a:cubicBezTo>
                    <a:pt x="7637" y="10847"/>
                    <a:pt x="7672" y="10971"/>
                    <a:pt x="7699" y="11069"/>
                  </a:cubicBezTo>
                  <a:lnTo>
                    <a:pt x="7699" y="11069"/>
                  </a:lnTo>
                  <a:cubicBezTo>
                    <a:pt x="7672" y="10934"/>
                    <a:pt x="7644" y="10800"/>
                    <a:pt x="7590" y="10692"/>
                  </a:cubicBezTo>
                  <a:close/>
                  <a:moveTo>
                    <a:pt x="7699" y="11069"/>
                  </a:moveTo>
                  <a:lnTo>
                    <a:pt x="7699" y="11069"/>
                  </a:lnTo>
                  <a:cubicBezTo>
                    <a:pt x="7717" y="11160"/>
                    <a:pt x="7735" y="11251"/>
                    <a:pt x="7761" y="11335"/>
                  </a:cubicBezTo>
                  <a:lnTo>
                    <a:pt x="7761" y="11335"/>
                  </a:lnTo>
                  <a:cubicBezTo>
                    <a:pt x="7753" y="11285"/>
                    <a:pt x="7734" y="11200"/>
                    <a:pt x="7699" y="11069"/>
                  </a:cubicBezTo>
                  <a:close/>
                  <a:moveTo>
                    <a:pt x="7920" y="12006"/>
                  </a:moveTo>
                  <a:cubicBezTo>
                    <a:pt x="7955" y="12096"/>
                    <a:pt x="7983" y="12167"/>
                    <a:pt x="7983" y="12167"/>
                  </a:cubicBezTo>
                  <a:cubicBezTo>
                    <a:pt x="7982" y="12167"/>
                    <a:pt x="7965" y="12124"/>
                    <a:pt x="7920" y="12011"/>
                  </a:cubicBezTo>
                  <a:cubicBezTo>
                    <a:pt x="7920" y="12010"/>
                    <a:pt x="7920" y="12008"/>
                    <a:pt x="7920" y="12006"/>
                  </a:cubicBezTo>
                  <a:close/>
                  <a:moveTo>
                    <a:pt x="11302" y="1"/>
                  </a:moveTo>
                  <a:cubicBezTo>
                    <a:pt x="10034" y="1"/>
                    <a:pt x="8777" y="198"/>
                    <a:pt x="7590" y="573"/>
                  </a:cubicBezTo>
                  <a:cubicBezTo>
                    <a:pt x="5500" y="1343"/>
                    <a:pt x="3741" y="2772"/>
                    <a:pt x="2421" y="4532"/>
                  </a:cubicBezTo>
                  <a:cubicBezTo>
                    <a:pt x="221" y="7832"/>
                    <a:pt x="1" y="12011"/>
                    <a:pt x="1761" y="15421"/>
                  </a:cubicBezTo>
                  <a:cubicBezTo>
                    <a:pt x="2861" y="17511"/>
                    <a:pt x="4621" y="19051"/>
                    <a:pt x="6710" y="19931"/>
                  </a:cubicBezTo>
                  <a:cubicBezTo>
                    <a:pt x="7224" y="20224"/>
                    <a:pt x="7786" y="20371"/>
                    <a:pt x="8397" y="20371"/>
                  </a:cubicBezTo>
                  <a:cubicBezTo>
                    <a:pt x="8702" y="20371"/>
                    <a:pt x="9020" y="20334"/>
                    <a:pt x="9350" y="20261"/>
                  </a:cubicBezTo>
                  <a:cubicBezTo>
                    <a:pt x="10120" y="20041"/>
                    <a:pt x="10890" y="19491"/>
                    <a:pt x="11330" y="18721"/>
                  </a:cubicBezTo>
                  <a:cubicBezTo>
                    <a:pt x="12100" y="17291"/>
                    <a:pt x="11880" y="14761"/>
                    <a:pt x="10120" y="13991"/>
                  </a:cubicBezTo>
                  <a:lnTo>
                    <a:pt x="10340" y="13991"/>
                  </a:lnTo>
                  <a:cubicBezTo>
                    <a:pt x="9900" y="13881"/>
                    <a:pt x="9570" y="13661"/>
                    <a:pt x="9240" y="13441"/>
                  </a:cubicBezTo>
                  <a:lnTo>
                    <a:pt x="8910" y="13221"/>
                  </a:lnTo>
                  <a:lnTo>
                    <a:pt x="8910" y="13221"/>
                  </a:lnTo>
                  <a:cubicBezTo>
                    <a:pt x="8662" y="12973"/>
                    <a:pt x="8554" y="12865"/>
                    <a:pt x="8360" y="12671"/>
                  </a:cubicBezTo>
                  <a:lnTo>
                    <a:pt x="8360" y="12671"/>
                  </a:lnTo>
                  <a:lnTo>
                    <a:pt x="8250" y="12451"/>
                  </a:lnTo>
                  <a:cubicBezTo>
                    <a:pt x="8095" y="12296"/>
                    <a:pt x="7995" y="12086"/>
                    <a:pt x="7910" y="11899"/>
                  </a:cubicBezTo>
                  <a:lnTo>
                    <a:pt x="7910" y="11899"/>
                  </a:lnTo>
                  <a:cubicBezTo>
                    <a:pt x="7883" y="11747"/>
                    <a:pt x="7810" y="11641"/>
                    <a:pt x="7810" y="11462"/>
                  </a:cubicBezTo>
                  <a:cubicBezTo>
                    <a:pt x="7791" y="11422"/>
                    <a:pt x="7774" y="11380"/>
                    <a:pt x="7761" y="11335"/>
                  </a:cubicBezTo>
                  <a:lnTo>
                    <a:pt x="7761" y="11335"/>
                  </a:lnTo>
                  <a:cubicBezTo>
                    <a:pt x="7767" y="11376"/>
                    <a:pt x="7765" y="11394"/>
                    <a:pt x="7758" y="11394"/>
                  </a:cubicBezTo>
                  <a:cubicBezTo>
                    <a:pt x="7734" y="11394"/>
                    <a:pt x="7647" y="11193"/>
                    <a:pt x="7590" y="11022"/>
                  </a:cubicBezTo>
                  <a:cubicBezTo>
                    <a:pt x="7480" y="10692"/>
                    <a:pt x="7590" y="10692"/>
                    <a:pt x="7590" y="10472"/>
                  </a:cubicBezTo>
                  <a:lnTo>
                    <a:pt x="7590" y="10025"/>
                  </a:lnTo>
                  <a:lnTo>
                    <a:pt x="7590" y="10025"/>
                  </a:lnTo>
                  <a:cubicBezTo>
                    <a:pt x="7620" y="9841"/>
                    <a:pt x="7660" y="9603"/>
                    <a:pt x="7700" y="9482"/>
                  </a:cubicBezTo>
                  <a:cubicBezTo>
                    <a:pt x="7796" y="9193"/>
                    <a:pt x="7892" y="8989"/>
                    <a:pt x="7915" y="8722"/>
                  </a:cubicBezTo>
                  <a:lnTo>
                    <a:pt x="7915" y="8722"/>
                  </a:lnTo>
                  <a:lnTo>
                    <a:pt x="8030" y="8492"/>
                  </a:lnTo>
                  <a:cubicBezTo>
                    <a:pt x="8170" y="8282"/>
                    <a:pt x="8532" y="7894"/>
                    <a:pt x="8523" y="7894"/>
                  </a:cubicBezTo>
                  <a:cubicBezTo>
                    <a:pt x="8518" y="7894"/>
                    <a:pt x="8391" y="8021"/>
                    <a:pt x="8030" y="8382"/>
                  </a:cubicBezTo>
                  <a:cubicBezTo>
                    <a:pt x="8250" y="8162"/>
                    <a:pt x="8470" y="7942"/>
                    <a:pt x="8690" y="7722"/>
                  </a:cubicBezTo>
                  <a:lnTo>
                    <a:pt x="8988" y="7424"/>
                  </a:lnTo>
                  <a:lnTo>
                    <a:pt x="8988" y="7424"/>
                  </a:lnTo>
                  <a:cubicBezTo>
                    <a:pt x="9138" y="7350"/>
                    <a:pt x="9270" y="7259"/>
                    <a:pt x="9415" y="7180"/>
                  </a:cubicBezTo>
                  <a:lnTo>
                    <a:pt x="9415" y="7180"/>
                  </a:lnTo>
                  <a:cubicBezTo>
                    <a:pt x="9428" y="7178"/>
                    <a:pt x="9443" y="7175"/>
                    <a:pt x="9460" y="7172"/>
                  </a:cubicBezTo>
                  <a:lnTo>
                    <a:pt x="10010" y="6952"/>
                  </a:lnTo>
                  <a:lnTo>
                    <a:pt x="10366" y="6863"/>
                  </a:lnTo>
                  <a:lnTo>
                    <a:pt x="10366" y="6863"/>
                  </a:lnTo>
                  <a:cubicBezTo>
                    <a:pt x="10303" y="6869"/>
                    <a:pt x="10254" y="6874"/>
                    <a:pt x="10232" y="6874"/>
                  </a:cubicBezTo>
                  <a:cubicBezTo>
                    <a:pt x="10201" y="6874"/>
                    <a:pt x="10224" y="6865"/>
                    <a:pt x="10340" y="6842"/>
                  </a:cubicBezTo>
                  <a:lnTo>
                    <a:pt x="10450" y="6842"/>
                  </a:lnTo>
                  <a:lnTo>
                    <a:pt x="10366" y="6863"/>
                  </a:lnTo>
                  <a:lnTo>
                    <a:pt x="10366" y="6863"/>
                  </a:lnTo>
                  <a:cubicBezTo>
                    <a:pt x="10423" y="6857"/>
                    <a:pt x="10491" y="6850"/>
                    <a:pt x="10560" y="6842"/>
                  </a:cubicBezTo>
                  <a:lnTo>
                    <a:pt x="11550" y="6842"/>
                  </a:lnTo>
                  <a:cubicBezTo>
                    <a:pt x="11770" y="6842"/>
                    <a:pt x="12100" y="6952"/>
                    <a:pt x="12320" y="6952"/>
                  </a:cubicBezTo>
                  <a:cubicBezTo>
                    <a:pt x="12711" y="7069"/>
                    <a:pt x="13081" y="7123"/>
                    <a:pt x="13430" y="7123"/>
                  </a:cubicBezTo>
                  <a:cubicBezTo>
                    <a:pt x="17002" y="7123"/>
                    <a:pt x="18198" y="1455"/>
                    <a:pt x="14190" y="353"/>
                  </a:cubicBezTo>
                  <a:cubicBezTo>
                    <a:pt x="13239" y="115"/>
                    <a:pt x="12267" y="1"/>
                    <a:pt x="1130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 name="Google Shape;2591;p44">
              <a:extLst>
                <a:ext uri="{FF2B5EF4-FFF2-40B4-BE49-F238E27FC236}">
                  <a16:creationId xmlns:a16="http://schemas.microsoft.com/office/drawing/2014/main" id="{CEF0F167-0082-B0DE-07ED-E3BE89044582}"/>
                </a:ext>
              </a:extLst>
            </p:cNvPr>
            <p:cNvSpPr/>
            <p:nvPr/>
          </p:nvSpPr>
          <p:spPr>
            <a:xfrm>
              <a:off x="1634975" y="2563250"/>
              <a:ext cx="412475" cy="508950"/>
            </a:xfrm>
            <a:custGeom>
              <a:avLst/>
              <a:gdLst/>
              <a:ahLst/>
              <a:cxnLst/>
              <a:rect l="l" t="t" r="r" b="b"/>
              <a:pathLst>
                <a:path w="16499" h="20358" extrusionOk="0">
                  <a:moveTo>
                    <a:pt x="8066" y="7175"/>
                  </a:moveTo>
                  <a:cubicBezTo>
                    <a:pt x="8051" y="7189"/>
                    <a:pt x="8036" y="7204"/>
                    <a:pt x="8022" y="7220"/>
                  </a:cubicBezTo>
                  <a:lnTo>
                    <a:pt x="8022" y="7220"/>
                  </a:lnTo>
                  <a:cubicBezTo>
                    <a:pt x="8036" y="7205"/>
                    <a:pt x="8051" y="7190"/>
                    <a:pt x="8066" y="7175"/>
                  </a:cubicBezTo>
                  <a:close/>
                  <a:moveTo>
                    <a:pt x="8022" y="7220"/>
                  </a:moveTo>
                  <a:cubicBezTo>
                    <a:pt x="7963" y="7284"/>
                    <a:pt x="7919" y="7342"/>
                    <a:pt x="7919" y="7370"/>
                  </a:cubicBezTo>
                  <a:cubicBezTo>
                    <a:pt x="7948" y="7313"/>
                    <a:pt x="7983" y="7264"/>
                    <a:pt x="8022" y="7220"/>
                  </a:cubicBezTo>
                  <a:close/>
                  <a:moveTo>
                    <a:pt x="7293" y="8121"/>
                  </a:moveTo>
                  <a:cubicBezTo>
                    <a:pt x="7307" y="8121"/>
                    <a:pt x="7279" y="8211"/>
                    <a:pt x="7149" y="8470"/>
                  </a:cubicBezTo>
                  <a:cubicBezTo>
                    <a:pt x="7149" y="8336"/>
                    <a:pt x="7271" y="8121"/>
                    <a:pt x="7293" y="8121"/>
                  </a:cubicBezTo>
                  <a:close/>
                  <a:moveTo>
                    <a:pt x="7538" y="12017"/>
                  </a:moveTo>
                  <a:lnTo>
                    <a:pt x="7538" y="12017"/>
                  </a:lnTo>
                  <a:cubicBezTo>
                    <a:pt x="7542" y="12017"/>
                    <a:pt x="7601" y="12094"/>
                    <a:pt x="7672" y="12182"/>
                  </a:cubicBezTo>
                  <a:lnTo>
                    <a:pt x="7672" y="12182"/>
                  </a:lnTo>
                  <a:lnTo>
                    <a:pt x="7589" y="12099"/>
                  </a:lnTo>
                  <a:cubicBezTo>
                    <a:pt x="7550" y="12040"/>
                    <a:pt x="7535" y="12017"/>
                    <a:pt x="7538" y="12017"/>
                  </a:cubicBezTo>
                  <a:close/>
                  <a:moveTo>
                    <a:pt x="8359" y="12869"/>
                  </a:moveTo>
                  <a:cubicBezTo>
                    <a:pt x="8470" y="12962"/>
                    <a:pt x="8582" y="13055"/>
                    <a:pt x="8575" y="13055"/>
                  </a:cubicBezTo>
                  <a:cubicBezTo>
                    <a:pt x="8572" y="13055"/>
                    <a:pt x="8541" y="13033"/>
                    <a:pt x="8469" y="12979"/>
                  </a:cubicBezTo>
                  <a:cubicBezTo>
                    <a:pt x="8428" y="12938"/>
                    <a:pt x="8391" y="12902"/>
                    <a:pt x="8359" y="12869"/>
                  </a:cubicBezTo>
                  <a:close/>
                  <a:moveTo>
                    <a:pt x="9096" y="13287"/>
                  </a:moveTo>
                  <a:cubicBezTo>
                    <a:pt x="9192" y="13328"/>
                    <a:pt x="9270" y="13362"/>
                    <a:pt x="9266" y="13362"/>
                  </a:cubicBezTo>
                  <a:cubicBezTo>
                    <a:pt x="9263" y="13362"/>
                    <a:pt x="9224" y="13347"/>
                    <a:pt x="9129" y="13309"/>
                  </a:cubicBezTo>
                  <a:lnTo>
                    <a:pt x="9096" y="13287"/>
                  </a:lnTo>
                  <a:close/>
                  <a:moveTo>
                    <a:pt x="9671" y="13432"/>
                  </a:moveTo>
                  <a:cubicBezTo>
                    <a:pt x="9740" y="13432"/>
                    <a:pt x="9936" y="13456"/>
                    <a:pt x="10339" y="13529"/>
                  </a:cubicBezTo>
                  <a:lnTo>
                    <a:pt x="10119" y="13529"/>
                  </a:lnTo>
                  <a:cubicBezTo>
                    <a:pt x="9899" y="13529"/>
                    <a:pt x="9532" y="13432"/>
                    <a:pt x="9671" y="13432"/>
                  </a:cubicBezTo>
                  <a:close/>
                  <a:moveTo>
                    <a:pt x="11549" y="13498"/>
                  </a:moveTo>
                  <a:cubicBezTo>
                    <a:pt x="11551" y="13498"/>
                    <a:pt x="11492" y="13506"/>
                    <a:pt x="11329" y="13529"/>
                  </a:cubicBezTo>
                  <a:lnTo>
                    <a:pt x="11301" y="13529"/>
                  </a:lnTo>
                  <a:cubicBezTo>
                    <a:pt x="11428" y="13513"/>
                    <a:pt x="11546" y="13498"/>
                    <a:pt x="11549" y="13498"/>
                  </a:cubicBezTo>
                  <a:close/>
                  <a:moveTo>
                    <a:pt x="7809" y="1"/>
                  </a:moveTo>
                  <a:cubicBezTo>
                    <a:pt x="7223" y="1"/>
                    <a:pt x="6636" y="147"/>
                    <a:pt x="6050" y="441"/>
                  </a:cubicBezTo>
                  <a:lnTo>
                    <a:pt x="6159" y="441"/>
                  </a:lnTo>
                  <a:cubicBezTo>
                    <a:pt x="2420" y="2091"/>
                    <a:pt x="0" y="5830"/>
                    <a:pt x="110" y="9900"/>
                  </a:cubicBezTo>
                  <a:cubicBezTo>
                    <a:pt x="110" y="13859"/>
                    <a:pt x="2310" y="17379"/>
                    <a:pt x="5720" y="19249"/>
                  </a:cubicBezTo>
                  <a:cubicBezTo>
                    <a:pt x="7372" y="19967"/>
                    <a:pt x="9119" y="20357"/>
                    <a:pt x="10867" y="20357"/>
                  </a:cubicBezTo>
                  <a:cubicBezTo>
                    <a:pt x="11795" y="20357"/>
                    <a:pt x="12724" y="20247"/>
                    <a:pt x="13639" y="20019"/>
                  </a:cubicBezTo>
                  <a:cubicBezTo>
                    <a:pt x="15399" y="19469"/>
                    <a:pt x="16498" y="17599"/>
                    <a:pt x="16058" y="15729"/>
                  </a:cubicBezTo>
                  <a:cubicBezTo>
                    <a:pt x="15591" y="14232"/>
                    <a:pt x="14167" y="13212"/>
                    <a:pt x="12602" y="13212"/>
                  </a:cubicBezTo>
                  <a:cubicBezTo>
                    <a:pt x="12327" y="13212"/>
                    <a:pt x="12048" y="13244"/>
                    <a:pt x="11769" y="13309"/>
                  </a:cubicBezTo>
                  <a:lnTo>
                    <a:pt x="11109" y="13529"/>
                  </a:lnTo>
                  <a:lnTo>
                    <a:pt x="10339" y="13529"/>
                  </a:lnTo>
                  <a:lnTo>
                    <a:pt x="9899" y="13419"/>
                  </a:lnTo>
                  <a:cubicBezTo>
                    <a:pt x="9603" y="13321"/>
                    <a:pt x="9306" y="13310"/>
                    <a:pt x="9010" y="13230"/>
                  </a:cubicBezTo>
                  <a:lnTo>
                    <a:pt x="9010" y="13230"/>
                  </a:lnTo>
                  <a:lnTo>
                    <a:pt x="8799" y="13089"/>
                  </a:lnTo>
                  <a:lnTo>
                    <a:pt x="8359" y="12869"/>
                  </a:lnTo>
                  <a:lnTo>
                    <a:pt x="8359" y="12869"/>
                  </a:lnTo>
                  <a:cubicBezTo>
                    <a:pt x="8136" y="12646"/>
                    <a:pt x="8112" y="12622"/>
                    <a:pt x="7919" y="12429"/>
                  </a:cubicBezTo>
                  <a:cubicBezTo>
                    <a:pt x="7919" y="12429"/>
                    <a:pt x="7809" y="12319"/>
                    <a:pt x="7809" y="12209"/>
                  </a:cubicBezTo>
                  <a:cubicBezTo>
                    <a:pt x="7699" y="12209"/>
                    <a:pt x="7479" y="11770"/>
                    <a:pt x="7369" y="11550"/>
                  </a:cubicBezTo>
                  <a:cubicBezTo>
                    <a:pt x="7369" y="11550"/>
                    <a:pt x="7369" y="11459"/>
                    <a:pt x="7287" y="11360"/>
                  </a:cubicBezTo>
                  <a:lnTo>
                    <a:pt x="7287" y="11360"/>
                  </a:lnTo>
                  <a:cubicBezTo>
                    <a:pt x="7260" y="11290"/>
                    <a:pt x="7241" y="11235"/>
                    <a:pt x="7209" y="11185"/>
                  </a:cubicBezTo>
                  <a:lnTo>
                    <a:pt x="7209" y="11185"/>
                  </a:lnTo>
                  <a:cubicBezTo>
                    <a:pt x="7118" y="10929"/>
                    <a:pt x="7039" y="10729"/>
                    <a:pt x="7039" y="10450"/>
                  </a:cubicBezTo>
                  <a:cubicBezTo>
                    <a:pt x="7039" y="10416"/>
                    <a:pt x="7039" y="10378"/>
                    <a:pt x="7039" y="10340"/>
                  </a:cubicBezTo>
                  <a:lnTo>
                    <a:pt x="7039" y="9460"/>
                  </a:lnTo>
                  <a:lnTo>
                    <a:pt x="7039" y="9020"/>
                  </a:lnTo>
                  <a:cubicBezTo>
                    <a:pt x="7039" y="9020"/>
                    <a:pt x="6971" y="9294"/>
                    <a:pt x="6929" y="9498"/>
                  </a:cubicBezTo>
                  <a:lnTo>
                    <a:pt x="6929" y="9498"/>
                  </a:lnTo>
                  <a:cubicBezTo>
                    <a:pt x="6929" y="9393"/>
                    <a:pt x="6929" y="9431"/>
                    <a:pt x="6929" y="9350"/>
                  </a:cubicBezTo>
                  <a:cubicBezTo>
                    <a:pt x="6929" y="9101"/>
                    <a:pt x="6992" y="8852"/>
                    <a:pt x="7070" y="8650"/>
                  </a:cubicBezTo>
                  <a:lnTo>
                    <a:pt x="7070" y="8650"/>
                  </a:lnTo>
                  <a:cubicBezTo>
                    <a:pt x="7129" y="8549"/>
                    <a:pt x="7213" y="8406"/>
                    <a:pt x="7259" y="8360"/>
                  </a:cubicBezTo>
                  <a:cubicBezTo>
                    <a:pt x="7259" y="8140"/>
                    <a:pt x="7809" y="7590"/>
                    <a:pt x="7809" y="7370"/>
                  </a:cubicBezTo>
                  <a:lnTo>
                    <a:pt x="7809" y="7370"/>
                  </a:lnTo>
                  <a:lnTo>
                    <a:pt x="8029" y="7150"/>
                  </a:lnTo>
                  <a:lnTo>
                    <a:pt x="8158" y="7086"/>
                  </a:lnTo>
                  <a:lnTo>
                    <a:pt x="8158" y="7086"/>
                  </a:lnTo>
                  <a:cubicBezTo>
                    <a:pt x="8127" y="7114"/>
                    <a:pt x="8095" y="7145"/>
                    <a:pt x="8066" y="7175"/>
                  </a:cubicBezTo>
                  <a:lnTo>
                    <a:pt x="8066" y="7175"/>
                  </a:lnTo>
                  <a:cubicBezTo>
                    <a:pt x="8104" y="7137"/>
                    <a:pt x="8145" y="7104"/>
                    <a:pt x="8184" y="7073"/>
                  </a:cubicBezTo>
                  <a:lnTo>
                    <a:pt x="8184" y="7073"/>
                  </a:lnTo>
                  <a:lnTo>
                    <a:pt x="8249" y="7040"/>
                  </a:lnTo>
                  <a:cubicBezTo>
                    <a:pt x="8283" y="7006"/>
                    <a:pt x="8307" y="6981"/>
                    <a:pt x="8322" y="6964"/>
                  </a:cubicBezTo>
                  <a:lnTo>
                    <a:pt x="8322" y="6964"/>
                  </a:lnTo>
                  <a:cubicBezTo>
                    <a:pt x="8335" y="6953"/>
                    <a:pt x="8348" y="6941"/>
                    <a:pt x="8359" y="6930"/>
                  </a:cubicBezTo>
                  <a:cubicBezTo>
                    <a:pt x="8799" y="6710"/>
                    <a:pt x="9129" y="6600"/>
                    <a:pt x="9569" y="6380"/>
                  </a:cubicBezTo>
                  <a:cubicBezTo>
                    <a:pt x="10339" y="5940"/>
                    <a:pt x="10889" y="5170"/>
                    <a:pt x="11109" y="4290"/>
                  </a:cubicBezTo>
                  <a:cubicBezTo>
                    <a:pt x="11659" y="2530"/>
                    <a:pt x="10559" y="551"/>
                    <a:pt x="8689" y="111"/>
                  </a:cubicBezTo>
                  <a:cubicBezTo>
                    <a:pt x="8396" y="37"/>
                    <a:pt x="8103" y="1"/>
                    <a:pt x="780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 name="Google Shape;2592;p44">
              <a:extLst>
                <a:ext uri="{FF2B5EF4-FFF2-40B4-BE49-F238E27FC236}">
                  <a16:creationId xmlns:a16="http://schemas.microsoft.com/office/drawing/2014/main" id="{BD578E8E-AFBA-F60F-A9D2-F8250CDECBB3}"/>
                </a:ext>
              </a:extLst>
            </p:cNvPr>
            <p:cNvSpPr/>
            <p:nvPr/>
          </p:nvSpPr>
          <p:spPr>
            <a:xfrm>
              <a:off x="2283900" y="2562700"/>
              <a:ext cx="454950" cy="509275"/>
            </a:xfrm>
            <a:custGeom>
              <a:avLst/>
              <a:gdLst/>
              <a:ahLst/>
              <a:cxnLst/>
              <a:rect l="l" t="t" r="r" b="b"/>
              <a:pathLst>
                <a:path w="18198" h="20371" extrusionOk="0">
                  <a:moveTo>
                    <a:pt x="8908" y="7460"/>
                  </a:moveTo>
                  <a:cubicBezTo>
                    <a:pt x="8791" y="7542"/>
                    <a:pt x="8666" y="7628"/>
                    <a:pt x="8654" y="7628"/>
                  </a:cubicBezTo>
                  <a:cubicBezTo>
                    <a:pt x="8647" y="7628"/>
                    <a:pt x="8685" y="7594"/>
                    <a:pt x="8799" y="7502"/>
                  </a:cubicBezTo>
                  <a:cubicBezTo>
                    <a:pt x="8837" y="7489"/>
                    <a:pt x="8873" y="7475"/>
                    <a:pt x="8908" y="7460"/>
                  </a:cubicBezTo>
                  <a:close/>
                  <a:moveTo>
                    <a:pt x="7716" y="9136"/>
                  </a:moveTo>
                  <a:cubicBezTo>
                    <a:pt x="7694" y="9190"/>
                    <a:pt x="7679" y="9226"/>
                    <a:pt x="7677" y="9226"/>
                  </a:cubicBezTo>
                  <a:cubicBezTo>
                    <a:pt x="7676" y="9226"/>
                    <a:pt x="7682" y="9204"/>
                    <a:pt x="7700" y="9152"/>
                  </a:cubicBezTo>
                  <a:cubicBezTo>
                    <a:pt x="7705" y="9146"/>
                    <a:pt x="7711" y="9141"/>
                    <a:pt x="7716" y="9136"/>
                  </a:cubicBezTo>
                  <a:close/>
                  <a:moveTo>
                    <a:pt x="7590" y="10692"/>
                  </a:moveTo>
                  <a:cubicBezTo>
                    <a:pt x="7636" y="10847"/>
                    <a:pt x="7672" y="10971"/>
                    <a:pt x="7698" y="11069"/>
                  </a:cubicBezTo>
                  <a:lnTo>
                    <a:pt x="7698" y="11069"/>
                  </a:lnTo>
                  <a:cubicBezTo>
                    <a:pt x="7671" y="10934"/>
                    <a:pt x="7644" y="10800"/>
                    <a:pt x="7590" y="10692"/>
                  </a:cubicBezTo>
                  <a:close/>
                  <a:moveTo>
                    <a:pt x="7698" y="11069"/>
                  </a:moveTo>
                  <a:cubicBezTo>
                    <a:pt x="7716" y="11160"/>
                    <a:pt x="7734" y="11251"/>
                    <a:pt x="7760" y="11335"/>
                  </a:cubicBezTo>
                  <a:lnTo>
                    <a:pt x="7760" y="11335"/>
                  </a:lnTo>
                  <a:cubicBezTo>
                    <a:pt x="7752" y="11285"/>
                    <a:pt x="7733" y="11200"/>
                    <a:pt x="7698" y="11069"/>
                  </a:cubicBezTo>
                  <a:close/>
                  <a:moveTo>
                    <a:pt x="7920" y="12006"/>
                  </a:moveTo>
                  <a:lnTo>
                    <a:pt x="7920" y="12006"/>
                  </a:lnTo>
                  <a:cubicBezTo>
                    <a:pt x="7954" y="12096"/>
                    <a:pt x="7982" y="12167"/>
                    <a:pt x="7982" y="12167"/>
                  </a:cubicBezTo>
                  <a:cubicBezTo>
                    <a:pt x="7982" y="12167"/>
                    <a:pt x="7964" y="12124"/>
                    <a:pt x="7920" y="12011"/>
                  </a:cubicBezTo>
                  <a:cubicBezTo>
                    <a:pt x="7920" y="12010"/>
                    <a:pt x="7920" y="12008"/>
                    <a:pt x="7920" y="12006"/>
                  </a:cubicBezTo>
                  <a:close/>
                  <a:moveTo>
                    <a:pt x="11301" y="1"/>
                  </a:moveTo>
                  <a:cubicBezTo>
                    <a:pt x="10034" y="1"/>
                    <a:pt x="8776" y="198"/>
                    <a:pt x="7590" y="573"/>
                  </a:cubicBezTo>
                  <a:cubicBezTo>
                    <a:pt x="5500" y="1343"/>
                    <a:pt x="3740" y="2772"/>
                    <a:pt x="2420" y="4532"/>
                  </a:cubicBezTo>
                  <a:cubicBezTo>
                    <a:pt x="220" y="7832"/>
                    <a:pt x="0" y="12011"/>
                    <a:pt x="1760" y="15421"/>
                  </a:cubicBezTo>
                  <a:cubicBezTo>
                    <a:pt x="2860" y="17511"/>
                    <a:pt x="4620" y="19051"/>
                    <a:pt x="6710" y="19931"/>
                  </a:cubicBezTo>
                  <a:cubicBezTo>
                    <a:pt x="7223" y="20224"/>
                    <a:pt x="7785" y="20371"/>
                    <a:pt x="8396" y="20371"/>
                  </a:cubicBezTo>
                  <a:cubicBezTo>
                    <a:pt x="8702" y="20371"/>
                    <a:pt x="9019" y="20334"/>
                    <a:pt x="9349" y="20261"/>
                  </a:cubicBezTo>
                  <a:cubicBezTo>
                    <a:pt x="10119" y="20041"/>
                    <a:pt x="10889" y="19491"/>
                    <a:pt x="11329" y="18721"/>
                  </a:cubicBezTo>
                  <a:cubicBezTo>
                    <a:pt x="12099" y="17291"/>
                    <a:pt x="11879" y="14761"/>
                    <a:pt x="10119" y="13991"/>
                  </a:cubicBezTo>
                  <a:lnTo>
                    <a:pt x="10339" y="13991"/>
                  </a:lnTo>
                  <a:cubicBezTo>
                    <a:pt x="9899" y="13881"/>
                    <a:pt x="9569" y="13661"/>
                    <a:pt x="9239" y="13441"/>
                  </a:cubicBezTo>
                  <a:lnTo>
                    <a:pt x="8909" y="13221"/>
                  </a:lnTo>
                  <a:lnTo>
                    <a:pt x="8909" y="13221"/>
                  </a:lnTo>
                  <a:cubicBezTo>
                    <a:pt x="8661" y="12973"/>
                    <a:pt x="8553" y="12865"/>
                    <a:pt x="8360" y="12671"/>
                  </a:cubicBezTo>
                  <a:lnTo>
                    <a:pt x="8360" y="12671"/>
                  </a:lnTo>
                  <a:lnTo>
                    <a:pt x="8250" y="12451"/>
                  </a:lnTo>
                  <a:cubicBezTo>
                    <a:pt x="8094" y="12296"/>
                    <a:pt x="7994" y="12086"/>
                    <a:pt x="7910" y="11899"/>
                  </a:cubicBezTo>
                  <a:lnTo>
                    <a:pt x="7910" y="11899"/>
                  </a:lnTo>
                  <a:cubicBezTo>
                    <a:pt x="7883" y="11747"/>
                    <a:pt x="7810" y="11641"/>
                    <a:pt x="7810" y="11462"/>
                  </a:cubicBezTo>
                  <a:cubicBezTo>
                    <a:pt x="7790" y="11422"/>
                    <a:pt x="7774" y="11380"/>
                    <a:pt x="7760" y="11335"/>
                  </a:cubicBezTo>
                  <a:lnTo>
                    <a:pt x="7760" y="11335"/>
                  </a:lnTo>
                  <a:cubicBezTo>
                    <a:pt x="7766" y="11376"/>
                    <a:pt x="7765" y="11394"/>
                    <a:pt x="7757" y="11394"/>
                  </a:cubicBezTo>
                  <a:cubicBezTo>
                    <a:pt x="7733" y="11394"/>
                    <a:pt x="7647" y="11193"/>
                    <a:pt x="7590" y="11022"/>
                  </a:cubicBezTo>
                  <a:cubicBezTo>
                    <a:pt x="7480" y="10692"/>
                    <a:pt x="7590" y="10692"/>
                    <a:pt x="7590" y="10472"/>
                  </a:cubicBezTo>
                  <a:lnTo>
                    <a:pt x="7590" y="10025"/>
                  </a:lnTo>
                  <a:lnTo>
                    <a:pt x="7590" y="10025"/>
                  </a:lnTo>
                  <a:cubicBezTo>
                    <a:pt x="7619" y="9841"/>
                    <a:pt x="7659" y="9603"/>
                    <a:pt x="7700" y="9482"/>
                  </a:cubicBezTo>
                  <a:cubicBezTo>
                    <a:pt x="7796" y="9193"/>
                    <a:pt x="7892" y="8989"/>
                    <a:pt x="7915" y="8722"/>
                  </a:cubicBezTo>
                  <a:lnTo>
                    <a:pt x="7915" y="8722"/>
                  </a:lnTo>
                  <a:lnTo>
                    <a:pt x="8030" y="8492"/>
                  </a:lnTo>
                  <a:cubicBezTo>
                    <a:pt x="8169" y="8282"/>
                    <a:pt x="8532" y="7894"/>
                    <a:pt x="8522" y="7894"/>
                  </a:cubicBezTo>
                  <a:lnTo>
                    <a:pt x="8522" y="7894"/>
                  </a:lnTo>
                  <a:cubicBezTo>
                    <a:pt x="8517" y="7894"/>
                    <a:pt x="8390" y="8021"/>
                    <a:pt x="8030" y="8382"/>
                  </a:cubicBezTo>
                  <a:cubicBezTo>
                    <a:pt x="8250" y="8162"/>
                    <a:pt x="8470" y="7942"/>
                    <a:pt x="8690" y="7722"/>
                  </a:cubicBezTo>
                  <a:lnTo>
                    <a:pt x="8988" y="7424"/>
                  </a:lnTo>
                  <a:lnTo>
                    <a:pt x="8988" y="7424"/>
                  </a:lnTo>
                  <a:cubicBezTo>
                    <a:pt x="9137" y="7350"/>
                    <a:pt x="9270" y="7259"/>
                    <a:pt x="9414" y="7180"/>
                  </a:cubicBezTo>
                  <a:lnTo>
                    <a:pt x="9414" y="7180"/>
                  </a:lnTo>
                  <a:cubicBezTo>
                    <a:pt x="9428" y="7178"/>
                    <a:pt x="9443" y="7175"/>
                    <a:pt x="9459" y="7172"/>
                  </a:cubicBezTo>
                  <a:lnTo>
                    <a:pt x="10009" y="6952"/>
                  </a:lnTo>
                  <a:lnTo>
                    <a:pt x="10365" y="6863"/>
                  </a:lnTo>
                  <a:lnTo>
                    <a:pt x="10365" y="6863"/>
                  </a:lnTo>
                  <a:cubicBezTo>
                    <a:pt x="10303" y="6869"/>
                    <a:pt x="10253" y="6874"/>
                    <a:pt x="10231" y="6874"/>
                  </a:cubicBezTo>
                  <a:cubicBezTo>
                    <a:pt x="10200" y="6874"/>
                    <a:pt x="10223" y="6865"/>
                    <a:pt x="10339" y="6842"/>
                  </a:cubicBezTo>
                  <a:lnTo>
                    <a:pt x="10449" y="6842"/>
                  </a:lnTo>
                  <a:lnTo>
                    <a:pt x="10365" y="6863"/>
                  </a:lnTo>
                  <a:lnTo>
                    <a:pt x="10365" y="6863"/>
                  </a:lnTo>
                  <a:cubicBezTo>
                    <a:pt x="10422" y="6857"/>
                    <a:pt x="10491" y="6850"/>
                    <a:pt x="10559" y="6842"/>
                  </a:cubicBezTo>
                  <a:lnTo>
                    <a:pt x="11549" y="6842"/>
                  </a:lnTo>
                  <a:cubicBezTo>
                    <a:pt x="11769" y="6842"/>
                    <a:pt x="12099" y="6952"/>
                    <a:pt x="12319" y="6952"/>
                  </a:cubicBezTo>
                  <a:cubicBezTo>
                    <a:pt x="12710" y="7069"/>
                    <a:pt x="13081" y="7123"/>
                    <a:pt x="13429" y="7123"/>
                  </a:cubicBezTo>
                  <a:cubicBezTo>
                    <a:pt x="17001" y="7123"/>
                    <a:pt x="18198" y="1455"/>
                    <a:pt x="14189" y="353"/>
                  </a:cubicBezTo>
                  <a:cubicBezTo>
                    <a:pt x="13238" y="115"/>
                    <a:pt x="12267" y="1"/>
                    <a:pt x="1130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 name="Google Shape;2593;p44">
              <a:extLst>
                <a:ext uri="{FF2B5EF4-FFF2-40B4-BE49-F238E27FC236}">
                  <a16:creationId xmlns:a16="http://schemas.microsoft.com/office/drawing/2014/main" id="{F3B4395A-B93A-FF1F-8814-822BCC1B2250}"/>
                </a:ext>
              </a:extLst>
            </p:cNvPr>
            <p:cNvSpPr/>
            <p:nvPr/>
          </p:nvSpPr>
          <p:spPr>
            <a:xfrm>
              <a:off x="2968575" y="25622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2"/>
                  </a:moveTo>
                  <a:lnTo>
                    <a:pt x="7186" y="8082"/>
                  </a:lnTo>
                  <a:cubicBezTo>
                    <a:pt x="7192" y="8082"/>
                    <a:pt x="7159" y="8162"/>
                    <a:pt x="7040" y="8401"/>
                  </a:cubicBezTo>
                  <a:cubicBezTo>
                    <a:pt x="7040" y="8331"/>
                    <a:pt x="7174" y="8082"/>
                    <a:pt x="7186" y="8082"/>
                  </a:cubicBezTo>
                  <a:close/>
                  <a:moveTo>
                    <a:pt x="6846" y="9553"/>
                  </a:moveTo>
                  <a:cubicBezTo>
                    <a:pt x="6836" y="9610"/>
                    <a:pt x="6828" y="9646"/>
                    <a:pt x="6824" y="9646"/>
                  </a:cubicBezTo>
                  <a:cubicBezTo>
                    <a:pt x="6821" y="9646"/>
                    <a:pt x="6820" y="9635"/>
                    <a:pt x="6820" y="9611"/>
                  </a:cubicBezTo>
                  <a:cubicBezTo>
                    <a:pt x="6830" y="9590"/>
                    <a:pt x="6839" y="9571"/>
                    <a:pt x="6846"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10" y="13473"/>
                  </a:moveTo>
                  <a:cubicBezTo>
                    <a:pt x="9680" y="13473"/>
                    <a:pt x="9863" y="13497"/>
                    <a:pt x="10229" y="13570"/>
                  </a:cubicBezTo>
                  <a:lnTo>
                    <a:pt x="10009" y="13570"/>
                  </a:lnTo>
                  <a:cubicBezTo>
                    <a:pt x="9790" y="13570"/>
                    <a:pt x="9472" y="13473"/>
                    <a:pt x="9610" y="13473"/>
                  </a:cubicBezTo>
                  <a:close/>
                  <a:moveTo>
                    <a:pt x="7920" y="1"/>
                  </a:moveTo>
                  <a:cubicBezTo>
                    <a:pt x="7260" y="1"/>
                    <a:pt x="6600" y="124"/>
                    <a:pt x="5940" y="372"/>
                  </a:cubicBezTo>
                  <a:lnTo>
                    <a:pt x="6050" y="482"/>
                  </a:lnTo>
                  <a:cubicBezTo>
                    <a:pt x="2310" y="2132"/>
                    <a:pt x="1" y="5871"/>
                    <a:pt x="1" y="9941"/>
                  </a:cubicBezTo>
                  <a:cubicBezTo>
                    <a:pt x="1" y="13900"/>
                    <a:pt x="2200" y="17420"/>
                    <a:pt x="5720" y="19290"/>
                  </a:cubicBezTo>
                  <a:cubicBezTo>
                    <a:pt x="7301" y="20008"/>
                    <a:pt x="9022"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229" y="13570"/>
                  </a:lnTo>
                  <a:lnTo>
                    <a:pt x="9790" y="13460"/>
                  </a:lnTo>
                  <a:cubicBezTo>
                    <a:pt x="9570" y="13387"/>
                    <a:pt x="9350" y="13314"/>
                    <a:pt x="9130" y="13240"/>
                  </a:cubicBezTo>
                  <a:lnTo>
                    <a:pt x="8690" y="13020"/>
                  </a:lnTo>
                  <a:lnTo>
                    <a:pt x="8360"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6" y="11404"/>
                    <a:pt x="7222" y="11332"/>
                    <a:pt x="7150" y="11261"/>
                  </a:cubicBezTo>
                  <a:lnTo>
                    <a:pt x="7150" y="11261"/>
                  </a:lnTo>
                  <a:cubicBezTo>
                    <a:pt x="7127" y="11193"/>
                    <a:pt x="7105" y="11125"/>
                    <a:pt x="7067" y="11072"/>
                  </a:cubicBezTo>
                  <a:lnTo>
                    <a:pt x="7067"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07" y="9107"/>
                    <a:pt x="6925" y="8863"/>
                    <a:pt x="6983" y="8606"/>
                  </a:cubicBezTo>
                  <a:lnTo>
                    <a:pt x="6983" y="8606"/>
                  </a:lnTo>
                  <a:cubicBezTo>
                    <a:pt x="7027" y="8504"/>
                    <a:pt x="7100" y="8341"/>
                    <a:pt x="7150" y="8291"/>
                  </a:cubicBezTo>
                  <a:cubicBezTo>
                    <a:pt x="7150" y="8214"/>
                    <a:pt x="7417" y="7870"/>
                    <a:pt x="7579" y="7631"/>
                  </a:cubicBezTo>
                  <a:lnTo>
                    <a:pt x="7579" y="7631"/>
                  </a:lnTo>
                  <a:cubicBezTo>
                    <a:pt x="7583" y="7631"/>
                    <a:pt x="7586" y="7631"/>
                    <a:pt x="7590" y="7631"/>
                  </a:cubicBezTo>
                  <a:lnTo>
                    <a:pt x="8030" y="7191"/>
                  </a:lnTo>
                  <a:lnTo>
                    <a:pt x="8140" y="7081"/>
                  </a:lnTo>
                  <a:cubicBezTo>
                    <a:pt x="8174" y="7046"/>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1"/>
                    <a:pt x="10449" y="592"/>
                    <a:pt x="8580" y="42"/>
                  </a:cubicBezTo>
                  <a:cubicBezTo>
                    <a:pt x="8360" y="14"/>
                    <a:pt x="8140" y="1"/>
                    <a:pt x="79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 name="Google Shape;2594;p44">
              <a:extLst>
                <a:ext uri="{FF2B5EF4-FFF2-40B4-BE49-F238E27FC236}">
                  <a16:creationId xmlns:a16="http://schemas.microsoft.com/office/drawing/2014/main" id="{E2970C53-FFB8-3498-3C2A-E31ECD8C0D46}"/>
                </a:ext>
              </a:extLst>
            </p:cNvPr>
            <p:cNvSpPr/>
            <p:nvPr/>
          </p:nvSpPr>
          <p:spPr>
            <a:xfrm>
              <a:off x="3617500" y="2562700"/>
              <a:ext cx="452225" cy="509275"/>
            </a:xfrm>
            <a:custGeom>
              <a:avLst/>
              <a:gdLst/>
              <a:ahLst/>
              <a:cxnLst/>
              <a:rect l="l" t="t" r="r" b="b"/>
              <a:pathLst>
                <a:path w="18089" h="20371" extrusionOk="0">
                  <a:moveTo>
                    <a:pt x="7810" y="12006"/>
                  </a:moveTo>
                  <a:cubicBezTo>
                    <a:pt x="7845" y="12096"/>
                    <a:pt x="7873" y="12167"/>
                    <a:pt x="7873" y="12167"/>
                  </a:cubicBezTo>
                  <a:cubicBezTo>
                    <a:pt x="7872" y="12167"/>
                    <a:pt x="7855" y="12124"/>
                    <a:pt x="7810" y="12011"/>
                  </a:cubicBezTo>
                  <a:cubicBezTo>
                    <a:pt x="7810" y="12010"/>
                    <a:pt x="7810" y="12008"/>
                    <a:pt x="7810" y="12006"/>
                  </a:cubicBezTo>
                  <a:close/>
                  <a:moveTo>
                    <a:pt x="11227" y="1"/>
                  </a:moveTo>
                  <a:cubicBezTo>
                    <a:pt x="9978" y="1"/>
                    <a:pt x="8729" y="198"/>
                    <a:pt x="7480" y="573"/>
                  </a:cubicBezTo>
                  <a:cubicBezTo>
                    <a:pt x="5500" y="1343"/>
                    <a:pt x="3630" y="2772"/>
                    <a:pt x="2421" y="4532"/>
                  </a:cubicBezTo>
                  <a:cubicBezTo>
                    <a:pt x="221" y="7832"/>
                    <a:pt x="1" y="12011"/>
                    <a:pt x="1761" y="15421"/>
                  </a:cubicBezTo>
                  <a:cubicBezTo>
                    <a:pt x="2861" y="17511"/>
                    <a:pt x="4510" y="19051"/>
                    <a:pt x="6600" y="19931"/>
                  </a:cubicBezTo>
                  <a:cubicBezTo>
                    <a:pt x="7113" y="20224"/>
                    <a:pt x="7724" y="20371"/>
                    <a:pt x="8335" y="20371"/>
                  </a:cubicBezTo>
                  <a:cubicBezTo>
                    <a:pt x="8641" y="20371"/>
                    <a:pt x="8947" y="20334"/>
                    <a:pt x="9240" y="20261"/>
                  </a:cubicBezTo>
                  <a:cubicBezTo>
                    <a:pt x="10120" y="20041"/>
                    <a:pt x="10890" y="19491"/>
                    <a:pt x="11330" y="18721"/>
                  </a:cubicBezTo>
                  <a:cubicBezTo>
                    <a:pt x="12100" y="17291"/>
                    <a:pt x="11880" y="14761"/>
                    <a:pt x="10120" y="13991"/>
                  </a:cubicBezTo>
                  <a:lnTo>
                    <a:pt x="10230" y="13991"/>
                  </a:lnTo>
                  <a:cubicBezTo>
                    <a:pt x="9790" y="13881"/>
                    <a:pt x="9460" y="13661"/>
                    <a:pt x="9130" y="13441"/>
                  </a:cubicBezTo>
                  <a:lnTo>
                    <a:pt x="8800" y="13221"/>
                  </a:lnTo>
                  <a:lnTo>
                    <a:pt x="8800" y="13221"/>
                  </a:lnTo>
                  <a:cubicBezTo>
                    <a:pt x="8552" y="12973"/>
                    <a:pt x="8443" y="12865"/>
                    <a:pt x="8250" y="12671"/>
                  </a:cubicBezTo>
                  <a:lnTo>
                    <a:pt x="8250" y="12671"/>
                  </a:lnTo>
                  <a:lnTo>
                    <a:pt x="8140" y="12451"/>
                  </a:lnTo>
                  <a:cubicBezTo>
                    <a:pt x="7985" y="12296"/>
                    <a:pt x="7884" y="12086"/>
                    <a:pt x="7800" y="11899"/>
                  </a:cubicBezTo>
                  <a:lnTo>
                    <a:pt x="7800" y="11899"/>
                  </a:lnTo>
                  <a:cubicBezTo>
                    <a:pt x="7773" y="11747"/>
                    <a:pt x="7700" y="11641"/>
                    <a:pt x="7700" y="11462"/>
                  </a:cubicBezTo>
                  <a:cubicBezTo>
                    <a:pt x="7684" y="11430"/>
                    <a:pt x="7671" y="11397"/>
                    <a:pt x="7659" y="11362"/>
                  </a:cubicBezTo>
                  <a:lnTo>
                    <a:pt x="7659" y="11362"/>
                  </a:lnTo>
                  <a:cubicBezTo>
                    <a:pt x="7663" y="11384"/>
                    <a:pt x="7663" y="11394"/>
                    <a:pt x="7660" y="11394"/>
                  </a:cubicBezTo>
                  <a:cubicBezTo>
                    <a:pt x="7651" y="11394"/>
                    <a:pt x="7605" y="11243"/>
                    <a:pt x="7593" y="11091"/>
                  </a:cubicBezTo>
                  <a:lnTo>
                    <a:pt x="7593" y="11091"/>
                  </a:lnTo>
                  <a:cubicBezTo>
                    <a:pt x="7612" y="11185"/>
                    <a:pt x="7631" y="11278"/>
                    <a:pt x="7659" y="11362"/>
                  </a:cubicBezTo>
                  <a:lnTo>
                    <a:pt x="7659" y="11362"/>
                  </a:lnTo>
                  <a:cubicBezTo>
                    <a:pt x="7652" y="11319"/>
                    <a:pt x="7633" y="11232"/>
                    <a:pt x="7592" y="11082"/>
                  </a:cubicBezTo>
                  <a:lnTo>
                    <a:pt x="7592" y="11082"/>
                  </a:lnTo>
                  <a:cubicBezTo>
                    <a:pt x="7592" y="11085"/>
                    <a:pt x="7593" y="11088"/>
                    <a:pt x="7593" y="11091"/>
                  </a:cubicBezTo>
                  <a:lnTo>
                    <a:pt x="7593" y="11091"/>
                  </a:lnTo>
                  <a:cubicBezTo>
                    <a:pt x="7591" y="11082"/>
                    <a:pt x="7589" y="11074"/>
                    <a:pt x="7588" y="11065"/>
                  </a:cubicBezTo>
                  <a:lnTo>
                    <a:pt x="7588" y="11065"/>
                  </a:lnTo>
                  <a:cubicBezTo>
                    <a:pt x="7589" y="11071"/>
                    <a:pt x="7591" y="11076"/>
                    <a:pt x="7592" y="11082"/>
                  </a:cubicBezTo>
                  <a:lnTo>
                    <a:pt x="7592" y="11082"/>
                  </a:lnTo>
                  <a:cubicBezTo>
                    <a:pt x="7591" y="11061"/>
                    <a:pt x="7590" y="11041"/>
                    <a:pt x="7590" y="11022"/>
                  </a:cubicBezTo>
                  <a:cubicBezTo>
                    <a:pt x="7480" y="10692"/>
                    <a:pt x="7590" y="10692"/>
                    <a:pt x="7590" y="10472"/>
                  </a:cubicBezTo>
                  <a:lnTo>
                    <a:pt x="7590" y="9592"/>
                  </a:lnTo>
                  <a:cubicBezTo>
                    <a:pt x="7588" y="9618"/>
                    <a:pt x="7586" y="9643"/>
                    <a:pt x="7584" y="9667"/>
                  </a:cubicBezTo>
                  <a:lnTo>
                    <a:pt x="7584" y="9667"/>
                  </a:lnTo>
                  <a:cubicBezTo>
                    <a:pt x="7588" y="9594"/>
                    <a:pt x="7590" y="9529"/>
                    <a:pt x="7590" y="9482"/>
                  </a:cubicBezTo>
                  <a:cubicBezTo>
                    <a:pt x="7645" y="9317"/>
                    <a:pt x="7700" y="9179"/>
                    <a:pt x="7755" y="9042"/>
                  </a:cubicBezTo>
                  <a:lnTo>
                    <a:pt x="7755" y="9042"/>
                  </a:lnTo>
                  <a:cubicBezTo>
                    <a:pt x="7782" y="9014"/>
                    <a:pt x="7810" y="8987"/>
                    <a:pt x="7810" y="8932"/>
                  </a:cubicBezTo>
                  <a:lnTo>
                    <a:pt x="8030" y="8492"/>
                  </a:lnTo>
                  <a:cubicBezTo>
                    <a:pt x="8110" y="8371"/>
                    <a:pt x="8250" y="8191"/>
                    <a:pt x="8351" y="8061"/>
                  </a:cubicBezTo>
                  <a:lnTo>
                    <a:pt x="8351" y="8061"/>
                  </a:lnTo>
                  <a:cubicBezTo>
                    <a:pt x="8464" y="7948"/>
                    <a:pt x="8577" y="7835"/>
                    <a:pt x="8690" y="7722"/>
                  </a:cubicBezTo>
                  <a:lnTo>
                    <a:pt x="9020" y="7392"/>
                  </a:lnTo>
                  <a:cubicBezTo>
                    <a:pt x="9030" y="7382"/>
                    <a:pt x="9039" y="7373"/>
                    <a:pt x="9046" y="7365"/>
                  </a:cubicBezTo>
                  <a:lnTo>
                    <a:pt x="9046" y="7365"/>
                  </a:lnTo>
                  <a:cubicBezTo>
                    <a:pt x="9145" y="7307"/>
                    <a:pt x="9248" y="7244"/>
                    <a:pt x="9346" y="7186"/>
                  </a:cubicBezTo>
                  <a:lnTo>
                    <a:pt x="9346" y="7186"/>
                  </a:lnTo>
                  <a:cubicBezTo>
                    <a:pt x="9373" y="7185"/>
                    <a:pt x="9411" y="7180"/>
                    <a:pt x="9460" y="7172"/>
                  </a:cubicBezTo>
                  <a:lnTo>
                    <a:pt x="9900" y="6952"/>
                  </a:lnTo>
                  <a:lnTo>
                    <a:pt x="10328" y="6866"/>
                  </a:lnTo>
                  <a:lnTo>
                    <a:pt x="10328" y="6866"/>
                  </a:lnTo>
                  <a:cubicBezTo>
                    <a:pt x="10283" y="6871"/>
                    <a:pt x="10248" y="6874"/>
                    <a:pt x="10231" y="6874"/>
                  </a:cubicBezTo>
                  <a:cubicBezTo>
                    <a:pt x="10201" y="6874"/>
                    <a:pt x="10224" y="6865"/>
                    <a:pt x="10340" y="6842"/>
                  </a:cubicBezTo>
                  <a:lnTo>
                    <a:pt x="10450" y="6842"/>
                  </a:lnTo>
                  <a:lnTo>
                    <a:pt x="10328" y="6866"/>
                  </a:lnTo>
                  <a:lnTo>
                    <a:pt x="10328" y="6866"/>
                  </a:lnTo>
                  <a:cubicBezTo>
                    <a:pt x="10389" y="6860"/>
                    <a:pt x="10468" y="6851"/>
                    <a:pt x="10546" y="6842"/>
                  </a:cubicBezTo>
                  <a:lnTo>
                    <a:pt x="11440" y="6842"/>
                  </a:lnTo>
                  <a:cubicBezTo>
                    <a:pt x="11770" y="6842"/>
                    <a:pt x="11990" y="6952"/>
                    <a:pt x="12320" y="6952"/>
                  </a:cubicBezTo>
                  <a:cubicBezTo>
                    <a:pt x="12710" y="7069"/>
                    <a:pt x="13080" y="7123"/>
                    <a:pt x="13427" y="7123"/>
                  </a:cubicBezTo>
                  <a:cubicBezTo>
                    <a:pt x="16983" y="7123"/>
                    <a:pt x="18088" y="1455"/>
                    <a:pt x="14079" y="353"/>
                  </a:cubicBezTo>
                  <a:cubicBezTo>
                    <a:pt x="13129" y="115"/>
                    <a:pt x="12178" y="1"/>
                    <a:pt x="1122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5" name="Google Shape;2595;p44">
              <a:extLst>
                <a:ext uri="{FF2B5EF4-FFF2-40B4-BE49-F238E27FC236}">
                  <a16:creationId xmlns:a16="http://schemas.microsoft.com/office/drawing/2014/main" id="{58464291-34BC-21B4-6E35-2AF011CA1B16}"/>
                </a:ext>
              </a:extLst>
            </p:cNvPr>
            <p:cNvSpPr/>
            <p:nvPr/>
          </p:nvSpPr>
          <p:spPr>
            <a:xfrm>
              <a:off x="4299425" y="2560500"/>
              <a:ext cx="409750" cy="511700"/>
            </a:xfrm>
            <a:custGeom>
              <a:avLst/>
              <a:gdLst/>
              <a:ahLst/>
              <a:cxnLst/>
              <a:rect l="l" t="t" r="r" b="b"/>
              <a:pathLst>
                <a:path w="16390" h="20468" extrusionOk="0">
                  <a:moveTo>
                    <a:pt x="7818" y="7306"/>
                  </a:moveTo>
                  <a:cubicBezTo>
                    <a:pt x="7765" y="7344"/>
                    <a:pt x="7722" y="7370"/>
                    <a:pt x="7700" y="7370"/>
                  </a:cubicBezTo>
                  <a:cubicBezTo>
                    <a:pt x="7743" y="7349"/>
                    <a:pt x="7782" y="7327"/>
                    <a:pt x="7818" y="7306"/>
                  </a:cubicBezTo>
                  <a:close/>
                  <a:moveTo>
                    <a:pt x="7186" y="8151"/>
                  </a:moveTo>
                  <a:cubicBezTo>
                    <a:pt x="7174" y="8151"/>
                    <a:pt x="7040" y="8400"/>
                    <a:pt x="7040" y="8470"/>
                  </a:cubicBezTo>
                  <a:cubicBezTo>
                    <a:pt x="7160" y="8231"/>
                    <a:pt x="7193" y="8151"/>
                    <a:pt x="7186" y="8151"/>
                  </a:cubicBezTo>
                  <a:close/>
                  <a:moveTo>
                    <a:pt x="6846" y="9622"/>
                  </a:moveTo>
                  <a:cubicBezTo>
                    <a:pt x="6836" y="9679"/>
                    <a:pt x="6828" y="9715"/>
                    <a:pt x="6824" y="9715"/>
                  </a:cubicBezTo>
                  <a:cubicBezTo>
                    <a:pt x="6822" y="9715"/>
                    <a:pt x="6820" y="9704"/>
                    <a:pt x="6820" y="9680"/>
                  </a:cubicBezTo>
                  <a:cubicBezTo>
                    <a:pt x="6831" y="9659"/>
                    <a:pt x="6839" y="9640"/>
                    <a:pt x="6846" y="9622"/>
                  </a:cubicBezTo>
                  <a:close/>
                  <a:moveTo>
                    <a:pt x="7428" y="12017"/>
                  </a:moveTo>
                  <a:cubicBezTo>
                    <a:pt x="7431" y="12017"/>
                    <a:pt x="7472" y="12071"/>
                    <a:pt x="7526" y="12145"/>
                  </a:cubicBezTo>
                  <a:lnTo>
                    <a:pt x="7526" y="12145"/>
                  </a:lnTo>
                  <a:lnTo>
                    <a:pt x="7480" y="12099"/>
                  </a:lnTo>
                  <a:cubicBezTo>
                    <a:pt x="7441" y="12041"/>
                    <a:pt x="7427" y="12017"/>
                    <a:pt x="7428" y="12017"/>
                  </a:cubicBezTo>
                  <a:close/>
                  <a:moveTo>
                    <a:pt x="9611" y="13542"/>
                  </a:moveTo>
                  <a:cubicBezTo>
                    <a:pt x="9680" y="13542"/>
                    <a:pt x="9863" y="13566"/>
                    <a:pt x="10230" y="13639"/>
                  </a:cubicBezTo>
                  <a:lnTo>
                    <a:pt x="10010" y="13639"/>
                  </a:lnTo>
                  <a:cubicBezTo>
                    <a:pt x="9790" y="13639"/>
                    <a:pt x="9472" y="13542"/>
                    <a:pt x="9611" y="13542"/>
                  </a:cubicBezTo>
                  <a:close/>
                  <a:moveTo>
                    <a:pt x="7810" y="1"/>
                  </a:moveTo>
                  <a:cubicBezTo>
                    <a:pt x="7224" y="1"/>
                    <a:pt x="6637" y="147"/>
                    <a:pt x="6050" y="441"/>
                  </a:cubicBezTo>
                  <a:lnTo>
                    <a:pt x="6050" y="551"/>
                  </a:lnTo>
                  <a:cubicBezTo>
                    <a:pt x="2311" y="2201"/>
                    <a:pt x="1" y="5940"/>
                    <a:pt x="1" y="10010"/>
                  </a:cubicBezTo>
                  <a:cubicBezTo>
                    <a:pt x="1" y="13969"/>
                    <a:pt x="2201" y="17489"/>
                    <a:pt x="5720" y="19359"/>
                  </a:cubicBezTo>
                  <a:cubicBezTo>
                    <a:pt x="7301" y="20077"/>
                    <a:pt x="9023" y="20467"/>
                    <a:pt x="10763" y="20467"/>
                  </a:cubicBezTo>
                  <a:cubicBezTo>
                    <a:pt x="11686" y="20467"/>
                    <a:pt x="12614" y="20357"/>
                    <a:pt x="13530" y="20129"/>
                  </a:cubicBezTo>
                  <a:cubicBezTo>
                    <a:pt x="15399" y="19579"/>
                    <a:pt x="16389" y="17709"/>
                    <a:pt x="15949" y="15839"/>
                  </a:cubicBezTo>
                  <a:cubicBezTo>
                    <a:pt x="15481" y="14342"/>
                    <a:pt x="14058" y="13322"/>
                    <a:pt x="12492" y="13322"/>
                  </a:cubicBezTo>
                  <a:cubicBezTo>
                    <a:pt x="12218" y="13322"/>
                    <a:pt x="11939" y="13354"/>
                    <a:pt x="11660" y="13419"/>
                  </a:cubicBezTo>
                  <a:lnTo>
                    <a:pt x="11110" y="13639"/>
                  </a:lnTo>
                  <a:lnTo>
                    <a:pt x="10230" y="13639"/>
                  </a:lnTo>
                  <a:lnTo>
                    <a:pt x="9790" y="13529"/>
                  </a:lnTo>
                  <a:cubicBezTo>
                    <a:pt x="9570" y="13456"/>
                    <a:pt x="9350" y="13383"/>
                    <a:pt x="9130" y="13309"/>
                  </a:cubicBezTo>
                  <a:lnTo>
                    <a:pt x="8690" y="13089"/>
                  </a:lnTo>
                  <a:lnTo>
                    <a:pt x="8360" y="12869"/>
                  </a:lnTo>
                  <a:lnTo>
                    <a:pt x="8252" y="12815"/>
                  </a:lnTo>
                  <a:lnTo>
                    <a:pt x="8252" y="12815"/>
                  </a:lnTo>
                  <a:cubicBezTo>
                    <a:pt x="8021" y="12640"/>
                    <a:pt x="7986" y="12605"/>
                    <a:pt x="7810" y="12429"/>
                  </a:cubicBezTo>
                  <a:lnTo>
                    <a:pt x="7700" y="12319"/>
                  </a:lnTo>
                  <a:lnTo>
                    <a:pt x="7700" y="12319"/>
                  </a:lnTo>
                  <a:cubicBezTo>
                    <a:pt x="7700" y="12319"/>
                    <a:pt x="7700" y="12319"/>
                    <a:pt x="7700" y="12319"/>
                  </a:cubicBezTo>
                  <a:cubicBezTo>
                    <a:pt x="7590" y="12209"/>
                    <a:pt x="7370" y="11770"/>
                    <a:pt x="7260" y="11550"/>
                  </a:cubicBezTo>
                  <a:cubicBezTo>
                    <a:pt x="7160" y="11449"/>
                    <a:pt x="7151" y="11258"/>
                    <a:pt x="7067" y="11141"/>
                  </a:cubicBezTo>
                  <a:lnTo>
                    <a:pt x="7067" y="11141"/>
                  </a:lnTo>
                  <a:cubicBezTo>
                    <a:pt x="6991" y="10947"/>
                    <a:pt x="6930" y="10723"/>
                    <a:pt x="6930" y="10560"/>
                  </a:cubicBezTo>
                  <a:cubicBezTo>
                    <a:pt x="6930" y="10497"/>
                    <a:pt x="6930" y="10450"/>
                    <a:pt x="6930" y="10450"/>
                  </a:cubicBezTo>
                  <a:lnTo>
                    <a:pt x="6930" y="9460"/>
                  </a:lnTo>
                  <a:lnTo>
                    <a:pt x="6930" y="9020"/>
                  </a:lnTo>
                  <a:cubicBezTo>
                    <a:pt x="6930" y="9020"/>
                    <a:pt x="6897" y="9289"/>
                    <a:pt x="6866" y="9493"/>
                  </a:cubicBezTo>
                  <a:lnTo>
                    <a:pt x="6866" y="9493"/>
                  </a:lnTo>
                  <a:cubicBezTo>
                    <a:pt x="6856" y="9440"/>
                    <a:pt x="6820" y="9413"/>
                    <a:pt x="6820" y="9350"/>
                  </a:cubicBezTo>
                  <a:cubicBezTo>
                    <a:pt x="6930" y="9130"/>
                    <a:pt x="6930" y="8800"/>
                    <a:pt x="7040" y="8470"/>
                  </a:cubicBezTo>
                  <a:lnTo>
                    <a:pt x="7040" y="8470"/>
                  </a:lnTo>
                  <a:cubicBezTo>
                    <a:pt x="6969" y="8684"/>
                    <a:pt x="6944" y="8759"/>
                    <a:pt x="6942" y="8759"/>
                  </a:cubicBezTo>
                  <a:cubicBezTo>
                    <a:pt x="6940" y="8759"/>
                    <a:pt x="7040" y="8434"/>
                    <a:pt x="7040" y="8360"/>
                  </a:cubicBezTo>
                  <a:cubicBezTo>
                    <a:pt x="7040" y="8272"/>
                    <a:pt x="7458" y="7836"/>
                    <a:pt x="7573" y="7607"/>
                  </a:cubicBezTo>
                  <a:lnTo>
                    <a:pt x="7573" y="7607"/>
                  </a:lnTo>
                  <a:lnTo>
                    <a:pt x="7920" y="7260"/>
                  </a:lnTo>
                  <a:lnTo>
                    <a:pt x="7975" y="7205"/>
                  </a:lnTo>
                  <a:lnTo>
                    <a:pt x="7975" y="7205"/>
                  </a:lnTo>
                  <a:cubicBezTo>
                    <a:pt x="8058" y="7150"/>
                    <a:pt x="8140" y="7095"/>
                    <a:pt x="8250" y="7040"/>
                  </a:cubicBezTo>
                  <a:cubicBezTo>
                    <a:pt x="8690" y="6820"/>
                    <a:pt x="9130" y="6600"/>
                    <a:pt x="9570" y="6380"/>
                  </a:cubicBezTo>
                  <a:cubicBezTo>
                    <a:pt x="10340" y="5940"/>
                    <a:pt x="10890" y="5170"/>
                    <a:pt x="11110" y="4400"/>
                  </a:cubicBezTo>
                  <a:cubicBezTo>
                    <a:pt x="11660" y="2530"/>
                    <a:pt x="10560" y="661"/>
                    <a:pt x="8690" y="111"/>
                  </a:cubicBezTo>
                  <a:cubicBezTo>
                    <a:pt x="8397" y="37"/>
                    <a:pt x="8103" y="1"/>
                    <a:pt x="781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6" name="Google Shape;2596;p44">
              <a:extLst>
                <a:ext uri="{FF2B5EF4-FFF2-40B4-BE49-F238E27FC236}">
                  <a16:creationId xmlns:a16="http://schemas.microsoft.com/office/drawing/2014/main" id="{197BF242-5EAE-F689-B9BC-512CA13C972A}"/>
                </a:ext>
              </a:extLst>
            </p:cNvPr>
            <p:cNvSpPr/>
            <p:nvPr/>
          </p:nvSpPr>
          <p:spPr>
            <a:xfrm>
              <a:off x="4948375" y="2562700"/>
              <a:ext cx="452200" cy="509275"/>
            </a:xfrm>
            <a:custGeom>
              <a:avLst/>
              <a:gdLst/>
              <a:ahLst/>
              <a:cxnLst/>
              <a:rect l="l" t="t" r="r" b="b"/>
              <a:pathLst>
                <a:path w="18088" h="20371" extrusionOk="0">
                  <a:moveTo>
                    <a:pt x="7809" y="12006"/>
                  </a:moveTo>
                  <a:cubicBezTo>
                    <a:pt x="7844" y="12096"/>
                    <a:pt x="7872" y="12167"/>
                    <a:pt x="7872" y="12167"/>
                  </a:cubicBezTo>
                  <a:cubicBezTo>
                    <a:pt x="7872" y="12167"/>
                    <a:pt x="7854" y="12124"/>
                    <a:pt x="7809" y="12011"/>
                  </a:cubicBezTo>
                  <a:cubicBezTo>
                    <a:pt x="7809" y="12010"/>
                    <a:pt x="7809" y="12008"/>
                    <a:pt x="7809" y="12006"/>
                  </a:cubicBezTo>
                  <a:close/>
                  <a:moveTo>
                    <a:pt x="11226" y="1"/>
                  </a:moveTo>
                  <a:cubicBezTo>
                    <a:pt x="9977" y="1"/>
                    <a:pt x="8728" y="198"/>
                    <a:pt x="7479" y="573"/>
                  </a:cubicBezTo>
                  <a:cubicBezTo>
                    <a:pt x="5500" y="1343"/>
                    <a:pt x="3630" y="2772"/>
                    <a:pt x="2420" y="4532"/>
                  </a:cubicBezTo>
                  <a:cubicBezTo>
                    <a:pt x="220" y="7832"/>
                    <a:pt x="0" y="12011"/>
                    <a:pt x="1760" y="15421"/>
                  </a:cubicBezTo>
                  <a:cubicBezTo>
                    <a:pt x="2860" y="17511"/>
                    <a:pt x="4510" y="19051"/>
                    <a:pt x="6600" y="19931"/>
                  </a:cubicBezTo>
                  <a:cubicBezTo>
                    <a:pt x="7113" y="20224"/>
                    <a:pt x="7724" y="20371"/>
                    <a:pt x="8335" y="20371"/>
                  </a:cubicBezTo>
                  <a:cubicBezTo>
                    <a:pt x="8640" y="20371"/>
                    <a:pt x="8946" y="20334"/>
                    <a:pt x="9239" y="20261"/>
                  </a:cubicBezTo>
                  <a:cubicBezTo>
                    <a:pt x="10119" y="20041"/>
                    <a:pt x="10889" y="19491"/>
                    <a:pt x="11329" y="18721"/>
                  </a:cubicBezTo>
                  <a:cubicBezTo>
                    <a:pt x="12099" y="17291"/>
                    <a:pt x="11879" y="14761"/>
                    <a:pt x="10119" y="13991"/>
                  </a:cubicBezTo>
                  <a:lnTo>
                    <a:pt x="10229" y="13991"/>
                  </a:lnTo>
                  <a:cubicBezTo>
                    <a:pt x="9789" y="13881"/>
                    <a:pt x="9459" y="13661"/>
                    <a:pt x="9129" y="13441"/>
                  </a:cubicBezTo>
                  <a:lnTo>
                    <a:pt x="8799" y="13221"/>
                  </a:lnTo>
                  <a:lnTo>
                    <a:pt x="8799" y="13221"/>
                  </a:lnTo>
                  <a:cubicBezTo>
                    <a:pt x="8551" y="12973"/>
                    <a:pt x="8443" y="12865"/>
                    <a:pt x="8249" y="12671"/>
                  </a:cubicBezTo>
                  <a:lnTo>
                    <a:pt x="8249" y="12671"/>
                  </a:lnTo>
                  <a:lnTo>
                    <a:pt x="8139" y="12451"/>
                  </a:lnTo>
                  <a:cubicBezTo>
                    <a:pt x="7984" y="12296"/>
                    <a:pt x="7884" y="12086"/>
                    <a:pt x="7799" y="11899"/>
                  </a:cubicBezTo>
                  <a:lnTo>
                    <a:pt x="7799" y="11899"/>
                  </a:lnTo>
                  <a:cubicBezTo>
                    <a:pt x="7772" y="11747"/>
                    <a:pt x="7699" y="11641"/>
                    <a:pt x="7699" y="11462"/>
                  </a:cubicBezTo>
                  <a:cubicBezTo>
                    <a:pt x="7684" y="11430"/>
                    <a:pt x="7670" y="11397"/>
                    <a:pt x="7659" y="11362"/>
                  </a:cubicBezTo>
                  <a:lnTo>
                    <a:pt x="7659" y="11362"/>
                  </a:lnTo>
                  <a:cubicBezTo>
                    <a:pt x="7662" y="11384"/>
                    <a:pt x="7662" y="11394"/>
                    <a:pt x="7660" y="11394"/>
                  </a:cubicBezTo>
                  <a:cubicBezTo>
                    <a:pt x="7650" y="11394"/>
                    <a:pt x="7604" y="11243"/>
                    <a:pt x="7592" y="11091"/>
                  </a:cubicBezTo>
                  <a:lnTo>
                    <a:pt x="7592" y="11091"/>
                  </a:lnTo>
                  <a:cubicBezTo>
                    <a:pt x="7611" y="11185"/>
                    <a:pt x="7630" y="11278"/>
                    <a:pt x="7659" y="11362"/>
                  </a:cubicBezTo>
                  <a:lnTo>
                    <a:pt x="7659" y="11362"/>
                  </a:lnTo>
                  <a:cubicBezTo>
                    <a:pt x="7652" y="11319"/>
                    <a:pt x="7632" y="11232"/>
                    <a:pt x="7592" y="11082"/>
                  </a:cubicBezTo>
                  <a:lnTo>
                    <a:pt x="7592" y="11082"/>
                  </a:lnTo>
                  <a:cubicBezTo>
                    <a:pt x="7592" y="11085"/>
                    <a:pt x="7592" y="11088"/>
                    <a:pt x="7592" y="11091"/>
                  </a:cubicBezTo>
                  <a:lnTo>
                    <a:pt x="7592" y="11091"/>
                  </a:lnTo>
                  <a:cubicBezTo>
                    <a:pt x="7591" y="11082"/>
                    <a:pt x="7589" y="11074"/>
                    <a:pt x="7587" y="11065"/>
                  </a:cubicBezTo>
                  <a:lnTo>
                    <a:pt x="7587" y="11065"/>
                  </a:lnTo>
                  <a:cubicBezTo>
                    <a:pt x="7589" y="11071"/>
                    <a:pt x="7590" y="11076"/>
                    <a:pt x="7592" y="11082"/>
                  </a:cubicBezTo>
                  <a:lnTo>
                    <a:pt x="7592" y="11082"/>
                  </a:lnTo>
                  <a:cubicBezTo>
                    <a:pt x="7590" y="11061"/>
                    <a:pt x="7589" y="11041"/>
                    <a:pt x="7589" y="11022"/>
                  </a:cubicBezTo>
                  <a:cubicBezTo>
                    <a:pt x="7479" y="10692"/>
                    <a:pt x="7589" y="10692"/>
                    <a:pt x="7589" y="10472"/>
                  </a:cubicBezTo>
                  <a:lnTo>
                    <a:pt x="7589" y="9592"/>
                  </a:lnTo>
                  <a:cubicBezTo>
                    <a:pt x="7587" y="9618"/>
                    <a:pt x="7585" y="9643"/>
                    <a:pt x="7584" y="9667"/>
                  </a:cubicBezTo>
                  <a:lnTo>
                    <a:pt x="7584" y="9667"/>
                  </a:lnTo>
                  <a:cubicBezTo>
                    <a:pt x="7587" y="9594"/>
                    <a:pt x="7589" y="9529"/>
                    <a:pt x="7589" y="9482"/>
                  </a:cubicBezTo>
                  <a:cubicBezTo>
                    <a:pt x="7644" y="9317"/>
                    <a:pt x="7699" y="9179"/>
                    <a:pt x="7754" y="9042"/>
                  </a:cubicBezTo>
                  <a:lnTo>
                    <a:pt x="7754" y="9042"/>
                  </a:lnTo>
                  <a:cubicBezTo>
                    <a:pt x="7782" y="9014"/>
                    <a:pt x="7809" y="8987"/>
                    <a:pt x="7809" y="8932"/>
                  </a:cubicBezTo>
                  <a:lnTo>
                    <a:pt x="8029" y="8492"/>
                  </a:lnTo>
                  <a:cubicBezTo>
                    <a:pt x="8110" y="8371"/>
                    <a:pt x="8249" y="8191"/>
                    <a:pt x="8351" y="8061"/>
                  </a:cubicBezTo>
                  <a:lnTo>
                    <a:pt x="8351" y="8061"/>
                  </a:lnTo>
                  <a:cubicBezTo>
                    <a:pt x="8464" y="7948"/>
                    <a:pt x="8576" y="7835"/>
                    <a:pt x="8689" y="7722"/>
                  </a:cubicBezTo>
                  <a:lnTo>
                    <a:pt x="9019" y="7392"/>
                  </a:lnTo>
                  <a:cubicBezTo>
                    <a:pt x="9029" y="7382"/>
                    <a:pt x="9038" y="7373"/>
                    <a:pt x="9046" y="7365"/>
                  </a:cubicBezTo>
                  <a:lnTo>
                    <a:pt x="9046" y="7365"/>
                  </a:lnTo>
                  <a:cubicBezTo>
                    <a:pt x="9144" y="7307"/>
                    <a:pt x="9247" y="7244"/>
                    <a:pt x="9345" y="7186"/>
                  </a:cubicBezTo>
                  <a:lnTo>
                    <a:pt x="9345" y="7186"/>
                  </a:lnTo>
                  <a:cubicBezTo>
                    <a:pt x="9373" y="7185"/>
                    <a:pt x="9410" y="7180"/>
                    <a:pt x="9459" y="7172"/>
                  </a:cubicBezTo>
                  <a:lnTo>
                    <a:pt x="9899" y="6952"/>
                  </a:lnTo>
                  <a:lnTo>
                    <a:pt x="10327" y="6866"/>
                  </a:lnTo>
                  <a:lnTo>
                    <a:pt x="10327" y="6866"/>
                  </a:lnTo>
                  <a:cubicBezTo>
                    <a:pt x="10282" y="6871"/>
                    <a:pt x="10247" y="6874"/>
                    <a:pt x="10230" y="6874"/>
                  </a:cubicBezTo>
                  <a:cubicBezTo>
                    <a:pt x="10200" y="6874"/>
                    <a:pt x="10223" y="6865"/>
                    <a:pt x="10339" y="6842"/>
                  </a:cubicBezTo>
                  <a:lnTo>
                    <a:pt x="10449" y="6842"/>
                  </a:lnTo>
                  <a:lnTo>
                    <a:pt x="10327" y="6866"/>
                  </a:lnTo>
                  <a:lnTo>
                    <a:pt x="10327" y="6866"/>
                  </a:lnTo>
                  <a:cubicBezTo>
                    <a:pt x="10388" y="6860"/>
                    <a:pt x="10467" y="6851"/>
                    <a:pt x="10545" y="6842"/>
                  </a:cubicBezTo>
                  <a:lnTo>
                    <a:pt x="11439" y="6842"/>
                  </a:lnTo>
                  <a:cubicBezTo>
                    <a:pt x="11769" y="6842"/>
                    <a:pt x="11989" y="6952"/>
                    <a:pt x="12319" y="6952"/>
                  </a:cubicBezTo>
                  <a:cubicBezTo>
                    <a:pt x="12710" y="7069"/>
                    <a:pt x="13080" y="7123"/>
                    <a:pt x="13427" y="7123"/>
                  </a:cubicBezTo>
                  <a:cubicBezTo>
                    <a:pt x="16983" y="7123"/>
                    <a:pt x="18087" y="1455"/>
                    <a:pt x="14079" y="353"/>
                  </a:cubicBezTo>
                  <a:cubicBezTo>
                    <a:pt x="13128" y="115"/>
                    <a:pt x="12177" y="1"/>
                    <a:pt x="1122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7" name="Google Shape;2597;p44">
              <a:extLst>
                <a:ext uri="{FF2B5EF4-FFF2-40B4-BE49-F238E27FC236}">
                  <a16:creationId xmlns:a16="http://schemas.microsoft.com/office/drawing/2014/main" id="{0E580781-BB83-B393-2226-CC2BAD7FF8A4}"/>
                </a:ext>
              </a:extLst>
            </p:cNvPr>
            <p:cNvSpPr/>
            <p:nvPr/>
          </p:nvSpPr>
          <p:spPr>
            <a:xfrm>
              <a:off x="5630300" y="2562225"/>
              <a:ext cx="409725" cy="509975"/>
            </a:xfrm>
            <a:custGeom>
              <a:avLst/>
              <a:gdLst/>
              <a:ahLst/>
              <a:cxnLst/>
              <a:rect l="l" t="t" r="r" b="b"/>
              <a:pathLst>
                <a:path w="16389" h="20399" extrusionOk="0">
                  <a:moveTo>
                    <a:pt x="7822" y="7234"/>
                  </a:moveTo>
                  <a:lnTo>
                    <a:pt x="7822" y="7234"/>
                  </a:lnTo>
                  <a:cubicBezTo>
                    <a:pt x="7767" y="7274"/>
                    <a:pt x="7722" y="7301"/>
                    <a:pt x="7700" y="7301"/>
                  </a:cubicBezTo>
                  <a:cubicBezTo>
                    <a:pt x="7744" y="7279"/>
                    <a:pt x="7785" y="7256"/>
                    <a:pt x="7822" y="7234"/>
                  </a:cubicBezTo>
                  <a:close/>
                  <a:moveTo>
                    <a:pt x="7185" y="8082"/>
                  </a:moveTo>
                  <a:cubicBezTo>
                    <a:pt x="7174" y="8082"/>
                    <a:pt x="7040" y="8331"/>
                    <a:pt x="7040" y="8401"/>
                  </a:cubicBezTo>
                  <a:cubicBezTo>
                    <a:pt x="7159" y="8162"/>
                    <a:pt x="7192" y="8082"/>
                    <a:pt x="7185" y="8082"/>
                  </a:cubicBezTo>
                  <a:close/>
                  <a:moveTo>
                    <a:pt x="6845" y="9553"/>
                  </a:moveTo>
                  <a:lnTo>
                    <a:pt x="6845" y="9553"/>
                  </a:lnTo>
                  <a:cubicBezTo>
                    <a:pt x="6836" y="9610"/>
                    <a:pt x="6828" y="9646"/>
                    <a:pt x="6823" y="9646"/>
                  </a:cubicBezTo>
                  <a:cubicBezTo>
                    <a:pt x="6821" y="9646"/>
                    <a:pt x="6820" y="9635"/>
                    <a:pt x="6820" y="9611"/>
                  </a:cubicBezTo>
                  <a:cubicBezTo>
                    <a:pt x="6830" y="9590"/>
                    <a:pt x="6839" y="9571"/>
                    <a:pt x="6845" y="9553"/>
                  </a:cubicBezTo>
                  <a:close/>
                  <a:moveTo>
                    <a:pt x="7428" y="11948"/>
                  </a:moveTo>
                  <a:lnTo>
                    <a:pt x="7428" y="11948"/>
                  </a:lnTo>
                  <a:cubicBezTo>
                    <a:pt x="7431" y="11948"/>
                    <a:pt x="7471" y="12002"/>
                    <a:pt x="7525" y="12076"/>
                  </a:cubicBezTo>
                  <a:lnTo>
                    <a:pt x="7525" y="12076"/>
                  </a:lnTo>
                  <a:lnTo>
                    <a:pt x="7480" y="12030"/>
                  </a:lnTo>
                  <a:cubicBezTo>
                    <a:pt x="7441" y="11972"/>
                    <a:pt x="7426" y="11948"/>
                    <a:pt x="7428" y="11948"/>
                  </a:cubicBezTo>
                  <a:close/>
                  <a:moveTo>
                    <a:pt x="9643" y="13473"/>
                  </a:moveTo>
                  <a:cubicBezTo>
                    <a:pt x="9728" y="13473"/>
                    <a:pt x="9936" y="13497"/>
                    <a:pt x="10339" y="13570"/>
                  </a:cubicBezTo>
                  <a:lnTo>
                    <a:pt x="10009" y="13570"/>
                  </a:lnTo>
                  <a:cubicBezTo>
                    <a:pt x="9789" y="13570"/>
                    <a:pt x="9472" y="13473"/>
                    <a:pt x="9643" y="13473"/>
                  </a:cubicBezTo>
                  <a:close/>
                  <a:moveTo>
                    <a:pt x="7904" y="1"/>
                  </a:moveTo>
                  <a:cubicBezTo>
                    <a:pt x="7218" y="1"/>
                    <a:pt x="6517" y="124"/>
                    <a:pt x="5940" y="372"/>
                  </a:cubicBezTo>
                  <a:lnTo>
                    <a:pt x="6050" y="482"/>
                  </a:lnTo>
                  <a:cubicBezTo>
                    <a:pt x="2310" y="2132"/>
                    <a:pt x="0" y="5871"/>
                    <a:pt x="0" y="9941"/>
                  </a:cubicBezTo>
                  <a:cubicBezTo>
                    <a:pt x="0" y="13900"/>
                    <a:pt x="2200" y="17420"/>
                    <a:pt x="5720" y="19290"/>
                  </a:cubicBezTo>
                  <a:cubicBezTo>
                    <a:pt x="7301" y="20008"/>
                    <a:pt x="9022" y="20398"/>
                    <a:pt x="10762" y="20398"/>
                  </a:cubicBezTo>
                  <a:cubicBezTo>
                    <a:pt x="11685"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339" y="13570"/>
                  </a:lnTo>
                  <a:lnTo>
                    <a:pt x="9789" y="13460"/>
                  </a:lnTo>
                  <a:cubicBezTo>
                    <a:pt x="9569" y="13387"/>
                    <a:pt x="9349" y="13314"/>
                    <a:pt x="9129" y="13240"/>
                  </a:cubicBezTo>
                  <a:lnTo>
                    <a:pt x="8689" y="13020"/>
                  </a:lnTo>
                  <a:lnTo>
                    <a:pt x="8359"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6" y="11477"/>
                    <a:pt x="7255" y="11476"/>
                  </a:cubicBezTo>
                  <a:lnTo>
                    <a:pt x="7255" y="11476"/>
                  </a:lnTo>
                  <a:cubicBezTo>
                    <a:pt x="7246" y="11404"/>
                    <a:pt x="7221" y="11332"/>
                    <a:pt x="7150" y="11261"/>
                  </a:cubicBezTo>
                  <a:lnTo>
                    <a:pt x="7150" y="11261"/>
                  </a:lnTo>
                  <a:cubicBezTo>
                    <a:pt x="7127" y="11193"/>
                    <a:pt x="7104" y="11125"/>
                    <a:pt x="7066" y="11072"/>
                  </a:cubicBezTo>
                  <a:lnTo>
                    <a:pt x="7066" y="11072"/>
                  </a:lnTo>
                  <a:cubicBezTo>
                    <a:pt x="6990"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192"/>
                    <a:pt x="7570" y="7652"/>
                    <a:pt x="7601" y="7462"/>
                  </a:cubicBezTo>
                  <a:lnTo>
                    <a:pt x="7601" y="7462"/>
                  </a:lnTo>
                  <a:cubicBezTo>
                    <a:pt x="7710" y="7346"/>
                    <a:pt x="7842" y="7268"/>
                    <a:pt x="7920" y="7191"/>
                  </a:cubicBezTo>
                  <a:lnTo>
                    <a:pt x="8140" y="7081"/>
                  </a:lnTo>
                  <a:cubicBezTo>
                    <a:pt x="8165" y="7046"/>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1"/>
                    <a:pt x="10449" y="592"/>
                    <a:pt x="8579" y="42"/>
                  </a:cubicBezTo>
                  <a:cubicBezTo>
                    <a:pt x="8359"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8" name="Google Shape;2598;p44">
              <a:extLst>
                <a:ext uri="{FF2B5EF4-FFF2-40B4-BE49-F238E27FC236}">
                  <a16:creationId xmlns:a16="http://schemas.microsoft.com/office/drawing/2014/main" id="{E9599056-9370-B551-13EF-9F3AE37FCB90}"/>
                </a:ext>
              </a:extLst>
            </p:cNvPr>
            <p:cNvSpPr/>
            <p:nvPr/>
          </p:nvSpPr>
          <p:spPr>
            <a:xfrm>
              <a:off x="6279225" y="2562700"/>
              <a:ext cx="452200" cy="509275"/>
            </a:xfrm>
            <a:custGeom>
              <a:avLst/>
              <a:gdLst/>
              <a:ahLst/>
              <a:cxnLst/>
              <a:rect l="l" t="t" r="r" b="b"/>
              <a:pathLst>
                <a:path w="18088" h="20371" extrusionOk="0">
                  <a:moveTo>
                    <a:pt x="7810" y="12006"/>
                  </a:moveTo>
                  <a:cubicBezTo>
                    <a:pt x="7844" y="12096"/>
                    <a:pt x="7873" y="12167"/>
                    <a:pt x="7872" y="12167"/>
                  </a:cubicBezTo>
                  <a:cubicBezTo>
                    <a:pt x="7872" y="12167"/>
                    <a:pt x="7855" y="12124"/>
                    <a:pt x="7810" y="12011"/>
                  </a:cubicBezTo>
                  <a:cubicBezTo>
                    <a:pt x="7810" y="12010"/>
                    <a:pt x="7810" y="12008"/>
                    <a:pt x="7810" y="12006"/>
                  </a:cubicBezTo>
                  <a:close/>
                  <a:moveTo>
                    <a:pt x="11227" y="1"/>
                  </a:moveTo>
                  <a:cubicBezTo>
                    <a:pt x="9978" y="1"/>
                    <a:pt x="8729" y="198"/>
                    <a:pt x="7480" y="573"/>
                  </a:cubicBezTo>
                  <a:cubicBezTo>
                    <a:pt x="5500" y="1343"/>
                    <a:pt x="3630" y="2772"/>
                    <a:pt x="2420" y="4532"/>
                  </a:cubicBezTo>
                  <a:cubicBezTo>
                    <a:pt x="221" y="7832"/>
                    <a:pt x="1" y="12011"/>
                    <a:pt x="1760" y="15421"/>
                  </a:cubicBezTo>
                  <a:cubicBezTo>
                    <a:pt x="2860" y="17511"/>
                    <a:pt x="4510" y="19051"/>
                    <a:pt x="6600" y="19931"/>
                  </a:cubicBezTo>
                  <a:cubicBezTo>
                    <a:pt x="7113" y="20224"/>
                    <a:pt x="7724" y="20371"/>
                    <a:pt x="8335" y="20371"/>
                  </a:cubicBezTo>
                  <a:cubicBezTo>
                    <a:pt x="8641" y="20371"/>
                    <a:pt x="8946" y="20334"/>
                    <a:pt x="9240" y="20261"/>
                  </a:cubicBezTo>
                  <a:cubicBezTo>
                    <a:pt x="10120" y="20041"/>
                    <a:pt x="10999" y="19491"/>
                    <a:pt x="11439" y="18721"/>
                  </a:cubicBezTo>
                  <a:cubicBezTo>
                    <a:pt x="12209" y="17181"/>
                    <a:pt x="11989" y="14761"/>
                    <a:pt x="10230" y="13991"/>
                  </a:cubicBezTo>
                  <a:lnTo>
                    <a:pt x="10120" y="13991"/>
                  </a:lnTo>
                  <a:cubicBezTo>
                    <a:pt x="9790" y="13881"/>
                    <a:pt x="9460" y="13661"/>
                    <a:pt x="9130" y="13441"/>
                  </a:cubicBezTo>
                  <a:lnTo>
                    <a:pt x="8800" y="13221"/>
                  </a:lnTo>
                  <a:lnTo>
                    <a:pt x="8800" y="13221"/>
                  </a:lnTo>
                  <a:cubicBezTo>
                    <a:pt x="8552" y="12973"/>
                    <a:pt x="8443" y="12865"/>
                    <a:pt x="8250" y="12671"/>
                  </a:cubicBezTo>
                  <a:lnTo>
                    <a:pt x="8250" y="12671"/>
                  </a:lnTo>
                  <a:lnTo>
                    <a:pt x="8140" y="12451"/>
                  </a:lnTo>
                  <a:cubicBezTo>
                    <a:pt x="7984" y="12295"/>
                    <a:pt x="7883" y="12084"/>
                    <a:pt x="7799" y="11896"/>
                  </a:cubicBezTo>
                  <a:lnTo>
                    <a:pt x="7799" y="11896"/>
                  </a:lnTo>
                  <a:cubicBezTo>
                    <a:pt x="7768" y="11746"/>
                    <a:pt x="7679" y="11640"/>
                    <a:pt x="7590" y="11462"/>
                  </a:cubicBezTo>
                  <a:cubicBezTo>
                    <a:pt x="7590" y="11395"/>
                    <a:pt x="7590" y="11318"/>
                    <a:pt x="7587" y="11238"/>
                  </a:cubicBezTo>
                  <a:lnTo>
                    <a:pt x="7587" y="11238"/>
                  </a:lnTo>
                  <a:cubicBezTo>
                    <a:pt x="7608" y="11349"/>
                    <a:pt x="7616" y="11394"/>
                    <a:pt x="7617" y="11394"/>
                  </a:cubicBezTo>
                  <a:cubicBezTo>
                    <a:pt x="7619" y="11394"/>
                    <a:pt x="7590" y="11193"/>
                    <a:pt x="7590" y="11022"/>
                  </a:cubicBezTo>
                  <a:cubicBezTo>
                    <a:pt x="7480" y="10692"/>
                    <a:pt x="7590" y="10692"/>
                    <a:pt x="7590" y="10472"/>
                  </a:cubicBezTo>
                  <a:lnTo>
                    <a:pt x="7590" y="9592"/>
                  </a:lnTo>
                  <a:cubicBezTo>
                    <a:pt x="7588" y="9618"/>
                    <a:pt x="7586" y="9643"/>
                    <a:pt x="7584" y="9667"/>
                  </a:cubicBezTo>
                  <a:lnTo>
                    <a:pt x="7584" y="9667"/>
                  </a:lnTo>
                  <a:cubicBezTo>
                    <a:pt x="7588" y="9594"/>
                    <a:pt x="7590" y="9529"/>
                    <a:pt x="7590" y="9482"/>
                  </a:cubicBezTo>
                  <a:cubicBezTo>
                    <a:pt x="7645" y="9317"/>
                    <a:pt x="7700" y="9179"/>
                    <a:pt x="7755" y="9042"/>
                  </a:cubicBezTo>
                  <a:lnTo>
                    <a:pt x="7755" y="9042"/>
                  </a:lnTo>
                  <a:cubicBezTo>
                    <a:pt x="7782" y="9014"/>
                    <a:pt x="7810" y="8987"/>
                    <a:pt x="7810" y="8932"/>
                  </a:cubicBezTo>
                  <a:lnTo>
                    <a:pt x="8030" y="8492"/>
                  </a:lnTo>
                  <a:cubicBezTo>
                    <a:pt x="8170" y="8282"/>
                    <a:pt x="8487" y="7894"/>
                    <a:pt x="8474" y="7894"/>
                  </a:cubicBezTo>
                  <a:lnTo>
                    <a:pt x="8474" y="7894"/>
                  </a:lnTo>
                  <a:cubicBezTo>
                    <a:pt x="8468" y="7894"/>
                    <a:pt x="8389" y="7979"/>
                    <a:pt x="8186" y="8207"/>
                  </a:cubicBezTo>
                  <a:lnTo>
                    <a:pt x="8186" y="8207"/>
                  </a:lnTo>
                  <a:cubicBezTo>
                    <a:pt x="8316" y="8045"/>
                    <a:pt x="8418" y="7884"/>
                    <a:pt x="8580" y="7722"/>
                  </a:cubicBezTo>
                  <a:lnTo>
                    <a:pt x="9020" y="7392"/>
                  </a:lnTo>
                  <a:cubicBezTo>
                    <a:pt x="9030" y="7382"/>
                    <a:pt x="9039" y="7373"/>
                    <a:pt x="9046" y="7365"/>
                  </a:cubicBezTo>
                  <a:lnTo>
                    <a:pt x="9046" y="7365"/>
                  </a:lnTo>
                  <a:cubicBezTo>
                    <a:pt x="9168" y="7293"/>
                    <a:pt x="9298" y="7213"/>
                    <a:pt x="9415" y="7146"/>
                  </a:cubicBezTo>
                  <a:lnTo>
                    <a:pt x="9415" y="7146"/>
                  </a:lnTo>
                  <a:lnTo>
                    <a:pt x="9900" y="6952"/>
                  </a:lnTo>
                  <a:lnTo>
                    <a:pt x="10361" y="6860"/>
                  </a:lnTo>
                  <a:lnTo>
                    <a:pt x="10361" y="6860"/>
                  </a:lnTo>
                  <a:cubicBezTo>
                    <a:pt x="10293" y="6868"/>
                    <a:pt x="10238" y="6874"/>
                    <a:pt x="10219" y="6874"/>
                  </a:cubicBezTo>
                  <a:cubicBezTo>
                    <a:pt x="10196" y="6874"/>
                    <a:pt x="10223" y="6865"/>
                    <a:pt x="10340" y="6842"/>
                  </a:cubicBezTo>
                  <a:lnTo>
                    <a:pt x="10450" y="6842"/>
                  </a:lnTo>
                  <a:lnTo>
                    <a:pt x="10361" y="6860"/>
                  </a:lnTo>
                  <a:lnTo>
                    <a:pt x="10361" y="6860"/>
                  </a:lnTo>
                  <a:cubicBezTo>
                    <a:pt x="10405" y="6854"/>
                    <a:pt x="10455" y="6848"/>
                    <a:pt x="10505" y="6842"/>
                  </a:cubicBezTo>
                  <a:lnTo>
                    <a:pt x="11439" y="6842"/>
                  </a:lnTo>
                  <a:cubicBezTo>
                    <a:pt x="11769" y="6842"/>
                    <a:pt x="11989" y="6952"/>
                    <a:pt x="12209" y="6952"/>
                  </a:cubicBezTo>
                  <a:cubicBezTo>
                    <a:pt x="12610" y="7069"/>
                    <a:pt x="12989" y="7123"/>
                    <a:pt x="13344" y="7123"/>
                  </a:cubicBezTo>
                  <a:cubicBezTo>
                    <a:pt x="16983" y="7123"/>
                    <a:pt x="18088" y="1455"/>
                    <a:pt x="14079" y="353"/>
                  </a:cubicBezTo>
                  <a:cubicBezTo>
                    <a:pt x="13128" y="115"/>
                    <a:pt x="12178" y="1"/>
                    <a:pt x="1122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9" name="Google Shape;2599;p44">
              <a:extLst>
                <a:ext uri="{FF2B5EF4-FFF2-40B4-BE49-F238E27FC236}">
                  <a16:creationId xmlns:a16="http://schemas.microsoft.com/office/drawing/2014/main" id="{A999C9A8-68F4-2301-77B6-C27E70C11E13}"/>
                </a:ext>
              </a:extLst>
            </p:cNvPr>
            <p:cNvSpPr/>
            <p:nvPr/>
          </p:nvSpPr>
          <p:spPr>
            <a:xfrm>
              <a:off x="6961150" y="2562225"/>
              <a:ext cx="409750" cy="509975"/>
            </a:xfrm>
            <a:custGeom>
              <a:avLst/>
              <a:gdLst/>
              <a:ahLst/>
              <a:cxnLst/>
              <a:rect l="l" t="t" r="r" b="b"/>
              <a:pathLst>
                <a:path w="16390" h="20399" extrusionOk="0">
                  <a:moveTo>
                    <a:pt x="7822" y="7234"/>
                  </a:moveTo>
                  <a:cubicBezTo>
                    <a:pt x="7767" y="7274"/>
                    <a:pt x="7722" y="7301"/>
                    <a:pt x="7700" y="7301"/>
                  </a:cubicBezTo>
                  <a:cubicBezTo>
                    <a:pt x="7745" y="7279"/>
                    <a:pt x="7785" y="7256"/>
                    <a:pt x="7822" y="7234"/>
                  </a:cubicBezTo>
                  <a:close/>
                  <a:moveTo>
                    <a:pt x="7186" y="8082"/>
                  </a:moveTo>
                  <a:cubicBezTo>
                    <a:pt x="7174" y="8082"/>
                    <a:pt x="7040" y="8331"/>
                    <a:pt x="7040" y="8401"/>
                  </a:cubicBezTo>
                  <a:cubicBezTo>
                    <a:pt x="7160" y="8162"/>
                    <a:pt x="7192" y="8082"/>
                    <a:pt x="7186" y="8082"/>
                  </a:cubicBezTo>
                  <a:close/>
                  <a:moveTo>
                    <a:pt x="6846" y="9553"/>
                  </a:moveTo>
                  <a:cubicBezTo>
                    <a:pt x="6836" y="9610"/>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43" y="13473"/>
                  </a:moveTo>
                  <a:cubicBezTo>
                    <a:pt x="9729" y="13473"/>
                    <a:pt x="9936" y="13497"/>
                    <a:pt x="10340" y="13570"/>
                  </a:cubicBezTo>
                  <a:lnTo>
                    <a:pt x="10010" y="13570"/>
                  </a:lnTo>
                  <a:cubicBezTo>
                    <a:pt x="9790" y="13570"/>
                    <a:pt x="9472" y="13473"/>
                    <a:pt x="9643" y="13473"/>
                  </a:cubicBezTo>
                  <a:close/>
                  <a:moveTo>
                    <a:pt x="7904" y="1"/>
                  </a:moveTo>
                  <a:cubicBezTo>
                    <a:pt x="7219" y="1"/>
                    <a:pt x="6518" y="124"/>
                    <a:pt x="5940" y="372"/>
                  </a:cubicBezTo>
                  <a:lnTo>
                    <a:pt x="6050" y="482"/>
                  </a:lnTo>
                  <a:cubicBezTo>
                    <a:pt x="2311" y="2132"/>
                    <a:pt x="1" y="5871"/>
                    <a:pt x="1" y="9941"/>
                  </a:cubicBezTo>
                  <a:cubicBezTo>
                    <a:pt x="1" y="13900"/>
                    <a:pt x="2201" y="17420"/>
                    <a:pt x="5720" y="19290"/>
                  </a:cubicBezTo>
                  <a:cubicBezTo>
                    <a:pt x="7301" y="20008"/>
                    <a:pt x="9023" y="20398"/>
                    <a:pt x="10763"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34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1"/>
                    <a:pt x="7260" y="11481"/>
                  </a:cubicBezTo>
                  <a:cubicBezTo>
                    <a:pt x="7258" y="11479"/>
                    <a:pt x="7257" y="11477"/>
                    <a:pt x="7255" y="11476"/>
                  </a:cubicBezTo>
                  <a:lnTo>
                    <a:pt x="7255" y="11476"/>
                  </a:lnTo>
                  <a:cubicBezTo>
                    <a:pt x="7247" y="11404"/>
                    <a:pt x="7222" y="11332"/>
                    <a:pt x="7150" y="11261"/>
                  </a:cubicBezTo>
                  <a:lnTo>
                    <a:pt x="7150" y="11261"/>
                  </a:lnTo>
                  <a:cubicBezTo>
                    <a:pt x="7127" y="11193"/>
                    <a:pt x="7105" y="11125"/>
                    <a:pt x="7067" y="11072"/>
                  </a:cubicBezTo>
                  <a:lnTo>
                    <a:pt x="7067" y="11072"/>
                  </a:lnTo>
                  <a:cubicBezTo>
                    <a:pt x="6991" y="10878"/>
                    <a:pt x="6930" y="10654"/>
                    <a:pt x="6930" y="10491"/>
                  </a:cubicBezTo>
                  <a:cubicBezTo>
                    <a:pt x="6930" y="10428"/>
                    <a:pt x="6930" y="10381"/>
                    <a:pt x="6930" y="10381"/>
                  </a:cubicBezTo>
                  <a:lnTo>
                    <a:pt x="6930" y="9391"/>
                  </a:lnTo>
                  <a:lnTo>
                    <a:pt x="6930" y="8951"/>
                  </a:lnTo>
                  <a:cubicBezTo>
                    <a:pt x="6930" y="8951"/>
                    <a:pt x="6896" y="9220"/>
                    <a:pt x="6866" y="9424"/>
                  </a:cubicBezTo>
                  <a:lnTo>
                    <a:pt x="6866" y="9424"/>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81"/>
                    <a:pt x="7700" y="7521"/>
                    <a:pt x="7700" y="7411"/>
                  </a:cubicBezTo>
                  <a:lnTo>
                    <a:pt x="7700" y="7411"/>
                  </a:lnTo>
                  <a:lnTo>
                    <a:pt x="7920" y="7191"/>
                  </a:lnTo>
                  <a:lnTo>
                    <a:pt x="8140" y="7081"/>
                  </a:lnTo>
                  <a:cubicBezTo>
                    <a:pt x="8166" y="7046"/>
                    <a:pt x="8186" y="7019"/>
                    <a:pt x="8200" y="6997"/>
                  </a:cubicBezTo>
                  <a:lnTo>
                    <a:pt x="8200" y="6997"/>
                  </a:lnTo>
                  <a:cubicBezTo>
                    <a:pt x="8216" y="6988"/>
                    <a:pt x="8233" y="6980"/>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1"/>
                    <a:pt x="790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0" name="Google Shape;2600;p44">
              <a:extLst>
                <a:ext uri="{FF2B5EF4-FFF2-40B4-BE49-F238E27FC236}">
                  <a16:creationId xmlns:a16="http://schemas.microsoft.com/office/drawing/2014/main" id="{5B9AC57D-8F84-02CF-5F48-C46AAC7544A9}"/>
                </a:ext>
              </a:extLst>
            </p:cNvPr>
            <p:cNvSpPr/>
            <p:nvPr/>
          </p:nvSpPr>
          <p:spPr>
            <a:xfrm>
              <a:off x="6620200" y="3047000"/>
              <a:ext cx="409725" cy="509925"/>
            </a:xfrm>
            <a:custGeom>
              <a:avLst/>
              <a:gdLst/>
              <a:ahLst/>
              <a:cxnLst/>
              <a:rect l="l" t="t" r="r" b="b"/>
              <a:pathLst>
                <a:path w="16389" h="20397" extrusionOk="0">
                  <a:moveTo>
                    <a:pt x="8864" y="8322"/>
                  </a:moveTo>
                  <a:lnTo>
                    <a:pt x="8909" y="8368"/>
                  </a:lnTo>
                  <a:cubicBezTo>
                    <a:pt x="8948" y="8426"/>
                    <a:pt x="8963" y="8450"/>
                    <a:pt x="8961" y="8450"/>
                  </a:cubicBezTo>
                  <a:cubicBezTo>
                    <a:pt x="8958" y="8450"/>
                    <a:pt x="8918" y="8396"/>
                    <a:pt x="8864" y="8322"/>
                  </a:cubicBezTo>
                  <a:close/>
                  <a:moveTo>
                    <a:pt x="9564" y="10298"/>
                  </a:moveTo>
                  <a:cubicBezTo>
                    <a:pt x="9567" y="10329"/>
                    <a:pt x="9569" y="10348"/>
                    <a:pt x="9569" y="10348"/>
                  </a:cubicBezTo>
                  <a:cubicBezTo>
                    <a:pt x="9569" y="10333"/>
                    <a:pt x="9567" y="10316"/>
                    <a:pt x="9564" y="10298"/>
                  </a:cubicBezTo>
                  <a:close/>
                  <a:moveTo>
                    <a:pt x="9675" y="10752"/>
                  </a:moveTo>
                  <a:cubicBezTo>
                    <a:pt x="9678" y="10752"/>
                    <a:pt x="9679" y="10763"/>
                    <a:pt x="9679" y="10788"/>
                  </a:cubicBezTo>
                  <a:cubicBezTo>
                    <a:pt x="9679" y="10898"/>
                    <a:pt x="9679" y="11008"/>
                    <a:pt x="9679" y="11118"/>
                  </a:cubicBezTo>
                  <a:cubicBezTo>
                    <a:pt x="9647" y="11181"/>
                    <a:pt x="9616" y="11254"/>
                    <a:pt x="9584" y="11333"/>
                  </a:cubicBezTo>
                  <a:lnTo>
                    <a:pt x="9584" y="11333"/>
                  </a:lnTo>
                  <a:cubicBezTo>
                    <a:pt x="9609" y="11136"/>
                    <a:pt x="9661" y="10752"/>
                    <a:pt x="9675" y="10752"/>
                  </a:cubicBezTo>
                  <a:close/>
                  <a:moveTo>
                    <a:pt x="8689" y="13097"/>
                  </a:moveTo>
                  <a:cubicBezTo>
                    <a:pt x="8646" y="13119"/>
                    <a:pt x="8608" y="13140"/>
                    <a:pt x="8572" y="13162"/>
                  </a:cubicBezTo>
                  <a:lnTo>
                    <a:pt x="8572" y="13162"/>
                  </a:lnTo>
                  <a:cubicBezTo>
                    <a:pt x="8624" y="13123"/>
                    <a:pt x="8667" y="13097"/>
                    <a:pt x="8689" y="13097"/>
                  </a:cubicBezTo>
                  <a:close/>
                  <a:moveTo>
                    <a:pt x="5627" y="0"/>
                  </a:moveTo>
                  <a:cubicBezTo>
                    <a:pt x="4703" y="0"/>
                    <a:pt x="3775" y="110"/>
                    <a:pt x="2860" y="339"/>
                  </a:cubicBezTo>
                  <a:cubicBezTo>
                    <a:pt x="990" y="889"/>
                    <a:pt x="0" y="2758"/>
                    <a:pt x="440" y="4628"/>
                  </a:cubicBezTo>
                  <a:cubicBezTo>
                    <a:pt x="893" y="6078"/>
                    <a:pt x="2243" y="7080"/>
                    <a:pt x="3688" y="7080"/>
                  </a:cubicBezTo>
                  <a:cubicBezTo>
                    <a:pt x="3997" y="7080"/>
                    <a:pt x="4310" y="7035"/>
                    <a:pt x="4620" y="6938"/>
                  </a:cubicBezTo>
                  <a:lnTo>
                    <a:pt x="5280" y="6828"/>
                  </a:lnTo>
                  <a:lnTo>
                    <a:pt x="6270" y="6828"/>
                  </a:lnTo>
                  <a:cubicBezTo>
                    <a:pt x="6563" y="6828"/>
                    <a:pt x="6905" y="6926"/>
                    <a:pt x="6742" y="6926"/>
                  </a:cubicBezTo>
                  <a:cubicBezTo>
                    <a:pt x="6661" y="6926"/>
                    <a:pt x="6453" y="6901"/>
                    <a:pt x="6050" y="6828"/>
                  </a:cubicBezTo>
                  <a:lnTo>
                    <a:pt x="6050" y="6828"/>
                  </a:lnTo>
                  <a:lnTo>
                    <a:pt x="6600" y="6938"/>
                  </a:lnTo>
                  <a:cubicBezTo>
                    <a:pt x="6819" y="7011"/>
                    <a:pt x="7039" y="7085"/>
                    <a:pt x="7259" y="7158"/>
                  </a:cubicBezTo>
                  <a:lnTo>
                    <a:pt x="7259" y="7158"/>
                  </a:lnTo>
                  <a:lnTo>
                    <a:pt x="7699" y="7378"/>
                  </a:lnTo>
                  <a:lnTo>
                    <a:pt x="8029" y="7598"/>
                  </a:lnTo>
                  <a:lnTo>
                    <a:pt x="8138" y="7652"/>
                  </a:lnTo>
                  <a:lnTo>
                    <a:pt x="8138" y="7652"/>
                  </a:lnTo>
                  <a:cubicBezTo>
                    <a:pt x="8368" y="7827"/>
                    <a:pt x="8404" y="7862"/>
                    <a:pt x="8579" y="8038"/>
                  </a:cubicBezTo>
                  <a:lnTo>
                    <a:pt x="8689" y="8148"/>
                  </a:lnTo>
                  <a:lnTo>
                    <a:pt x="8689" y="8148"/>
                  </a:lnTo>
                  <a:cubicBezTo>
                    <a:pt x="8689" y="8258"/>
                    <a:pt x="9019" y="8698"/>
                    <a:pt x="9129" y="8918"/>
                  </a:cubicBezTo>
                  <a:cubicBezTo>
                    <a:pt x="9216" y="9004"/>
                    <a:pt x="9234" y="9159"/>
                    <a:pt x="9292" y="9275"/>
                  </a:cubicBezTo>
                  <a:lnTo>
                    <a:pt x="9292" y="9275"/>
                  </a:lnTo>
                  <a:cubicBezTo>
                    <a:pt x="9353" y="9480"/>
                    <a:pt x="9370" y="9730"/>
                    <a:pt x="9459" y="9908"/>
                  </a:cubicBezTo>
                  <a:cubicBezTo>
                    <a:pt x="9459" y="10003"/>
                    <a:pt x="9542" y="10181"/>
                    <a:pt x="9564" y="10298"/>
                  </a:cubicBezTo>
                  <a:lnTo>
                    <a:pt x="9564" y="10298"/>
                  </a:lnTo>
                  <a:cubicBezTo>
                    <a:pt x="9548" y="10145"/>
                    <a:pt x="9501" y="9685"/>
                    <a:pt x="9529" y="9685"/>
                  </a:cubicBezTo>
                  <a:lnTo>
                    <a:pt x="9529" y="9685"/>
                  </a:lnTo>
                  <a:cubicBezTo>
                    <a:pt x="9536" y="9685"/>
                    <a:pt x="9549" y="9718"/>
                    <a:pt x="9569" y="9798"/>
                  </a:cubicBezTo>
                  <a:lnTo>
                    <a:pt x="9569" y="10018"/>
                  </a:lnTo>
                  <a:cubicBezTo>
                    <a:pt x="9569" y="10348"/>
                    <a:pt x="9569" y="10678"/>
                    <a:pt x="9569" y="11008"/>
                  </a:cubicBezTo>
                  <a:cubicBezTo>
                    <a:pt x="9569" y="11104"/>
                    <a:pt x="9569" y="11200"/>
                    <a:pt x="9569" y="11370"/>
                  </a:cubicBezTo>
                  <a:lnTo>
                    <a:pt x="9569" y="11370"/>
                  </a:lnTo>
                  <a:cubicBezTo>
                    <a:pt x="9496" y="11557"/>
                    <a:pt x="9423" y="11777"/>
                    <a:pt x="9349" y="11997"/>
                  </a:cubicBezTo>
                  <a:cubicBezTo>
                    <a:pt x="9456" y="11783"/>
                    <a:pt x="9494" y="11708"/>
                    <a:pt x="9496" y="11708"/>
                  </a:cubicBezTo>
                  <a:lnTo>
                    <a:pt x="9496" y="11708"/>
                  </a:lnTo>
                  <a:cubicBezTo>
                    <a:pt x="9500" y="11708"/>
                    <a:pt x="9349" y="12033"/>
                    <a:pt x="9349" y="12107"/>
                  </a:cubicBezTo>
                  <a:cubicBezTo>
                    <a:pt x="9341" y="12116"/>
                    <a:pt x="9330" y="12126"/>
                    <a:pt x="9317" y="12139"/>
                  </a:cubicBezTo>
                  <a:lnTo>
                    <a:pt x="9317" y="12139"/>
                  </a:lnTo>
                  <a:cubicBezTo>
                    <a:pt x="9335" y="12082"/>
                    <a:pt x="9349" y="12025"/>
                    <a:pt x="9349" y="11997"/>
                  </a:cubicBezTo>
                  <a:lnTo>
                    <a:pt x="9349" y="11997"/>
                  </a:lnTo>
                  <a:cubicBezTo>
                    <a:pt x="9327" y="12064"/>
                    <a:pt x="9309" y="12118"/>
                    <a:pt x="9295" y="12162"/>
                  </a:cubicBezTo>
                  <a:lnTo>
                    <a:pt x="9295" y="12162"/>
                  </a:lnTo>
                  <a:cubicBezTo>
                    <a:pt x="9303" y="12154"/>
                    <a:pt x="9311" y="12146"/>
                    <a:pt x="9317" y="12139"/>
                  </a:cubicBezTo>
                  <a:lnTo>
                    <a:pt x="9317" y="12139"/>
                  </a:lnTo>
                  <a:cubicBezTo>
                    <a:pt x="9291" y="12226"/>
                    <a:pt x="9257" y="12317"/>
                    <a:pt x="9252" y="12317"/>
                  </a:cubicBezTo>
                  <a:cubicBezTo>
                    <a:pt x="9249" y="12317"/>
                    <a:pt x="9259" y="12275"/>
                    <a:pt x="9295" y="12162"/>
                  </a:cubicBezTo>
                  <a:lnTo>
                    <a:pt x="9295" y="12162"/>
                  </a:lnTo>
                  <a:cubicBezTo>
                    <a:pt x="9146" y="12314"/>
                    <a:pt x="8817" y="12669"/>
                    <a:pt x="8787" y="12890"/>
                  </a:cubicBezTo>
                  <a:lnTo>
                    <a:pt x="8787" y="12890"/>
                  </a:lnTo>
                  <a:lnTo>
                    <a:pt x="8469" y="13207"/>
                  </a:lnTo>
                  <a:lnTo>
                    <a:pt x="8414" y="13262"/>
                  </a:lnTo>
                  <a:lnTo>
                    <a:pt x="8414" y="13262"/>
                  </a:lnTo>
                  <a:cubicBezTo>
                    <a:pt x="8332" y="13317"/>
                    <a:pt x="8249" y="13372"/>
                    <a:pt x="8139" y="13427"/>
                  </a:cubicBezTo>
                  <a:cubicBezTo>
                    <a:pt x="7809" y="13647"/>
                    <a:pt x="7369" y="13867"/>
                    <a:pt x="7039" y="13977"/>
                  </a:cubicBezTo>
                  <a:cubicBezTo>
                    <a:pt x="6270" y="14417"/>
                    <a:pt x="5610" y="15187"/>
                    <a:pt x="5390" y="16067"/>
                  </a:cubicBezTo>
                  <a:cubicBezTo>
                    <a:pt x="5170" y="16947"/>
                    <a:pt x="5280" y="17937"/>
                    <a:pt x="5720" y="18707"/>
                  </a:cubicBezTo>
                  <a:cubicBezTo>
                    <a:pt x="6270" y="19477"/>
                    <a:pt x="6929" y="20027"/>
                    <a:pt x="7809" y="20357"/>
                  </a:cubicBezTo>
                  <a:cubicBezTo>
                    <a:pt x="8017" y="20383"/>
                    <a:pt x="8231" y="20396"/>
                    <a:pt x="8447" y="20396"/>
                  </a:cubicBezTo>
                  <a:cubicBezTo>
                    <a:pt x="9144" y="20396"/>
                    <a:pt x="9861" y="20253"/>
                    <a:pt x="10449" y="19917"/>
                  </a:cubicBezTo>
                  <a:lnTo>
                    <a:pt x="10339" y="19917"/>
                  </a:lnTo>
                  <a:cubicBezTo>
                    <a:pt x="14079" y="18267"/>
                    <a:pt x="16388" y="14527"/>
                    <a:pt x="16388" y="10458"/>
                  </a:cubicBezTo>
                  <a:cubicBezTo>
                    <a:pt x="16388" y="6498"/>
                    <a:pt x="14189" y="2978"/>
                    <a:pt x="10669" y="1109"/>
                  </a:cubicBezTo>
                  <a:cubicBezTo>
                    <a:pt x="9088"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1" name="Google Shape;2601;p44">
              <a:extLst>
                <a:ext uri="{FF2B5EF4-FFF2-40B4-BE49-F238E27FC236}">
                  <a16:creationId xmlns:a16="http://schemas.microsoft.com/office/drawing/2014/main" id="{C60EABDD-1E81-1845-C729-87AC2D2D32EE}"/>
                </a:ext>
              </a:extLst>
            </p:cNvPr>
            <p:cNvSpPr/>
            <p:nvPr/>
          </p:nvSpPr>
          <p:spPr>
            <a:xfrm>
              <a:off x="5928175" y="3047200"/>
              <a:ext cx="452825" cy="509275"/>
            </a:xfrm>
            <a:custGeom>
              <a:avLst/>
              <a:gdLst/>
              <a:ahLst/>
              <a:cxnLst/>
              <a:rect l="l" t="t" r="r" b="b"/>
              <a:pathLst>
                <a:path w="18113" h="20371" extrusionOk="0">
                  <a:moveTo>
                    <a:pt x="9715" y="7338"/>
                  </a:moveTo>
                  <a:cubicBezTo>
                    <a:pt x="9719" y="7338"/>
                    <a:pt x="9731" y="7348"/>
                    <a:pt x="9753" y="7370"/>
                  </a:cubicBezTo>
                  <a:lnTo>
                    <a:pt x="9788" y="7457"/>
                  </a:lnTo>
                  <a:lnTo>
                    <a:pt x="9788" y="7457"/>
                  </a:lnTo>
                  <a:cubicBezTo>
                    <a:pt x="9738" y="7388"/>
                    <a:pt x="9706" y="7338"/>
                    <a:pt x="9715" y="7338"/>
                  </a:cubicBezTo>
                  <a:close/>
                  <a:moveTo>
                    <a:pt x="9966" y="7693"/>
                  </a:moveTo>
                  <a:lnTo>
                    <a:pt x="10083" y="7810"/>
                  </a:lnTo>
                  <a:cubicBezTo>
                    <a:pt x="10115" y="7858"/>
                    <a:pt x="10126" y="7878"/>
                    <a:pt x="10122" y="7878"/>
                  </a:cubicBezTo>
                  <a:cubicBezTo>
                    <a:pt x="10115" y="7878"/>
                    <a:pt x="10045" y="7794"/>
                    <a:pt x="9966" y="7693"/>
                  </a:cubicBezTo>
                  <a:close/>
                  <a:moveTo>
                    <a:pt x="10469" y="9003"/>
                  </a:moveTo>
                  <a:cubicBezTo>
                    <a:pt x="10483" y="9086"/>
                    <a:pt x="10513" y="9222"/>
                    <a:pt x="10566" y="9428"/>
                  </a:cubicBezTo>
                  <a:lnTo>
                    <a:pt x="10566" y="9428"/>
                  </a:lnTo>
                  <a:cubicBezTo>
                    <a:pt x="10530" y="9258"/>
                    <a:pt x="10508" y="9105"/>
                    <a:pt x="10469" y="9003"/>
                  </a:cubicBezTo>
                  <a:close/>
                  <a:moveTo>
                    <a:pt x="10566" y="9428"/>
                  </a:moveTo>
                  <a:cubicBezTo>
                    <a:pt x="10583" y="9509"/>
                    <a:pt x="10605" y="9594"/>
                    <a:pt x="10633" y="9680"/>
                  </a:cubicBezTo>
                  <a:cubicBezTo>
                    <a:pt x="10607" y="9586"/>
                    <a:pt x="10585" y="9502"/>
                    <a:pt x="10566" y="9428"/>
                  </a:cubicBezTo>
                  <a:close/>
                  <a:moveTo>
                    <a:pt x="10413" y="11220"/>
                  </a:moveTo>
                  <a:lnTo>
                    <a:pt x="10413" y="11330"/>
                  </a:lnTo>
                  <a:cubicBezTo>
                    <a:pt x="10341" y="11473"/>
                    <a:pt x="10269" y="11570"/>
                    <a:pt x="10198" y="11650"/>
                  </a:cubicBezTo>
                  <a:lnTo>
                    <a:pt x="10198" y="11650"/>
                  </a:lnTo>
                  <a:cubicBezTo>
                    <a:pt x="10222" y="11601"/>
                    <a:pt x="10339" y="11367"/>
                    <a:pt x="10413" y="11220"/>
                  </a:cubicBezTo>
                  <a:close/>
                  <a:moveTo>
                    <a:pt x="9778" y="1"/>
                  </a:moveTo>
                  <a:cubicBezTo>
                    <a:pt x="9472" y="1"/>
                    <a:pt x="9166" y="37"/>
                    <a:pt x="8873" y="111"/>
                  </a:cubicBezTo>
                  <a:cubicBezTo>
                    <a:pt x="7993" y="331"/>
                    <a:pt x="7333" y="881"/>
                    <a:pt x="689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3" y="6964"/>
                  </a:cubicBezTo>
                  <a:cubicBezTo>
                    <a:pt x="9133" y="6964"/>
                    <a:pt x="9148" y="6985"/>
                    <a:pt x="9203" y="7040"/>
                  </a:cubicBezTo>
                  <a:cubicBezTo>
                    <a:pt x="9514" y="7247"/>
                    <a:pt x="9630" y="7357"/>
                    <a:pt x="9826" y="7553"/>
                  </a:cubicBezTo>
                  <a:lnTo>
                    <a:pt x="9826" y="7553"/>
                  </a:lnTo>
                  <a:lnTo>
                    <a:pt x="9973" y="7920"/>
                  </a:lnTo>
                  <a:cubicBezTo>
                    <a:pt x="10126" y="8073"/>
                    <a:pt x="10226" y="8226"/>
                    <a:pt x="10310" y="8417"/>
                  </a:cubicBezTo>
                  <a:lnTo>
                    <a:pt x="10310" y="8417"/>
                  </a:lnTo>
                  <a:cubicBezTo>
                    <a:pt x="10334" y="8536"/>
                    <a:pt x="10413" y="8723"/>
                    <a:pt x="10413" y="8910"/>
                  </a:cubicBezTo>
                  <a:cubicBezTo>
                    <a:pt x="10435" y="8932"/>
                    <a:pt x="10453" y="8964"/>
                    <a:pt x="10469" y="9003"/>
                  </a:cubicBezTo>
                  <a:lnTo>
                    <a:pt x="10469" y="9003"/>
                  </a:lnTo>
                  <a:cubicBezTo>
                    <a:pt x="10456" y="8927"/>
                    <a:pt x="10456" y="8895"/>
                    <a:pt x="10465" y="8895"/>
                  </a:cubicBezTo>
                  <a:lnTo>
                    <a:pt x="10465" y="8895"/>
                  </a:lnTo>
                  <a:cubicBezTo>
                    <a:pt x="10490" y="8895"/>
                    <a:pt x="10576" y="9123"/>
                    <a:pt x="10633" y="9350"/>
                  </a:cubicBezTo>
                  <a:cubicBezTo>
                    <a:pt x="10743" y="9680"/>
                    <a:pt x="10633" y="9680"/>
                    <a:pt x="10633" y="9790"/>
                  </a:cubicBezTo>
                  <a:lnTo>
                    <a:pt x="10633" y="10292"/>
                  </a:lnTo>
                  <a:lnTo>
                    <a:pt x="10633" y="10292"/>
                  </a:lnTo>
                  <a:cubicBezTo>
                    <a:pt x="10604" y="10479"/>
                    <a:pt x="10563" y="10729"/>
                    <a:pt x="10523" y="10890"/>
                  </a:cubicBezTo>
                  <a:cubicBezTo>
                    <a:pt x="10415" y="11107"/>
                    <a:pt x="10306" y="11430"/>
                    <a:pt x="10198" y="11650"/>
                  </a:cubicBezTo>
                  <a:lnTo>
                    <a:pt x="10198" y="11650"/>
                  </a:lnTo>
                  <a:cubicBezTo>
                    <a:pt x="10159" y="11693"/>
                    <a:pt x="10121" y="11731"/>
                    <a:pt x="10083" y="11769"/>
                  </a:cubicBezTo>
                  <a:cubicBezTo>
                    <a:pt x="10010" y="11987"/>
                    <a:pt x="9650" y="12397"/>
                    <a:pt x="9667" y="12397"/>
                  </a:cubicBezTo>
                  <a:cubicBezTo>
                    <a:pt x="9676"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1" y="13314"/>
                    <a:pt x="8341" y="13354"/>
                    <a:pt x="8381" y="13354"/>
                  </a:cubicBezTo>
                  <a:cubicBezTo>
                    <a:pt x="8393" y="13354"/>
                    <a:pt x="8412" y="13351"/>
                    <a:pt x="8434" y="13345"/>
                  </a:cubicBezTo>
                  <a:lnTo>
                    <a:pt x="8434" y="13345"/>
                  </a:lnTo>
                  <a:cubicBezTo>
                    <a:pt x="8368" y="13386"/>
                    <a:pt x="8299" y="13419"/>
                    <a:pt x="8213" y="13419"/>
                  </a:cubicBezTo>
                  <a:cubicBezTo>
                    <a:pt x="8054" y="13419"/>
                    <a:pt x="7953" y="13477"/>
                    <a:pt x="7826" y="13509"/>
                  </a:cubicBezTo>
                  <a:lnTo>
                    <a:pt x="7826" y="13509"/>
                  </a:lnTo>
                  <a:cubicBezTo>
                    <a:pt x="7883" y="13502"/>
                    <a:pt x="7925" y="13498"/>
                    <a:pt x="7937" y="13498"/>
                  </a:cubicBezTo>
                  <a:cubicBezTo>
                    <a:pt x="7954" y="13498"/>
                    <a:pt x="7913" y="13506"/>
                    <a:pt x="7773" y="13529"/>
                  </a:cubicBezTo>
                  <a:lnTo>
                    <a:pt x="7663" y="13529"/>
                  </a:lnTo>
                  <a:cubicBezTo>
                    <a:pt x="7724" y="13529"/>
                    <a:pt x="7777" y="13521"/>
                    <a:pt x="7826" y="13509"/>
                  </a:cubicBezTo>
                  <a:lnTo>
                    <a:pt x="7826" y="13509"/>
                  </a:lnTo>
                  <a:cubicBezTo>
                    <a:pt x="7775" y="13514"/>
                    <a:pt x="7713" y="13522"/>
                    <a:pt x="7650" y="13529"/>
                  </a:cubicBezTo>
                  <a:lnTo>
                    <a:pt x="6673" y="13529"/>
                  </a:lnTo>
                  <a:cubicBezTo>
                    <a:pt x="6673" y="13419"/>
                    <a:pt x="6013" y="13419"/>
                    <a:pt x="5903" y="13419"/>
                  </a:cubicBezTo>
                  <a:cubicBezTo>
                    <a:pt x="5537" y="13318"/>
                    <a:pt x="5188" y="13272"/>
                    <a:pt x="4858" y="13272"/>
                  </a:cubicBezTo>
                  <a:cubicBezTo>
                    <a:pt x="1236" y="13272"/>
                    <a:pt x="1" y="18910"/>
                    <a:pt x="4034" y="20019"/>
                  </a:cubicBezTo>
                  <a:cubicBezTo>
                    <a:pt x="4985" y="20256"/>
                    <a:pt x="5956" y="20371"/>
                    <a:pt x="6921" y="20371"/>
                  </a:cubicBezTo>
                  <a:cubicBezTo>
                    <a:pt x="8189" y="20371"/>
                    <a:pt x="9446" y="20173"/>
                    <a:pt x="10633" y="19799"/>
                  </a:cubicBezTo>
                  <a:cubicBezTo>
                    <a:pt x="12723" y="19029"/>
                    <a:pt x="14483" y="17709"/>
                    <a:pt x="15802" y="15839"/>
                  </a:cubicBezTo>
                  <a:cubicBezTo>
                    <a:pt x="17892" y="12539"/>
                    <a:pt x="18112" y="8360"/>
                    <a:pt x="16352" y="4950"/>
                  </a:cubicBezTo>
                  <a:cubicBezTo>
                    <a:pt x="15362" y="286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2" name="Google Shape;2602;p44">
              <a:extLst>
                <a:ext uri="{FF2B5EF4-FFF2-40B4-BE49-F238E27FC236}">
                  <a16:creationId xmlns:a16="http://schemas.microsoft.com/office/drawing/2014/main" id="{CA43F16B-AEDB-6FE6-30E9-525BE54BD394}"/>
                </a:ext>
              </a:extLst>
            </p:cNvPr>
            <p:cNvSpPr/>
            <p:nvPr/>
          </p:nvSpPr>
          <p:spPr>
            <a:xfrm>
              <a:off x="5289325" y="3047000"/>
              <a:ext cx="409750" cy="509925"/>
            </a:xfrm>
            <a:custGeom>
              <a:avLst/>
              <a:gdLst/>
              <a:ahLst/>
              <a:cxnLst/>
              <a:rect l="l" t="t" r="r" b="b"/>
              <a:pathLst>
                <a:path w="16390" h="20397" extrusionOk="0">
                  <a:moveTo>
                    <a:pt x="8864" y="8322"/>
                  </a:moveTo>
                  <a:lnTo>
                    <a:pt x="8910" y="8368"/>
                  </a:lnTo>
                  <a:cubicBezTo>
                    <a:pt x="8949" y="8426"/>
                    <a:pt x="8964" y="8450"/>
                    <a:pt x="8962" y="8450"/>
                  </a:cubicBezTo>
                  <a:cubicBezTo>
                    <a:pt x="8959" y="8450"/>
                    <a:pt x="8918" y="8396"/>
                    <a:pt x="8864" y="8322"/>
                  </a:cubicBezTo>
                  <a:close/>
                  <a:moveTo>
                    <a:pt x="9564" y="10298"/>
                  </a:moveTo>
                  <a:cubicBezTo>
                    <a:pt x="9568" y="10329"/>
                    <a:pt x="9570" y="10348"/>
                    <a:pt x="9570" y="10348"/>
                  </a:cubicBezTo>
                  <a:cubicBezTo>
                    <a:pt x="9570" y="10333"/>
                    <a:pt x="9568" y="10316"/>
                    <a:pt x="9564" y="10298"/>
                  </a:cubicBezTo>
                  <a:close/>
                  <a:moveTo>
                    <a:pt x="9676" y="10752"/>
                  </a:moveTo>
                  <a:cubicBezTo>
                    <a:pt x="9678" y="10752"/>
                    <a:pt x="9680" y="10763"/>
                    <a:pt x="9680" y="10788"/>
                  </a:cubicBezTo>
                  <a:cubicBezTo>
                    <a:pt x="9680" y="10898"/>
                    <a:pt x="9680" y="11008"/>
                    <a:pt x="9680" y="11118"/>
                  </a:cubicBezTo>
                  <a:cubicBezTo>
                    <a:pt x="9646" y="11184"/>
                    <a:pt x="9613" y="11261"/>
                    <a:pt x="9583" y="11344"/>
                  </a:cubicBezTo>
                  <a:lnTo>
                    <a:pt x="9583" y="11344"/>
                  </a:lnTo>
                  <a:cubicBezTo>
                    <a:pt x="9608" y="11151"/>
                    <a:pt x="9661" y="10752"/>
                    <a:pt x="9676" y="10752"/>
                  </a:cubicBezTo>
                  <a:close/>
                  <a:moveTo>
                    <a:pt x="9460" y="11997"/>
                  </a:moveTo>
                  <a:lnTo>
                    <a:pt x="9460" y="11997"/>
                  </a:lnTo>
                  <a:cubicBezTo>
                    <a:pt x="9460" y="12068"/>
                    <a:pt x="9326" y="12317"/>
                    <a:pt x="9314" y="12317"/>
                  </a:cubicBezTo>
                  <a:cubicBezTo>
                    <a:pt x="9307" y="12317"/>
                    <a:pt x="9340" y="12236"/>
                    <a:pt x="9460" y="11997"/>
                  </a:cubicBezTo>
                  <a:close/>
                  <a:moveTo>
                    <a:pt x="5627" y="0"/>
                  </a:moveTo>
                  <a:cubicBezTo>
                    <a:pt x="4704" y="0"/>
                    <a:pt x="3776" y="110"/>
                    <a:pt x="2860" y="339"/>
                  </a:cubicBezTo>
                  <a:cubicBezTo>
                    <a:pt x="991" y="889"/>
                    <a:pt x="1" y="2758"/>
                    <a:pt x="441" y="4628"/>
                  </a:cubicBezTo>
                  <a:cubicBezTo>
                    <a:pt x="894" y="6078"/>
                    <a:pt x="2243" y="7080"/>
                    <a:pt x="3750" y="7080"/>
                  </a:cubicBezTo>
                  <a:cubicBezTo>
                    <a:pt x="4072" y="7080"/>
                    <a:pt x="4401" y="7035"/>
                    <a:pt x="4730" y="6938"/>
                  </a:cubicBezTo>
                  <a:lnTo>
                    <a:pt x="5280" y="6828"/>
                  </a:lnTo>
                  <a:lnTo>
                    <a:pt x="6380" y="6828"/>
                  </a:lnTo>
                  <a:cubicBezTo>
                    <a:pt x="6600" y="6828"/>
                    <a:pt x="6918" y="6926"/>
                    <a:pt x="6779" y="6926"/>
                  </a:cubicBezTo>
                  <a:cubicBezTo>
                    <a:pt x="6710" y="6926"/>
                    <a:pt x="6527" y="6901"/>
                    <a:pt x="6160" y="6828"/>
                  </a:cubicBezTo>
                  <a:lnTo>
                    <a:pt x="6160" y="6828"/>
                  </a:lnTo>
                  <a:lnTo>
                    <a:pt x="6600" y="6938"/>
                  </a:lnTo>
                  <a:cubicBezTo>
                    <a:pt x="6820" y="7011"/>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4"/>
                    <a:pt x="9460" y="9908"/>
                  </a:cubicBezTo>
                  <a:cubicBezTo>
                    <a:pt x="9460" y="10003"/>
                    <a:pt x="9543" y="10181"/>
                    <a:pt x="9564" y="10298"/>
                  </a:cubicBezTo>
                  <a:lnTo>
                    <a:pt x="9564" y="10298"/>
                  </a:lnTo>
                  <a:cubicBezTo>
                    <a:pt x="9548" y="10145"/>
                    <a:pt x="9502" y="9685"/>
                    <a:pt x="9530" y="9685"/>
                  </a:cubicBezTo>
                  <a:cubicBezTo>
                    <a:pt x="9537" y="9685"/>
                    <a:pt x="9550" y="9718"/>
                    <a:pt x="9570" y="9798"/>
                  </a:cubicBezTo>
                  <a:lnTo>
                    <a:pt x="9570" y="10018"/>
                  </a:lnTo>
                  <a:cubicBezTo>
                    <a:pt x="9570" y="10348"/>
                    <a:pt x="9570" y="10678"/>
                    <a:pt x="9570" y="11008"/>
                  </a:cubicBezTo>
                  <a:cubicBezTo>
                    <a:pt x="9570" y="11106"/>
                    <a:pt x="9570" y="11204"/>
                    <a:pt x="9570" y="11382"/>
                  </a:cubicBezTo>
                  <a:lnTo>
                    <a:pt x="9570" y="11382"/>
                  </a:lnTo>
                  <a:cubicBezTo>
                    <a:pt x="9515" y="11543"/>
                    <a:pt x="9472" y="11727"/>
                    <a:pt x="9462" y="11914"/>
                  </a:cubicBezTo>
                  <a:lnTo>
                    <a:pt x="9462" y="11914"/>
                  </a:lnTo>
                  <a:cubicBezTo>
                    <a:pt x="9425" y="11994"/>
                    <a:pt x="9382" y="12075"/>
                    <a:pt x="9350" y="12107"/>
                  </a:cubicBezTo>
                  <a:cubicBezTo>
                    <a:pt x="9260" y="12197"/>
                    <a:pt x="8950" y="12580"/>
                    <a:pt x="8840" y="12838"/>
                  </a:cubicBezTo>
                  <a:lnTo>
                    <a:pt x="8840" y="12838"/>
                  </a:lnTo>
                  <a:cubicBezTo>
                    <a:pt x="8723" y="12954"/>
                    <a:pt x="8560" y="13118"/>
                    <a:pt x="8470" y="13207"/>
                  </a:cubicBezTo>
                  <a:lnTo>
                    <a:pt x="8415" y="13262"/>
                  </a:lnTo>
                  <a:lnTo>
                    <a:pt x="8415" y="13262"/>
                  </a:lnTo>
                  <a:cubicBezTo>
                    <a:pt x="8332" y="13317"/>
                    <a:pt x="8250" y="13372"/>
                    <a:pt x="8140" y="13427"/>
                  </a:cubicBezTo>
                  <a:cubicBezTo>
                    <a:pt x="7810" y="13647"/>
                    <a:pt x="7370" y="13867"/>
                    <a:pt x="7040" y="13977"/>
                  </a:cubicBezTo>
                  <a:cubicBezTo>
                    <a:pt x="6270" y="14417"/>
                    <a:pt x="5610" y="15187"/>
                    <a:pt x="5390" y="16067"/>
                  </a:cubicBezTo>
                  <a:cubicBezTo>
                    <a:pt x="5170" y="16947"/>
                    <a:pt x="5280" y="17937"/>
                    <a:pt x="5830" y="18707"/>
                  </a:cubicBezTo>
                  <a:cubicBezTo>
                    <a:pt x="6270" y="19477"/>
                    <a:pt x="6930" y="20027"/>
                    <a:pt x="7810" y="20357"/>
                  </a:cubicBezTo>
                  <a:cubicBezTo>
                    <a:pt x="8018" y="20383"/>
                    <a:pt x="8232" y="20396"/>
                    <a:pt x="8447" y="20396"/>
                  </a:cubicBezTo>
                  <a:cubicBezTo>
                    <a:pt x="9145" y="20396"/>
                    <a:pt x="9862" y="20253"/>
                    <a:pt x="10450" y="19917"/>
                  </a:cubicBezTo>
                  <a:lnTo>
                    <a:pt x="10340" y="19917"/>
                  </a:lnTo>
                  <a:cubicBezTo>
                    <a:pt x="14079" y="18267"/>
                    <a:pt x="16389" y="14527"/>
                    <a:pt x="16389" y="10458"/>
                  </a:cubicBezTo>
                  <a:cubicBezTo>
                    <a:pt x="16389" y="6498"/>
                    <a:pt x="14189" y="2978"/>
                    <a:pt x="10670" y="1109"/>
                  </a:cubicBezTo>
                  <a:cubicBezTo>
                    <a:pt x="9089"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3" name="Google Shape;2603;p44">
              <a:extLst>
                <a:ext uri="{FF2B5EF4-FFF2-40B4-BE49-F238E27FC236}">
                  <a16:creationId xmlns:a16="http://schemas.microsoft.com/office/drawing/2014/main" id="{59C73FA6-0874-8DB0-8FFB-6D9DF53D70B7}"/>
                </a:ext>
              </a:extLst>
            </p:cNvPr>
            <p:cNvSpPr/>
            <p:nvPr/>
          </p:nvSpPr>
          <p:spPr>
            <a:xfrm>
              <a:off x="4597325" y="3047200"/>
              <a:ext cx="452800" cy="509275"/>
            </a:xfrm>
            <a:custGeom>
              <a:avLst/>
              <a:gdLst/>
              <a:ahLst/>
              <a:cxnLst/>
              <a:rect l="l" t="t" r="r" b="b"/>
              <a:pathLst>
                <a:path w="18112" h="20371" extrusionOk="0">
                  <a:moveTo>
                    <a:pt x="9714" y="7338"/>
                  </a:moveTo>
                  <a:cubicBezTo>
                    <a:pt x="9718" y="7338"/>
                    <a:pt x="9730" y="7348"/>
                    <a:pt x="9753" y="7370"/>
                  </a:cubicBezTo>
                  <a:lnTo>
                    <a:pt x="9788" y="7457"/>
                  </a:lnTo>
                  <a:lnTo>
                    <a:pt x="9788" y="7457"/>
                  </a:lnTo>
                  <a:cubicBezTo>
                    <a:pt x="9738" y="7388"/>
                    <a:pt x="9705" y="7338"/>
                    <a:pt x="9714" y="7338"/>
                  </a:cubicBezTo>
                  <a:close/>
                  <a:moveTo>
                    <a:pt x="9965" y="7693"/>
                  </a:moveTo>
                  <a:lnTo>
                    <a:pt x="10083" y="7810"/>
                  </a:lnTo>
                  <a:cubicBezTo>
                    <a:pt x="10115" y="7858"/>
                    <a:pt x="10126" y="7878"/>
                    <a:pt x="10122" y="7878"/>
                  </a:cubicBezTo>
                  <a:cubicBezTo>
                    <a:pt x="10114" y="7878"/>
                    <a:pt x="10045" y="7794"/>
                    <a:pt x="9965" y="7693"/>
                  </a:cubicBezTo>
                  <a:close/>
                  <a:moveTo>
                    <a:pt x="10468" y="9003"/>
                  </a:moveTo>
                  <a:cubicBezTo>
                    <a:pt x="10482" y="9086"/>
                    <a:pt x="10513" y="9222"/>
                    <a:pt x="10566" y="9428"/>
                  </a:cubicBezTo>
                  <a:lnTo>
                    <a:pt x="10566" y="9428"/>
                  </a:lnTo>
                  <a:cubicBezTo>
                    <a:pt x="10529" y="9258"/>
                    <a:pt x="10508" y="9105"/>
                    <a:pt x="10468" y="9003"/>
                  </a:cubicBezTo>
                  <a:close/>
                  <a:moveTo>
                    <a:pt x="10566" y="9428"/>
                  </a:moveTo>
                  <a:cubicBezTo>
                    <a:pt x="10583" y="9509"/>
                    <a:pt x="10604" y="9594"/>
                    <a:pt x="10633" y="9680"/>
                  </a:cubicBezTo>
                  <a:cubicBezTo>
                    <a:pt x="10607" y="9586"/>
                    <a:pt x="10585" y="9502"/>
                    <a:pt x="10566" y="9428"/>
                  </a:cubicBezTo>
                  <a:close/>
                  <a:moveTo>
                    <a:pt x="10283" y="11480"/>
                  </a:moveTo>
                  <a:lnTo>
                    <a:pt x="10283" y="11480"/>
                  </a:lnTo>
                  <a:cubicBezTo>
                    <a:pt x="10265" y="11539"/>
                    <a:pt x="10238" y="11588"/>
                    <a:pt x="10206" y="11632"/>
                  </a:cubicBezTo>
                  <a:lnTo>
                    <a:pt x="10206" y="11632"/>
                  </a:lnTo>
                  <a:cubicBezTo>
                    <a:pt x="10222" y="11601"/>
                    <a:pt x="10250" y="11544"/>
                    <a:pt x="10283" y="11480"/>
                  </a:cubicBezTo>
                  <a:close/>
                  <a:moveTo>
                    <a:pt x="9777" y="1"/>
                  </a:moveTo>
                  <a:cubicBezTo>
                    <a:pt x="9472"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2" y="6964"/>
                  </a:cubicBezTo>
                  <a:cubicBezTo>
                    <a:pt x="9132" y="6964"/>
                    <a:pt x="9148" y="6985"/>
                    <a:pt x="9203" y="7040"/>
                  </a:cubicBezTo>
                  <a:cubicBezTo>
                    <a:pt x="9514" y="7247"/>
                    <a:pt x="9629" y="7357"/>
                    <a:pt x="9826" y="7553"/>
                  </a:cubicBezTo>
                  <a:lnTo>
                    <a:pt x="9826" y="7553"/>
                  </a:lnTo>
                  <a:lnTo>
                    <a:pt x="9973" y="7920"/>
                  </a:lnTo>
                  <a:cubicBezTo>
                    <a:pt x="10126" y="8073"/>
                    <a:pt x="10226" y="8226"/>
                    <a:pt x="10309" y="8417"/>
                  </a:cubicBezTo>
                  <a:lnTo>
                    <a:pt x="10309" y="8417"/>
                  </a:lnTo>
                  <a:cubicBezTo>
                    <a:pt x="10333" y="8536"/>
                    <a:pt x="10413" y="8723"/>
                    <a:pt x="10413" y="8910"/>
                  </a:cubicBezTo>
                  <a:cubicBezTo>
                    <a:pt x="10435" y="8932"/>
                    <a:pt x="10453" y="8964"/>
                    <a:pt x="10468" y="9003"/>
                  </a:cubicBezTo>
                  <a:lnTo>
                    <a:pt x="10468" y="9003"/>
                  </a:lnTo>
                  <a:cubicBezTo>
                    <a:pt x="10455" y="8927"/>
                    <a:pt x="10456" y="8895"/>
                    <a:pt x="10465" y="8895"/>
                  </a:cubicBezTo>
                  <a:cubicBezTo>
                    <a:pt x="10490" y="8895"/>
                    <a:pt x="10576" y="9123"/>
                    <a:pt x="10633" y="9350"/>
                  </a:cubicBezTo>
                  <a:cubicBezTo>
                    <a:pt x="10743" y="9680"/>
                    <a:pt x="10633" y="9680"/>
                    <a:pt x="10633" y="9790"/>
                  </a:cubicBezTo>
                  <a:lnTo>
                    <a:pt x="10633" y="10292"/>
                  </a:lnTo>
                  <a:lnTo>
                    <a:pt x="10633" y="10292"/>
                  </a:lnTo>
                  <a:cubicBezTo>
                    <a:pt x="10603" y="10479"/>
                    <a:pt x="10563" y="10729"/>
                    <a:pt x="10523" y="10890"/>
                  </a:cubicBezTo>
                  <a:cubicBezTo>
                    <a:pt x="10468" y="11000"/>
                    <a:pt x="10413" y="11137"/>
                    <a:pt x="10358" y="11275"/>
                  </a:cubicBezTo>
                  <a:lnTo>
                    <a:pt x="10358" y="11275"/>
                  </a:lnTo>
                  <a:lnTo>
                    <a:pt x="10303" y="11330"/>
                  </a:lnTo>
                  <a:cubicBezTo>
                    <a:pt x="10303" y="11367"/>
                    <a:pt x="10299" y="11401"/>
                    <a:pt x="10294" y="11433"/>
                  </a:cubicBezTo>
                  <a:lnTo>
                    <a:pt x="10294" y="11433"/>
                  </a:lnTo>
                  <a:cubicBezTo>
                    <a:pt x="10264" y="11504"/>
                    <a:pt x="10235" y="11572"/>
                    <a:pt x="10205" y="11633"/>
                  </a:cubicBezTo>
                  <a:lnTo>
                    <a:pt x="10205" y="11633"/>
                  </a:lnTo>
                  <a:cubicBezTo>
                    <a:pt x="10169" y="11683"/>
                    <a:pt x="10126" y="11726"/>
                    <a:pt x="10083" y="11769"/>
                  </a:cubicBezTo>
                  <a:cubicBezTo>
                    <a:pt x="10010" y="11987"/>
                    <a:pt x="9650" y="12397"/>
                    <a:pt x="9667" y="12397"/>
                  </a:cubicBezTo>
                  <a:cubicBezTo>
                    <a:pt x="9675"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0" y="13314"/>
                    <a:pt x="8341" y="13354"/>
                    <a:pt x="8381" y="13354"/>
                  </a:cubicBezTo>
                  <a:cubicBezTo>
                    <a:pt x="8393" y="13354"/>
                    <a:pt x="8411" y="13351"/>
                    <a:pt x="8434" y="13345"/>
                  </a:cubicBezTo>
                  <a:lnTo>
                    <a:pt x="8434" y="13345"/>
                  </a:lnTo>
                  <a:cubicBezTo>
                    <a:pt x="8368" y="13386"/>
                    <a:pt x="8299" y="13419"/>
                    <a:pt x="8213" y="13419"/>
                  </a:cubicBezTo>
                  <a:cubicBezTo>
                    <a:pt x="8054" y="13419"/>
                    <a:pt x="7952" y="13477"/>
                    <a:pt x="7825" y="13509"/>
                  </a:cubicBezTo>
                  <a:lnTo>
                    <a:pt x="7825" y="13509"/>
                  </a:lnTo>
                  <a:cubicBezTo>
                    <a:pt x="7883" y="13502"/>
                    <a:pt x="7925" y="13498"/>
                    <a:pt x="7937" y="13498"/>
                  </a:cubicBezTo>
                  <a:cubicBezTo>
                    <a:pt x="7954" y="13498"/>
                    <a:pt x="7912" y="13506"/>
                    <a:pt x="7773" y="13529"/>
                  </a:cubicBezTo>
                  <a:lnTo>
                    <a:pt x="7663" y="13529"/>
                  </a:lnTo>
                  <a:cubicBezTo>
                    <a:pt x="7724" y="13529"/>
                    <a:pt x="7776" y="13521"/>
                    <a:pt x="7825" y="13509"/>
                  </a:cubicBezTo>
                  <a:lnTo>
                    <a:pt x="7825" y="13509"/>
                  </a:lnTo>
                  <a:cubicBezTo>
                    <a:pt x="7775" y="13514"/>
                    <a:pt x="7712" y="13522"/>
                    <a:pt x="7649" y="13529"/>
                  </a:cubicBezTo>
                  <a:lnTo>
                    <a:pt x="6673" y="13529"/>
                  </a:lnTo>
                  <a:cubicBezTo>
                    <a:pt x="6673" y="13419"/>
                    <a:pt x="6013" y="13419"/>
                    <a:pt x="5903" y="13419"/>
                  </a:cubicBezTo>
                  <a:cubicBezTo>
                    <a:pt x="5536" y="13318"/>
                    <a:pt x="5187" y="13272"/>
                    <a:pt x="4858" y="13272"/>
                  </a:cubicBezTo>
                  <a:cubicBezTo>
                    <a:pt x="1235" y="13272"/>
                    <a:pt x="0" y="18910"/>
                    <a:pt x="4033" y="20019"/>
                  </a:cubicBezTo>
                  <a:cubicBezTo>
                    <a:pt x="4984" y="20256"/>
                    <a:pt x="5955" y="20371"/>
                    <a:pt x="6921" y="20371"/>
                  </a:cubicBezTo>
                  <a:cubicBezTo>
                    <a:pt x="8189" y="20371"/>
                    <a:pt x="9446" y="20173"/>
                    <a:pt x="10633" y="19799"/>
                  </a:cubicBezTo>
                  <a:cubicBezTo>
                    <a:pt x="12722" y="19029"/>
                    <a:pt x="14482" y="17709"/>
                    <a:pt x="15692" y="15839"/>
                  </a:cubicBezTo>
                  <a:cubicBezTo>
                    <a:pt x="17892" y="12539"/>
                    <a:pt x="18112" y="8360"/>
                    <a:pt x="16352" y="4950"/>
                  </a:cubicBezTo>
                  <a:cubicBezTo>
                    <a:pt x="15362" y="286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4" name="Google Shape;2604;p44">
              <a:extLst>
                <a:ext uri="{FF2B5EF4-FFF2-40B4-BE49-F238E27FC236}">
                  <a16:creationId xmlns:a16="http://schemas.microsoft.com/office/drawing/2014/main" id="{A74C5163-D3AA-0A60-BCBB-FCC31175D49D}"/>
                </a:ext>
              </a:extLst>
            </p:cNvPr>
            <p:cNvSpPr/>
            <p:nvPr/>
          </p:nvSpPr>
          <p:spPr>
            <a:xfrm>
              <a:off x="3958475" y="3047000"/>
              <a:ext cx="409725" cy="509925"/>
            </a:xfrm>
            <a:custGeom>
              <a:avLst/>
              <a:gdLst/>
              <a:ahLst/>
              <a:cxnLst/>
              <a:rect l="l" t="t" r="r" b="b"/>
              <a:pathLst>
                <a:path w="16389" h="20397" extrusionOk="0">
                  <a:moveTo>
                    <a:pt x="8864" y="8322"/>
                  </a:moveTo>
                  <a:lnTo>
                    <a:pt x="8909" y="8368"/>
                  </a:lnTo>
                  <a:cubicBezTo>
                    <a:pt x="8948" y="8426"/>
                    <a:pt x="8963" y="8450"/>
                    <a:pt x="8961" y="8450"/>
                  </a:cubicBezTo>
                  <a:cubicBezTo>
                    <a:pt x="8958" y="8450"/>
                    <a:pt x="8918" y="8396"/>
                    <a:pt x="8864" y="8322"/>
                  </a:cubicBezTo>
                  <a:close/>
                  <a:moveTo>
                    <a:pt x="9563" y="10295"/>
                  </a:moveTo>
                  <a:cubicBezTo>
                    <a:pt x="9567" y="10314"/>
                    <a:pt x="9569" y="10332"/>
                    <a:pt x="9569" y="10348"/>
                  </a:cubicBezTo>
                  <a:cubicBezTo>
                    <a:pt x="9569" y="10348"/>
                    <a:pt x="9567" y="10328"/>
                    <a:pt x="9563" y="10295"/>
                  </a:cubicBezTo>
                  <a:close/>
                  <a:moveTo>
                    <a:pt x="9349" y="11997"/>
                  </a:moveTo>
                  <a:cubicBezTo>
                    <a:pt x="9349" y="12068"/>
                    <a:pt x="9215" y="12317"/>
                    <a:pt x="9204" y="12317"/>
                  </a:cubicBezTo>
                  <a:cubicBezTo>
                    <a:pt x="9197" y="12317"/>
                    <a:pt x="9230" y="12236"/>
                    <a:pt x="9349" y="11997"/>
                  </a:cubicBezTo>
                  <a:close/>
                  <a:moveTo>
                    <a:pt x="8579" y="13097"/>
                  </a:moveTo>
                  <a:cubicBezTo>
                    <a:pt x="8557" y="13120"/>
                    <a:pt x="8530" y="13142"/>
                    <a:pt x="8501" y="13164"/>
                  </a:cubicBezTo>
                  <a:lnTo>
                    <a:pt x="8501" y="13164"/>
                  </a:lnTo>
                  <a:cubicBezTo>
                    <a:pt x="8548" y="13125"/>
                    <a:pt x="8579" y="13097"/>
                    <a:pt x="8579" y="13097"/>
                  </a:cubicBezTo>
                  <a:close/>
                  <a:moveTo>
                    <a:pt x="5627" y="0"/>
                  </a:moveTo>
                  <a:cubicBezTo>
                    <a:pt x="4704" y="0"/>
                    <a:pt x="3775" y="110"/>
                    <a:pt x="2860" y="339"/>
                  </a:cubicBezTo>
                  <a:cubicBezTo>
                    <a:pt x="990" y="889"/>
                    <a:pt x="0" y="2758"/>
                    <a:pt x="440" y="4628"/>
                  </a:cubicBezTo>
                  <a:cubicBezTo>
                    <a:pt x="894" y="6078"/>
                    <a:pt x="2243" y="7080"/>
                    <a:pt x="3689" y="7080"/>
                  </a:cubicBezTo>
                  <a:cubicBezTo>
                    <a:pt x="3997" y="7080"/>
                    <a:pt x="4310" y="7035"/>
                    <a:pt x="4620" y="6938"/>
                  </a:cubicBezTo>
                  <a:lnTo>
                    <a:pt x="5280" y="6828"/>
                  </a:lnTo>
                  <a:lnTo>
                    <a:pt x="6380" y="6828"/>
                  </a:lnTo>
                  <a:cubicBezTo>
                    <a:pt x="6600" y="6828"/>
                    <a:pt x="6917" y="6926"/>
                    <a:pt x="6779" y="6926"/>
                  </a:cubicBezTo>
                  <a:cubicBezTo>
                    <a:pt x="6710" y="6926"/>
                    <a:pt x="6526" y="6901"/>
                    <a:pt x="6160" y="6828"/>
                  </a:cubicBezTo>
                  <a:lnTo>
                    <a:pt x="6160" y="6828"/>
                  </a:lnTo>
                  <a:lnTo>
                    <a:pt x="6600" y="6938"/>
                  </a:lnTo>
                  <a:cubicBezTo>
                    <a:pt x="6820" y="7011"/>
                    <a:pt x="7040" y="7085"/>
                    <a:pt x="7260" y="7158"/>
                  </a:cubicBezTo>
                  <a:lnTo>
                    <a:pt x="7260" y="7158"/>
                  </a:lnTo>
                  <a:lnTo>
                    <a:pt x="7700" y="7378"/>
                  </a:lnTo>
                  <a:lnTo>
                    <a:pt x="7920" y="7488"/>
                  </a:lnTo>
                  <a:lnTo>
                    <a:pt x="7920" y="7488"/>
                  </a:lnTo>
                  <a:cubicBezTo>
                    <a:pt x="8360" y="7818"/>
                    <a:pt x="8360" y="7818"/>
                    <a:pt x="8579" y="8038"/>
                  </a:cubicBezTo>
                  <a:lnTo>
                    <a:pt x="8690" y="8148"/>
                  </a:lnTo>
                  <a:lnTo>
                    <a:pt x="8690" y="8148"/>
                  </a:lnTo>
                  <a:cubicBezTo>
                    <a:pt x="8800" y="8258"/>
                    <a:pt x="9019" y="8698"/>
                    <a:pt x="9129" y="8918"/>
                  </a:cubicBezTo>
                  <a:cubicBezTo>
                    <a:pt x="9230" y="9018"/>
                    <a:pt x="9239" y="9210"/>
                    <a:pt x="9323" y="9326"/>
                  </a:cubicBezTo>
                  <a:lnTo>
                    <a:pt x="9323" y="9326"/>
                  </a:lnTo>
                  <a:cubicBezTo>
                    <a:pt x="9399" y="9521"/>
                    <a:pt x="9459" y="9744"/>
                    <a:pt x="9459" y="9908"/>
                  </a:cubicBezTo>
                  <a:lnTo>
                    <a:pt x="9459" y="10018"/>
                  </a:lnTo>
                  <a:cubicBezTo>
                    <a:pt x="9459" y="10348"/>
                    <a:pt x="9459" y="10678"/>
                    <a:pt x="9459" y="11008"/>
                  </a:cubicBezTo>
                  <a:cubicBezTo>
                    <a:pt x="9459" y="11118"/>
                    <a:pt x="9459" y="11228"/>
                    <a:pt x="9459" y="11447"/>
                  </a:cubicBezTo>
                  <a:cubicBezTo>
                    <a:pt x="9459" y="11447"/>
                    <a:pt x="9546" y="10752"/>
                    <a:pt x="9566" y="10752"/>
                  </a:cubicBezTo>
                  <a:cubicBezTo>
                    <a:pt x="9568" y="10752"/>
                    <a:pt x="9569" y="10763"/>
                    <a:pt x="9569" y="10788"/>
                  </a:cubicBezTo>
                  <a:cubicBezTo>
                    <a:pt x="9569" y="10898"/>
                    <a:pt x="9569" y="11008"/>
                    <a:pt x="9569" y="11118"/>
                  </a:cubicBezTo>
                  <a:cubicBezTo>
                    <a:pt x="9482" y="11292"/>
                    <a:pt x="9464" y="11535"/>
                    <a:pt x="9406" y="11793"/>
                  </a:cubicBezTo>
                  <a:lnTo>
                    <a:pt x="9406" y="11793"/>
                  </a:lnTo>
                  <a:cubicBezTo>
                    <a:pt x="9362" y="11894"/>
                    <a:pt x="9289" y="12058"/>
                    <a:pt x="9239" y="12107"/>
                  </a:cubicBezTo>
                  <a:cubicBezTo>
                    <a:pt x="9147" y="12200"/>
                    <a:pt x="8820" y="12605"/>
                    <a:pt x="8719" y="12862"/>
                  </a:cubicBezTo>
                  <a:lnTo>
                    <a:pt x="8719" y="12862"/>
                  </a:lnTo>
                  <a:cubicBezTo>
                    <a:pt x="8631" y="12976"/>
                    <a:pt x="8527" y="13124"/>
                    <a:pt x="8360" y="13207"/>
                  </a:cubicBezTo>
                  <a:lnTo>
                    <a:pt x="8250" y="13317"/>
                  </a:lnTo>
                  <a:cubicBezTo>
                    <a:pt x="8215" y="13352"/>
                    <a:pt x="8188" y="13380"/>
                    <a:pt x="8167" y="13401"/>
                  </a:cubicBezTo>
                  <a:lnTo>
                    <a:pt x="8167" y="13401"/>
                  </a:lnTo>
                  <a:cubicBezTo>
                    <a:pt x="8157" y="13410"/>
                    <a:pt x="8148" y="13419"/>
                    <a:pt x="8140" y="13427"/>
                  </a:cubicBezTo>
                  <a:cubicBezTo>
                    <a:pt x="7700" y="13647"/>
                    <a:pt x="7370" y="13867"/>
                    <a:pt x="6930" y="13977"/>
                  </a:cubicBezTo>
                  <a:cubicBezTo>
                    <a:pt x="6160" y="14417"/>
                    <a:pt x="5610" y="15187"/>
                    <a:pt x="5390" y="16067"/>
                  </a:cubicBezTo>
                  <a:cubicBezTo>
                    <a:pt x="5170" y="16947"/>
                    <a:pt x="5280" y="17937"/>
                    <a:pt x="5720" y="18707"/>
                  </a:cubicBezTo>
                  <a:cubicBezTo>
                    <a:pt x="6160" y="19477"/>
                    <a:pt x="6930" y="20027"/>
                    <a:pt x="7810" y="20357"/>
                  </a:cubicBezTo>
                  <a:cubicBezTo>
                    <a:pt x="8017" y="20383"/>
                    <a:pt x="8225" y="20396"/>
                    <a:pt x="8433" y="20396"/>
                  </a:cubicBezTo>
                  <a:cubicBezTo>
                    <a:pt x="9105" y="20396"/>
                    <a:pt x="9777" y="20253"/>
                    <a:pt x="10449" y="19917"/>
                  </a:cubicBezTo>
                  <a:lnTo>
                    <a:pt x="10339" y="19917"/>
                  </a:lnTo>
                  <a:cubicBezTo>
                    <a:pt x="14079" y="18267"/>
                    <a:pt x="16389" y="14527"/>
                    <a:pt x="16389" y="10458"/>
                  </a:cubicBezTo>
                  <a:cubicBezTo>
                    <a:pt x="16389" y="6498"/>
                    <a:pt x="14189" y="2978"/>
                    <a:pt x="10669" y="1109"/>
                  </a:cubicBezTo>
                  <a:cubicBezTo>
                    <a:pt x="9088" y="390"/>
                    <a:pt x="7367" y="0"/>
                    <a:pt x="56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5" name="Google Shape;2605;p44">
              <a:extLst>
                <a:ext uri="{FF2B5EF4-FFF2-40B4-BE49-F238E27FC236}">
                  <a16:creationId xmlns:a16="http://schemas.microsoft.com/office/drawing/2014/main" id="{09BCF952-440C-C8F3-D28C-5A264B90DF18}"/>
                </a:ext>
              </a:extLst>
            </p:cNvPr>
            <p:cNvSpPr/>
            <p:nvPr/>
          </p:nvSpPr>
          <p:spPr>
            <a:xfrm>
              <a:off x="3266450" y="3047200"/>
              <a:ext cx="452825" cy="509275"/>
            </a:xfrm>
            <a:custGeom>
              <a:avLst/>
              <a:gdLst/>
              <a:ahLst/>
              <a:cxnLst/>
              <a:rect l="l" t="t" r="r" b="b"/>
              <a:pathLst>
                <a:path w="18113" h="20371" extrusionOk="0">
                  <a:moveTo>
                    <a:pt x="9715" y="7338"/>
                  </a:moveTo>
                  <a:cubicBezTo>
                    <a:pt x="9719" y="7338"/>
                    <a:pt x="9731" y="7348"/>
                    <a:pt x="9753" y="7370"/>
                  </a:cubicBezTo>
                  <a:lnTo>
                    <a:pt x="9794" y="7471"/>
                  </a:lnTo>
                  <a:lnTo>
                    <a:pt x="9794" y="7471"/>
                  </a:lnTo>
                  <a:cubicBezTo>
                    <a:pt x="9741" y="7394"/>
                    <a:pt x="9705" y="7338"/>
                    <a:pt x="9715" y="7338"/>
                  </a:cubicBezTo>
                  <a:close/>
                  <a:moveTo>
                    <a:pt x="10469" y="9003"/>
                  </a:moveTo>
                  <a:cubicBezTo>
                    <a:pt x="10483" y="9086"/>
                    <a:pt x="10513" y="9222"/>
                    <a:pt x="10566" y="9428"/>
                  </a:cubicBezTo>
                  <a:lnTo>
                    <a:pt x="10566" y="9428"/>
                  </a:lnTo>
                  <a:cubicBezTo>
                    <a:pt x="10530" y="9258"/>
                    <a:pt x="10509" y="9105"/>
                    <a:pt x="10469" y="9003"/>
                  </a:cubicBezTo>
                  <a:close/>
                  <a:moveTo>
                    <a:pt x="10566" y="9428"/>
                  </a:moveTo>
                  <a:cubicBezTo>
                    <a:pt x="10584" y="9509"/>
                    <a:pt x="10605" y="9594"/>
                    <a:pt x="10633" y="9680"/>
                  </a:cubicBezTo>
                  <a:cubicBezTo>
                    <a:pt x="10608" y="9586"/>
                    <a:pt x="10585" y="9502"/>
                    <a:pt x="10566" y="9428"/>
                  </a:cubicBezTo>
                  <a:close/>
                  <a:moveTo>
                    <a:pt x="10283" y="11480"/>
                  </a:moveTo>
                  <a:cubicBezTo>
                    <a:pt x="10266" y="11539"/>
                    <a:pt x="10239" y="11588"/>
                    <a:pt x="10207" y="11632"/>
                  </a:cubicBezTo>
                  <a:lnTo>
                    <a:pt x="10207" y="11632"/>
                  </a:lnTo>
                  <a:cubicBezTo>
                    <a:pt x="10223" y="11601"/>
                    <a:pt x="10251" y="11544"/>
                    <a:pt x="10283" y="11480"/>
                  </a:cubicBezTo>
                  <a:close/>
                  <a:moveTo>
                    <a:pt x="9778" y="1"/>
                  </a:moveTo>
                  <a:cubicBezTo>
                    <a:pt x="9472" y="1"/>
                    <a:pt x="9167" y="37"/>
                    <a:pt x="8873" y="111"/>
                  </a:cubicBezTo>
                  <a:cubicBezTo>
                    <a:pt x="7993" y="331"/>
                    <a:pt x="7334" y="881"/>
                    <a:pt x="6784" y="1651"/>
                  </a:cubicBezTo>
                  <a:cubicBezTo>
                    <a:pt x="6014" y="3190"/>
                    <a:pt x="6344" y="5610"/>
                    <a:pt x="8103" y="6380"/>
                  </a:cubicBezTo>
                  <a:lnTo>
                    <a:pt x="7993" y="6380"/>
                  </a:lnTo>
                  <a:cubicBezTo>
                    <a:pt x="8323" y="6490"/>
                    <a:pt x="8653" y="6710"/>
                    <a:pt x="8983" y="6820"/>
                  </a:cubicBezTo>
                  <a:lnTo>
                    <a:pt x="9313" y="7040"/>
                  </a:lnTo>
                  <a:cubicBezTo>
                    <a:pt x="9478" y="7177"/>
                    <a:pt x="9533" y="7226"/>
                    <a:pt x="9528" y="7226"/>
                  </a:cubicBezTo>
                  <a:cubicBezTo>
                    <a:pt x="9516" y="7226"/>
                    <a:pt x="9177" y="6964"/>
                    <a:pt x="9143" y="6964"/>
                  </a:cubicBezTo>
                  <a:cubicBezTo>
                    <a:pt x="9133" y="6964"/>
                    <a:pt x="9148" y="6985"/>
                    <a:pt x="9203" y="7040"/>
                  </a:cubicBezTo>
                  <a:cubicBezTo>
                    <a:pt x="9514" y="7247"/>
                    <a:pt x="9630" y="7357"/>
                    <a:pt x="9827" y="7553"/>
                  </a:cubicBezTo>
                  <a:lnTo>
                    <a:pt x="9827" y="7553"/>
                  </a:lnTo>
                  <a:lnTo>
                    <a:pt x="9973" y="7920"/>
                  </a:lnTo>
                  <a:cubicBezTo>
                    <a:pt x="10126" y="8073"/>
                    <a:pt x="10226" y="8226"/>
                    <a:pt x="10310" y="8417"/>
                  </a:cubicBezTo>
                  <a:lnTo>
                    <a:pt x="10310" y="8417"/>
                  </a:lnTo>
                  <a:cubicBezTo>
                    <a:pt x="10334" y="8536"/>
                    <a:pt x="10413" y="8723"/>
                    <a:pt x="10413" y="8910"/>
                  </a:cubicBezTo>
                  <a:cubicBezTo>
                    <a:pt x="10436" y="8932"/>
                    <a:pt x="10454" y="8964"/>
                    <a:pt x="10469" y="9003"/>
                  </a:cubicBezTo>
                  <a:lnTo>
                    <a:pt x="10469" y="9003"/>
                  </a:lnTo>
                  <a:cubicBezTo>
                    <a:pt x="10456" y="8927"/>
                    <a:pt x="10456" y="8895"/>
                    <a:pt x="10466" y="8895"/>
                  </a:cubicBezTo>
                  <a:cubicBezTo>
                    <a:pt x="10490" y="8895"/>
                    <a:pt x="10576" y="9123"/>
                    <a:pt x="10633" y="9350"/>
                  </a:cubicBezTo>
                  <a:cubicBezTo>
                    <a:pt x="10743" y="9680"/>
                    <a:pt x="10633" y="9680"/>
                    <a:pt x="10633" y="9790"/>
                  </a:cubicBezTo>
                  <a:lnTo>
                    <a:pt x="10633" y="10292"/>
                  </a:lnTo>
                  <a:lnTo>
                    <a:pt x="10633" y="10292"/>
                  </a:lnTo>
                  <a:cubicBezTo>
                    <a:pt x="10604" y="10479"/>
                    <a:pt x="10563" y="10729"/>
                    <a:pt x="10523" y="10890"/>
                  </a:cubicBezTo>
                  <a:cubicBezTo>
                    <a:pt x="10468" y="11000"/>
                    <a:pt x="10413" y="11137"/>
                    <a:pt x="10358" y="11275"/>
                  </a:cubicBezTo>
                  <a:lnTo>
                    <a:pt x="10358" y="11275"/>
                  </a:lnTo>
                  <a:lnTo>
                    <a:pt x="10303" y="11330"/>
                  </a:lnTo>
                  <a:cubicBezTo>
                    <a:pt x="10303" y="11367"/>
                    <a:pt x="10300" y="11401"/>
                    <a:pt x="10294" y="11433"/>
                  </a:cubicBezTo>
                  <a:lnTo>
                    <a:pt x="10294" y="11433"/>
                  </a:lnTo>
                  <a:cubicBezTo>
                    <a:pt x="10265" y="11504"/>
                    <a:pt x="10235" y="11572"/>
                    <a:pt x="10206" y="11633"/>
                  </a:cubicBezTo>
                  <a:lnTo>
                    <a:pt x="10206" y="11633"/>
                  </a:lnTo>
                  <a:cubicBezTo>
                    <a:pt x="10170" y="11683"/>
                    <a:pt x="10126" y="11726"/>
                    <a:pt x="10083" y="11769"/>
                  </a:cubicBezTo>
                  <a:cubicBezTo>
                    <a:pt x="10011" y="11987"/>
                    <a:pt x="9650" y="12397"/>
                    <a:pt x="9667" y="12397"/>
                  </a:cubicBezTo>
                  <a:cubicBezTo>
                    <a:pt x="9676"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1" y="13314"/>
                    <a:pt x="8341" y="13354"/>
                    <a:pt x="8382" y="13354"/>
                  </a:cubicBezTo>
                  <a:cubicBezTo>
                    <a:pt x="8394" y="13354"/>
                    <a:pt x="8412" y="13351"/>
                    <a:pt x="8434" y="13345"/>
                  </a:cubicBezTo>
                  <a:lnTo>
                    <a:pt x="8434" y="13345"/>
                  </a:lnTo>
                  <a:cubicBezTo>
                    <a:pt x="8369" y="13386"/>
                    <a:pt x="8299" y="13419"/>
                    <a:pt x="8213" y="13419"/>
                  </a:cubicBezTo>
                  <a:cubicBezTo>
                    <a:pt x="8054" y="13419"/>
                    <a:pt x="7953" y="13477"/>
                    <a:pt x="7826" y="13509"/>
                  </a:cubicBezTo>
                  <a:lnTo>
                    <a:pt x="7826" y="13509"/>
                  </a:lnTo>
                  <a:cubicBezTo>
                    <a:pt x="7883" y="13502"/>
                    <a:pt x="7926" y="13498"/>
                    <a:pt x="7938" y="13498"/>
                  </a:cubicBezTo>
                  <a:cubicBezTo>
                    <a:pt x="7954" y="13498"/>
                    <a:pt x="7913" y="13506"/>
                    <a:pt x="7773" y="13529"/>
                  </a:cubicBezTo>
                  <a:lnTo>
                    <a:pt x="7663" y="13529"/>
                  </a:lnTo>
                  <a:cubicBezTo>
                    <a:pt x="7724" y="13529"/>
                    <a:pt x="7777" y="13521"/>
                    <a:pt x="7826" y="13509"/>
                  </a:cubicBezTo>
                  <a:lnTo>
                    <a:pt x="7826" y="13509"/>
                  </a:lnTo>
                  <a:cubicBezTo>
                    <a:pt x="7775" y="13514"/>
                    <a:pt x="7713" y="13522"/>
                    <a:pt x="7650" y="13529"/>
                  </a:cubicBezTo>
                  <a:lnTo>
                    <a:pt x="6674" y="13529"/>
                  </a:lnTo>
                  <a:cubicBezTo>
                    <a:pt x="6674" y="13419"/>
                    <a:pt x="6014" y="13419"/>
                    <a:pt x="5904" y="13419"/>
                  </a:cubicBezTo>
                  <a:cubicBezTo>
                    <a:pt x="5537" y="13318"/>
                    <a:pt x="5188" y="13272"/>
                    <a:pt x="4859" y="13272"/>
                  </a:cubicBezTo>
                  <a:cubicBezTo>
                    <a:pt x="1236" y="13272"/>
                    <a:pt x="1" y="18910"/>
                    <a:pt x="4034" y="20019"/>
                  </a:cubicBezTo>
                  <a:cubicBezTo>
                    <a:pt x="4985" y="20256"/>
                    <a:pt x="5956" y="20371"/>
                    <a:pt x="6921" y="20371"/>
                  </a:cubicBezTo>
                  <a:cubicBezTo>
                    <a:pt x="8189" y="20371"/>
                    <a:pt x="9447" y="20173"/>
                    <a:pt x="10633" y="19799"/>
                  </a:cubicBezTo>
                  <a:cubicBezTo>
                    <a:pt x="12723" y="19029"/>
                    <a:pt x="14483" y="17709"/>
                    <a:pt x="15693" y="15839"/>
                  </a:cubicBezTo>
                  <a:cubicBezTo>
                    <a:pt x="17892" y="12539"/>
                    <a:pt x="18112" y="8360"/>
                    <a:pt x="16353" y="4950"/>
                  </a:cubicBezTo>
                  <a:cubicBezTo>
                    <a:pt x="15363" y="2860"/>
                    <a:pt x="13603" y="1321"/>
                    <a:pt x="11513" y="441"/>
                  </a:cubicBezTo>
                  <a:cubicBezTo>
                    <a:pt x="11000" y="147"/>
                    <a:pt x="10389" y="1"/>
                    <a:pt x="977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6" name="Google Shape;2606;p44">
              <a:extLst>
                <a:ext uri="{FF2B5EF4-FFF2-40B4-BE49-F238E27FC236}">
                  <a16:creationId xmlns:a16="http://schemas.microsoft.com/office/drawing/2014/main" id="{96000B0D-A9B4-E312-6528-024A1B7B2432}"/>
                </a:ext>
              </a:extLst>
            </p:cNvPr>
            <p:cNvSpPr/>
            <p:nvPr/>
          </p:nvSpPr>
          <p:spPr>
            <a:xfrm>
              <a:off x="2627600" y="3047000"/>
              <a:ext cx="412500" cy="509925"/>
            </a:xfrm>
            <a:custGeom>
              <a:avLst/>
              <a:gdLst/>
              <a:ahLst/>
              <a:cxnLst/>
              <a:rect l="l" t="t" r="r" b="b"/>
              <a:pathLst>
                <a:path w="16500" h="20397" extrusionOk="0">
                  <a:moveTo>
                    <a:pt x="8758" y="8138"/>
                  </a:moveTo>
                  <a:lnTo>
                    <a:pt x="8758" y="8138"/>
                  </a:lnTo>
                  <a:cubicBezTo>
                    <a:pt x="8772" y="8144"/>
                    <a:pt x="8786" y="8148"/>
                    <a:pt x="8800" y="8148"/>
                  </a:cubicBezTo>
                  <a:cubicBezTo>
                    <a:pt x="8800" y="8162"/>
                    <a:pt x="8806" y="8183"/>
                    <a:pt x="8816" y="8208"/>
                  </a:cubicBezTo>
                  <a:lnTo>
                    <a:pt x="8816" y="8208"/>
                  </a:lnTo>
                  <a:cubicBezTo>
                    <a:pt x="8797" y="8184"/>
                    <a:pt x="8777" y="8161"/>
                    <a:pt x="8758" y="8138"/>
                  </a:cubicBezTo>
                  <a:close/>
                  <a:moveTo>
                    <a:pt x="9179" y="8695"/>
                  </a:moveTo>
                  <a:cubicBezTo>
                    <a:pt x="9182" y="8695"/>
                    <a:pt x="9200" y="8728"/>
                    <a:pt x="9240" y="8808"/>
                  </a:cubicBezTo>
                  <a:lnTo>
                    <a:pt x="9308" y="9011"/>
                  </a:lnTo>
                  <a:lnTo>
                    <a:pt x="9308" y="9011"/>
                  </a:lnTo>
                  <a:cubicBezTo>
                    <a:pt x="9238" y="8851"/>
                    <a:pt x="9172" y="8695"/>
                    <a:pt x="9179" y="8695"/>
                  </a:cubicBezTo>
                  <a:close/>
                  <a:moveTo>
                    <a:pt x="9460" y="11997"/>
                  </a:moveTo>
                  <a:cubicBezTo>
                    <a:pt x="9460" y="12068"/>
                    <a:pt x="9370" y="12317"/>
                    <a:pt x="9363" y="12317"/>
                  </a:cubicBezTo>
                  <a:cubicBezTo>
                    <a:pt x="9358" y="12317"/>
                    <a:pt x="9380" y="12236"/>
                    <a:pt x="9460" y="11997"/>
                  </a:cubicBezTo>
                  <a:close/>
                  <a:moveTo>
                    <a:pt x="8690" y="13097"/>
                  </a:moveTo>
                  <a:lnTo>
                    <a:pt x="8690" y="13097"/>
                  </a:lnTo>
                  <a:cubicBezTo>
                    <a:pt x="8668" y="13120"/>
                    <a:pt x="8645" y="13142"/>
                    <a:pt x="8622" y="13164"/>
                  </a:cubicBezTo>
                  <a:lnTo>
                    <a:pt x="8622" y="13164"/>
                  </a:lnTo>
                  <a:cubicBezTo>
                    <a:pt x="8662" y="13126"/>
                    <a:pt x="8689" y="13099"/>
                    <a:pt x="8690" y="13097"/>
                  </a:cubicBezTo>
                  <a:close/>
                  <a:moveTo>
                    <a:pt x="8603" y="13183"/>
                  </a:moveTo>
                  <a:cubicBezTo>
                    <a:pt x="8595" y="13192"/>
                    <a:pt x="8588" y="13200"/>
                    <a:pt x="8580" y="13207"/>
                  </a:cubicBezTo>
                  <a:lnTo>
                    <a:pt x="8576" y="13210"/>
                  </a:lnTo>
                  <a:lnTo>
                    <a:pt x="8576" y="13210"/>
                  </a:lnTo>
                  <a:cubicBezTo>
                    <a:pt x="8585" y="13201"/>
                    <a:pt x="8594" y="13192"/>
                    <a:pt x="8603" y="13183"/>
                  </a:cubicBezTo>
                  <a:close/>
                  <a:moveTo>
                    <a:pt x="5658" y="0"/>
                  </a:moveTo>
                  <a:cubicBezTo>
                    <a:pt x="4717" y="0"/>
                    <a:pt x="3776" y="110"/>
                    <a:pt x="2861" y="339"/>
                  </a:cubicBezTo>
                  <a:cubicBezTo>
                    <a:pt x="1101" y="889"/>
                    <a:pt x="1" y="2758"/>
                    <a:pt x="551" y="4628"/>
                  </a:cubicBezTo>
                  <a:cubicBezTo>
                    <a:pt x="1004" y="6078"/>
                    <a:pt x="2354" y="7080"/>
                    <a:pt x="3799" y="7080"/>
                  </a:cubicBezTo>
                  <a:cubicBezTo>
                    <a:pt x="4108" y="7080"/>
                    <a:pt x="4421" y="7035"/>
                    <a:pt x="4730" y="6938"/>
                  </a:cubicBezTo>
                  <a:lnTo>
                    <a:pt x="5390" y="6828"/>
                  </a:lnTo>
                  <a:lnTo>
                    <a:pt x="6380" y="6828"/>
                  </a:lnTo>
                  <a:cubicBezTo>
                    <a:pt x="6600" y="6828"/>
                    <a:pt x="6967" y="6926"/>
                    <a:pt x="6828" y="6926"/>
                  </a:cubicBezTo>
                  <a:cubicBezTo>
                    <a:pt x="6759" y="6926"/>
                    <a:pt x="6564" y="6901"/>
                    <a:pt x="6160" y="6828"/>
                  </a:cubicBezTo>
                  <a:lnTo>
                    <a:pt x="6160" y="6828"/>
                  </a:lnTo>
                  <a:lnTo>
                    <a:pt x="6600" y="6938"/>
                  </a:lnTo>
                  <a:cubicBezTo>
                    <a:pt x="6898" y="7013"/>
                    <a:pt x="7146" y="7087"/>
                    <a:pt x="7378" y="7162"/>
                  </a:cubicBezTo>
                  <a:lnTo>
                    <a:pt x="7378" y="7162"/>
                  </a:lnTo>
                  <a:lnTo>
                    <a:pt x="7810" y="7378"/>
                  </a:lnTo>
                  <a:lnTo>
                    <a:pt x="8140" y="7598"/>
                  </a:lnTo>
                  <a:lnTo>
                    <a:pt x="8150" y="7603"/>
                  </a:lnTo>
                  <a:lnTo>
                    <a:pt x="8150" y="7603"/>
                  </a:lnTo>
                  <a:cubicBezTo>
                    <a:pt x="8389" y="7822"/>
                    <a:pt x="8485" y="7847"/>
                    <a:pt x="8580" y="8038"/>
                  </a:cubicBezTo>
                  <a:lnTo>
                    <a:pt x="8890" y="8347"/>
                  </a:lnTo>
                  <a:lnTo>
                    <a:pt x="8890" y="8347"/>
                  </a:lnTo>
                  <a:cubicBezTo>
                    <a:pt x="8996" y="8527"/>
                    <a:pt x="9167" y="8771"/>
                    <a:pt x="9240" y="8918"/>
                  </a:cubicBezTo>
                  <a:cubicBezTo>
                    <a:pt x="9240" y="8991"/>
                    <a:pt x="9289" y="9114"/>
                    <a:pt x="9354" y="9220"/>
                  </a:cubicBezTo>
                  <a:lnTo>
                    <a:pt x="9354" y="9220"/>
                  </a:lnTo>
                  <a:cubicBezTo>
                    <a:pt x="9376" y="9434"/>
                    <a:pt x="9473" y="9714"/>
                    <a:pt x="9570" y="9908"/>
                  </a:cubicBezTo>
                  <a:cubicBezTo>
                    <a:pt x="9570" y="9943"/>
                    <a:pt x="9570" y="9980"/>
                    <a:pt x="9570" y="10018"/>
                  </a:cubicBezTo>
                  <a:cubicBezTo>
                    <a:pt x="9680" y="10348"/>
                    <a:pt x="9680" y="10678"/>
                    <a:pt x="9570" y="11008"/>
                  </a:cubicBezTo>
                  <a:cubicBezTo>
                    <a:pt x="9570" y="11118"/>
                    <a:pt x="9570" y="11228"/>
                    <a:pt x="9570" y="11447"/>
                  </a:cubicBezTo>
                  <a:cubicBezTo>
                    <a:pt x="9570" y="11447"/>
                    <a:pt x="9639" y="11173"/>
                    <a:pt x="9680" y="10969"/>
                  </a:cubicBezTo>
                  <a:lnTo>
                    <a:pt x="9680" y="10969"/>
                  </a:lnTo>
                  <a:cubicBezTo>
                    <a:pt x="9680" y="11019"/>
                    <a:pt x="9680" y="11068"/>
                    <a:pt x="9680" y="11118"/>
                  </a:cubicBezTo>
                  <a:cubicBezTo>
                    <a:pt x="9680" y="11315"/>
                    <a:pt x="9592" y="11600"/>
                    <a:pt x="9494" y="11894"/>
                  </a:cubicBezTo>
                  <a:lnTo>
                    <a:pt x="9494" y="11894"/>
                  </a:lnTo>
                  <a:cubicBezTo>
                    <a:pt x="9443" y="11981"/>
                    <a:pt x="9385" y="12072"/>
                    <a:pt x="9350" y="12107"/>
                  </a:cubicBezTo>
                  <a:cubicBezTo>
                    <a:pt x="9350" y="12209"/>
                    <a:pt x="8883" y="12683"/>
                    <a:pt x="8810" y="12929"/>
                  </a:cubicBezTo>
                  <a:lnTo>
                    <a:pt x="8810" y="12929"/>
                  </a:lnTo>
                  <a:cubicBezTo>
                    <a:pt x="8727" y="13017"/>
                    <a:pt x="8665" y="13112"/>
                    <a:pt x="8605" y="13180"/>
                  </a:cubicBezTo>
                  <a:lnTo>
                    <a:pt x="8605" y="13180"/>
                  </a:lnTo>
                  <a:cubicBezTo>
                    <a:pt x="8594" y="13191"/>
                    <a:pt x="8583" y="13201"/>
                    <a:pt x="8571" y="13212"/>
                  </a:cubicBezTo>
                  <a:lnTo>
                    <a:pt x="8571" y="13212"/>
                  </a:lnTo>
                  <a:lnTo>
                    <a:pt x="8360" y="13317"/>
                  </a:lnTo>
                  <a:cubicBezTo>
                    <a:pt x="8334" y="13352"/>
                    <a:pt x="8314" y="13380"/>
                    <a:pt x="8300" y="13401"/>
                  </a:cubicBezTo>
                  <a:lnTo>
                    <a:pt x="8300" y="13401"/>
                  </a:lnTo>
                  <a:cubicBezTo>
                    <a:pt x="8284" y="13410"/>
                    <a:pt x="8267" y="13419"/>
                    <a:pt x="8250" y="13427"/>
                  </a:cubicBezTo>
                  <a:cubicBezTo>
                    <a:pt x="7920" y="13647"/>
                    <a:pt x="7480" y="13867"/>
                    <a:pt x="7040" y="13977"/>
                  </a:cubicBezTo>
                  <a:cubicBezTo>
                    <a:pt x="6270" y="14417"/>
                    <a:pt x="5720" y="15187"/>
                    <a:pt x="5500" y="16067"/>
                  </a:cubicBezTo>
                  <a:cubicBezTo>
                    <a:pt x="5280" y="16947"/>
                    <a:pt x="5390" y="17937"/>
                    <a:pt x="5830" y="18707"/>
                  </a:cubicBezTo>
                  <a:cubicBezTo>
                    <a:pt x="6270" y="19477"/>
                    <a:pt x="7040" y="20027"/>
                    <a:pt x="7920" y="20357"/>
                  </a:cubicBezTo>
                  <a:cubicBezTo>
                    <a:pt x="8128" y="20383"/>
                    <a:pt x="8336" y="20396"/>
                    <a:pt x="8542" y="20396"/>
                  </a:cubicBezTo>
                  <a:cubicBezTo>
                    <a:pt x="9209" y="20396"/>
                    <a:pt x="9862" y="20253"/>
                    <a:pt x="10450" y="19917"/>
                  </a:cubicBezTo>
                  <a:cubicBezTo>
                    <a:pt x="14079" y="18267"/>
                    <a:pt x="16499" y="14527"/>
                    <a:pt x="16499" y="10458"/>
                  </a:cubicBezTo>
                  <a:cubicBezTo>
                    <a:pt x="16389" y="6498"/>
                    <a:pt x="14299" y="2978"/>
                    <a:pt x="10780" y="1109"/>
                  </a:cubicBezTo>
                  <a:cubicBezTo>
                    <a:pt x="9199" y="390"/>
                    <a:pt x="7430" y="0"/>
                    <a:pt x="565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7" name="Google Shape;2607;p44">
              <a:extLst>
                <a:ext uri="{FF2B5EF4-FFF2-40B4-BE49-F238E27FC236}">
                  <a16:creationId xmlns:a16="http://schemas.microsoft.com/office/drawing/2014/main" id="{B5709F3E-5873-8ABB-91DD-B772BC0E3FC9}"/>
                </a:ext>
              </a:extLst>
            </p:cNvPr>
            <p:cNvSpPr/>
            <p:nvPr/>
          </p:nvSpPr>
          <p:spPr>
            <a:xfrm>
              <a:off x="1935600" y="3047200"/>
              <a:ext cx="452800" cy="509275"/>
            </a:xfrm>
            <a:custGeom>
              <a:avLst/>
              <a:gdLst/>
              <a:ahLst/>
              <a:cxnLst/>
              <a:rect l="l" t="t" r="r" b="b"/>
              <a:pathLst>
                <a:path w="18112" h="20371" extrusionOk="0">
                  <a:moveTo>
                    <a:pt x="9714" y="7338"/>
                  </a:moveTo>
                  <a:cubicBezTo>
                    <a:pt x="9718" y="7338"/>
                    <a:pt x="9730" y="7348"/>
                    <a:pt x="9753" y="7370"/>
                  </a:cubicBezTo>
                  <a:lnTo>
                    <a:pt x="9788" y="7457"/>
                  </a:lnTo>
                  <a:lnTo>
                    <a:pt x="9788" y="7457"/>
                  </a:lnTo>
                  <a:cubicBezTo>
                    <a:pt x="9738" y="7388"/>
                    <a:pt x="9705" y="7338"/>
                    <a:pt x="9714" y="7338"/>
                  </a:cubicBezTo>
                  <a:close/>
                  <a:moveTo>
                    <a:pt x="9966" y="7693"/>
                  </a:moveTo>
                  <a:lnTo>
                    <a:pt x="10083" y="7810"/>
                  </a:lnTo>
                  <a:cubicBezTo>
                    <a:pt x="10115" y="7858"/>
                    <a:pt x="10126" y="7878"/>
                    <a:pt x="10122" y="7878"/>
                  </a:cubicBezTo>
                  <a:cubicBezTo>
                    <a:pt x="10114" y="7878"/>
                    <a:pt x="10045" y="7794"/>
                    <a:pt x="9966" y="7693"/>
                  </a:cubicBezTo>
                  <a:close/>
                  <a:moveTo>
                    <a:pt x="10468" y="9003"/>
                  </a:moveTo>
                  <a:cubicBezTo>
                    <a:pt x="10482" y="9086"/>
                    <a:pt x="10513" y="9222"/>
                    <a:pt x="10566" y="9428"/>
                  </a:cubicBezTo>
                  <a:lnTo>
                    <a:pt x="10566" y="9428"/>
                  </a:lnTo>
                  <a:cubicBezTo>
                    <a:pt x="10529" y="9258"/>
                    <a:pt x="10508" y="9105"/>
                    <a:pt x="10468" y="9003"/>
                  </a:cubicBezTo>
                  <a:close/>
                  <a:moveTo>
                    <a:pt x="10566" y="9428"/>
                  </a:moveTo>
                  <a:cubicBezTo>
                    <a:pt x="10583" y="9509"/>
                    <a:pt x="10604" y="9594"/>
                    <a:pt x="10633" y="9680"/>
                  </a:cubicBezTo>
                  <a:cubicBezTo>
                    <a:pt x="10607" y="9586"/>
                    <a:pt x="10585" y="9502"/>
                    <a:pt x="10566" y="9428"/>
                  </a:cubicBezTo>
                  <a:close/>
                  <a:moveTo>
                    <a:pt x="10283" y="11480"/>
                  </a:moveTo>
                  <a:cubicBezTo>
                    <a:pt x="10266" y="11539"/>
                    <a:pt x="10239" y="11588"/>
                    <a:pt x="10206" y="11632"/>
                  </a:cubicBezTo>
                  <a:lnTo>
                    <a:pt x="10206" y="11632"/>
                  </a:lnTo>
                  <a:cubicBezTo>
                    <a:pt x="10222" y="11601"/>
                    <a:pt x="10250" y="11544"/>
                    <a:pt x="10283" y="11480"/>
                  </a:cubicBezTo>
                  <a:close/>
                  <a:moveTo>
                    <a:pt x="9777" y="1"/>
                  </a:moveTo>
                  <a:cubicBezTo>
                    <a:pt x="9472"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3" y="7040"/>
                  </a:lnTo>
                  <a:cubicBezTo>
                    <a:pt x="9478" y="7177"/>
                    <a:pt x="9533" y="7226"/>
                    <a:pt x="9528" y="7226"/>
                  </a:cubicBezTo>
                  <a:cubicBezTo>
                    <a:pt x="9516" y="7226"/>
                    <a:pt x="9176" y="6964"/>
                    <a:pt x="9142" y="6964"/>
                  </a:cubicBezTo>
                  <a:cubicBezTo>
                    <a:pt x="9133" y="6964"/>
                    <a:pt x="9148" y="6985"/>
                    <a:pt x="9203" y="7040"/>
                  </a:cubicBezTo>
                  <a:cubicBezTo>
                    <a:pt x="9514" y="7247"/>
                    <a:pt x="9630" y="7357"/>
                    <a:pt x="9826" y="7553"/>
                  </a:cubicBezTo>
                  <a:lnTo>
                    <a:pt x="9826" y="7553"/>
                  </a:lnTo>
                  <a:lnTo>
                    <a:pt x="9973" y="7920"/>
                  </a:lnTo>
                  <a:cubicBezTo>
                    <a:pt x="10126" y="8073"/>
                    <a:pt x="10226" y="8226"/>
                    <a:pt x="10310" y="8417"/>
                  </a:cubicBezTo>
                  <a:lnTo>
                    <a:pt x="10310" y="8417"/>
                  </a:lnTo>
                  <a:cubicBezTo>
                    <a:pt x="10333" y="8536"/>
                    <a:pt x="10413" y="8723"/>
                    <a:pt x="10413" y="8910"/>
                  </a:cubicBezTo>
                  <a:cubicBezTo>
                    <a:pt x="10435" y="8932"/>
                    <a:pt x="10453" y="8964"/>
                    <a:pt x="10468" y="9003"/>
                  </a:cubicBezTo>
                  <a:lnTo>
                    <a:pt x="10468" y="9003"/>
                  </a:lnTo>
                  <a:cubicBezTo>
                    <a:pt x="10455" y="8927"/>
                    <a:pt x="10456" y="8895"/>
                    <a:pt x="10465" y="8895"/>
                  </a:cubicBezTo>
                  <a:cubicBezTo>
                    <a:pt x="10490" y="8895"/>
                    <a:pt x="10576" y="9123"/>
                    <a:pt x="10633" y="9350"/>
                  </a:cubicBezTo>
                  <a:cubicBezTo>
                    <a:pt x="10743" y="9680"/>
                    <a:pt x="10633" y="9680"/>
                    <a:pt x="10633" y="9790"/>
                  </a:cubicBezTo>
                  <a:lnTo>
                    <a:pt x="10633" y="10292"/>
                  </a:lnTo>
                  <a:lnTo>
                    <a:pt x="10633" y="10292"/>
                  </a:lnTo>
                  <a:cubicBezTo>
                    <a:pt x="10603" y="10479"/>
                    <a:pt x="10563" y="10729"/>
                    <a:pt x="10523" y="10890"/>
                  </a:cubicBezTo>
                  <a:cubicBezTo>
                    <a:pt x="10468" y="11000"/>
                    <a:pt x="10413" y="11137"/>
                    <a:pt x="10358" y="11275"/>
                  </a:cubicBezTo>
                  <a:lnTo>
                    <a:pt x="10358" y="11275"/>
                  </a:lnTo>
                  <a:lnTo>
                    <a:pt x="10303" y="11330"/>
                  </a:lnTo>
                  <a:cubicBezTo>
                    <a:pt x="10303" y="11367"/>
                    <a:pt x="10300" y="11401"/>
                    <a:pt x="10294" y="11433"/>
                  </a:cubicBezTo>
                  <a:lnTo>
                    <a:pt x="10294" y="11433"/>
                  </a:lnTo>
                  <a:cubicBezTo>
                    <a:pt x="10264" y="11504"/>
                    <a:pt x="10235" y="11572"/>
                    <a:pt x="10206" y="11633"/>
                  </a:cubicBezTo>
                  <a:lnTo>
                    <a:pt x="10206" y="11633"/>
                  </a:lnTo>
                  <a:cubicBezTo>
                    <a:pt x="10169" y="11683"/>
                    <a:pt x="10126" y="11726"/>
                    <a:pt x="10083" y="11769"/>
                  </a:cubicBezTo>
                  <a:cubicBezTo>
                    <a:pt x="10010" y="11987"/>
                    <a:pt x="9650" y="12397"/>
                    <a:pt x="9667" y="12397"/>
                  </a:cubicBezTo>
                  <a:cubicBezTo>
                    <a:pt x="9675" y="12397"/>
                    <a:pt x="9784" y="12288"/>
                    <a:pt x="10083" y="11989"/>
                  </a:cubicBezTo>
                  <a:lnTo>
                    <a:pt x="10083" y="11989"/>
                  </a:lnTo>
                  <a:cubicBezTo>
                    <a:pt x="9973" y="12209"/>
                    <a:pt x="9753" y="12429"/>
                    <a:pt x="9533" y="12649"/>
                  </a:cubicBezTo>
                  <a:lnTo>
                    <a:pt x="9423" y="12759"/>
                  </a:lnTo>
                  <a:lnTo>
                    <a:pt x="9423" y="12759"/>
                  </a:lnTo>
                  <a:cubicBezTo>
                    <a:pt x="9093" y="12979"/>
                    <a:pt x="8873" y="13089"/>
                    <a:pt x="8543" y="13199"/>
                  </a:cubicBezTo>
                  <a:cubicBezTo>
                    <a:pt x="8370" y="13314"/>
                    <a:pt x="8341" y="13354"/>
                    <a:pt x="8381" y="13354"/>
                  </a:cubicBezTo>
                  <a:cubicBezTo>
                    <a:pt x="8393" y="13354"/>
                    <a:pt x="8411" y="13351"/>
                    <a:pt x="8434" y="13345"/>
                  </a:cubicBezTo>
                  <a:lnTo>
                    <a:pt x="8434" y="13345"/>
                  </a:lnTo>
                  <a:cubicBezTo>
                    <a:pt x="8368" y="13386"/>
                    <a:pt x="8299" y="13419"/>
                    <a:pt x="8213" y="13419"/>
                  </a:cubicBezTo>
                  <a:cubicBezTo>
                    <a:pt x="8054" y="13419"/>
                    <a:pt x="7953" y="13477"/>
                    <a:pt x="7825" y="13509"/>
                  </a:cubicBezTo>
                  <a:lnTo>
                    <a:pt x="7825" y="13509"/>
                  </a:lnTo>
                  <a:cubicBezTo>
                    <a:pt x="7883" y="13502"/>
                    <a:pt x="7925" y="13498"/>
                    <a:pt x="7937" y="13498"/>
                  </a:cubicBezTo>
                  <a:cubicBezTo>
                    <a:pt x="7954" y="13498"/>
                    <a:pt x="7913" y="13506"/>
                    <a:pt x="7773" y="13529"/>
                  </a:cubicBezTo>
                  <a:lnTo>
                    <a:pt x="7663" y="13529"/>
                  </a:lnTo>
                  <a:cubicBezTo>
                    <a:pt x="7724" y="13529"/>
                    <a:pt x="7777" y="13521"/>
                    <a:pt x="7825" y="13509"/>
                  </a:cubicBezTo>
                  <a:lnTo>
                    <a:pt x="7825" y="13509"/>
                  </a:lnTo>
                  <a:cubicBezTo>
                    <a:pt x="7775" y="13514"/>
                    <a:pt x="7713" y="13522"/>
                    <a:pt x="7649" y="13529"/>
                  </a:cubicBezTo>
                  <a:lnTo>
                    <a:pt x="6673" y="13529"/>
                  </a:lnTo>
                  <a:cubicBezTo>
                    <a:pt x="6673" y="13419"/>
                    <a:pt x="6013" y="13419"/>
                    <a:pt x="5903" y="13419"/>
                  </a:cubicBezTo>
                  <a:cubicBezTo>
                    <a:pt x="5537" y="13318"/>
                    <a:pt x="5188" y="13272"/>
                    <a:pt x="4858" y="13272"/>
                  </a:cubicBezTo>
                  <a:cubicBezTo>
                    <a:pt x="1236" y="13272"/>
                    <a:pt x="1" y="18910"/>
                    <a:pt x="4033" y="20019"/>
                  </a:cubicBezTo>
                  <a:cubicBezTo>
                    <a:pt x="4984" y="20256"/>
                    <a:pt x="5956" y="20371"/>
                    <a:pt x="6921" y="20371"/>
                  </a:cubicBezTo>
                  <a:cubicBezTo>
                    <a:pt x="8189" y="20371"/>
                    <a:pt x="9446" y="20173"/>
                    <a:pt x="10633" y="19799"/>
                  </a:cubicBezTo>
                  <a:cubicBezTo>
                    <a:pt x="12723" y="19029"/>
                    <a:pt x="14482" y="17709"/>
                    <a:pt x="15692" y="15839"/>
                  </a:cubicBezTo>
                  <a:cubicBezTo>
                    <a:pt x="17892" y="12539"/>
                    <a:pt x="18112" y="8360"/>
                    <a:pt x="16352" y="4950"/>
                  </a:cubicBezTo>
                  <a:cubicBezTo>
                    <a:pt x="15362" y="2860"/>
                    <a:pt x="13602" y="1321"/>
                    <a:pt x="11513"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8" name="Google Shape;2608;p44">
              <a:extLst>
                <a:ext uri="{FF2B5EF4-FFF2-40B4-BE49-F238E27FC236}">
                  <a16:creationId xmlns:a16="http://schemas.microsoft.com/office/drawing/2014/main" id="{270D98F2-E6C0-4D2C-8A96-4EBA33CFDF1D}"/>
                </a:ext>
              </a:extLst>
            </p:cNvPr>
            <p:cNvSpPr/>
            <p:nvPr/>
          </p:nvSpPr>
          <p:spPr>
            <a:xfrm>
              <a:off x="1294000" y="3047000"/>
              <a:ext cx="412475" cy="508925"/>
            </a:xfrm>
            <a:custGeom>
              <a:avLst/>
              <a:gdLst/>
              <a:ahLst/>
              <a:cxnLst/>
              <a:rect l="l" t="t" r="r" b="b"/>
              <a:pathLst>
                <a:path w="16499" h="20357" extrusionOk="0">
                  <a:moveTo>
                    <a:pt x="9460" y="11887"/>
                  </a:moveTo>
                  <a:cubicBezTo>
                    <a:pt x="9460" y="12021"/>
                    <a:pt x="9378" y="12236"/>
                    <a:pt x="9364" y="12236"/>
                  </a:cubicBezTo>
                  <a:cubicBezTo>
                    <a:pt x="9355" y="12236"/>
                    <a:pt x="9373" y="12146"/>
                    <a:pt x="9460" y="11887"/>
                  </a:cubicBezTo>
                  <a:close/>
                  <a:moveTo>
                    <a:pt x="5737" y="0"/>
                  </a:moveTo>
                  <a:cubicBezTo>
                    <a:pt x="4814" y="0"/>
                    <a:pt x="3885" y="110"/>
                    <a:pt x="2970" y="339"/>
                  </a:cubicBezTo>
                  <a:cubicBezTo>
                    <a:pt x="1100" y="889"/>
                    <a:pt x="1" y="2758"/>
                    <a:pt x="551" y="4518"/>
                  </a:cubicBezTo>
                  <a:cubicBezTo>
                    <a:pt x="1013" y="6091"/>
                    <a:pt x="2332" y="7042"/>
                    <a:pt x="3853" y="7042"/>
                  </a:cubicBezTo>
                  <a:cubicBezTo>
                    <a:pt x="4139" y="7042"/>
                    <a:pt x="4433" y="7008"/>
                    <a:pt x="4730" y="6938"/>
                  </a:cubicBezTo>
                  <a:lnTo>
                    <a:pt x="5390" y="6828"/>
                  </a:lnTo>
                  <a:lnTo>
                    <a:pt x="6380" y="6828"/>
                  </a:lnTo>
                  <a:cubicBezTo>
                    <a:pt x="6600" y="6828"/>
                    <a:pt x="6967" y="6877"/>
                    <a:pt x="6828" y="6877"/>
                  </a:cubicBezTo>
                  <a:cubicBezTo>
                    <a:pt x="6759" y="6877"/>
                    <a:pt x="6563" y="6865"/>
                    <a:pt x="6160" y="6828"/>
                  </a:cubicBezTo>
                  <a:lnTo>
                    <a:pt x="6160" y="6828"/>
                  </a:lnTo>
                  <a:lnTo>
                    <a:pt x="6600" y="6938"/>
                  </a:lnTo>
                  <a:cubicBezTo>
                    <a:pt x="6843" y="6938"/>
                    <a:pt x="7145" y="6998"/>
                    <a:pt x="7420" y="7073"/>
                  </a:cubicBezTo>
                  <a:lnTo>
                    <a:pt x="7420" y="7073"/>
                  </a:lnTo>
                  <a:lnTo>
                    <a:pt x="7810" y="7268"/>
                  </a:lnTo>
                  <a:lnTo>
                    <a:pt x="8140" y="7488"/>
                  </a:lnTo>
                  <a:lnTo>
                    <a:pt x="8150" y="7493"/>
                  </a:lnTo>
                  <a:lnTo>
                    <a:pt x="8150" y="7493"/>
                  </a:lnTo>
                  <a:cubicBezTo>
                    <a:pt x="8389" y="7712"/>
                    <a:pt x="8484" y="7737"/>
                    <a:pt x="8580" y="7928"/>
                  </a:cubicBezTo>
                  <a:lnTo>
                    <a:pt x="8800" y="8148"/>
                  </a:lnTo>
                  <a:lnTo>
                    <a:pt x="8800" y="8148"/>
                  </a:lnTo>
                  <a:cubicBezTo>
                    <a:pt x="8800" y="8148"/>
                    <a:pt x="9130" y="8588"/>
                    <a:pt x="9240" y="8808"/>
                  </a:cubicBezTo>
                  <a:lnTo>
                    <a:pt x="9240" y="8808"/>
                  </a:lnTo>
                  <a:cubicBezTo>
                    <a:pt x="9240" y="8808"/>
                    <a:pt x="9240" y="8808"/>
                    <a:pt x="9240" y="8808"/>
                  </a:cubicBezTo>
                  <a:lnTo>
                    <a:pt x="9240" y="8808"/>
                  </a:lnTo>
                  <a:cubicBezTo>
                    <a:pt x="9240" y="8954"/>
                    <a:pt x="9288" y="9052"/>
                    <a:pt x="9353" y="9133"/>
                  </a:cubicBezTo>
                  <a:lnTo>
                    <a:pt x="9353" y="9133"/>
                  </a:lnTo>
                  <a:cubicBezTo>
                    <a:pt x="9370" y="9362"/>
                    <a:pt x="9441" y="9543"/>
                    <a:pt x="9521" y="9767"/>
                  </a:cubicBezTo>
                  <a:lnTo>
                    <a:pt x="9521" y="9767"/>
                  </a:lnTo>
                  <a:cubicBezTo>
                    <a:pt x="9520" y="9717"/>
                    <a:pt x="9522" y="9685"/>
                    <a:pt x="9529" y="9685"/>
                  </a:cubicBezTo>
                  <a:cubicBezTo>
                    <a:pt x="9537" y="9685"/>
                    <a:pt x="9550" y="9718"/>
                    <a:pt x="9570" y="9798"/>
                  </a:cubicBezTo>
                  <a:lnTo>
                    <a:pt x="9570" y="9908"/>
                  </a:lnTo>
                  <a:cubicBezTo>
                    <a:pt x="9553" y="9859"/>
                    <a:pt x="9537" y="9812"/>
                    <a:pt x="9521" y="9767"/>
                  </a:cubicBezTo>
                  <a:lnTo>
                    <a:pt x="9521" y="9767"/>
                  </a:lnTo>
                  <a:cubicBezTo>
                    <a:pt x="9525" y="9945"/>
                    <a:pt x="9570" y="10348"/>
                    <a:pt x="9570" y="10348"/>
                  </a:cubicBezTo>
                  <a:cubicBezTo>
                    <a:pt x="9570" y="10524"/>
                    <a:pt x="9570" y="10689"/>
                    <a:pt x="9570" y="10898"/>
                  </a:cubicBezTo>
                  <a:cubicBezTo>
                    <a:pt x="9570" y="11118"/>
                    <a:pt x="9570" y="11228"/>
                    <a:pt x="9570" y="11338"/>
                  </a:cubicBezTo>
                  <a:cubicBezTo>
                    <a:pt x="9570" y="11338"/>
                    <a:pt x="9638" y="11098"/>
                    <a:pt x="9680" y="10924"/>
                  </a:cubicBezTo>
                  <a:lnTo>
                    <a:pt x="9680" y="10924"/>
                  </a:lnTo>
                  <a:cubicBezTo>
                    <a:pt x="9680" y="10950"/>
                    <a:pt x="9680" y="10979"/>
                    <a:pt x="9680" y="11008"/>
                  </a:cubicBezTo>
                  <a:cubicBezTo>
                    <a:pt x="9680" y="11256"/>
                    <a:pt x="9617" y="11505"/>
                    <a:pt x="9539" y="11707"/>
                  </a:cubicBezTo>
                  <a:lnTo>
                    <a:pt x="9539" y="11707"/>
                  </a:lnTo>
                  <a:cubicBezTo>
                    <a:pt x="9480" y="11809"/>
                    <a:pt x="9396" y="11951"/>
                    <a:pt x="9350" y="11997"/>
                  </a:cubicBezTo>
                  <a:cubicBezTo>
                    <a:pt x="9350" y="12087"/>
                    <a:pt x="8982" y="12545"/>
                    <a:pt x="8848" y="12829"/>
                  </a:cubicBezTo>
                  <a:lnTo>
                    <a:pt x="8848" y="12829"/>
                  </a:lnTo>
                  <a:cubicBezTo>
                    <a:pt x="8755" y="12922"/>
                    <a:pt x="8649" y="13028"/>
                    <a:pt x="8470" y="13207"/>
                  </a:cubicBezTo>
                  <a:lnTo>
                    <a:pt x="8404" y="13273"/>
                  </a:lnTo>
                  <a:lnTo>
                    <a:pt x="8404" y="13273"/>
                  </a:lnTo>
                  <a:cubicBezTo>
                    <a:pt x="8345" y="13303"/>
                    <a:pt x="8290" y="13317"/>
                    <a:pt x="8250" y="13317"/>
                  </a:cubicBezTo>
                  <a:cubicBezTo>
                    <a:pt x="7810" y="13647"/>
                    <a:pt x="7480" y="13757"/>
                    <a:pt x="7040" y="13977"/>
                  </a:cubicBezTo>
                  <a:cubicBezTo>
                    <a:pt x="6270" y="14417"/>
                    <a:pt x="5720" y="15187"/>
                    <a:pt x="5500" y="16067"/>
                  </a:cubicBezTo>
                  <a:cubicBezTo>
                    <a:pt x="5280" y="16947"/>
                    <a:pt x="5390" y="17827"/>
                    <a:pt x="5830" y="18707"/>
                  </a:cubicBezTo>
                  <a:cubicBezTo>
                    <a:pt x="6270" y="19477"/>
                    <a:pt x="7040" y="20027"/>
                    <a:pt x="7920" y="20247"/>
                  </a:cubicBezTo>
                  <a:cubicBezTo>
                    <a:pt x="8213" y="20320"/>
                    <a:pt x="8506" y="20357"/>
                    <a:pt x="8800" y="20357"/>
                  </a:cubicBezTo>
                  <a:cubicBezTo>
                    <a:pt x="9386" y="20357"/>
                    <a:pt x="9973" y="20210"/>
                    <a:pt x="10559" y="19917"/>
                  </a:cubicBezTo>
                  <a:lnTo>
                    <a:pt x="10449" y="19917"/>
                  </a:lnTo>
                  <a:cubicBezTo>
                    <a:pt x="14189" y="18267"/>
                    <a:pt x="16499" y="14527"/>
                    <a:pt x="16499" y="10458"/>
                  </a:cubicBezTo>
                  <a:cubicBezTo>
                    <a:pt x="16499" y="6498"/>
                    <a:pt x="14299" y="2978"/>
                    <a:pt x="10779" y="1109"/>
                  </a:cubicBezTo>
                  <a:cubicBezTo>
                    <a:pt x="9199" y="390"/>
                    <a:pt x="7477" y="0"/>
                    <a:pt x="573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49" name="Google Shape;2609;p44">
              <a:extLst>
                <a:ext uri="{FF2B5EF4-FFF2-40B4-BE49-F238E27FC236}">
                  <a16:creationId xmlns:a16="http://schemas.microsoft.com/office/drawing/2014/main" id="{0F6C52D4-3273-7F65-F581-8953591C585D}"/>
                </a:ext>
              </a:extLst>
            </p:cNvPr>
            <p:cNvSpPr/>
            <p:nvPr/>
          </p:nvSpPr>
          <p:spPr>
            <a:xfrm>
              <a:off x="604750" y="3047200"/>
              <a:ext cx="452800" cy="509275"/>
            </a:xfrm>
            <a:custGeom>
              <a:avLst/>
              <a:gdLst/>
              <a:ahLst/>
              <a:cxnLst/>
              <a:rect l="l" t="t" r="r" b="b"/>
              <a:pathLst>
                <a:path w="18112" h="20371" extrusionOk="0">
                  <a:moveTo>
                    <a:pt x="9714" y="7338"/>
                  </a:moveTo>
                  <a:cubicBezTo>
                    <a:pt x="9718" y="7338"/>
                    <a:pt x="9730" y="7348"/>
                    <a:pt x="9752" y="7370"/>
                  </a:cubicBezTo>
                  <a:lnTo>
                    <a:pt x="9787" y="7457"/>
                  </a:lnTo>
                  <a:lnTo>
                    <a:pt x="9787" y="7457"/>
                  </a:lnTo>
                  <a:cubicBezTo>
                    <a:pt x="9737" y="7388"/>
                    <a:pt x="9705" y="7338"/>
                    <a:pt x="9714" y="7338"/>
                  </a:cubicBezTo>
                  <a:close/>
                  <a:moveTo>
                    <a:pt x="9965" y="7693"/>
                  </a:moveTo>
                  <a:lnTo>
                    <a:pt x="10082" y="7810"/>
                  </a:lnTo>
                  <a:cubicBezTo>
                    <a:pt x="10114" y="7858"/>
                    <a:pt x="10125" y="7878"/>
                    <a:pt x="10122" y="7878"/>
                  </a:cubicBezTo>
                  <a:cubicBezTo>
                    <a:pt x="10114" y="7878"/>
                    <a:pt x="10045" y="7794"/>
                    <a:pt x="9965" y="7693"/>
                  </a:cubicBezTo>
                  <a:close/>
                  <a:moveTo>
                    <a:pt x="10468" y="9003"/>
                  </a:moveTo>
                  <a:cubicBezTo>
                    <a:pt x="10482" y="9086"/>
                    <a:pt x="10512" y="9222"/>
                    <a:pt x="10565" y="9428"/>
                  </a:cubicBezTo>
                  <a:lnTo>
                    <a:pt x="10565" y="9428"/>
                  </a:lnTo>
                  <a:cubicBezTo>
                    <a:pt x="10529" y="9258"/>
                    <a:pt x="10508" y="9105"/>
                    <a:pt x="10468" y="9003"/>
                  </a:cubicBezTo>
                  <a:close/>
                  <a:moveTo>
                    <a:pt x="10565" y="9428"/>
                  </a:moveTo>
                  <a:cubicBezTo>
                    <a:pt x="10583" y="9509"/>
                    <a:pt x="10604" y="9594"/>
                    <a:pt x="10632" y="9680"/>
                  </a:cubicBezTo>
                  <a:cubicBezTo>
                    <a:pt x="10607" y="9586"/>
                    <a:pt x="10585" y="9502"/>
                    <a:pt x="10565" y="9428"/>
                  </a:cubicBezTo>
                  <a:close/>
                  <a:moveTo>
                    <a:pt x="10282" y="11480"/>
                  </a:moveTo>
                  <a:cubicBezTo>
                    <a:pt x="10265" y="11539"/>
                    <a:pt x="10238" y="11588"/>
                    <a:pt x="10206" y="11632"/>
                  </a:cubicBezTo>
                  <a:lnTo>
                    <a:pt x="10206" y="11632"/>
                  </a:lnTo>
                  <a:cubicBezTo>
                    <a:pt x="10222" y="11601"/>
                    <a:pt x="10250" y="11544"/>
                    <a:pt x="10282" y="11480"/>
                  </a:cubicBezTo>
                  <a:close/>
                  <a:moveTo>
                    <a:pt x="9777" y="1"/>
                  </a:moveTo>
                  <a:cubicBezTo>
                    <a:pt x="9471" y="1"/>
                    <a:pt x="9166" y="37"/>
                    <a:pt x="8873" y="111"/>
                  </a:cubicBezTo>
                  <a:cubicBezTo>
                    <a:pt x="7993" y="331"/>
                    <a:pt x="7333" y="881"/>
                    <a:pt x="6783" y="1651"/>
                  </a:cubicBezTo>
                  <a:cubicBezTo>
                    <a:pt x="6013" y="3190"/>
                    <a:pt x="6343" y="5610"/>
                    <a:pt x="8103" y="6380"/>
                  </a:cubicBezTo>
                  <a:lnTo>
                    <a:pt x="7993" y="6380"/>
                  </a:lnTo>
                  <a:cubicBezTo>
                    <a:pt x="8323" y="6490"/>
                    <a:pt x="8653" y="6710"/>
                    <a:pt x="8983" y="6820"/>
                  </a:cubicBezTo>
                  <a:lnTo>
                    <a:pt x="9312" y="7040"/>
                  </a:lnTo>
                  <a:cubicBezTo>
                    <a:pt x="9477" y="7177"/>
                    <a:pt x="9532" y="7226"/>
                    <a:pt x="9527" y="7226"/>
                  </a:cubicBezTo>
                  <a:cubicBezTo>
                    <a:pt x="9515" y="7226"/>
                    <a:pt x="9176" y="6964"/>
                    <a:pt x="9142" y="6964"/>
                  </a:cubicBezTo>
                  <a:cubicBezTo>
                    <a:pt x="9132" y="6964"/>
                    <a:pt x="9148" y="6985"/>
                    <a:pt x="9202" y="7040"/>
                  </a:cubicBezTo>
                  <a:cubicBezTo>
                    <a:pt x="9514" y="7247"/>
                    <a:pt x="9629" y="7357"/>
                    <a:pt x="9826" y="7553"/>
                  </a:cubicBezTo>
                  <a:lnTo>
                    <a:pt x="9826" y="7553"/>
                  </a:lnTo>
                  <a:lnTo>
                    <a:pt x="9972" y="7920"/>
                  </a:lnTo>
                  <a:cubicBezTo>
                    <a:pt x="10126" y="8073"/>
                    <a:pt x="10225" y="8226"/>
                    <a:pt x="10309" y="8417"/>
                  </a:cubicBezTo>
                  <a:lnTo>
                    <a:pt x="10309" y="8417"/>
                  </a:lnTo>
                  <a:cubicBezTo>
                    <a:pt x="10333" y="8536"/>
                    <a:pt x="10412" y="8723"/>
                    <a:pt x="10412" y="8910"/>
                  </a:cubicBezTo>
                  <a:cubicBezTo>
                    <a:pt x="10435" y="8932"/>
                    <a:pt x="10453" y="8964"/>
                    <a:pt x="10468" y="9003"/>
                  </a:cubicBezTo>
                  <a:lnTo>
                    <a:pt x="10468" y="9003"/>
                  </a:lnTo>
                  <a:cubicBezTo>
                    <a:pt x="10455" y="8927"/>
                    <a:pt x="10456" y="8895"/>
                    <a:pt x="10465" y="8895"/>
                  </a:cubicBezTo>
                  <a:cubicBezTo>
                    <a:pt x="10489" y="8895"/>
                    <a:pt x="10576" y="9123"/>
                    <a:pt x="10632" y="9350"/>
                  </a:cubicBezTo>
                  <a:cubicBezTo>
                    <a:pt x="10742" y="9680"/>
                    <a:pt x="10632" y="9680"/>
                    <a:pt x="10632" y="9790"/>
                  </a:cubicBezTo>
                  <a:lnTo>
                    <a:pt x="10632" y="10292"/>
                  </a:lnTo>
                  <a:lnTo>
                    <a:pt x="10632" y="10292"/>
                  </a:lnTo>
                  <a:cubicBezTo>
                    <a:pt x="10603" y="10479"/>
                    <a:pt x="10563" y="10729"/>
                    <a:pt x="10522" y="10890"/>
                  </a:cubicBezTo>
                  <a:cubicBezTo>
                    <a:pt x="10467" y="11000"/>
                    <a:pt x="10412" y="11137"/>
                    <a:pt x="10357" y="11275"/>
                  </a:cubicBezTo>
                  <a:lnTo>
                    <a:pt x="10357" y="11275"/>
                  </a:lnTo>
                  <a:lnTo>
                    <a:pt x="10302" y="11330"/>
                  </a:lnTo>
                  <a:cubicBezTo>
                    <a:pt x="10302" y="11367"/>
                    <a:pt x="10299" y="11401"/>
                    <a:pt x="10293" y="11433"/>
                  </a:cubicBezTo>
                  <a:lnTo>
                    <a:pt x="10293" y="11433"/>
                  </a:lnTo>
                  <a:cubicBezTo>
                    <a:pt x="10264" y="11504"/>
                    <a:pt x="10235" y="11572"/>
                    <a:pt x="10205" y="11633"/>
                  </a:cubicBezTo>
                  <a:lnTo>
                    <a:pt x="10205" y="11633"/>
                  </a:lnTo>
                  <a:cubicBezTo>
                    <a:pt x="10169" y="11683"/>
                    <a:pt x="10126" y="11726"/>
                    <a:pt x="10082" y="11769"/>
                  </a:cubicBezTo>
                  <a:cubicBezTo>
                    <a:pt x="10010" y="11987"/>
                    <a:pt x="9650" y="12397"/>
                    <a:pt x="9666" y="12397"/>
                  </a:cubicBezTo>
                  <a:cubicBezTo>
                    <a:pt x="9675" y="12397"/>
                    <a:pt x="9783" y="12288"/>
                    <a:pt x="10082" y="11989"/>
                  </a:cubicBezTo>
                  <a:lnTo>
                    <a:pt x="10082" y="11989"/>
                  </a:lnTo>
                  <a:cubicBezTo>
                    <a:pt x="9972" y="12209"/>
                    <a:pt x="9752" y="12429"/>
                    <a:pt x="9532" y="12649"/>
                  </a:cubicBezTo>
                  <a:lnTo>
                    <a:pt x="9422" y="12759"/>
                  </a:lnTo>
                  <a:lnTo>
                    <a:pt x="9422" y="12759"/>
                  </a:lnTo>
                  <a:cubicBezTo>
                    <a:pt x="9093" y="12979"/>
                    <a:pt x="8873" y="13089"/>
                    <a:pt x="8543" y="13199"/>
                  </a:cubicBezTo>
                  <a:cubicBezTo>
                    <a:pt x="8370" y="13314"/>
                    <a:pt x="8340" y="13354"/>
                    <a:pt x="8381" y="13354"/>
                  </a:cubicBezTo>
                  <a:cubicBezTo>
                    <a:pt x="8393" y="13354"/>
                    <a:pt x="8411" y="13351"/>
                    <a:pt x="8433" y="13345"/>
                  </a:cubicBezTo>
                  <a:lnTo>
                    <a:pt x="8433" y="13345"/>
                  </a:lnTo>
                  <a:cubicBezTo>
                    <a:pt x="8368" y="13386"/>
                    <a:pt x="8299" y="13419"/>
                    <a:pt x="8213" y="13419"/>
                  </a:cubicBezTo>
                  <a:cubicBezTo>
                    <a:pt x="8054" y="13419"/>
                    <a:pt x="7952" y="13477"/>
                    <a:pt x="7825" y="13509"/>
                  </a:cubicBezTo>
                  <a:lnTo>
                    <a:pt x="7825" y="13509"/>
                  </a:lnTo>
                  <a:cubicBezTo>
                    <a:pt x="7882" y="13502"/>
                    <a:pt x="7925" y="13498"/>
                    <a:pt x="7937" y="13498"/>
                  </a:cubicBezTo>
                  <a:cubicBezTo>
                    <a:pt x="7953" y="13498"/>
                    <a:pt x="7912" y="13506"/>
                    <a:pt x="7773" y="13529"/>
                  </a:cubicBezTo>
                  <a:lnTo>
                    <a:pt x="7663" y="13529"/>
                  </a:lnTo>
                  <a:cubicBezTo>
                    <a:pt x="7724" y="13529"/>
                    <a:pt x="7776" y="13521"/>
                    <a:pt x="7825" y="13509"/>
                  </a:cubicBezTo>
                  <a:lnTo>
                    <a:pt x="7825" y="13509"/>
                  </a:lnTo>
                  <a:cubicBezTo>
                    <a:pt x="7774" y="13514"/>
                    <a:pt x="7712" y="13522"/>
                    <a:pt x="7649" y="13529"/>
                  </a:cubicBezTo>
                  <a:lnTo>
                    <a:pt x="6673" y="13529"/>
                  </a:lnTo>
                  <a:cubicBezTo>
                    <a:pt x="6673" y="13419"/>
                    <a:pt x="6013" y="13419"/>
                    <a:pt x="5903" y="13419"/>
                  </a:cubicBezTo>
                  <a:cubicBezTo>
                    <a:pt x="5536" y="13318"/>
                    <a:pt x="5187" y="13272"/>
                    <a:pt x="4858" y="13272"/>
                  </a:cubicBezTo>
                  <a:cubicBezTo>
                    <a:pt x="1235" y="13272"/>
                    <a:pt x="0" y="18910"/>
                    <a:pt x="4033" y="20019"/>
                  </a:cubicBezTo>
                  <a:cubicBezTo>
                    <a:pt x="4984" y="20256"/>
                    <a:pt x="5955" y="20371"/>
                    <a:pt x="6920" y="20371"/>
                  </a:cubicBezTo>
                  <a:cubicBezTo>
                    <a:pt x="8188" y="20371"/>
                    <a:pt x="9446" y="20173"/>
                    <a:pt x="10632" y="19799"/>
                  </a:cubicBezTo>
                  <a:cubicBezTo>
                    <a:pt x="12722" y="19029"/>
                    <a:pt x="14482" y="17709"/>
                    <a:pt x="15692" y="15839"/>
                  </a:cubicBezTo>
                  <a:cubicBezTo>
                    <a:pt x="17892" y="12539"/>
                    <a:pt x="18112" y="8360"/>
                    <a:pt x="16352" y="4950"/>
                  </a:cubicBezTo>
                  <a:cubicBezTo>
                    <a:pt x="15362" y="2860"/>
                    <a:pt x="13602" y="1321"/>
                    <a:pt x="11512" y="441"/>
                  </a:cubicBezTo>
                  <a:cubicBezTo>
                    <a:pt x="10999" y="147"/>
                    <a:pt x="10388" y="1"/>
                    <a:pt x="977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0" name="Google Shape;2610;p44">
              <a:extLst>
                <a:ext uri="{FF2B5EF4-FFF2-40B4-BE49-F238E27FC236}">
                  <a16:creationId xmlns:a16="http://schemas.microsoft.com/office/drawing/2014/main" id="{7239F7B4-6212-7DB1-43E6-008E65EC4852}"/>
                </a:ext>
              </a:extLst>
            </p:cNvPr>
            <p:cNvSpPr/>
            <p:nvPr/>
          </p:nvSpPr>
          <p:spPr>
            <a:xfrm>
              <a:off x="306850" y="3530150"/>
              <a:ext cx="409725" cy="509950"/>
            </a:xfrm>
            <a:custGeom>
              <a:avLst/>
              <a:gdLst/>
              <a:ahLst/>
              <a:cxnLst/>
              <a:rect l="l" t="t" r="r" b="b"/>
              <a:pathLst>
                <a:path w="16389" h="20398" extrusionOk="0">
                  <a:moveTo>
                    <a:pt x="7817" y="7236"/>
                  </a:moveTo>
                  <a:cubicBezTo>
                    <a:pt x="7765" y="7274"/>
                    <a:pt x="7722" y="7300"/>
                    <a:pt x="7700" y="7300"/>
                  </a:cubicBezTo>
                  <a:cubicBezTo>
                    <a:pt x="7743" y="7278"/>
                    <a:pt x="7781" y="7257"/>
                    <a:pt x="7817" y="7236"/>
                  </a:cubicBezTo>
                  <a:close/>
                  <a:moveTo>
                    <a:pt x="7186" y="8080"/>
                  </a:moveTo>
                  <a:cubicBezTo>
                    <a:pt x="7174" y="8080"/>
                    <a:pt x="7040" y="8330"/>
                    <a:pt x="7040" y="8400"/>
                  </a:cubicBezTo>
                  <a:cubicBezTo>
                    <a:pt x="7159" y="8161"/>
                    <a:pt x="7192" y="8080"/>
                    <a:pt x="7186" y="8080"/>
                  </a:cubicBezTo>
                  <a:close/>
                  <a:moveTo>
                    <a:pt x="6846" y="9552"/>
                  </a:moveTo>
                  <a:cubicBezTo>
                    <a:pt x="6836" y="9608"/>
                    <a:pt x="6828" y="9645"/>
                    <a:pt x="6824" y="9645"/>
                  </a:cubicBezTo>
                  <a:cubicBezTo>
                    <a:pt x="6821" y="9645"/>
                    <a:pt x="6820" y="9634"/>
                    <a:pt x="6820" y="9610"/>
                  </a:cubicBezTo>
                  <a:cubicBezTo>
                    <a:pt x="6831" y="9589"/>
                    <a:pt x="6839" y="9570"/>
                    <a:pt x="6846" y="9552"/>
                  </a:cubicBezTo>
                  <a:close/>
                  <a:moveTo>
                    <a:pt x="7428" y="11947"/>
                  </a:moveTo>
                  <a:cubicBezTo>
                    <a:pt x="7431" y="11947"/>
                    <a:pt x="7472" y="12001"/>
                    <a:pt x="7525" y="12075"/>
                  </a:cubicBezTo>
                  <a:lnTo>
                    <a:pt x="7525" y="12075"/>
                  </a:lnTo>
                  <a:lnTo>
                    <a:pt x="7480" y="12029"/>
                  </a:lnTo>
                  <a:cubicBezTo>
                    <a:pt x="7441" y="11971"/>
                    <a:pt x="7426" y="11947"/>
                    <a:pt x="7428" y="11947"/>
                  </a:cubicBezTo>
                  <a:close/>
                  <a:moveTo>
                    <a:pt x="9610" y="13471"/>
                  </a:moveTo>
                  <a:cubicBezTo>
                    <a:pt x="9680" y="13471"/>
                    <a:pt x="9863" y="13496"/>
                    <a:pt x="10230" y="13569"/>
                  </a:cubicBezTo>
                  <a:lnTo>
                    <a:pt x="10010" y="13569"/>
                  </a:lnTo>
                  <a:cubicBezTo>
                    <a:pt x="9790" y="13569"/>
                    <a:pt x="9472" y="13471"/>
                    <a:pt x="9610" y="13471"/>
                  </a:cubicBezTo>
                  <a:close/>
                  <a:moveTo>
                    <a:pt x="8067" y="1"/>
                  </a:moveTo>
                  <a:cubicBezTo>
                    <a:pt x="7394" y="1"/>
                    <a:pt x="6722" y="145"/>
                    <a:pt x="6050" y="481"/>
                  </a:cubicBezTo>
                  <a:cubicBezTo>
                    <a:pt x="2310" y="2130"/>
                    <a:pt x="1" y="5870"/>
                    <a:pt x="1" y="9940"/>
                  </a:cubicBezTo>
                  <a:cubicBezTo>
                    <a:pt x="1" y="13899"/>
                    <a:pt x="2200" y="17419"/>
                    <a:pt x="5720" y="19289"/>
                  </a:cubicBezTo>
                  <a:cubicBezTo>
                    <a:pt x="7301" y="20007"/>
                    <a:pt x="9023" y="20397"/>
                    <a:pt x="10762" y="20397"/>
                  </a:cubicBezTo>
                  <a:cubicBezTo>
                    <a:pt x="11686" y="20397"/>
                    <a:pt x="12614" y="20287"/>
                    <a:pt x="13529" y="20059"/>
                  </a:cubicBezTo>
                  <a:cubicBezTo>
                    <a:pt x="15399" y="19509"/>
                    <a:pt x="16389" y="17639"/>
                    <a:pt x="15949" y="15769"/>
                  </a:cubicBezTo>
                  <a:cubicBezTo>
                    <a:pt x="15481" y="14272"/>
                    <a:pt x="14058" y="13252"/>
                    <a:pt x="12492" y="13252"/>
                  </a:cubicBezTo>
                  <a:cubicBezTo>
                    <a:pt x="12218" y="13252"/>
                    <a:pt x="11938" y="13284"/>
                    <a:pt x="11659" y="13349"/>
                  </a:cubicBezTo>
                  <a:lnTo>
                    <a:pt x="11110" y="13569"/>
                  </a:lnTo>
                  <a:lnTo>
                    <a:pt x="10230" y="13569"/>
                  </a:lnTo>
                  <a:lnTo>
                    <a:pt x="9790" y="13459"/>
                  </a:lnTo>
                  <a:cubicBezTo>
                    <a:pt x="9570" y="13386"/>
                    <a:pt x="9350" y="13313"/>
                    <a:pt x="9130" y="13239"/>
                  </a:cubicBezTo>
                  <a:lnTo>
                    <a:pt x="9130" y="13239"/>
                  </a:lnTo>
                  <a:lnTo>
                    <a:pt x="8690" y="13019"/>
                  </a:lnTo>
                  <a:lnTo>
                    <a:pt x="8470" y="12909"/>
                  </a:lnTo>
                  <a:lnTo>
                    <a:pt x="8470" y="12909"/>
                  </a:lnTo>
                  <a:cubicBezTo>
                    <a:pt x="8470" y="12909"/>
                    <a:pt x="8470" y="12909"/>
                    <a:pt x="8470" y="12909"/>
                  </a:cubicBezTo>
                  <a:cubicBezTo>
                    <a:pt x="8030" y="12579"/>
                    <a:pt x="8030" y="12579"/>
                    <a:pt x="7810" y="12359"/>
                  </a:cubicBezTo>
                  <a:lnTo>
                    <a:pt x="7700" y="12249"/>
                  </a:lnTo>
                  <a:lnTo>
                    <a:pt x="7700" y="12249"/>
                  </a:lnTo>
                  <a:cubicBezTo>
                    <a:pt x="7700" y="12249"/>
                    <a:pt x="7700" y="12249"/>
                    <a:pt x="7700" y="12249"/>
                  </a:cubicBezTo>
                  <a:cubicBezTo>
                    <a:pt x="7590" y="12139"/>
                    <a:pt x="7370" y="11699"/>
                    <a:pt x="7260" y="11479"/>
                  </a:cubicBezTo>
                  <a:cubicBezTo>
                    <a:pt x="7258" y="11478"/>
                    <a:pt x="7257" y="11476"/>
                    <a:pt x="7255" y="11475"/>
                  </a:cubicBezTo>
                  <a:lnTo>
                    <a:pt x="7255" y="11475"/>
                  </a:lnTo>
                  <a:cubicBezTo>
                    <a:pt x="7247" y="11403"/>
                    <a:pt x="7222" y="11331"/>
                    <a:pt x="7150" y="11259"/>
                  </a:cubicBezTo>
                  <a:lnTo>
                    <a:pt x="7150" y="11259"/>
                  </a:lnTo>
                  <a:cubicBezTo>
                    <a:pt x="7127" y="11192"/>
                    <a:pt x="7105" y="11124"/>
                    <a:pt x="7067" y="11071"/>
                  </a:cubicBezTo>
                  <a:lnTo>
                    <a:pt x="7067" y="11071"/>
                  </a:lnTo>
                  <a:cubicBezTo>
                    <a:pt x="6991" y="10877"/>
                    <a:pt x="6930" y="10653"/>
                    <a:pt x="6930" y="10490"/>
                  </a:cubicBezTo>
                  <a:cubicBezTo>
                    <a:pt x="6930" y="10426"/>
                    <a:pt x="6930" y="10380"/>
                    <a:pt x="6930" y="10380"/>
                  </a:cubicBezTo>
                  <a:cubicBezTo>
                    <a:pt x="6930" y="10050"/>
                    <a:pt x="6930" y="9720"/>
                    <a:pt x="6930" y="9390"/>
                  </a:cubicBezTo>
                  <a:lnTo>
                    <a:pt x="6930" y="8950"/>
                  </a:lnTo>
                  <a:cubicBezTo>
                    <a:pt x="6930" y="8950"/>
                    <a:pt x="6896" y="9219"/>
                    <a:pt x="6866" y="9422"/>
                  </a:cubicBezTo>
                  <a:lnTo>
                    <a:pt x="6866" y="9422"/>
                  </a:lnTo>
                  <a:cubicBezTo>
                    <a:pt x="6856" y="9370"/>
                    <a:pt x="6820" y="9343"/>
                    <a:pt x="6820" y="9280"/>
                  </a:cubicBezTo>
                  <a:cubicBezTo>
                    <a:pt x="6930" y="9060"/>
                    <a:pt x="6930" y="8730"/>
                    <a:pt x="7040" y="8400"/>
                  </a:cubicBezTo>
                  <a:lnTo>
                    <a:pt x="7040" y="8400"/>
                  </a:lnTo>
                  <a:cubicBezTo>
                    <a:pt x="6969" y="8614"/>
                    <a:pt x="6944" y="8689"/>
                    <a:pt x="6942" y="8689"/>
                  </a:cubicBezTo>
                  <a:cubicBezTo>
                    <a:pt x="6940" y="8689"/>
                    <a:pt x="7040" y="8364"/>
                    <a:pt x="7040" y="8290"/>
                  </a:cubicBezTo>
                  <a:cubicBezTo>
                    <a:pt x="7040" y="8236"/>
                    <a:pt x="7196" y="8053"/>
                    <a:pt x="7343" y="7866"/>
                  </a:cubicBezTo>
                  <a:lnTo>
                    <a:pt x="7343" y="7866"/>
                  </a:lnTo>
                  <a:cubicBezTo>
                    <a:pt x="7351" y="7862"/>
                    <a:pt x="7360" y="7856"/>
                    <a:pt x="7370" y="7850"/>
                  </a:cubicBezTo>
                  <a:cubicBezTo>
                    <a:pt x="7370" y="7843"/>
                    <a:pt x="7370" y="7837"/>
                    <a:pt x="7371" y="7831"/>
                  </a:cubicBezTo>
                  <a:lnTo>
                    <a:pt x="7371" y="7831"/>
                  </a:lnTo>
                  <a:cubicBezTo>
                    <a:pt x="7455" y="7723"/>
                    <a:pt x="7533" y="7617"/>
                    <a:pt x="7573" y="7537"/>
                  </a:cubicBezTo>
                  <a:lnTo>
                    <a:pt x="7573" y="7537"/>
                  </a:lnTo>
                  <a:cubicBezTo>
                    <a:pt x="7688" y="7422"/>
                    <a:pt x="7836" y="7274"/>
                    <a:pt x="7920" y="7190"/>
                  </a:cubicBezTo>
                  <a:lnTo>
                    <a:pt x="7975" y="7135"/>
                  </a:lnTo>
                  <a:lnTo>
                    <a:pt x="7975" y="7135"/>
                  </a:lnTo>
                  <a:cubicBezTo>
                    <a:pt x="8057" y="7080"/>
                    <a:pt x="8140" y="7025"/>
                    <a:pt x="8250" y="6970"/>
                  </a:cubicBezTo>
                  <a:cubicBezTo>
                    <a:pt x="8580" y="6750"/>
                    <a:pt x="9020" y="6530"/>
                    <a:pt x="9350" y="6310"/>
                  </a:cubicBezTo>
                  <a:cubicBezTo>
                    <a:pt x="10230" y="5980"/>
                    <a:pt x="10890" y="5210"/>
                    <a:pt x="11110" y="4330"/>
                  </a:cubicBezTo>
                  <a:cubicBezTo>
                    <a:pt x="11659" y="2460"/>
                    <a:pt x="10560" y="591"/>
                    <a:pt x="8690" y="41"/>
                  </a:cubicBezTo>
                  <a:cubicBezTo>
                    <a:pt x="8482" y="15"/>
                    <a:pt x="8274" y="1"/>
                    <a:pt x="806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1" name="Google Shape;2611;p44">
              <a:extLst>
                <a:ext uri="{FF2B5EF4-FFF2-40B4-BE49-F238E27FC236}">
                  <a16:creationId xmlns:a16="http://schemas.microsoft.com/office/drawing/2014/main" id="{4E0C1045-C376-6E98-B2D0-819C48C227B6}"/>
                </a:ext>
              </a:extLst>
            </p:cNvPr>
            <p:cNvSpPr/>
            <p:nvPr/>
          </p:nvSpPr>
          <p:spPr>
            <a:xfrm>
              <a:off x="922800" y="3530600"/>
              <a:ext cx="485200" cy="509275"/>
            </a:xfrm>
            <a:custGeom>
              <a:avLst/>
              <a:gdLst/>
              <a:ahLst/>
              <a:cxnLst/>
              <a:rect l="l" t="t" r="r" b="b"/>
              <a:pathLst>
                <a:path w="19408" h="20371" extrusionOk="0">
                  <a:moveTo>
                    <a:pt x="10118" y="7460"/>
                  </a:moveTo>
                  <a:cubicBezTo>
                    <a:pt x="10000" y="7542"/>
                    <a:pt x="9875" y="7628"/>
                    <a:pt x="9864" y="7628"/>
                  </a:cubicBezTo>
                  <a:cubicBezTo>
                    <a:pt x="9856" y="7628"/>
                    <a:pt x="9895" y="7593"/>
                    <a:pt x="10009" y="7502"/>
                  </a:cubicBezTo>
                  <a:cubicBezTo>
                    <a:pt x="10047" y="7489"/>
                    <a:pt x="10083" y="7475"/>
                    <a:pt x="10118" y="7460"/>
                  </a:cubicBezTo>
                  <a:close/>
                  <a:moveTo>
                    <a:pt x="8925" y="9135"/>
                  </a:moveTo>
                  <a:cubicBezTo>
                    <a:pt x="8904" y="9190"/>
                    <a:pt x="8889" y="9226"/>
                    <a:pt x="8887" y="9226"/>
                  </a:cubicBezTo>
                  <a:cubicBezTo>
                    <a:pt x="8885" y="9226"/>
                    <a:pt x="8892" y="9204"/>
                    <a:pt x="8909" y="9152"/>
                  </a:cubicBezTo>
                  <a:cubicBezTo>
                    <a:pt x="8915" y="9146"/>
                    <a:pt x="8920" y="9141"/>
                    <a:pt x="8925" y="9135"/>
                  </a:cubicBezTo>
                  <a:close/>
                  <a:moveTo>
                    <a:pt x="8799" y="10692"/>
                  </a:moveTo>
                  <a:lnTo>
                    <a:pt x="8799" y="10692"/>
                  </a:lnTo>
                  <a:cubicBezTo>
                    <a:pt x="8846" y="10846"/>
                    <a:pt x="8881" y="10971"/>
                    <a:pt x="8908" y="11069"/>
                  </a:cubicBezTo>
                  <a:lnTo>
                    <a:pt x="8908" y="11069"/>
                  </a:lnTo>
                  <a:cubicBezTo>
                    <a:pt x="8881" y="10934"/>
                    <a:pt x="8853" y="10800"/>
                    <a:pt x="8799" y="10692"/>
                  </a:cubicBezTo>
                  <a:close/>
                  <a:moveTo>
                    <a:pt x="8908" y="11069"/>
                  </a:moveTo>
                  <a:lnTo>
                    <a:pt x="8908" y="11069"/>
                  </a:lnTo>
                  <a:cubicBezTo>
                    <a:pt x="8926" y="11160"/>
                    <a:pt x="8944" y="11251"/>
                    <a:pt x="8970" y="11335"/>
                  </a:cubicBezTo>
                  <a:lnTo>
                    <a:pt x="8970" y="11335"/>
                  </a:lnTo>
                  <a:cubicBezTo>
                    <a:pt x="8962" y="11285"/>
                    <a:pt x="8943" y="11200"/>
                    <a:pt x="8908" y="11069"/>
                  </a:cubicBezTo>
                  <a:close/>
                  <a:moveTo>
                    <a:pt x="9001" y="11623"/>
                  </a:moveTo>
                  <a:lnTo>
                    <a:pt x="9001" y="11623"/>
                  </a:lnTo>
                  <a:cubicBezTo>
                    <a:pt x="9003" y="11623"/>
                    <a:pt x="9020" y="11669"/>
                    <a:pt x="9044" y="11733"/>
                  </a:cubicBezTo>
                  <a:lnTo>
                    <a:pt x="9044" y="11733"/>
                  </a:lnTo>
                  <a:cubicBezTo>
                    <a:pt x="9036" y="11715"/>
                    <a:pt x="9028" y="11698"/>
                    <a:pt x="9019" y="11681"/>
                  </a:cubicBezTo>
                  <a:cubicBezTo>
                    <a:pt x="9006" y="11641"/>
                    <a:pt x="9000" y="11623"/>
                    <a:pt x="9001" y="11623"/>
                  </a:cubicBezTo>
                  <a:close/>
                  <a:moveTo>
                    <a:pt x="9127" y="11962"/>
                  </a:moveTo>
                  <a:lnTo>
                    <a:pt x="9127" y="11962"/>
                  </a:lnTo>
                  <a:cubicBezTo>
                    <a:pt x="9165" y="12068"/>
                    <a:pt x="9195" y="12157"/>
                    <a:pt x="9191" y="12157"/>
                  </a:cubicBezTo>
                  <a:cubicBezTo>
                    <a:pt x="9189" y="12157"/>
                    <a:pt x="9171" y="12116"/>
                    <a:pt x="9129" y="12011"/>
                  </a:cubicBezTo>
                  <a:cubicBezTo>
                    <a:pt x="9129" y="11994"/>
                    <a:pt x="9129" y="11978"/>
                    <a:pt x="9127" y="11962"/>
                  </a:cubicBezTo>
                  <a:close/>
                  <a:moveTo>
                    <a:pt x="12511" y="1"/>
                  </a:moveTo>
                  <a:cubicBezTo>
                    <a:pt x="11243" y="1"/>
                    <a:pt x="9986" y="198"/>
                    <a:pt x="8799" y="573"/>
                  </a:cubicBezTo>
                  <a:cubicBezTo>
                    <a:pt x="2750" y="2772"/>
                    <a:pt x="0" y="9812"/>
                    <a:pt x="2970" y="15421"/>
                  </a:cubicBezTo>
                  <a:cubicBezTo>
                    <a:pt x="4070" y="17511"/>
                    <a:pt x="5830" y="19051"/>
                    <a:pt x="7919" y="19931"/>
                  </a:cubicBezTo>
                  <a:cubicBezTo>
                    <a:pt x="8433" y="20224"/>
                    <a:pt x="8995" y="20370"/>
                    <a:pt x="9606" y="20370"/>
                  </a:cubicBezTo>
                  <a:cubicBezTo>
                    <a:pt x="9911" y="20370"/>
                    <a:pt x="10229" y="20334"/>
                    <a:pt x="10559" y="20261"/>
                  </a:cubicBezTo>
                  <a:cubicBezTo>
                    <a:pt x="11329" y="20041"/>
                    <a:pt x="12099" y="19491"/>
                    <a:pt x="12539" y="18721"/>
                  </a:cubicBezTo>
                  <a:cubicBezTo>
                    <a:pt x="13309" y="17291"/>
                    <a:pt x="13089" y="14761"/>
                    <a:pt x="11329" y="13991"/>
                  </a:cubicBezTo>
                  <a:lnTo>
                    <a:pt x="11549" y="13991"/>
                  </a:lnTo>
                  <a:cubicBezTo>
                    <a:pt x="11109" y="13771"/>
                    <a:pt x="10779" y="13661"/>
                    <a:pt x="10449" y="13441"/>
                  </a:cubicBezTo>
                  <a:lnTo>
                    <a:pt x="10119" y="13221"/>
                  </a:lnTo>
                  <a:lnTo>
                    <a:pt x="10119" y="13221"/>
                  </a:lnTo>
                  <a:cubicBezTo>
                    <a:pt x="9871" y="12973"/>
                    <a:pt x="9763" y="12865"/>
                    <a:pt x="9569" y="12671"/>
                  </a:cubicBezTo>
                  <a:lnTo>
                    <a:pt x="9477" y="12488"/>
                  </a:lnTo>
                  <a:lnTo>
                    <a:pt x="9459" y="12451"/>
                  </a:lnTo>
                  <a:cubicBezTo>
                    <a:pt x="9304" y="12296"/>
                    <a:pt x="9204" y="12086"/>
                    <a:pt x="9119" y="11899"/>
                  </a:cubicBezTo>
                  <a:lnTo>
                    <a:pt x="9119" y="11899"/>
                  </a:lnTo>
                  <a:cubicBezTo>
                    <a:pt x="9092" y="11747"/>
                    <a:pt x="9019" y="11641"/>
                    <a:pt x="9019" y="11461"/>
                  </a:cubicBezTo>
                  <a:cubicBezTo>
                    <a:pt x="9000" y="11422"/>
                    <a:pt x="8983" y="11380"/>
                    <a:pt x="8970" y="11335"/>
                  </a:cubicBezTo>
                  <a:lnTo>
                    <a:pt x="8970" y="11335"/>
                  </a:lnTo>
                  <a:cubicBezTo>
                    <a:pt x="8976" y="11376"/>
                    <a:pt x="8974" y="11393"/>
                    <a:pt x="8967" y="11393"/>
                  </a:cubicBezTo>
                  <a:cubicBezTo>
                    <a:pt x="8943" y="11393"/>
                    <a:pt x="8856" y="11193"/>
                    <a:pt x="8799" y="11021"/>
                  </a:cubicBezTo>
                  <a:cubicBezTo>
                    <a:pt x="8689" y="10692"/>
                    <a:pt x="8799" y="10692"/>
                    <a:pt x="8799" y="10472"/>
                  </a:cubicBezTo>
                  <a:lnTo>
                    <a:pt x="8799" y="10025"/>
                  </a:lnTo>
                  <a:lnTo>
                    <a:pt x="8799" y="10025"/>
                  </a:lnTo>
                  <a:cubicBezTo>
                    <a:pt x="8829" y="9841"/>
                    <a:pt x="8869" y="9602"/>
                    <a:pt x="8909" y="9482"/>
                  </a:cubicBezTo>
                  <a:cubicBezTo>
                    <a:pt x="9005" y="9193"/>
                    <a:pt x="9101" y="8989"/>
                    <a:pt x="9124" y="8722"/>
                  </a:cubicBezTo>
                  <a:lnTo>
                    <a:pt x="9124" y="8722"/>
                  </a:lnTo>
                  <a:lnTo>
                    <a:pt x="9239" y="8492"/>
                  </a:lnTo>
                  <a:cubicBezTo>
                    <a:pt x="9379" y="8282"/>
                    <a:pt x="9741" y="7894"/>
                    <a:pt x="9732" y="7894"/>
                  </a:cubicBezTo>
                  <a:cubicBezTo>
                    <a:pt x="9727" y="7894"/>
                    <a:pt x="9600" y="8021"/>
                    <a:pt x="9239" y="8382"/>
                  </a:cubicBezTo>
                  <a:cubicBezTo>
                    <a:pt x="9459" y="8162"/>
                    <a:pt x="9679" y="7942"/>
                    <a:pt x="9899" y="7722"/>
                  </a:cubicBezTo>
                  <a:lnTo>
                    <a:pt x="10197" y="7424"/>
                  </a:lnTo>
                  <a:lnTo>
                    <a:pt x="10197" y="7424"/>
                  </a:lnTo>
                  <a:cubicBezTo>
                    <a:pt x="10347" y="7350"/>
                    <a:pt x="10479" y="7259"/>
                    <a:pt x="10624" y="7180"/>
                  </a:cubicBezTo>
                  <a:lnTo>
                    <a:pt x="10624" y="7180"/>
                  </a:lnTo>
                  <a:cubicBezTo>
                    <a:pt x="10637" y="7178"/>
                    <a:pt x="10652" y="7175"/>
                    <a:pt x="10669" y="7172"/>
                  </a:cubicBezTo>
                  <a:lnTo>
                    <a:pt x="11219" y="6952"/>
                  </a:lnTo>
                  <a:lnTo>
                    <a:pt x="11575" y="6863"/>
                  </a:lnTo>
                  <a:lnTo>
                    <a:pt x="11575" y="6863"/>
                  </a:lnTo>
                  <a:cubicBezTo>
                    <a:pt x="11512" y="6869"/>
                    <a:pt x="11463" y="6874"/>
                    <a:pt x="11441" y="6874"/>
                  </a:cubicBezTo>
                  <a:cubicBezTo>
                    <a:pt x="11410" y="6874"/>
                    <a:pt x="11433" y="6865"/>
                    <a:pt x="11549" y="6842"/>
                  </a:cubicBezTo>
                  <a:lnTo>
                    <a:pt x="11659" y="6842"/>
                  </a:lnTo>
                  <a:lnTo>
                    <a:pt x="11575" y="6863"/>
                  </a:lnTo>
                  <a:lnTo>
                    <a:pt x="11575" y="6863"/>
                  </a:lnTo>
                  <a:cubicBezTo>
                    <a:pt x="11632" y="6857"/>
                    <a:pt x="11700" y="6850"/>
                    <a:pt x="11769" y="6842"/>
                  </a:cubicBezTo>
                  <a:lnTo>
                    <a:pt x="12759" y="6842"/>
                  </a:lnTo>
                  <a:cubicBezTo>
                    <a:pt x="12979" y="6842"/>
                    <a:pt x="13309" y="6952"/>
                    <a:pt x="13529" y="6952"/>
                  </a:cubicBezTo>
                  <a:cubicBezTo>
                    <a:pt x="13920" y="7069"/>
                    <a:pt x="14290" y="7123"/>
                    <a:pt x="14639" y="7123"/>
                  </a:cubicBezTo>
                  <a:cubicBezTo>
                    <a:pt x="18211" y="7123"/>
                    <a:pt x="19407" y="1455"/>
                    <a:pt x="15399" y="353"/>
                  </a:cubicBezTo>
                  <a:cubicBezTo>
                    <a:pt x="14448" y="115"/>
                    <a:pt x="13476" y="1"/>
                    <a:pt x="1251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2" name="Google Shape;2612;p44">
              <a:extLst>
                <a:ext uri="{FF2B5EF4-FFF2-40B4-BE49-F238E27FC236}">
                  <a16:creationId xmlns:a16="http://schemas.microsoft.com/office/drawing/2014/main" id="{FEC5FA40-C435-4C85-910D-6344067F9130}"/>
                </a:ext>
              </a:extLst>
            </p:cNvPr>
            <p:cNvSpPr/>
            <p:nvPr/>
          </p:nvSpPr>
          <p:spPr>
            <a:xfrm>
              <a:off x="1634975" y="3530125"/>
              <a:ext cx="412475" cy="509975"/>
            </a:xfrm>
            <a:custGeom>
              <a:avLst/>
              <a:gdLst/>
              <a:ahLst/>
              <a:cxnLst/>
              <a:rect l="l" t="t" r="r" b="b"/>
              <a:pathLst>
                <a:path w="16499" h="20399" extrusionOk="0">
                  <a:moveTo>
                    <a:pt x="7932" y="7234"/>
                  </a:moveTo>
                  <a:lnTo>
                    <a:pt x="7932" y="7234"/>
                  </a:lnTo>
                  <a:cubicBezTo>
                    <a:pt x="7877" y="7274"/>
                    <a:pt x="7832" y="7301"/>
                    <a:pt x="7809" y="7301"/>
                  </a:cubicBezTo>
                  <a:cubicBezTo>
                    <a:pt x="7854" y="7279"/>
                    <a:pt x="7894" y="7256"/>
                    <a:pt x="7932" y="7234"/>
                  </a:cubicBezTo>
                  <a:close/>
                  <a:moveTo>
                    <a:pt x="6962" y="10385"/>
                  </a:moveTo>
                  <a:cubicBezTo>
                    <a:pt x="6967" y="10441"/>
                    <a:pt x="6971" y="10498"/>
                    <a:pt x="6974" y="10547"/>
                  </a:cubicBezTo>
                  <a:lnTo>
                    <a:pt x="6974" y="10547"/>
                  </a:lnTo>
                  <a:cubicBezTo>
                    <a:pt x="7028" y="10470"/>
                    <a:pt x="7024" y="10401"/>
                    <a:pt x="6962" y="10385"/>
                  </a:cubicBezTo>
                  <a:close/>
                  <a:moveTo>
                    <a:pt x="7259" y="11353"/>
                  </a:moveTo>
                  <a:cubicBezTo>
                    <a:pt x="7259" y="11395"/>
                    <a:pt x="7259" y="11438"/>
                    <a:pt x="7259" y="11480"/>
                  </a:cubicBezTo>
                  <a:cubicBezTo>
                    <a:pt x="7278" y="11500"/>
                    <a:pt x="7298" y="11520"/>
                    <a:pt x="7316" y="11542"/>
                  </a:cubicBezTo>
                  <a:lnTo>
                    <a:pt x="7316" y="11542"/>
                  </a:lnTo>
                  <a:cubicBezTo>
                    <a:pt x="7302" y="11488"/>
                    <a:pt x="7281" y="11420"/>
                    <a:pt x="7259" y="11353"/>
                  </a:cubicBezTo>
                  <a:close/>
                  <a:moveTo>
                    <a:pt x="7691" y="12200"/>
                  </a:moveTo>
                  <a:cubicBezTo>
                    <a:pt x="7708" y="12220"/>
                    <a:pt x="7725" y="12240"/>
                    <a:pt x="7741" y="12260"/>
                  </a:cubicBezTo>
                  <a:lnTo>
                    <a:pt x="7741" y="12260"/>
                  </a:lnTo>
                  <a:cubicBezTo>
                    <a:pt x="7728" y="12254"/>
                    <a:pt x="7713" y="12250"/>
                    <a:pt x="7699" y="12250"/>
                  </a:cubicBezTo>
                  <a:cubicBezTo>
                    <a:pt x="7699" y="12238"/>
                    <a:pt x="7696" y="12220"/>
                    <a:pt x="7691" y="12200"/>
                  </a:cubicBezTo>
                  <a:close/>
                  <a:moveTo>
                    <a:pt x="9671" y="13472"/>
                  </a:moveTo>
                  <a:cubicBezTo>
                    <a:pt x="9740" y="13472"/>
                    <a:pt x="9936" y="13497"/>
                    <a:pt x="10339" y="13570"/>
                  </a:cubicBezTo>
                  <a:lnTo>
                    <a:pt x="10119" y="13570"/>
                  </a:lnTo>
                  <a:cubicBezTo>
                    <a:pt x="9899" y="13570"/>
                    <a:pt x="9532" y="13472"/>
                    <a:pt x="9671" y="13472"/>
                  </a:cubicBezTo>
                  <a:close/>
                  <a:moveTo>
                    <a:pt x="11549" y="13538"/>
                  </a:moveTo>
                  <a:cubicBezTo>
                    <a:pt x="11551" y="13538"/>
                    <a:pt x="11492" y="13547"/>
                    <a:pt x="11329" y="13570"/>
                  </a:cubicBezTo>
                  <a:lnTo>
                    <a:pt x="11301" y="13570"/>
                  </a:lnTo>
                  <a:cubicBezTo>
                    <a:pt x="11428" y="13554"/>
                    <a:pt x="11546" y="13538"/>
                    <a:pt x="11549" y="13538"/>
                  </a:cubicBezTo>
                  <a:close/>
                  <a:moveTo>
                    <a:pt x="8029" y="0"/>
                  </a:moveTo>
                  <a:cubicBezTo>
                    <a:pt x="7369" y="0"/>
                    <a:pt x="6709" y="124"/>
                    <a:pt x="6050" y="372"/>
                  </a:cubicBezTo>
                  <a:lnTo>
                    <a:pt x="6159" y="482"/>
                  </a:lnTo>
                  <a:cubicBezTo>
                    <a:pt x="2420" y="2131"/>
                    <a:pt x="0" y="5871"/>
                    <a:pt x="110" y="9941"/>
                  </a:cubicBezTo>
                  <a:cubicBezTo>
                    <a:pt x="110" y="13900"/>
                    <a:pt x="2310" y="17420"/>
                    <a:pt x="5720" y="19290"/>
                  </a:cubicBezTo>
                  <a:cubicBezTo>
                    <a:pt x="7372" y="20008"/>
                    <a:pt x="9119" y="20398"/>
                    <a:pt x="10867" y="20398"/>
                  </a:cubicBezTo>
                  <a:cubicBezTo>
                    <a:pt x="11795" y="20398"/>
                    <a:pt x="12724" y="20288"/>
                    <a:pt x="13639" y="20060"/>
                  </a:cubicBezTo>
                  <a:cubicBezTo>
                    <a:pt x="15399" y="19510"/>
                    <a:pt x="16498" y="17640"/>
                    <a:pt x="16058" y="15770"/>
                  </a:cubicBezTo>
                  <a:cubicBezTo>
                    <a:pt x="15591" y="14273"/>
                    <a:pt x="14167" y="13253"/>
                    <a:pt x="12602" y="13253"/>
                  </a:cubicBezTo>
                  <a:cubicBezTo>
                    <a:pt x="12327" y="13253"/>
                    <a:pt x="12048" y="13285"/>
                    <a:pt x="11769" y="13350"/>
                  </a:cubicBezTo>
                  <a:lnTo>
                    <a:pt x="11109" y="13570"/>
                  </a:lnTo>
                  <a:lnTo>
                    <a:pt x="10339" y="13570"/>
                  </a:lnTo>
                  <a:lnTo>
                    <a:pt x="9899" y="13460"/>
                  </a:lnTo>
                  <a:cubicBezTo>
                    <a:pt x="9629" y="13370"/>
                    <a:pt x="9359" y="13280"/>
                    <a:pt x="9029" y="13190"/>
                  </a:cubicBezTo>
                  <a:lnTo>
                    <a:pt x="9029" y="13190"/>
                  </a:lnTo>
                  <a:lnTo>
                    <a:pt x="8689" y="13020"/>
                  </a:lnTo>
                  <a:lnTo>
                    <a:pt x="8359" y="12800"/>
                  </a:lnTo>
                  <a:lnTo>
                    <a:pt x="8359" y="12800"/>
                  </a:lnTo>
                  <a:cubicBezTo>
                    <a:pt x="8136" y="12577"/>
                    <a:pt x="8112" y="12553"/>
                    <a:pt x="7919" y="12360"/>
                  </a:cubicBezTo>
                  <a:lnTo>
                    <a:pt x="7653" y="12094"/>
                  </a:lnTo>
                  <a:lnTo>
                    <a:pt x="7653" y="12094"/>
                  </a:lnTo>
                  <a:cubicBezTo>
                    <a:pt x="7586" y="11935"/>
                    <a:pt x="7455" y="11704"/>
                    <a:pt x="7316" y="11542"/>
                  </a:cubicBezTo>
                  <a:lnTo>
                    <a:pt x="7316" y="11542"/>
                  </a:lnTo>
                  <a:cubicBezTo>
                    <a:pt x="7335" y="11614"/>
                    <a:pt x="7342" y="11664"/>
                    <a:pt x="7326" y="11664"/>
                  </a:cubicBezTo>
                  <a:cubicBezTo>
                    <a:pt x="7315" y="11664"/>
                    <a:pt x="7294" y="11643"/>
                    <a:pt x="7259" y="11590"/>
                  </a:cubicBezTo>
                  <a:cubicBezTo>
                    <a:pt x="7259" y="11554"/>
                    <a:pt x="7259" y="11517"/>
                    <a:pt x="7259" y="11480"/>
                  </a:cubicBezTo>
                  <a:cubicBezTo>
                    <a:pt x="7259" y="11370"/>
                    <a:pt x="7149" y="11150"/>
                    <a:pt x="7149" y="11040"/>
                  </a:cubicBezTo>
                  <a:lnTo>
                    <a:pt x="7149" y="11040"/>
                  </a:lnTo>
                  <a:cubicBezTo>
                    <a:pt x="7149" y="11041"/>
                    <a:pt x="7208" y="11197"/>
                    <a:pt x="7259" y="11353"/>
                  </a:cubicBezTo>
                  <a:lnTo>
                    <a:pt x="7259" y="11353"/>
                  </a:lnTo>
                  <a:cubicBezTo>
                    <a:pt x="7259" y="11322"/>
                    <a:pt x="7259" y="11291"/>
                    <a:pt x="7259" y="11260"/>
                  </a:cubicBezTo>
                  <a:cubicBezTo>
                    <a:pt x="7165" y="11072"/>
                    <a:pt x="7071" y="10803"/>
                    <a:pt x="6977" y="10591"/>
                  </a:cubicBezTo>
                  <a:lnTo>
                    <a:pt x="6977" y="10591"/>
                  </a:lnTo>
                  <a:cubicBezTo>
                    <a:pt x="6980" y="10663"/>
                    <a:pt x="6979" y="10713"/>
                    <a:pt x="6970" y="10713"/>
                  </a:cubicBezTo>
                  <a:cubicBezTo>
                    <a:pt x="6962" y="10713"/>
                    <a:pt x="6949" y="10681"/>
                    <a:pt x="6929" y="10601"/>
                  </a:cubicBezTo>
                  <a:cubicBezTo>
                    <a:pt x="6942" y="10588"/>
                    <a:pt x="6954" y="10575"/>
                    <a:pt x="6964" y="10562"/>
                  </a:cubicBezTo>
                  <a:lnTo>
                    <a:pt x="6964" y="10562"/>
                  </a:lnTo>
                  <a:cubicBezTo>
                    <a:pt x="6968" y="10572"/>
                    <a:pt x="6972" y="10581"/>
                    <a:pt x="6977" y="10591"/>
                  </a:cubicBezTo>
                  <a:lnTo>
                    <a:pt x="6977" y="10591"/>
                  </a:lnTo>
                  <a:cubicBezTo>
                    <a:pt x="6976" y="10577"/>
                    <a:pt x="6975" y="10563"/>
                    <a:pt x="6974" y="10547"/>
                  </a:cubicBezTo>
                  <a:lnTo>
                    <a:pt x="6974" y="10547"/>
                  </a:lnTo>
                  <a:cubicBezTo>
                    <a:pt x="6971" y="10552"/>
                    <a:pt x="6967" y="10557"/>
                    <a:pt x="6964" y="10562"/>
                  </a:cubicBezTo>
                  <a:lnTo>
                    <a:pt x="6964" y="10562"/>
                  </a:lnTo>
                  <a:cubicBezTo>
                    <a:pt x="6952" y="10537"/>
                    <a:pt x="6941" y="10513"/>
                    <a:pt x="6929" y="10491"/>
                  </a:cubicBezTo>
                  <a:lnTo>
                    <a:pt x="6929" y="10381"/>
                  </a:lnTo>
                  <a:cubicBezTo>
                    <a:pt x="6942" y="10381"/>
                    <a:pt x="6953" y="10382"/>
                    <a:pt x="6962" y="10385"/>
                  </a:cubicBezTo>
                  <a:lnTo>
                    <a:pt x="6962" y="10385"/>
                  </a:lnTo>
                  <a:cubicBezTo>
                    <a:pt x="6948" y="10218"/>
                    <a:pt x="6929" y="10051"/>
                    <a:pt x="6929" y="10051"/>
                  </a:cubicBezTo>
                  <a:lnTo>
                    <a:pt x="6929" y="9611"/>
                  </a:lnTo>
                  <a:cubicBezTo>
                    <a:pt x="6929" y="9391"/>
                    <a:pt x="6929" y="9391"/>
                    <a:pt x="6929" y="9281"/>
                  </a:cubicBezTo>
                  <a:cubicBezTo>
                    <a:pt x="6929" y="9061"/>
                    <a:pt x="7039" y="8731"/>
                    <a:pt x="7149" y="8401"/>
                  </a:cubicBezTo>
                  <a:lnTo>
                    <a:pt x="7149" y="8401"/>
                  </a:lnTo>
                  <a:cubicBezTo>
                    <a:pt x="7042" y="8615"/>
                    <a:pt x="7005" y="8690"/>
                    <a:pt x="7003" y="8690"/>
                  </a:cubicBezTo>
                  <a:cubicBezTo>
                    <a:pt x="6999" y="8690"/>
                    <a:pt x="7149" y="8365"/>
                    <a:pt x="7149" y="8291"/>
                  </a:cubicBezTo>
                  <a:cubicBezTo>
                    <a:pt x="7158" y="8282"/>
                    <a:pt x="7169" y="8271"/>
                    <a:pt x="7182" y="8256"/>
                  </a:cubicBezTo>
                  <a:lnTo>
                    <a:pt x="7182" y="8256"/>
                  </a:lnTo>
                  <a:cubicBezTo>
                    <a:pt x="7164" y="8315"/>
                    <a:pt x="7149" y="8372"/>
                    <a:pt x="7149" y="8401"/>
                  </a:cubicBezTo>
                  <a:cubicBezTo>
                    <a:pt x="7173" y="8331"/>
                    <a:pt x="7191" y="8275"/>
                    <a:pt x="7205" y="8231"/>
                  </a:cubicBezTo>
                  <a:lnTo>
                    <a:pt x="7205" y="8231"/>
                  </a:lnTo>
                  <a:cubicBezTo>
                    <a:pt x="7197" y="8240"/>
                    <a:pt x="7189" y="8249"/>
                    <a:pt x="7182" y="8256"/>
                  </a:cubicBezTo>
                  <a:lnTo>
                    <a:pt x="7182" y="8256"/>
                  </a:lnTo>
                  <a:cubicBezTo>
                    <a:pt x="7208" y="8170"/>
                    <a:pt x="7242" y="8081"/>
                    <a:pt x="7247" y="8081"/>
                  </a:cubicBezTo>
                  <a:cubicBezTo>
                    <a:pt x="7250" y="8081"/>
                    <a:pt x="7240" y="8122"/>
                    <a:pt x="7205" y="8231"/>
                  </a:cubicBezTo>
                  <a:lnTo>
                    <a:pt x="7205" y="8231"/>
                  </a:lnTo>
                  <a:cubicBezTo>
                    <a:pt x="7381" y="8033"/>
                    <a:pt x="7809" y="7508"/>
                    <a:pt x="7809" y="7411"/>
                  </a:cubicBezTo>
                  <a:lnTo>
                    <a:pt x="7809" y="7411"/>
                  </a:lnTo>
                  <a:lnTo>
                    <a:pt x="8029" y="7191"/>
                  </a:lnTo>
                  <a:lnTo>
                    <a:pt x="8249" y="7081"/>
                  </a:lnTo>
                  <a:cubicBezTo>
                    <a:pt x="8275" y="7046"/>
                    <a:pt x="8295" y="7019"/>
                    <a:pt x="8309" y="6997"/>
                  </a:cubicBezTo>
                  <a:lnTo>
                    <a:pt x="8309" y="6997"/>
                  </a:lnTo>
                  <a:cubicBezTo>
                    <a:pt x="8325" y="6988"/>
                    <a:pt x="8342" y="6980"/>
                    <a:pt x="8359" y="6971"/>
                  </a:cubicBezTo>
                  <a:cubicBezTo>
                    <a:pt x="8689" y="6751"/>
                    <a:pt x="9129" y="6531"/>
                    <a:pt x="9569" y="6311"/>
                  </a:cubicBezTo>
                  <a:cubicBezTo>
                    <a:pt x="10339" y="5871"/>
                    <a:pt x="10889" y="5211"/>
                    <a:pt x="11109" y="4331"/>
                  </a:cubicBezTo>
                  <a:cubicBezTo>
                    <a:pt x="11659" y="2461"/>
                    <a:pt x="10559" y="592"/>
                    <a:pt x="8689" y="42"/>
                  </a:cubicBezTo>
                  <a:cubicBezTo>
                    <a:pt x="8469" y="14"/>
                    <a:pt x="8249" y="0"/>
                    <a:pt x="802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3" name="Google Shape;2613;p44">
              <a:extLst>
                <a:ext uri="{FF2B5EF4-FFF2-40B4-BE49-F238E27FC236}">
                  <a16:creationId xmlns:a16="http://schemas.microsoft.com/office/drawing/2014/main" id="{260ABF4C-1F1D-4F14-DAE8-057A56E04BCB}"/>
                </a:ext>
              </a:extLst>
            </p:cNvPr>
            <p:cNvSpPr/>
            <p:nvPr/>
          </p:nvSpPr>
          <p:spPr>
            <a:xfrm>
              <a:off x="2253650" y="3530600"/>
              <a:ext cx="485200" cy="509275"/>
            </a:xfrm>
            <a:custGeom>
              <a:avLst/>
              <a:gdLst/>
              <a:ahLst/>
              <a:cxnLst/>
              <a:rect l="l" t="t" r="r" b="b"/>
              <a:pathLst>
                <a:path w="19408" h="20371" extrusionOk="0">
                  <a:moveTo>
                    <a:pt x="10118" y="7460"/>
                  </a:moveTo>
                  <a:cubicBezTo>
                    <a:pt x="10001" y="7542"/>
                    <a:pt x="9876" y="7628"/>
                    <a:pt x="9864" y="7628"/>
                  </a:cubicBezTo>
                  <a:cubicBezTo>
                    <a:pt x="9857" y="7628"/>
                    <a:pt x="9895" y="7593"/>
                    <a:pt x="10009" y="7502"/>
                  </a:cubicBezTo>
                  <a:cubicBezTo>
                    <a:pt x="10047" y="7489"/>
                    <a:pt x="10083" y="7475"/>
                    <a:pt x="10118" y="7460"/>
                  </a:cubicBezTo>
                  <a:close/>
                  <a:moveTo>
                    <a:pt x="8926" y="9135"/>
                  </a:moveTo>
                  <a:cubicBezTo>
                    <a:pt x="8904" y="9190"/>
                    <a:pt x="8889" y="9226"/>
                    <a:pt x="8887" y="9226"/>
                  </a:cubicBezTo>
                  <a:cubicBezTo>
                    <a:pt x="8886" y="9226"/>
                    <a:pt x="8892" y="9204"/>
                    <a:pt x="8910" y="9152"/>
                  </a:cubicBezTo>
                  <a:cubicBezTo>
                    <a:pt x="8915" y="9146"/>
                    <a:pt x="8921" y="9141"/>
                    <a:pt x="8926" y="9135"/>
                  </a:cubicBezTo>
                  <a:close/>
                  <a:moveTo>
                    <a:pt x="8800" y="10692"/>
                  </a:moveTo>
                  <a:cubicBezTo>
                    <a:pt x="8846" y="10846"/>
                    <a:pt x="8882" y="10971"/>
                    <a:pt x="8908" y="11069"/>
                  </a:cubicBezTo>
                  <a:lnTo>
                    <a:pt x="8908" y="11069"/>
                  </a:lnTo>
                  <a:cubicBezTo>
                    <a:pt x="8881" y="10934"/>
                    <a:pt x="8854" y="10800"/>
                    <a:pt x="8800" y="10692"/>
                  </a:cubicBezTo>
                  <a:close/>
                  <a:moveTo>
                    <a:pt x="8908" y="11069"/>
                  </a:moveTo>
                  <a:lnTo>
                    <a:pt x="8908" y="11069"/>
                  </a:lnTo>
                  <a:cubicBezTo>
                    <a:pt x="8926" y="11160"/>
                    <a:pt x="8944" y="11251"/>
                    <a:pt x="8970" y="11335"/>
                  </a:cubicBezTo>
                  <a:lnTo>
                    <a:pt x="8970" y="11335"/>
                  </a:lnTo>
                  <a:cubicBezTo>
                    <a:pt x="8962" y="11285"/>
                    <a:pt x="8943" y="11200"/>
                    <a:pt x="8908" y="11069"/>
                  </a:cubicBezTo>
                  <a:close/>
                  <a:moveTo>
                    <a:pt x="9002" y="11623"/>
                  </a:moveTo>
                  <a:cubicBezTo>
                    <a:pt x="9003" y="11623"/>
                    <a:pt x="9021" y="11669"/>
                    <a:pt x="9045" y="11733"/>
                  </a:cubicBezTo>
                  <a:lnTo>
                    <a:pt x="9045" y="11733"/>
                  </a:lnTo>
                  <a:cubicBezTo>
                    <a:pt x="9036" y="11715"/>
                    <a:pt x="9028" y="11698"/>
                    <a:pt x="9020" y="11681"/>
                  </a:cubicBezTo>
                  <a:cubicBezTo>
                    <a:pt x="9006" y="11641"/>
                    <a:pt x="9001" y="11623"/>
                    <a:pt x="9002" y="11623"/>
                  </a:cubicBezTo>
                  <a:close/>
                  <a:moveTo>
                    <a:pt x="9128" y="11962"/>
                  </a:moveTo>
                  <a:cubicBezTo>
                    <a:pt x="9165" y="12068"/>
                    <a:pt x="9195" y="12157"/>
                    <a:pt x="9192" y="12157"/>
                  </a:cubicBezTo>
                  <a:cubicBezTo>
                    <a:pt x="9189" y="12157"/>
                    <a:pt x="9171" y="12116"/>
                    <a:pt x="9130" y="12011"/>
                  </a:cubicBezTo>
                  <a:cubicBezTo>
                    <a:pt x="9130" y="11994"/>
                    <a:pt x="9129" y="11978"/>
                    <a:pt x="9128" y="11962"/>
                  </a:cubicBezTo>
                  <a:close/>
                  <a:moveTo>
                    <a:pt x="12511" y="1"/>
                  </a:moveTo>
                  <a:cubicBezTo>
                    <a:pt x="11244" y="1"/>
                    <a:pt x="9986" y="198"/>
                    <a:pt x="8800" y="573"/>
                  </a:cubicBezTo>
                  <a:cubicBezTo>
                    <a:pt x="2750" y="2772"/>
                    <a:pt x="1" y="9812"/>
                    <a:pt x="2970" y="15421"/>
                  </a:cubicBezTo>
                  <a:cubicBezTo>
                    <a:pt x="4070" y="17511"/>
                    <a:pt x="5830" y="19051"/>
                    <a:pt x="7920" y="19931"/>
                  </a:cubicBezTo>
                  <a:cubicBezTo>
                    <a:pt x="8433" y="20224"/>
                    <a:pt x="8995" y="20370"/>
                    <a:pt x="9606" y="20370"/>
                  </a:cubicBezTo>
                  <a:cubicBezTo>
                    <a:pt x="9912" y="20370"/>
                    <a:pt x="10229" y="20334"/>
                    <a:pt x="10559" y="20261"/>
                  </a:cubicBezTo>
                  <a:cubicBezTo>
                    <a:pt x="11329" y="20041"/>
                    <a:pt x="12099" y="19491"/>
                    <a:pt x="12539" y="18721"/>
                  </a:cubicBezTo>
                  <a:cubicBezTo>
                    <a:pt x="13309" y="17291"/>
                    <a:pt x="13089" y="14761"/>
                    <a:pt x="11329" y="13991"/>
                  </a:cubicBezTo>
                  <a:lnTo>
                    <a:pt x="11549" y="13991"/>
                  </a:lnTo>
                  <a:cubicBezTo>
                    <a:pt x="11109" y="13771"/>
                    <a:pt x="10779" y="13661"/>
                    <a:pt x="10449" y="13441"/>
                  </a:cubicBezTo>
                  <a:lnTo>
                    <a:pt x="10119" y="13221"/>
                  </a:lnTo>
                  <a:lnTo>
                    <a:pt x="10119" y="13221"/>
                  </a:lnTo>
                  <a:cubicBezTo>
                    <a:pt x="9871" y="12973"/>
                    <a:pt x="9763" y="12865"/>
                    <a:pt x="9570" y="12671"/>
                  </a:cubicBezTo>
                  <a:lnTo>
                    <a:pt x="9478" y="12488"/>
                  </a:lnTo>
                  <a:lnTo>
                    <a:pt x="9478" y="12488"/>
                  </a:lnTo>
                  <a:lnTo>
                    <a:pt x="9460" y="12451"/>
                  </a:lnTo>
                  <a:cubicBezTo>
                    <a:pt x="9304" y="12296"/>
                    <a:pt x="9204" y="12086"/>
                    <a:pt x="9120" y="11899"/>
                  </a:cubicBezTo>
                  <a:lnTo>
                    <a:pt x="9120" y="11899"/>
                  </a:lnTo>
                  <a:cubicBezTo>
                    <a:pt x="9093" y="11747"/>
                    <a:pt x="9020" y="11641"/>
                    <a:pt x="9020" y="11461"/>
                  </a:cubicBezTo>
                  <a:cubicBezTo>
                    <a:pt x="9000" y="11422"/>
                    <a:pt x="8984" y="11380"/>
                    <a:pt x="8970" y="11335"/>
                  </a:cubicBezTo>
                  <a:lnTo>
                    <a:pt x="8970" y="11335"/>
                  </a:lnTo>
                  <a:cubicBezTo>
                    <a:pt x="8976" y="11376"/>
                    <a:pt x="8975" y="11393"/>
                    <a:pt x="8967" y="11393"/>
                  </a:cubicBezTo>
                  <a:cubicBezTo>
                    <a:pt x="8943" y="11393"/>
                    <a:pt x="8857" y="11193"/>
                    <a:pt x="8800" y="11021"/>
                  </a:cubicBezTo>
                  <a:cubicBezTo>
                    <a:pt x="8690" y="10692"/>
                    <a:pt x="8800" y="10692"/>
                    <a:pt x="8800" y="10472"/>
                  </a:cubicBezTo>
                  <a:lnTo>
                    <a:pt x="8800" y="10025"/>
                  </a:lnTo>
                  <a:lnTo>
                    <a:pt x="8800" y="10025"/>
                  </a:lnTo>
                  <a:cubicBezTo>
                    <a:pt x="8829" y="9841"/>
                    <a:pt x="8869" y="9602"/>
                    <a:pt x="8910" y="9482"/>
                  </a:cubicBezTo>
                  <a:cubicBezTo>
                    <a:pt x="9006" y="9193"/>
                    <a:pt x="9102" y="8989"/>
                    <a:pt x="9125" y="8722"/>
                  </a:cubicBezTo>
                  <a:lnTo>
                    <a:pt x="9125" y="8722"/>
                  </a:lnTo>
                  <a:lnTo>
                    <a:pt x="9240" y="8492"/>
                  </a:lnTo>
                  <a:cubicBezTo>
                    <a:pt x="9379" y="8282"/>
                    <a:pt x="9742" y="7894"/>
                    <a:pt x="9732" y="7894"/>
                  </a:cubicBezTo>
                  <a:lnTo>
                    <a:pt x="9732" y="7894"/>
                  </a:lnTo>
                  <a:cubicBezTo>
                    <a:pt x="9727" y="7894"/>
                    <a:pt x="9600" y="8021"/>
                    <a:pt x="9240" y="8382"/>
                  </a:cubicBezTo>
                  <a:cubicBezTo>
                    <a:pt x="9460" y="8162"/>
                    <a:pt x="9680" y="7942"/>
                    <a:pt x="9900" y="7722"/>
                  </a:cubicBezTo>
                  <a:lnTo>
                    <a:pt x="10198" y="7424"/>
                  </a:lnTo>
                  <a:lnTo>
                    <a:pt x="10198" y="7424"/>
                  </a:lnTo>
                  <a:cubicBezTo>
                    <a:pt x="10347" y="7350"/>
                    <a:pt x="10480" y="7259"/>
                    <a:pt x="10624" y="7180"/>
                  </a:cubicBezTo>
                  <a:lnTo>
                    <a:pt x="10624" y="7180"/>
                  </a:lnTo>
                  <a:cubicBezTo>
                    <a:pt x="10638" y="7178"/>
                    <a:pt x="10653" y="7175"/>
                    <a:pt x="10669" y="7172"/>
                  </a:cubicBezTo>
                  <a:lnTo>
                    <a:pt x="11219" y="6952"/>
                  </a:lnTo>
                  <a:lnTo>
                    <a:pt x="11575" y="6863"/>
                  </a:lnTo>
                  <a:lnTo>
                    <a:pt x="11575" y="6863"/>
                  </a:lnTo>
                  <a:cubicBezTo>
                    <a:pt x="11513" y="6869"/>
                    <a:pt x="11463" y="6874"/>
                    <a:pt x="11441" y="6874"/>
                  </a:cubicBezTo>
                  <a:cubicBezTo>
                    <a:pt x="11410" y="6874"/>
                    <a:pt x="11433" y="6865"/>
                    <a:pt x="11549" y="6842"/>
                  </a:cubicBezTo>
                  <a:lnTo>
                    <a:pt x="11659" y="6842"/>
                  </a:lnTo>
                  <a:lnTo>
                    <a:pt x="11575" y="6863"/>
                  </a:lnTo>
                  <a:lnTo>
                    <a:pt x="11575" y="6863"/>
                  </a:lnTo>
                  <a:cubicBezTo>
                    <a:pt x="11632" y="6857"/>
                    <a:pt x="11701" y="6850"/>
                    <a:pt x="11769" y="6842"/>
                  </a:cubicBezTo>
                  <a:lnTo>
                    <a:pt x="12759" y="6842"/>
                  </a:lnTo>
                  <a:cubicBezTo>
                    <a:pt x="12979" y="6842"/>
                    <a:pt x="13309" y="6952"/>
                    <a:pt x="13529" y="6952"/>
                  </a:cubicBezTo>
                  <a:cubicBezTo>
                    <a:pt x="13920" y="7069"/>
                    <a:pt x="14291" y="7123"/>
                    <a:pt x="14639" y="7123"/>
                  </a:cubicBezTo>
                  <a:cubicBezTo>
                    <a:pt x="18211" y="7123"/>
                    <a:pt x="19408" y="1455"/>
                    <a:pt x="15399" y="353"/>
                  </a:cubicBezTo>
                  <a:cubicBezTo>
                    <a:pt x="14448" y="115"/>
                    <a:pt x="13477" y="1"/>
                    <a:pt x="1251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4" name="Google Shape;2614;p44">
              <a:extLst>
                <a:ext uri="{FF2B5EF4-FFF2-40B4-BE49-F238E27FC236}">
                  <a16:creationId xmlns:a16="http://schemas.microsoft.com/office/drawing/2014/main" id="{A09F98CC-D231-DB35-5CAC-5228AF46A04E}"/>
                </a:ext>
              </a:extLst>
            </p:cNvPr>
            <p:cNvSpPr/>
            <p:nvPr/>
          </p:nvSpPr>
          <p:spPr>
            <a:xfrm>
              <a:off x="2968575" y="3530125"/>
              <a:ext cx="409725" cy="509975"/>
            </a:xfrm>
            <a:custGeom>
              <a:avLst/>
              <a:gdLst/>
              <a:ahLst/>
              <a:cxnLst/>
              <a:rect l="l" t="t" r="r" b="b"/>
              <a:pathLst>
                <a:path w="16389" h="20399" extrusionOk="0">
                  <a:moveTo>
                    <a:pt x="7889" y="7234"/>
                  </a:moveTo>
                  <a:cubicBezTo>
                    <a:pt x="7842" y="7274"/>
                    <a:pt x="7810" y="7301"/>
                    <a:pt x="7810" y="7301"/>
                  </a:cubicBezTo>
                  <a:cubicBezTo>
                    <a:pt x="7832" y="7279"/>
                    <a:pt x="7859" y="7256"/>
                    <a:pt x="7889" y="7234"/>
                  </a:cubicBezTo>
                  <a:close/>
                  <a:moveTo>
                    <a:pt x="7186" y="8081"/>
                  </a:moveTo>
                  <a:cubicBezTo>
                    <a:pt x="7192" y="8081"/>
                    <a:pt x="7159" y="8162"/>
                    <a:pt x="7040" y="8401"/>
                  </a:cubicBezTo>
                  <a:cubicBezTo>
                    <a:pt x="7040" y="8331"/>
                    <a:pt x="7174" y="8081"/>
                    <a:pt x="7186" y="8081"/>
                  </a:cubicBezTo>
                  <a:close/>
                  <a:moveTo>
                    <a:pt x="6846" y="9553"/>
                  </a:moveTo>
                  <a:cubicBezTo>
                    <a:pt x="6836" y="9609"/>
                    <a:pt x="6828" y="9646"/>
                    <a:pt x="6824" y="9646"/>
                  </a:cubicBezTo>
                  <a:cubicBezTo>
                    <a:pt x="6821" y="9646"/>
                    <a:pt x="6820" y="9635"/>
                    <a:pt x="6820" y="9611"/>
                  </a:cubicBezTo>
                  <a:cubicBezTo>
                    <a:pt x="6830" y="9590"/>
                    <a:pt x="6839" y="9571"/>
                    <a:pt x="6846"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10" y="13472"/>
                  </a:moveTo>
                  <a:cubicBezTo>
                    <a:pt x="9680" y="13472"/>
                    <a:pt x="9863" y="13497"/>
                    <a:pt x="10229" y="13570"/>
                  </a:cubicBezTo>
                  <a:lnTo>
                    <a:pt x="10009" y="13570"/>
                  </a:lnTo>
                  <a:cubicBezTo>
                    <a:pt x="9790" y="13570"/>
                    <a:pt x="9472" y="13472"/>
                    <a:pt x="9610" y="13472"/>
                  </a:cubicBezTo>
                  <a:close/>
                  <a:moveTo>
                    <a:pt x="7920" y="0"/>
                  </a:moveTo>
                  <a:cubicBezTo>
                    <a:pt x="7260" y="0"/>
                    <a:pt x="6600" y="124"/>
                    <a:pt x="5940" y="372"/>
                  </a:cubicBezTo>
                  <a:lnTo>
                    <a:pt x="6050" y="482"/>
                  </a:lnTo>
                  <a:cubicBezTo>
                    <a:pt x="2310" y="2131"/>
                    <a:pt x="1" y="5871"/>
                    <a:pt x="1" y="9941"/>
                  </a:cubicBezTo>
                  <a:cubicBezTo>
                    <a:pt x="1" y="13900"/>
                    <a:pt x="2200" y="17420"/>
                    <a:pt x="5720" y="19290"/>
                  </a:cubicBezTo>
                  <a:cubicBezTo>
                    <a:pt x="7301" y="20008"/>
                    <a:pt x="9022" y="20398"/>
                    <a:pt x="10762" y="20398"/>
                  </a:cubicBezTo>
                  <a:cubicBezTo>
                    <a:pt x="11686"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229" y="13570"/>
                  </a:lnTo>
                  <a:lnTo>
                    <a:pt x="9790" y="13460"/>
                  </a:lnTo>
                  <a:cubicBezTo>
                    <a:pt x="9570" y="13387"/>
                    <a:pt x="9350" y="13314"/>
                    <a:pt x="9130" y="13240"/>
                  </a:cubicBezTo>
                  <a:lnTo>
                    <a:pt x="9130" y="13240"/>
                  </a:lnTo>
                  <a:lnTo>
                    <a:pt x="8690" y="13020"/>
                  </a:lnTo>
                  <a:lnTo>
                    <a:pt x="8360"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7" y="11477"/>
                    <a:pt x="7255" y="11476"/>
                  </a:cubicBezTo>
                  <a:lnTo>
                    <a:pt x="7255" y="11476"/>
                  </a:lnTo>
                  <a:cubicBezTo>
                    <a:pt x="7246" y="11404"/>
                    <a:pt x="7222" y="11332"/>
                    <a:pt x="7150" y="11260"/>
                  </a:cubicBezTo>
                  <a:lnTo>
                    <a:pt x="7150" y="11260"/>
                  </a:lnTo>
                  <a:cubicBezTo>
                    <a:pt x="7127" y="11193"/>
                    <a:pt x="7105" y="11125"/>
                    <a:pt x="7067" y="11072"/>
                  </a:cubicBezTo>
                  <a:lnTo>
                    <a:pt x="7067" y="11072"/>
                  </a:lnTo>
                  <a:cubicBezTo>
                    <a:pt x="6990"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07" y="9106"/>
                    <a:pt x="6925" y="8863"/>
                    <a:pt x="6983" y="8606"/>
                  </a:cubicBezTo>
                  <a:lnTo>
                    <a:pt x="6983" y="8606"/>
                  </a:lnTo>
                  <a:cubicBezTo>
                    <a:pt x="7027" y="8504"/>
                    <a:pt x="7100" y="8341"/>
                    <a:pt x="7150" y="8291"/>
                  </a:cubicBezTo>
                  <a:cubicBezTo>
                    <a:pt x="7150" y="8217"/>
                    <a:pt x="7394" y="7900"/>
                    <a:pt x="7557" y="7663"/>
                  </a:cubicBezTo>
                  <a:lnTo>
                    <a:pt x="7557" y="7663"/>
                  </a:lnTo>
                  <a:cubicBezTo>
                    <a:pt x="7567" y="7654"/>
                    <a:pt x="7578" y="7643"/>
                    <a:pt x="7590" y="7631"/>
                  </a:cubicBezTo>
                  <a:lnTo>
                    <a:pt x="8030" y="7191"/>
                  </a:lnTo>
                  <a:lnTo>
                    <a:pt x="8140" y="7081"/>
                  </a:lnTo>
                  <a:cubicBezTo>
                    <a:pt x="8174" y="7046"/>
                    <a:pt x="8201" y="7019"/>
                    <a:pt x="8222" y="6997"/>
                  </a:cubicBezTo>
                  <a:lnTo>
                    <a:pt x="8222" y="6997"/>
                  </a:lnTo>
                  <a:cubicBezTo>
                    <a:pt x="8232" y="6988"/>
                    <a:pt x="8241" y="6980"/>
                    <a:pt x="8250" y="6971"/>
                  </a:cubicBezTo>
                  <a:cubicBezTo>
                    <a:pt x="8690" y="6751"/>
                    <a:pt x="9020" y="6531"/>
                    <a:pt x="9460" y="6311"/>
                  </a:cubicBezTo>
                  <a:cubicBezTo>
                    <a:pt x="10229" y="5871"/>
                    <a:pt x="10779" y="5211"/>
                    <a:pt x="10999" y="4331"/>
                  </a:cubicBezTo>
                  <a:cubicBezTo>
                    <a:pt x="11549" y="2461"/>
                    <a:pt x="10449" y="592"/>
                    <a:pt x="8580" y="42"/>
                  </a:cubicBezTo>
                  <a:cubicBezTo>
                    <a:pt x="8360" y="14"/>
                    <a:pt x="8140" y="0"/>
                    <a:pt x="792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5" name="Google Shape;2615;p44">
              <a:extLst>
                <a:ext uri="{FF2B5EF4-FFF2-40B4-BE49-F238E27FC236}">
                  <a16:creationId xmlns:a16="http://schemas.microsoft.com/office/drawing/2014/main" id="{87EA0E82-872E-7D13-84C7-0D54C1BE42E7}"/>
                </a:ext>
              </a:extLst>
            </p:cNvPr>
            <p:cNvSpPr/>
            <p:nvPr/>
          </p:nvSpPr>
          <p:spPr>
            <a:xfrm>
              <a:off x="3587250" y="3530600"/>
              <a:ext cx="482475" cy="509275"/>
            </a:xfrm>
            <a:custGeom>
              <a:avLst/>
              <a:gdLst/>
              <a:ahLst/>
              <a:cxnLst/>
              <a:rect l="l" t="t" r="r" b="b"/>
              <a:pathLst>
                <a:path w="19299" h="20371" extrusionOk="0">
                  <a:moveTo>
                    <a:pt x="8892" y="11623"/>
                  </a:moveTo>
                  <a:cubicBezTo>
                    <a:pt x="8894" y="11623"/>
                    <a:pt x="8911" y="11669"/>
                    <a:pt x="8935" y="11733"/>
                  </a:cubicBezTo>
                  <a:lnTo>
                    <a:pt x="8935" y="11733"/>
                  </a:lnTo>
                  <a:cubicBezTo>
                    <a:pt x="8927" y="11715"/>
                    <a:pt x="8918" y="11698"/>
                    <a:pt x="8910" y="11681"/>
                  </a:cubicBezTo>
                  <a:cubicBezTo>
                    <a:pt x="8896" y="11641"/>
                    <a:pt x="8891" y="11623"/>
                    <a:pt x="8892" y="11623"/>
                  </a:cubicBezTo>
                  <a:close/>
                  <a:moveTo>
                    <a:pt x="9018" y="11962"/>
                  </a:moveTo>
                  <a:lnTo>
                    <a:pt x="9018" y="11962"/>
                  </a:lnTo>
                  <a:cubicBezTo>
                    <a:pt x="9056" y="12068"/>
                    <a:pt x="9086" y="12157"/>
                    <a:pt x="9082" y="12157"/>
                  </a:cubicBezTo>
                  <a:cubicBezTo>
                    <a:pt x="9080" y="12157"/>
                    <a:pt x="9062" y="12116"/>
                    <a:pt x="9020" y="12011"/>
                  </a:cubicBezTo>
                  <a:cubicBezTo>
                    <a:pt x="9020" y="11994"/>
                    <a:pt x="9019" y="11978"/>
                    <a:pt x="9018" y="11962"/>
                  </a:cubicBezTo>
                  <a:close/>
                  <a:moveTo>
                    <a:pt x="12437" y="1"/>
                  </a:moveTo>
                  <a:cubicBezTo>
                    <a:pt x="11188" y="1"/>
                    <a:pt x="9939" y="198"/>
                    <a:pt x="8690" y="573"/>
                  </a:cubicBezTo>
                  <a:cubicBezTo>
                    <a:pt x="2641" y="2772"/>
                    <a:pt x="1" y="9812"/>
                    <a:pt x="2971" y="15421"/>
                  </a:cubicBezTo>
                  <a:cubicBezTo>
                    <a:pt x="4071" y="17511"/>
                    <a:pt x="5720" y="19051"/>
                    <a:pt x="7810" y="19931"/>
                  </a:cubicBezTo>
                  <a:cubicBezTo>
                    <a:pt x="8323" y="20224"/>
                    <a:pt x="8934" y="20370"/>
                    <a:pt x="9545" y="20370"/>
                  </a:cubicBezTo>
                  <a:cubicBezTo>
                    <a:pt x="9851" y="20370"/>
                    <a:pt x="10157" y="20334"/>
                    <a:pt x="10450" y="20261"/>
                  </a:cubicBezTo>
                  <a:cubicBezTo>
                    <a:pt x="11330" y="20041"/>
                    <a:pt x="12100" y="19491"/>
                    <a:pt x="12540" y="18721"/>
                  </a:cubicBezTo>
                  <a:cubicBezTo>
                    <a:pt x="13310" y="17291"/>
                    <a:pt x="13090" y="14761"/>
                    <a:pt x="11330" y="13991"/>
                  </a:cubicBezTo>
                  <a:lnTo>
                    <a:pt x="11440" y="13991"/>
                  </a:lnTo>
                  <a:cubicBezTo>
                    <a:pt x="11000" y="13771"/>
                    <a:pt x="10670" y="13661"/>
                    <a:pt x="10340" y="13441"/>
                  </a:cubicBezTo>
                  <a:lnTo>
                    <a:pt x="10010" y="13221"/>
                  </a:lnTo>
                  <a:lnTo>
                    <a:pt x="10010" y="13221"/>
                  </a:lnTo>
                  <a:cubicBezTo>
                    <a:pt x="9762" y="12973"/>
                    <a:pt x="9653" y="12865"/>
                    <a:pt x="9460" y="12671"/>
                  </a:cubicBezTo>
                  <a:lnTo>
                    <a:pt x="9350" y="12451"/>
                  </a:lnTo>
                  <a:cubicBezTo>
                    <a:pt x="9195" y="12296"/>
                    <a:pt x="9094" y="12086"/>
                    <a:pt x="9010" y="11899"/>
                  </a:cubicBezTo>
                  <a:lnTo>
                    <a:pt x="9010" y="11899"/>
                  </a:lnTo>
                  <a:cubicBezTo>
                    <a:pt x="8983" y="11747"/>
                    <a:pt x="8910" y="11641"/>
                    <a:pt x="8910" y="11461"/>
                  </a:cubicBezTo>
                  <a:cubicBezTo>
                    <a:pt x="8894" y="11430"/>
                    <a:pt x="8881" y="11397"/>
                    <a:pt x="8869" y="11362"/>
                  </a:cubicBezTo>
                  <a:lnTo>
                    <a:pt x="8869" y="11362"/>
                  </a:lnTo>
                  <a:cubicBezTo>
                    <a:pt x="8873" y="11384"/>
                    <a:pt x="8873" y="11393"/>
                    <a:pt x="8870" y="11393"/>
                  </a:cubicBezTo>
                  <a:cubicBezTo>
                    <a:pt x="8861" y="11393"/>
                    <a:pt x="8815" y="11243"/>
                    <a:pt x="8803" y="11091"/>
                  </a:cubicBezTo>
                  <a:lnTo>
                    <a:pt x="8803" y="11091"/>
                  </a:lnTo>
                  <a:cubicBezTo>
                    <a:pt x="8822" y="11185"/>
                    <a:pt x="8841" y="11278"/>
                    <a:pt x="8869" y="11362"/>
                  </a:cubicBezTo>
                  <a:lnTo>
                    <a:pt x="8869" y="11362"/>
                  </a:lnTo>
                  <a:cubicBezTo>
                    <a:pt x="8862" y="11319"/>
                    <a:pt x="8843" y="11232"/>
                    <a:pt x="8802" y="11082"/>
                  </a:cubicBezTo>
                  <a:lnTo>
                    <a:pt x="8802" y="11082"/>
                  </a:lnTo>
                  <a:cubicBezTo>
                    <a:pt x="8802" y="11085"/>
                    <a:pt x="8803" y="11088"/>
                    <a:pt x="8803" y="11091"/>
                  </a:cubicBezTo>
                  <a:lnTo>
                    <a:pt x="8803" y="11091"/>
                  </a:lnTo>
                  <a:cubicBezTo>
                    <a:pt x="8801" y="11082"/>
                    <a:pt x="8799" y="11074"/>
                    <a:pt x="8798" y="11065"/>
                  </a:cubicBezTo>
                  <a:lnTo>
                    <a:pt x="8798" y="11065"/>
                  </a:lnTo>
                  <a:cubicBezTo>
                    <a:pt x="8799" y="11071"/>
                    <a:pt x="8801" y="11076"/>
                    <a:pt x="8802" y="11082"/>
                  </a:cubicBezTo>
                  <a:lnTo>
                    <a:pt x="8802" y="11082"/>
                  </a:lnTo>
                  <a:cubicBezTo>
                    <a:pt x="8801" y="11061"/>
                    <a:pt x="8800" y="11041"/>
                    <a:pt x="8800" y="11021"/>
                  </a:cubicBezTo>
                  <a:cubicBezTo>
                    <a:pt x="8690" y="10692"/>
                    <a:pt x="8800" y="10692"/>
                    <a:pt x="8800" y="10472"/>
                  </a:cubicBezTo>
                  <a:lnTo>
                    <a:pt x="8800" y="9592"/>
                  </a:lnTo>
                  <a:cubicBezTo>
                    <a:pt x="8798" y="9618"/>
                    <a:pt x="8796" y="9643"/>
                    <a:pt x="8794" y="9667"/>
                  </a:cubicBezTo>
                  <a:lnTo>
                    <a:pt x="8794" y="9667"/>
                  </a:lnTo>
                  <a:cubicBezTo>
                    <a:pt x="8798" y="9594"/>
                    <a:pt x="8800" y="9529"/>
                    <a:pt x="8800" y="9482"/>
                  </a:cubicBezTo>
                  <a:cubicBezTo>
                    <a:pt x="8855" y="9317"/>
                    <a:pt x="8910" y="9179"/>
                    <a:pt x="8965" y="9042"/>
                  </a:cubicBezTo>
                  <a:lnTo>
                    <a:pt x="8965" y="9042"/>
                  </a:lnTo>
                  <a:cubicBezTo>
                    <a:pt x="8992" y="9014"/>
                    <a:pt x="9020" y="8987"/>
                    <a:pt x="9020" y="8932"/>
                  </a:cubicBezTo>
                  <a:lnTo>
                    <a:pt x="9240" y="8492"/>
                  </a:lnTo>
                  <a:cubicBezTo>
                    <a:pt x="9320" y="8371"/>
                    <a:pt x="9460" y="8191"/>
                    <a:pt x="9561" y="8060"/>
                  </a:cubicBezTo>
                  <a:lnTo>
                    <a:pt x="9561" y="8060"/>
                  </a:lnTo>
                  <a:cubicBezTo>
                    <a:pt x="9674" y="7948"/>
                    <a:pt x="9787" y="7835"/>
                    <a:pt x="9900" y="7722"/>
                  </a:cubicBezTo>
                  <a:lnTo>
                    <a:pt x="10230" y="7392"/>
                  </a:lnTo>
                  <a:cubicBezTo>
                    <a:pt x="10240" y="7382"/>
                    <a:pt x="10249" y="7373"/>
                    <a:pt x="10256" y="7365"/>
                  </a:cubicBezTo>
                  <a:lnTo>
                    <a:pt x="10256" y="7365"/>
                  </a:lnTo>
                  <a:cubicBezTo>
                    <a:pt x="10355" y="7307"/>
                    <a:pt x="10458" y="7243"/>
                    <a:pt x="10556" y="7186"/>
                  </a:cubicBezTo>
                  <a:lnTo>
                    <a:pt x="10556" y="7186"/>
                  </a:lnTo>
                  <a:cubicBezTo>
                    <a:pt x="10583" y="7185"/>
                    <a:pt x="10621" y="7180"/>
                    <a:pt x="10670" y="7172"/>
                  </a:cubicBezTo>
                  <a:lnTo>
                    <a:pt x="11110" y="6952"/>
                  </a:lnTo>
                  <a:lnTo>
                    <a:pt x="11538" y="6866"/>
                  </a:lnTo>
                  <a:lnTo>
                    <a:pt x="11538" y="6866"/>
                  </a:lnTo>
                  <a:cubicBezTo>
                    <a:pt x="11493" y="6871"/>
                    <a:pt x="11458" y="6874"/>
                    <a:pt x="11441" y="6874"/>
                  </a:cubicBezTo>
                  <a:cubicBezTo>
                    <a:pt x="11411" y="6874"/>
                    <a:pt x="11434" y="6865"/>
                    <a:pt x="11550" y="6842"/>
                  </a:cubicBezTo>
                  <a:lnTo>
                    <a:pt x="11660" y="6842"/>
                  </a:lnTo>
                  <a:lnTo>
                    <a:pt x="11538" y="6866"/>
                  </a:lnTo>
                  <a:lnTo>
                    <a:pt x="11538" y="6866"/>
                  </a:lnTo>
                  <a:cubicBezTo>
                    <a:pt x="11599" y="6860"/>
                    <a:pt x="11678" y="6851"/>
                    <a:pt x="11756" y="6842"/>
                  </a:cubicBezTo>
                  <a:lnTo>
                    <a:pt x="12650" y="6842"/>
                  </a:lnTo>
                  <a:cubicBezTo>
                    <a:pt x="12980" y="6842"/>
                    <a:pt x="13200" y="6952"/>
                    <a:pt x="13530" y="6952"/>
                  </a:cubicBezTo>
                  <a:cubicBezTo>
                    <a:pt x="13920" y="7069"/>
                    <a:pt x="14290" y="7123"/>
                    <a:pt x="14637" y="7123"/>
                  </a:cubicBezTo>
                  <a:cubicBezTo>
                    <a:pt x="18193" y="7123"/>
                    <a:pt x="19298" y="1455"/>
                    <a:pt x="15289" y="353"/>
                  </a:cubicBezTo>
                  <a:cubicBezTo>
                    <a:pt x="14339" y="115"/>
                    <a:pt x="13388" y="1"/>
                    <a:pt x="1243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6" name="Google Shape;2616;p44">
              <a:extLst>
                <a:ext uri="{FF2B5EF4-FFF2-40B4-BE49-F238E27FC236}">
                  <a16:creationId xmlns:a16="http://schemas.microsoft.com/office/drawing/2014/main" id="{3F92EB1B-40F1-BFC5-1857-83FEA8ADC6BB}"/>
                </a:ext>
              </a:extLst>
            </p:cNvPr>
            <p:cNvSpPr/>
            <p:nvPr/>
          </p:nvSpPr>
          <p:spPr>
            <a:xfrm>
              <a:off x="4299425" y="3530125"/>
              <a:ext cx="409750" cy="509975"/>
            </a:xfrm>
            <a:custGeom>
              <a:avLst/>
              <a:gdLst/>
              <a:ahLst/>
              <a:cxnLst/>
              <a:rect l="l" t="t" r="r" b="b"/>
              <a:pathLst>
                <a:path w="16390" h="20399" extrusionOk="0">
                  <a:moveTo>
                    <a:pt x="7818" y="7237"/>
                  </a:moveTo>
                  <a:cubicBezTo>
                    <a:pt x="7765" y="7275"/>
                    <a:pt x="7722" y="7301"/>
                    <a:pt x="7700" y="7301"/>
                  </a:cubicBezTo>
                  <a:cubicBezTo>
                    <a:pt x="7743" y="7279"/>
                    <a:pt x="7782" y="7258"/>
                    <a:pt x="7818" y="7237"/>
                  </a:cubicBezTo>
                  <a:close/>
                  <a:moveTo>
                    <a:pt x="7186" y="8081"/>
                  </a:moveTo>
                  <a:cubicBezTo>
                    <a:pt x="7174" y="8081"/>
                    <a:pt x="7040" y="8331"/>
                    <a:pt x="7040" y="8401"/>
                  </a:cubicBezTo>
                  <a:cubicBezTo>
                    <a:pt x="7160" y="8162"/>
                    <a:pt x="7193" y="8081"/>
                    <a:pt x="7186" y="8081"/>
                  </a:cubicBezTo>
                  <a:close/>
                  <a:moveTo>
                    <a:pt x="6846" y="9553"/>
                  </a:moveTo>
                  <a:cubicBezTo>
                    <a:pt x="6836" y="9609"/>
                    <a:pt x="6828" y="9646"/>
                    <a:pt x="6824" y="9646"/>
                  </a:cubicBezTo>
                  <a:cubicBezTo>
                    <a:pt x="6822" y="9646"/>
                    <a:pt x="6820" y="9635"/>
                    <a:pt x="6820" y="9611"/>
                  </a:cubicBezTo>
                  <a:cubicBezTo>
                    <a:pt x="6831" y="9590"/>
                    <a:pt x="6839" y="9571"/>
                    <a:pt x="6846" y="9553"/>
                  </a:cubicBezTo>
                  <a:close/>
                  <a:moveTo>
                    <a:pt x="7428" y="11948"/>
                  </a:moveTo>
                  <a:cubicBezTo>
                    <a:pt x="7431" y="11948"/>
                    <a:pt x="7472" y="12002"/>
                    <a:pt x="7526" y="12076"/>
                  </a:cubicBezTo>
                  <a:lnTo>
                    <a:pt x="7526" y="12076"/>
                  </a:lnTo>
                  <a:lnTo>
                    <a:pt x="7480" y="12030"/>
                  </a:lnTo>
                  <a:cubicBezTo>
                    <a:pt x="7441" y="11972"/>
                    <a:pt x="7427" y="11948"/>
                    <a:pt x="7428" y="11948"/>
                  </a:cubicBezTo>
                  <a:close/>
                  <a:moveTo>
                    <a:pt x="9611" y="13472"/>
                  </a:moveTo>
                  <a:cubicBezTo>
                    <a:pt x="9680" y="13472"/>
                    <a:pt x="9863" y="13497"/>
                    <a:pt x="10230" y="13570"/>
                  </a:cubicBezTo>
                  <a:lnTo>
                    <a:pt x="10010" y="13570"/>
                  </a:lnTo>
                  <a:cubicBezTo>
                    <a:pt x="9790" y="13570"/>
                    <a:pt x="9472" y="13472"/>
                    <a:pt x="9611" y="13472"/>
                  </a:cubicBezTo>
                  <a:close/>
                  <a:moveTo>
                    <a:pt x="7905" y="0"/>
                  </a:moveTo>
                  <a:cubicBezTo>
                    <a:pt x="7219" y="0"/>
                    <a:pt x="6518" y="124"/>
                    <a:pt x="5940" y="372"/>
                  </a:cubicBezTo>
                  <a:lnTo>
                    <a:pt x="6050" y="482"/>
                  </a:lnTo>
                  <a:cubicBezTo>
                    <a:pt x="2311" y="2131"/>
                    <a:pt x="1" y="5871"/>
                    <a:pt x="1" y="9941"/>
                  </a:cubicBezTo>
                  <a:cubicBezTo>
                    <a:pt x="1" y="13900"/>
                    <a:pt x="2201" y="17420"/>
                    <a:pt x="5720" y="19290"/>
                  </a:cubicBezTo>
                  <a:cubicBezTo>
                    <a:pt x="7301" y="20008"/>
                    <a:pt x="9023" y="20398"/>
                    <a:pt x="10763" y="20398"/>
                  </a:cubicBezTo>
                  <a:cubicBezTo>
                    <a:pt x="11686" y="20398"/>
                    <a:pt x="12614" y="20288"/>
                    <a:pt x="13530"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23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0"/>
                    <a:pt x="7260" y="11480"/>
                  </a:cubicBezTo>
                  <a:cubicBezTo>
                    <a:pt x="7160" y="11380"/>
                    <a:pt x="7151" y="11189"/>
                    <a:pt x="7067" y="11072"/>
                  </a:cubicBezTo>
                  <a:lnTo>
                    <a:pt x="7067" y="11072"/>
                  </a:lnTo>
                  <a:cubicBezTo>
                    <a:pt x="6991" y="10878"/>
                    <a:pt x="6930" y="10654"/>
                    <a:pt x="6930" y="10491"/>
                  </a:cubicBezTo>
                  <a:cubicBezTo>
                    <a:pt x="6930" y="10427"/>
                    <a:pt x="6930" y="10381"/>
                    <a:pt x="6930" y="10381"/>
                  </a:cubicBezTo>
                  <a:lnTo>
                    <a:pt x="6930" y="9391"/>
                  </a:lnTo>
                  <a:lnTo>
                    <a:pt x="6930" y="8951"/>
                  </a:lnTo>
                  <a:cubicBezTo>
                    <a:pt x="6930" y="8951"/>
                    <a:pt x="6897" y="9220"/>
                    <a:pt x="6866" y="9423"/>
                  </a:cubicBezTo>
                  <a:lnTo>
                    <a:pt x="6866" y="9423"/>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237"/>
                    <a:pt x="7196" y="8054"/>
                    <a:pt x="7343" y="7867"/>
                  </a:cubicBezTo>
                  <a:lnTo>
                    <a:pt x="7343" y="7867"/>
                  </a:lnTo>
                  <a:cubicBezTo>
                    <a:pt x="7352" y="7863"/>
                    <a:pt x="7360" y="7857"/>
                    <a:pt x="7370" y="7851"/>
                  </a:cubicBezTo>
                  <a:cubicBezTo>
                    <a:pt x="7370" y="7844"/>
                    <a:pt x="7371" y="7838"/>
                    <a:pt x="7371" y="7832"/>
                  </a:cubicBezTo>
                  <a:lnTo>
                    <a:pt x="7371" y="7832"/>
                  </a:lnTo>
                  <a:cubicBezTo>
                    <a:pt x="7455" y="7724"/>
                    <a:pt x="7533" y="7618"/>
                    <a:pt x="7573" y="7538"/>
                  </a:cubicBezTo>
                  <a:lnTo>
                    <a:pt x="7573" y="7538"/>
                  </a:lnTo>
                  <a:lnTo>
                    <a:pt x="7920" y="7191"/>
                  </a:lnTo>
                  <a:lnTo>
                    <a:pt x="7975" y="7136"/>
                  </a:lnTo>
                  <a:lnTo>
                    <a:pt x="7975" y="7136"/>
                  </a:lnTo>
                  <a:cubicBezTo>
                    <a:pt x="8058" y="7081"/>
                    <a:pt x="8140" y="7026"/>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0"/>
                    <a:pt x="790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7" name="Google Shape;2617;p44">
              <a:extLst>
                <a:ext uri="{FF2B5EF4-FFF2-40B4-BE49-F238E27FC236}">
                  <a16:creationId xmlns:a16="http://schemas.microsoft.com/office/drawing/2014/main" id="{D9BCAF57-7811-F1EA-88E4-B99F532FA930}"/>
                </a:ext>
              </a:extLst>
            </p:cNvPr>
            <p:cNvSpPr/>
            <p:nvPr/>
          </p:nvSpPr>
          <p:spPr>
            <a:xfrm>
              <a:off x="4918125" y="3530600"/>
              <a:ext cx="482450" cy="509275"/>
            </a:xfrm>
            <a:custGeom>
              <a:avLst/>
              <a:gdLst/>
              <a:ahLst/>
              <a:cxnLst/>
              <a:rect l="l" t="t" r="r" b="b"/>
              <a:pathLst>
                <a:path w="19298" h="20371" extrusionOk="0">
                  <a:moveTo>
                    <a:pt x="8892" y="11623"/>
                  </a:moveTo>
                  <a:lnTo>
                    <a:pt x="8892" y="11623"/>
                  </a:lnTo>
                  <a:cubicBezTo>
                    <a:pt x="8893" y="11623"/>
                    <a:pt x="8911" y="11669"/>
                    <a:pt x="8935" y="11733"/>
                  </a:cubicBezTo>
                  <a:lnTo>
                    <a:pt x="8935" y="11733"/>
                  </a:lnTo>
                  <a:cubicBezTo>
                    <a:pt x="8926" y="11715"/>
                    <a:pt x="8918" y="11698"/>
                    <a:pt x="8909" y="11681"/>
                  </a:cubicBezTo>
                  <a:cubicBezTo>
                    <a:pt x="8896" y="11641"/>
                    <a:pt x="8891" y="11623"/>
                    <a:pt x="8892" y="11623"/>
                  </a:cubicBezTo>
                  <a:close/>
                  <a:moveTo>
                    <a:pt x="9018" y="11962"/>
                  </a:moveTo>
                  <a:lnTo>
                    <a:pt x="9018" y="11962"/>
                  </a:lnTo>
                  <a:cubicBezTo>
                    <a:pt x="9055" y="12068"/>
                    <a:pt x="9085" y="12157"/>
                    <a:pt x="9082" y="12157"/>
                  </a:cubicBezTo>
                  <a:cubicBezTo>
                    <a:pt x="9079" y="12157"/>
                    <a:pt x="9061" y="12116"/>
                    <a:pt x="9019" y="12011"/>
                  </a:cubicBezTo>
                  <a:cubicBezTo>
                    <a:pt x="9019" y="11994"/>
                    <a:pt x="9019" y="11978"/>
                    <a:pt x="9018" y="11962"/>
                  </a:cubicBezTo>
                  <a:close/>
                  <a:moveTo>
                    <a:pt x="12436" y="1"/>
                  </a:moveTo>
                  <a:cubicBezTo>
                    <a:pt x="11187" y="1"/>
                    <a:pt x="9938" y="198"/>
                    <a:pt x="8689" y="573"/>
                  </a:cubicBezTo>
                  <a:cubicBezTo>
                    <a:pt x="2640" y="2772"/>
                    <a:pt x="0" y="9812"/>
                    <a:pt x="2970" y="15421"/>
                  </a:cubicBezTo>
                  <a:cubicBezTo>
                    <a:pt x="4070" y="17511"/>
                    <a:pt x="5720" y="19051"/>
                    <a:pt x="7810" y="19931"/>
                  </a:cubicBezTo>
                  <a:cubicBezTo>
                    <a:pt x="8323" y="20224"/>
                    <a:pt x="8934" y="20370"/>
                    <a:pt x="9545" y="20370"/>
                  </a:cubicBezTo>
                  <a:cubicBezTo>
                    <a:pt x="9850" y="20370"/>
                    <a:pt x="10156" y="20334"/>
                    <a:pt x="10449" y="20261"/>
                  </a:cubicBezTo>
                  <a:cubicBezTo>
                    <a:pt x="11329" y="20041"/>
                    <a:pt x="12099" y="19491"/>
                    <a:pt x="12539" y="18721"/>
                  </a:cubicBezTo>
                  <a:cubicBezTo>
                    <a:pt x="13309" y="17291"/>
                    <a:pt x="13089" y="14761"/>
                    <a:pt x="11329" y="13991"/>
                  </a:cubicBezTo>
                  <a:lnTo>
                    <a:pt x="11439" y="13991"/>
                  </a:lnTo>
                  <a:cubicBezTo>
                    <a:pt x="10999" y="13771"/>
                    <a:pt x="10669" y="13661"/>
                    <a:pt x="10339" y="13441"/>
                  </a:cubicBezTo>
                  <a:lnTo>
                    <a:pt x="10009" y="13221"/>
                  </a:lnTo>
                  <a:lnTo>
                    <a:pt x="10009" y="13221"/>
                  </a:lnTo>
                  <a:cubicBezTo>
                    <a:pt x="9761" y="12973"/>
                    <a:pt x="9653" y="12865"/>
                    <a:pt x="9459" y="12671"/>
                  </a:cubicBezTo>
                  <a:lnTo>
                    <a:pt x="9459" y="12671"/>
                  </a:lnTo>
                  <a:lnTo>
                    <a:pt x="9349" y="12451"/>
                  </a:lnTo>
                  <a:cubicBezTo>
                    <a:pt x="9194" y="12296"/>
                    <a:pt x="9094" y="12086"/>
                    <a:pt x="9009" y="11899"/>
                  </a:cubicBezTo>
                  <a:lnTo>
                    <a:pt x="9009" y="11899"/>
                  </a:lnTo>
                  <a:cubicBezTo>
                    <a:pt x="8982" y="11747"/>
                    <a:pt x="8909" y="11641"/>
                    <a:pt x="8909" y="11461"/>
                  </a:cubicBezTo>
                  <a:cubicBezTo>
                    <a:pt x="8894" y="11430"/>
                    <a:pt x="8880" y="11397"/>
                    <a:pt x="8869" y="11362"/>
                  </a:cubicBezTo>
                  <a:lnTo>
                    <a:pt x="8869" y="11362"/>
                  </a:lnTo>
                  <a:cubicBezTo>
                    <a:pt x="8872" y="11384"/>
                    <a:pt x="8872" y="11393"/>
                    <a:pt x="8870" y="11393"/>
                  </a:cubicBezTo>
                  <a:cubicBezTo>
                    <a:pt x="8860" y="11393"/>
                    <a:pt x="8814" y="11243"/>
                    <a:pt x="8802" y="11091"/>
                  </a:cubicBezTo>
                  <a:lnTo>
                    <a:pt x="8802" y="11091"/>
                  </a:lnTo>
                  <a:cubicBezTo>
                    <a:pt x="8821" y="11185"/>
                    <a:pt x="8840" y="11278"/>
                    <a:pt x="8869" y="11362"/>
                  </a:cubicBezTo>
                  <a:lnTo>
                    <a:pt x="8869" y="11362"/>
                  </a:lnTo>
                  <a:cubicBezTo>
                    <a:pt x="8862" y="11319"/>
                    <a:pt x="8842" y="11232"/>
                    <a:pt x="8802" y="11082"/>
                  </a:cubicBezTo>
                  <a:lnTo>
                    <a:pt x="8802" y="11082"/>
                  </a:lnTo>
                  <a:cubicBezTo>
                    <a:pt x="8802" y="11085"/>
                    <a:pt x="8802" y="11088"/>
                    <a:pt x="8802" y="11091"/>
                  </a:cubicBezTo>
                  <a:lnTo>
                    <a:pt x="8802" y="11091"/>
                  </a:lnTo>
                  <a:cubicBezTo>
                    <a:pt x="8801" y="11082"/>
                    <a:pt x="8799" y="11074"/>
                    <a:pt x="8797" y="11065"/>
                  </a:cubicBezTo>
                  <a:lnTo>
                    <a:pt x="8797" y="11065"/>
                  </a:lnTo>
                  <a:cubicBezTo>
                    <a:pt x="8799" y="11071"/>
                    <a:pt x="8800" y="11076"/>
                    <a:pt x="8802" y="11082"/>
                  </a:cubicBezTo>
                  <a:lnTo>
                    <a:pt x="8802" y="11082"/>
                  </a:lnTo>
                  <a:cubicBezTo>
                    <a:pt x="8800" y="11061"/>
                    <a:pt x="8799" y="11041"/>
                    <a:pt x="8799" y="11021"/>
                  </a:cubicBezTo>
                  <a:cubicBezTo>
                    <a:pt x="8689" y="10692"/>
                    <a:pt x="8799" y="10692"/>
                    <a:pt x="8799" y="10472"/>
                  </a:cubicBezTo>
                  <a:lnTo>
                    <a:pt x="8799" y="9592"/>
                  </a:lnTo>
                  <a:cubicBezTo>
                    <a:pt x="8797" y="9618"/>
                    <a:pt x="8795" y="9643"/>
                    <a:pt x="8794" y="9667"/>
                  </a:cubicBezTo>
                  <a:lnTo>
                    <a:pt x="8794" y="9667"/>
                  </a:lnTo>
                  <a:cubicBezTo>
                    <a:pt x="8797" y="9594"/>
                    <a:pt x="8799" y="9529"/>
                    <a:pt x="8799" y="9482"/>
                  </a:cubicBezTo>
                  <a:cubicBezTo>
                    <a:pt x="8854" y="9317"/>
                    <a:pt x="8909" y="9179"/>
                    <a:pt x="8964" y="9042"/>
                  </a:cubicBezTo>
                  <a:lnTo>
                    <a:pt x="8964" y="9042"/>
                  </a:lnTo>
                  <a:cubicBezTo>
                    <a:pt x="8992" y="9014"/>
                    <a:pt x="9019" y="8987"/>
                    <a:pt x="9019" y="8932"/>
                  </a:cubicBezTo>
                  <a:lnTo>
                    <a:pt x="9239" y="8492"/>
                  </a:lnTo>
                  <a:cubicBezTo>
                    <a:pt x="9320" y="8371"/>
                    <a:pt x="9459" y="8191"/>
                    <a:pt x="9561" y="8060"/>
                  </a:cubicBezTo>
                  <a:lnTo>
                    <a:pt x="9561" y="8060"/>
                  </a:lnTo>
                  <a:cubicBezTo>
                    <a:pt x="9674" y="7948"/>
                    <a:pt x="9786" y="7835"/>
                    <a:pt x="9899" y="7722"/>
                  </a:cubicBezTo>
                  <a:lnTo>
                    <a:pt x="10229" y="7392"/>
                  </a:lnTo>
                  <a:cubicBezTo>
                    <a:pt x="10239" y="7382"/>
                    <a:pt x="10248" y="7373"/>
                    <a:pt x="10256" y="7365"/>
                  </a:cubicBezTo>
                  <a:lnTo>
                    <a:pt x="10256" y="7365"/>
                  </a:lnTo>
                  <a:cubicBezTo>
                    <a:pt x="10354" y="7307"/>
                    <a:pt x="10457" y="7243"/>
                    <a:pt x="10555" y="7186"/>
                  </a:cubicBezTo>
                  <a:lnTo>
                    <a:pt x="10555" y="7186"/>
                  </a:lnTo>
                  <a:cubicBezTo>
                    <a:pt x="10583" y="7185"/>
                    <a:pt x="10620" y="7180"/>
                    <a:pt x="10669" y="7172"/>
                  </a:cubicBezTo>
                  <a:lnTo>
                    <a:pt x="11109" y="6952"/>
                  </a:lnTo>
                  <a:lnTo>
                    <a:pt x="11537" y="6866"/>
                  </a:lnTo>
                  <a:lnTo>
                    <a:pt x="11537" y="6866"/>
                  </a:lnTo>
                  <a:cubicBezTo>
                    <a:pt x="11492" y="6871"/>
                    <a:pt x="11457" y="6874"/>
                    <a:pt x="11440" y="6874"/>
                  </a:cubicBezTo>
                  <a:cubicBezTo>
                    <a:pt x="11410" y="6874"/>
                    <a:pt x="11433" y="6865"/>
                    <a:pt x="11549" y="6842"/>
                  </a:cubicBezTo>
                  <a:lnTo>
                    <a:pt x="11659" y="6842"/>
                  </a:lnTo>
                  <a:lnTo>
                    <a:pt x="11537" y="6866"/>
                  </a:lnTo>
                  <a:lnTo>
                    <a:pt x="11537" y="6866"/>
                  </a:lnTo>
                  <a:cubicBezTo>
                    <a:pt x="11598" y="6860"/>
                    <a:pt x="11677" y="6851"/>
                    <a:pt x="11755" y="6842"/>
                  </a:cubicBezTo>
                  <a:lnTo>
                    <a:pt x="12649" y="6842"/>
                  </a:lnTo>
                  <a:cubicBezTo>
                    <a:pt x="12979" y="6842"/>
                    <a:pt x="13199" y="6952"/>
                    <a:pt x="13529" y="6952"/>
                  </a:cubicBezTo>
                  <a:cubicBezTo>
                    <a:pt x="13920" y="7069"/>
                    <a:pt x="14290" y="7123"/>
                    <a:pt x="14637" y="7123"/>
                  </a:cubicBezTo>
                  <a:cubicBezTo>
                    <a:pt x="18193" y="7123"/>
                    <a:pt x="19297" y="1455"/>
                    <a:pt x="15289" y="353"/>
                  </a:cubicBezTo>
                  <a:cubicBezTo>
                    <a:pt x="14338" y="115"/>
                    <a:pt x="13387" y="1"/>
                    <a:pt x="1243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8" name="Google Shape;2618;p44">
              <a:extLst>
                <a:ext uri="{FF2B5EF4-FFF2-40B4-BE49-F238E27FC236}">
                  <a16:creationId xmlns:a16="http://schemas.microsoft.com/office/drawing/2014/main" id="{569A02AA-2E06-779A-8D10-1717077B732F}"/>
                </a:ext>
              </a:extLst>
            </p:cNvPr>
            <p:cNvSpPr/>
            <p:nvPr/>
          </p:nvSpPr>
          <p:spPr>
            <a:xfrm>
              <a:off x="5630300" y="3530125"/>
              <a:ext cx="409725" cy="509975"/>
            </a:xfrm>
            <a:custGeom>
              <a:avLst/>
              <a:gdLst/>
              <a:ahLst/>
              <a:cxnLst/>
              <a:rect l="l" t="t" r="r" b="b"/>
              <a:pathLst>
                <a:path w="16389" h="20399" extrusionOk="0">
                  <a:moveTo>
                    <a:pt x="7822" y="7234"/>
                  </a:moveTo>
                  <a:cubicBezTo>
                    <a:pt x="7767" y="7274"/>
                    <a:pt x="7722" y="7301"/>
                    <a:pt x="7700" y="7301"/>
                  </a:cubicBezTo>
                  <a:cubicBezTo>
                    <a:pt x="7744" y="7279"/>
                    <a:pt x="7785" y="7256"/>
                    <a:pt x="7822" y="7234"/>
                  </a:cubicBezTo>
                  <a:close/>
                  <a:moveTo>
                    <a:pt x="7185" y="8081"/>
                  </a:moveTo>
                  <a:cubicBezTo>
                    <a:pt x="7174" y="8081"/>
                    <a:pt x="7040" y="8331"/>
                    <a:pt x="7040" y="8401"/>
                  </a:cubicBezTo>
                  <a:cubicBezTo>
                    <a:pt x="7159" y="8162"/>
                    <a:pt x="7192" y="8081"/>
                    <a:pt x="7185" y="8081"/>
                  </a:cubicBezTo>
                  <a:close/>
                  <a:moveTo>
                    <a:pt x="6845" y="9553"/>
                  </a:moveTo>
                  <a:lnTo>
                    <a:pt x="6845" y="9553"/>
                  </a:lnTo>
                  <a:cubicBezTo>
                    <a:pt x="6836" y="9609"/>
                    <a:pt x="6828" y="9646"/>
                    <a:pt x="6823" y="9646"/>
                  </a:cubicBezTo>
                  <a:cubicBezTo>
                    <a:pt x="6821" y="9646"/>
                    <a:pt x="6820" y="9635"/>
                    <a:pt x="6820" y="9611"/>
                  </a:cubicBezTo>
                  <a:cubicBezTo>
                    <a:pt x="6830" y="9590"/>
                    <a:pt x="6839" y="9571"/>
                    <a:pt x="6845" y="9553"/>
                  </a:cubicBezTo>
                  <a:close/>
                  <a:moveTo>
                    <a:pt x="7428" y="11948"/>
                  </a:moveTo>
                  <a:cubicBezTo>
                    <a:pt x="7431" y="11948"/>
                    <a:pt x="7471" y="12002"/>
                    <a:pt x="7525" y="12076"/>
                  </a:cubicBezTo>
                  <a:lnTo>
                    <a:pt x="7525" y="12076"/>
                  </a:lnTo>
                  <a:lnTo>
                    <a:pt x="7480" y="12030"/>
                  </a:lnTo>
                  <a:cubicBezTo>
                    <a:pt x="7441" y="11972"/>
                    <a:pt x="7426" y="11948"/>
                    <a:pt x="7428" y="11948"/>
                  </a:cubicBezTo>
                  <a:close/>
                  <a:moveTo>
                    <a:pt x="9643" y="13472"/>
                  </a:moveTo>
                  <a:cubicBezTo>
                    <a:pt x="9728" y="13472"/>
                    <a:pt x="9936" y="13497"/>
                    <a:pt x="10339" y="13570"/>
                  </a:cubicBezTo>
                  <a:lnTo>
                    <a:pt x="10009" y="13570"/>
                  </a:lnTo>
                  <a:cubicBezTo>
                    <a:pt x="9789" y="13570"/>
                    <a:pt x="9472" y="13472"/>
                    <a:pt x="9643" y="13472"/>
                  </a:cubicBezTo>
                  <a:close/>
                  <a:moveTo>
                    <a:pt x="7904" y="0"/>
                  </a:moveTo>
                  <a:cubicBezTo>
                    <a:pt x="7218" y="0"/>
                    <a:pt x="6517" y="124"/>
                    <a:pt x="5940" y="372"/>
                  </a:cubicBezTo>
                  <a:lnTo>
                    <a:pt x="6050" y="482"/>
                  </a:lnTo>
                  <a:cubicBezTo>
                    <a:pt x="2310" y="2131"/>
                    <a:pt x="0" y="5871"/>
                    <a:pt x="0" y="9941"/>
                  </a:cubicBezTo>
                  <a:cubicBezTo>
                    <a:pt x="0" y="13900"/>
                    <a:pt x="2200" y="17420"/>
                    <a:pt x="5720" y="19290"/>
                  </a:cubicBezTo>
                  <a:cubicBezTo>
                    <a:pt x="7301" y="20008"/>
                    <a:pt x="9022" y="20398"/>
                    <a:pt x="10762" y="20398"/>
                  </a:cubicBezTo>
                  <a:cubicBezTo>
                    <a:pt x="11685" y="20398"/>
                    <a:pt x="12614" y="20288"/>
                    <a:pt x="13529" y="20060"/>
                  </a:cubicBezTo>
                  <a:cubicBezTo>
                    <a:pt x="15399" y="19510"/>
                    <a:pt x="16389" y="17640"/>
                    <a:pt x="15949" y="15770"/>
                  </a:cubicBezTo>
                  <a:cubicBezTo>
                    <a:pt x="15481" y="14273"/>
                    <a:pt x="14058" y="13253"/>
                    <a:pt x="12492" y="13253"/>
                  </a:cubicBezTo>
                  <a:cubicBezTo>
                    <a:pt x="12217" y="13253"/>
                    <a:pt x="11938" y="13285"/>
                    <a:pt x="11659" y="13350"/>
                  </a:cubicBezTo>
                  <a:lnTo>
                    <a:pt x="11109" y="13570"/>
                  </a:lnTo>
                  <a:lnTo>
                    <a:pt x="10339" y="13570"/>
                  </a:lnTo>
                  <a:lnTo>
                    <a:pt x="9789" y="13460"/>
                  </a:lnTo>
                  <a:cubicBezTo>
                    <a:pt x="9569" y="13387"/>
                    <a:pt x="9349" y="13314"/>
                    <a:pt x="9129" y="13240"/>
                  </a:cubicBezTo>
                  <a:lnTo>
                    <a:pt x="9129" y="13240"/>
                  </a:lnTo>
                  <a:lnTo>
                    <a:pt x="8689" y="13020"/>
                  </a:lnTo>
                  <a:lnTo>
                    <a:pt x="8359" y="12800"/>
                  </a:lnTo>
                  <a:lnTo>
                    <a:pt x="8251" y="12746"/>
                  </a:lnTo>
                  <a:lnTo>
                    <a:pt x="8251" y="12746"/>
                  </a:lnTo>
                  <a:cubicBezTo>
                    <a:pt x="8021" y="12571"/>
                    <a:pt x="7985"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6" y="11477"/>
                    <a:pt x="7255" y="11476"/>
                  </a:cubicBezTo>
                  <a:lnTo>
                    <a:pt x="7255" y="11476"/>
                  </a:lnTo>
                  <a:cubicBezTo>
                    <a:pt x="7246" y="11404"/>
                    <a:pt x="7221" y="11332"/>
                    <a:pt x="7150" y="11260"/>
                  </a:cubicBezTo>
                  <a:lnTo>
                    <a:pt x="7150" y="11260"/>
                  </a:lnTo>
                  <a:cubicBezTo>
                    <a:pt x="7127" y="11193"/>
                    <a:pt x="7104" y="11125"/>
                    <a:pt x="7066" y="11072"/>
                  </a:cubicBezTo>
                  <a:lnTo>
                    <a:pt x="7066" y="11072"/>
                  </a:lnTo>
                  <a:cubicBezTo>
                    <a:pt x="6990"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30" y="9061"/>
                    <a:pt x="6930" y="8731"/>
                    <a:pt x="7040" y="8401"/>
                  </a:cubicBezTo>
                  <a:lnTo>
                    <a:pt x="7040" y="8401"/>
                  </a:lnTo>
                  <a:cubicBezTo>
                    <a:pt x="6968" y="8615"/>
                    <a:pt x="6943" y="8690"/>
                    <a:pt x="6942" y="8690"/>
                  </a:cubicBezTo>
                  <a:cubicBezTo>
                    <a:pt x="6939" y="8690"/>
                    <a:pt x="7040" y="8365"/>
                    <a:pt x="7040" y="8291"/>
                  </a:cubicBezTo>
                  <a:cubicBezTo>
                    <a:pt x="7040" y="8237"/>
                    <a:pt x="7195" y="8054"/>
                    <a:pt x="7343" y="7867"/>
                  </a:cubicBezTo>
                  <a:lnTo>
                    <a:pt x="7343" y="7867"/>
                  </a:lnTo>
                  <a:cubicBezTo>
                    <a:pt x="7351" y="7863"/>
                    <a:pt x="7360" y="7857"/>
                    <a:pt x="7370" y="7851"/>
                  </a:cubicBezTo>
                  <a:cubicBezTo>
                    <a:pt x="7370" y="7844"/>
                    <a:pt x="7370" y="7838"/>
                    <a:pt x="7371" y="7832"/>
                  </a:cubicBezTo>
                  <a:lnTo>
                    <a:pt x="7371" y="7832"/>
                  </a:lnTo>
                  <a:cubicBezTo>
                    <a:pt x="7455" y="7724"/>
                    <a:pt x="7532" y="7618"/>
                    <a:pt x="7573" y="7538"/>
                  </a:cubicBezTo>
                  <a:lnTo>
                    <a:pt x="7573" y="7538"/>
                  </a:lnTo>
                  <a:cubicBezTo>
                    <a:pt x="7687" y="7423"/>
                    <a:pt x="7835" y="7275"/>
                    <a:pt x="7920" y="7191"/>
                  </a:cubicBezTo>
                  <a:lnTo>
                    <a:pt x="8140" y="7081"/>
                  </a:lnTo>
                  <a:cubicBezTo>
                    <a:pt x="8165" y="7046"/>
                    <a:pt x="8185" y="7019"/>
                    <a:pt x="8200" y="6997"/>
                  </a:cubicBezTo>
                  <a:lnTo>
                    <a:pt x="8200" y="6997"/>
                  </a:lnTo>
                  <a:cubicBezTo>
                    <a:pt x="8216" y="6988"/>
                    <a:pt x="8232" y="6980"/>
                    <a:pt x="8249" y="6971"/>
                  </a:cubicBezTo>
                  <a:cubicBezTo>
                    <a:pt x="8579" y="6751"/>
                    <a:pt x="9019" y="6531"/>
                    <a:pt x="9349" y="6311"/>
                  </a:cubicBezTo>
                  <a:cubicBezTo>
                    <a:pt x="10119" y="5871"/>
                    <a:pt x="10779" y="5211"/>
                    <a:pt x="10999" y="4331"/>
                  </a:cubicBezTo>
                  <a:cubicBezTo>
                    <a:pt x="11439" y="2461"/>
                    <a:pt x="10449" y="592"/>
                    <a:pt x="8579" y="42"/>
                  </a:cubicBezTo>
                  <a:cubicBezTo>
                    <a:pt x="8359" y="14"/>
                    <a:pt x="8133" y="0"/>
                    <a:pt x="790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9" name="Google Shape;2619;p44">
              <a:extLst>
                <a:ext uri="{FF2B5EF4-FFF2-40B4-BE49-F238E27FC236}">
                  <a16:creationId xmlns:a16="http://schemas.microsoft.com/office/drawing/2014/main" id="{00EF0EC2-BA73-B748-54CC-D816CB291D5A}"/>
                </a:ext>
              </a:extLst>
            </p:cNvPr>
            <p:cNvSpPr/>
            <p:nvPr/>
          </p:nvSpPr>
          <p:spPr>
            <a:xfrm>
              <a:off x="6248975" y="3530600"/>
              <a:ext cx="482450" cy="509275"/>
            </a:xfrm>
            <a:custGeom>
              <a:avLst/>
              <a:gdLst/>
              <a:ahLst/>
              <a:cxnLst/>
              <a:rect l="l" t="t" r="r" b="b"/>
              <a:pathLst>
                <a:path w="19298" h="20371" extrusionOk="0">
                  <a:moveTo>
                    <a:pt x="9018" y="11962"/>
                  </a:moveTo>
                  <a:lnTo>
                    <a:pt x="9018" y="11962"/>
                  </a:lnTo>
                  <a:cubicBezTo>
                    <a:pt x="9055" y="12068"/>
                    <a:pt x="9086" y="12157"/>
                    <a:pt x="9082" y="12157"/>
                  </a:cubicBezTo>
                  <a:cubicBezTo>
                    <a:pt x="9080" y="12157"/>
                    <a:pt x="9062" y="12116"/>
                    <a:pt x="9020" y="12011"/>
                  </a:cubicBezTo>
                  <a:cubicBezTo>
                    <a:pt x="9020" y="11994"/>
                    <a:pt x="9019" y="11978"/>
                    <a:pt x="9018" y="11962"/>
                  </a:cubicBezTo>
                  <a:close/>
                  <a:moveTo>
                    <a:pt x="12437" y="1"/>
                  </a:moveTo>
                  <a:cubicBezTo>
                    <a:pt x="11188" y="1"/>
                    <a:pt x="9939" y="198"/>
                    <a:pt x="8690" y="573"/>
                  </a:cubicBezTo>
                  <a:cubicBezTo>
                    <a:pt x="2640" y="2772"/>
                    <a:pt x="1" y="9812"/>
                    <a:pt x="2970" y="15421"/>
                  </a:cubicBezTo>
                  <a:cubicBezTo>
                    <a:pt x="4070" y="17511"/>
                    <a:pt x="5720" y="19051"/>
                    <a:pt x="7810" y="19931"/>
                  </a:cubicBezTo>
                  <a:cubicBezTo>
                    <a:pt x="8323" y="20224"/>
                    <a:pt x="8934" y="20370"/>
                    <a:pt x="9545" y="20370"/>
                  </a:cubicBezTo>
                  <a:cubicBezTo>
                    <a:pt x="9851" y="20370"/>
                    <a:pt x="10156" y="20334"/>
                    <a:pt x="10450" y="20261"/>
                  </a:cubicBezTo>
                  <a:cubicBezTo>
                    <a:pt x="11330" y="20041"/>
                    <a:pt x="12099" y="19491"/>
                    <a:pt x="12539" y="18721"/>
                  </a:cubicBezTo>
                  <a:cubicBezTo>
                    <a:pt x="13309" y="17291"/>
                    <a:pt x="13089" y="14761"/>
                    <a:pt x="11330" y="13991"/>
                  </a:cubicBezTo>
                  <a:cubicBezTo>
                    <a:pt x="11000" y="13771"/>
                    <a:pt x="10670" y="13661"/>
                    <a:pt x="10340" y="13441"/>
                  </a:cubicBezTo>
                  <a:lnTo>
                    <a:pt x="10010" y="13221"/>
                  </a:lnTo>
                  <a:lnTo>
                    <a:pt x="10010" y="13221"/>
                  </a:lnTo>
                  <a:cubicBezTo>
                    <a:pt x="9762" y="12973"/>
                    <a:pt x="9653" y="12865"/>
                    <a:pt x="9460" y="12671"/>
                  </a:cubicBezTo>
                  <a:lnTo>
                    <a:pt x="9460" y="12671"/>
                  </a:lnTo>
                  <a:lnTo>
                    <a:pt x="9350" y="12451"/>
                  </a:lnTo>
                  <a:cubicBezTo>
                    <a:pt x="9194" y="12295"/>
                    <a:pt x="9093" y="12084"/>
                    <a:pt x="9009" y="11896"/>
                  </a:cubicBezTo>
                  <a:lnTo>
                    <a:pt x="9009" y="11896"/>
                  </a:lnTo>
                  <a:cubicBezTo>
                    <a:pt x="8990" y="11805"/>
                    <a:pt x="8950" y="11730"/>
                    <a:pt x="8902" y="11646"/>
                  </a:cubicBezTo>
                  <a:lnTo>
                    <a:pt x="8902" y="11646"/>
                  </a:lnTo>
                  <a:cubicBezTo>
                    <a:pt x="8910" y="11666"/>
                    <a:pt x="8921" y="11696"/>
                    <a:pt x="8935" y="11733"/>
                  </a:cubicBezTo>
                  <a:lnTo>
                    <a:pt x="8935" y="11733"/>
                  </a:lnTo>
                  <a:cubicBezTo>
                    <a:pt x="8927" y="11715"/>
                    <a:pt x="8918" y="11698"/>
                    <a:pt x="8910" y="11681"/>
                  </a:cubicBezTo>
                  <a:cubicBezTo>
                    <a:pt x="8902" y="11657"/>
                    <a:pt x="8897" y="11642"/>
                    <a:pt x="8894" y="11633"/>
                  </a:cubicBezTo>
                  <a:lnTo>
                    <a:pt x="8894" y="11633"/>
                  </a:lnTo>
                  <a:cubicBezTo>
                    <a:pt x="8897" y="11637"/>
                    <a:pt x="8899" y="11642"/>
                    <a:pt x="8902" y="11646"/>
                  </a:cubicBezTo>
                  <a:lnTo>
                    <a:pt x="8902" y="11646"/>
                  </a:lnTo>
                  <a:cubicBezTo>
                    <a:pt x="8896" y="11632"/>
                    <a:pt x="8893" y="11623"/>
                    <a:pt x="8892" y="11623"/>
                  </a:cubicBezTo>
                  <a:lnTo>
                    <a:pt x="8892" y="11623"/>
                  </a:lnTo>
                  <a:cubicBezTo>
                    <a:pt x="8892" y="11623"/>
                    <a:pt x="8892" y="11626"/>
                    <a:pt x="8894" y="11633"/>
                  </a:cubicBezTo>
                  <a:lnTo>
                    <a:pt x="8894" y="11633"/>
                  </a:lnTo>
                  <a:cubicBezTo>
                    <a:pt x="8865" y="11581"/>
                    <a:pt x="8832" y="11526"/>
                    <a:pt x="8800" y="11461"/>
                  </a:cubicBezTo>
                  <a:cubicBezTo>
                    <a:pt x="8800" y="11395"/>
                    <a:pt x="8800" y="11318"/>
                    <a:pt x="8797" y="11237"/>
                  </a:cubicBezTo>
                  <a:lnTo>
                    <a:pt x="8797" y="11237"/>
                  </a:lnTo>
                  <a:cubicBezTo>
                    <a:pt x="8818" y="11349"/>
                    <a:pt x="8826" y="11393"/>
                    <a:pt x="8827" y="11393"/>
                  </a:cubicBezTo>
                  <a:cubicBezTo>
                    <a:pt x="8829" y="11393"/>
                    <a:pt x="8800" y="11193"/>
                    <a:pt x="8800" y="11021"/>
                  </a:cubicBezTo>
                  <a:cubicBezTo>
                    <a:pt x="8690" y="10692"/>
                    <a:pt x="8800" y="10692"/>
                    <a:pt x="8800" y="10472"/>
                  </a:cubicBezTo>
                  <a:lnTo>
                    <a:pt x="8800" y="9592"/>
                  </a:lnTo>
                  <a:cubicBezTo>
                    <a:pt x="8798" y="9618"/>
                    <a:pt x="8796" y="9643"/>
                    <a:pt x="8794" y="9667"/>
                  </a:cubicBezTo>
                  <a:lnTo>
                    <a:pt x="8794" y="9667"/>
                  </a:lnTo>
                  <a:cubicBezTo>
                    <a:pt x="8798" y="9594"/>
                    <a:pt x="8800" y="9529"/>
                    <a:pt x="8800" y="9482"/>
                  </a:cubicBezTo>
                  <a:cubicBezTo>
                    <a:pt x="8855" y="9317"/>
                    <a:pt x="8910" y="9179"/>
                    <a:pt x="8965" y="9042"/>
                  </a:cubicBezTo>
                  <a:lnTo>
                    <a:pt x="8965" y="9042"/>
                  </a:lnTo>
                  <a:cubicBezTo>
                    <a:pt x="8992" y="9014"/>
                    <a:pt x="9020" y="8987"/>
                    <a:pt x="9020" y="8932"/>
                  </a:cubicBezTo>
                  <a:lnTo>
                    <a:pt x="9240" y="8492"/>
                  </a:lnTo>
                  <a:cubicBezTo>
                    <a:pt x="9380" y="8282"/>
                    <a:pt x="9697" y="7894"/>
                    <a:pt x="9684" y="7894"/>
                  </a:cubicBezTo>
                  <a:lnTo>
                    <a:pt x="9684" y="7894"/>
                  </a:lnTo>
                  <a:cubicBezTo>
                    <a:pt x="9678" y="7894"/>
                    <a:pt x="9599" y="7979"/>
                    <a:pt x="9396" y="8207"/>
                  </a:cubicBezTo>
                  <a:lnTo>
                    <a:pt x="9396" y="8207"/>
                  </a:lnTo>
                  <a:cubicBezTo>
                    <a:pt x="9526" y="8045"/>
                    <a:pt x="9628" y="7883"/>
                    <a:pt x="9790" y="7722"/>
                  </a:cubicBezTo>
                  <a:lnTo>
                    <a:pt x="10230" y="7392"/>
                  </a:lnTo>
                  <a:cubicBezTo>
                    <a:pt x="10240" y="7382"/>
                    <a:pt x="10249" y="7373"/>
                    <a:pt x="10256" y="7365"/>
                  </a:cubicBezTo>
                  <a:lnTo>
                    <a:pt x="10256" y="7365"/>
                  </a:lnTo>
                  <a:cubicBezTo>
                    <a:pt x="10378" y="7293"/>
                    <a:pt x="10508" y="7213"/>
                    <a:pt x="10625" y="7146"/>
                  </a:cubicBezTo>
                  <a:lnTo>
                    <a:pt x="10625" y="7146"/>
                  </a:lnTo>
                  <a:lnTo>
                    <a:pt x="11110" y="6952"/>
                  </a:lnTo>
                  <a:lnTo>
                    <a:pt x="11571" y="6860"/>
                  </a:lnTo>
                  <a:lnTo>
                    <a:pt x="11571" y="6860"/>
                  </a:lnTo>
                  <a:cubicBezTo>
                    <a:pt x="11503" y="6868"/>
                    <a:pt x="11448" y="6874"/>
                    <a:pt x="11429" y="6874"/>
                  </a:cubicBezTo>
                  <a:cubicBezTo>
                    <a:pt x="11406" y="6874"/>
                    <a:pt x="11433" y="6865"/>
                    <a:pt x="11550" y="6842"/>
                  </a:cubicBezTo>
                  <a:lnTo>
                    <a:pt x="11660" y="6842"/>
                  </a:lnTo>
                  <a:lnTo>
                    <a:pt x="11571" y="6860"/>
                  </a:lnTo>
                  <a:lnTo>
                    <a:pt x="11571" y="6860"/>
                  </a:lnTo>
                  <a:cubicBezTo>
                    <a:pt x="11615" y="6854"/>
                    <a:pt x="11665" y="6848"/>
                    <a:pt x="11715" y="6842"/>
                  </a:cubicBezTo>
                  <a:lnTo>
                    <a:pt x="12649" y="6842"/>
                  </a:lnTo>
                  <a:cubicBezTo>
                    <a:pt x="12979" y="6842"/>
                    <a:pt x="13199" y="6952"/>
                    <a:pt x="13419" y="6952"/>
                  </a:cubicBezTo>
                  <a:cubicBezTo>
                    <a:pt x="13820" y="7069"/>
                    <a:pt x="14199" y="7123"/>
                    <a:pt x="14554" y="7123"/>
                  </a:cubicBezTo>
                  <a:cubicBezTo>
                    <a:pt x="18193" y="7123"/>
                    <a:pt x="19298" y="1455"/>
                    <a:pt x="15289" y="353"/>
                  </a:cubicBezTo>
                  <a:cubicBezTo>
                    <a:pt x="14338" y="115"/>
                    <a:pt x="13388" y="1"/>
                    <a:pt x="1243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0" name="Google Shape;2620;p44">
              <a:extLst>
                <a:ext uri="{FF2B5EF4-FFF2-40B4-BE49-F238E27FC236}">
                  <a16:creationId xmlns:a16="http://schemas.microsoft.com/office/drawing/2014/main" id="{3CB29131-552A-DFA3-E675-88EAC05E7FC4}"/>
                </a:ext>
              </a:extLst>
            </p:cNvPr>
            <p:cNvSpPr/>
            <p:nvPr/>
          </p:nvSpPr>
          <p:spPr>
            <a:xfrm>
              <a:off x="6961150" y="3530125"/>
              <a:ext cx="409750" cy="509975"/>
            </a:xfrm>
            <a:custGeom>
              <a:avLst/>
              <a:gdLst/>
              <a:ahLst/>
              <a:cxnLst/>
              <a:rect l="l" t="t" r="r" b="b"/>
              <a:pathLst>
                <a:path w="16390" h="20399" extrusionOk="0">
                  <a:moveTo>
                    <a:pt x="7822" y="7234"/>
                  </a:moveTo>
                  <a:cubicBezTo>
                    <a:pt x="7767" y="7274"/>
                    <a:pt x="7722" y="7301"/>
                    <a:pt x="7700" y="7301"/>
                  </a:cubicBezTo>
                  <a:cubicBezTo>
                    <a:pt x="7745" y="7279"/>
                    <a:pt x="7785" y="7256"/>
                    <a:pt x="7822" y="7234"/>
                  </a:cubicBezTo>
                  <a:close/>
                  <a:moveTo>
                    <a:pt x="7186" y="8081"/>
                  </a:moveTo>
                  <a:cubicBezTo>
                    <a:pt x="7174" y="8081"/>
                    <a:pt x="7040" y="8331"/>
                    <a:pt x="7040" y="8401"/>
                  </a:cubicBezTo>
                  <a:cubicBezTo>
                    <a:pt x="7160" y="8162"/>
                    <a:pt x="7192" y="8081"/>
                    <a:pt x="7186" y="8081"/>
                  </a:cubicBezTo>
                  <a:close/>
                  <a:moveTo>
                    <a:pt x="6846" y="9553"/>
                  </a:moveTo>
                  <a:cubicBezTo>
                    <a:pt x="6836" y="9609"/>
                    <a:pt x="6828" y="9646"/>
                    <a:pt x="6824" y="9646"/>
                  </a:cubicBezTo>
                  <a:cubicBezTo>
                    <a:pt x="6821" y="9646"/>
                    <a:pt x="6820" y="9635"/>
                    <a:pt x="6820" y="9611"/>
                  </a:cubicBezTo>
                  <a:cubicBezTo>
                    <a:pt x="6831" y="9590"/>
                    <a:pt x="6839" y="9571"/>
                    <a:pt x="6846" y="9553"/>
                  </a:cubicBezTo>
                  <a:close/>
                  <a:moveTo>
                    <a:pt x="7428" y="11948"/>
                  </a:moveTo>
                  <a:cubicBezTo>
                    <a:pt x="7431" y="11948"/>
                    <a:pt x="7472" y="12002"/>
                    <a:pt x="7525" y="12076"/>
                  </a:cubicBezTo>
                  <a:lnTo>
                    <a:pt x="7525" y="12076"/>
                  </a:lnTo>
                  <a:lnTo>
                    <a:pt x="7480" y="12030"/>
                  </a:lnTo>
                  <a:cubicBezTo>
                    <a:pt x="7441" y="11972"/>
                    <a:pt x="7426" y="11948"/>
                    <a:pt x="7428" y="11948"/>
                  </a:cubicBezTo>
                  <a:close/>
                  <a:moveTo>
                    <a:pt x="9643" y="13472"/>
                  </a:moveTo>
                  <a:cubicBezTo>
                    <a:pt x="9729" y="13472"/>
                    <a:pt x="9936" y="13497"/>
                    <a:pt x="10340" y="13570"/>
                  </a:cubicBezTo>
                  <a:lnTo>
                    <a:pt x="10010" y="13570"/>
                  </a:lnTo>
                  <a:cubicBezTo>
                    <a:pt x="9790" y="13570"/>
                    <a:pt x="9472" y="13472"/>
                    <a:pt x="9643" y="13472"/>
                  </a:cubicBezTo>
                  <a:close/>
                  <a:moveTo>
                    <a:pt x="7904" y="0"/>
                  </a:moveTo>
                  <a:cubicBezTo>
                    <a:pt x="7219" y="0"/>
                    <a:pt x="6518" y="124"/>
                    <a:pt x="5940" y="372"/>
                  </a:cubicBezTo>
                  <a:lnTo>
                    <a:pt x="6050" y="482"/>
                  </a:lnTo>
                  <a:cubicBezTo>
                    <a:pt x="2311" y="2131"/>
                    <a:pt x="1" y="5871"/>
                    <a:pt x="1" y="9941"/>
                  </a:cubicBezTo>
                  <a:cubicBezTo>
                    <a:pt x="1" y="13900"/>
                    <a:pt x="2201" y="17420"/>
                    <a:pt x="5720" y="19290"/>
                  </a:cubicBezTo>
                  <a:cubicBezTo>
                    <a:pt x="7301" y="20008"/>
                    <a:pt x="9023" y="20398"/>
                    <a:pt x="10763" y="20398"/>
                  </a:cubicBezTo>
                  <a:cubicBezTo>
                    <a:pt x="11686" y="20398"/>
                    <a:pt x="12614" y="20288"/>
                    <a:pt x="13529" y="20060"/>
                  </a:cubicBezTo>
                  <a:cubicBezTo>
                    <a:pt x="15399" y="19510"/>
                    <a:pt x="16389" y="17640"/>
                    <a:pt x="15949" y="15770"/>
                  </a:cubicBezTo>
                  <a:cubicBezTo>
                    <a:pt x="15481" y="14273"/>
                    <a:pt x="14058" y="13253"/>
                    <a:pt x="12492" y="13253"/>
                  </a:cubicBezTo>
                  <a:cubicBezTo>
                    <a:pt x="12218" y="13253"/>
                    <a:pt x="11939" y="13285"/>
                    <a:pt x="11660" y="13350"/>
                  </a:cubicBezTo>
                  <a:lnTo>
                    <a:pt x="11110" y="13570"/>
                  </a:lnTo>
                  <a:lnTo>
                    <a:pt x="10340" y="13570"/>
                  </a:lnTo>
                  <a:lnTo>
                    <a:pt x="9790" y="13460"/>
                  </a:lnTo>
                  <a:cubicBezTo>
                    <a:pt x="9570" y="13387"/>
                    <a:pt x="9350" y="13314"/>
                    <a:pt x="9130" y="13240"/>
                  </a:cubicBezTo>
                  <a:lnTo>
                    <a:pt x="9130" y="13240"/>
                  </a:lnTo>
                  <a:lnTo>
                    <a:pt x="8690" y="13020"/>
                  </a:lnTo>
                  <a:lnTo>
                    <a:pt x="8360" y="12800"/>
                  </a:lnTo>
                  <a:lnTo>
                    <a:pt x="8252" y="12746"/>
                  </a:lnTo>
                  <a:lnTo>
                    <a:pt x="8252" y="12746"/>
                  </a:lnTo>
                  <a:cubicBezTo>
                    <a:pt x="8021" y="12571"/>
                    <a:pt x="7986" y="12536"/>
                    <a:pt x="7810" y="12360"/>
                  </a:cubicBezTo>
                  <a:lnTo>
                    <a:pt x="7700" y="12250"/>
                  </a:lnTo>
                  <a:lnTo>
                    <a:pt x="7700" y="12250"/>
                  </a:lnTo>
                  <a:cubicBezTo>
                    <a:pt x="7700" y="12250"/>
                    <a:pt x="7700" y="12250"/>
                    <a:pt x="7700" y="12250"/>
                  </a:cubicBezTo>
                  <a:cubicBezTo>
                    <a:pt x="7590" y="12140"/>
                    <a:pt x="7370" y="11700"/>
                    <a:pt x="7260" y="11480"/>
                  </a:cubicBezTo>
                  <a:cubicBezTo>
                    <a:pt x="7258" y="11479"/>
                    <a:pt x="7257" y="11477"/>
                    <a:pt x="7255" y="11476"/>
                  </a:cubicBezTo>
                  <a:lnTo>
                    <a:pt x="7255" y="11476"/>
                  </a:lnTo>
                  <a:cubicBezTo>
                    <a:pt x="7247" y="11404"/>
                    <a:pt x="7222" y="11332"/>
                    <a:pt x="7150" y="11260"/>
                  </a:cubicBezTo>
                  <a:lnTo>
                    <a:pt x="7150" y="11260"/>
                  </a:lnTo>
                  <a:cubicBezTo>
                    <a:pt x="7127" y="11193"/>
                    <a:pt x="7105" y="11125"/>
                    <a:pt x="7067" y="11072"/>
                  </a:cubicBezTo>
                  <a:lnTo>
                    <a:pt x="7067" y="11072"/>
                  </a:lnTo>
                  <a:cubicBezTo>
                    <a:pt x="6991" y="10878"/>
                    <a:pt x="6930" y="10654"/>
                    <a:pt x="6930" y="10491"/>
                  </a:cubicBezTo>
                  <a:cubicBezTo>
                    <a:pt x="6930" y="10427"/>
                    <a:pt x="6930" y="10381"/>
                    <a:pt x="6930" y="10381"/>
                  </a:cubicBezTo>
                  <a:lnTo>
                    <a:pt x="6930" y="9391"/>
                  </a:lnTo>
                  <a:lnTo>
                    <a:pt x="6930" y="8951"/>
                  </a:lnTo>
                  <a:cubicBezTo>
                    <a:pt x="6930" y="8951"/>
                    <a:pt x="6896" y="9220"/>
                    <a:pt x="6866" y="9423"/>
                  </a:cubicBezTo>
                  <a:lnTo>
                    <a:pt x="6866" y="9423"/>
                  </a:lnTo>
                  <a:cubicBezTo>
                    <a:pt x="6856" y="9371"/>
                    <a:pt x="6820" y="9344"/>
                    <a:pt x="6820" y="9281"/>
                  </a:cubicBezTo>
                  <a:cubicBezTo>
                    <a:pt x="6930" y="9061"/>
                    <a:pt x="6930" y="8731"/>
                    <a:pt x="7040" y="8401"/>
                  </a:cubicBezTo>
                  <a:lnTo>
                    <a:pt x="7040" y="8401"/>
                  </a:lnTo>
                  <a:cubicBezTo>
                    <a:pt x="6969" y="8615"/>
                    <a:pt x="6944" y="8690"/>
                    <a:pt x="6942" y="8690"/>
                  </a:cubicBezTo>
                  <a:cubicBezTo>
                    <a:pt x="6940" y="8690"/>
                    <a:pt x="7040" y="8365"/>
                    <a:pt x="7040" y="8291"/>
                  </a:cubicBezTo>
                  <a:cubicBezTo>
                    <a:pt x="7040" y="8181"/>
                    <a:pt x="7700" y="7521"/>
                    <a:pt x="7700" y="7411"/>
                  </a:cubicBezTo>
                  <a:lnTo>
                    <a:pt x="7700" y="7411"/>
                  </a:lnTo>
                  <a:lnTo>
                    <a:pt x="7920" y="7191"/>
                  </a:lnTo>
                  <a:lnTo>
                    <a:pt x="8140" y="7081"/>
                  </a:lnTo>
                  <a:cubicBezTo>
                    <a:pt x="8166" y="7046"/>
                    <a:pt x="8186" y="7019"/>
                    <a:pt x="8200" y="6997"/>
                  </a:cubicBezTo>
                  <a:lnTo>
                    <a:pt x="8200" y="6997"/>
                  </a:lnTo>
                  <a:cubicBezTo>
                    <a:pt x="8216" y="6988"/>
                    <a:pt x="8233" y="6980"/>
                    <a:pt x="8250" y="6971"/>
                  </a:cubicBezTo>
                  <a:cubicBezTo>
                    <a:pt x="8580" y="6751"/>
                    <a:pt x="9020" y="6531"/>
                    <a:pt x="9350" y="6311"/>
                  </a:cubicBezTo>
                  <a:cubicBezTo>
                    <a:pt x="10120" y="5871"/>
                    <a:pt x="10780" y="5211"/>
                    <a:pt x="11000" y="4331"/>
                  </a:cubicBezTo>
                  <a:cubicBezTo>
                    <a:pt x="11440" y="2461"/>
                    <a:pt x="10450" y="592"/>
                    <a:pt x="8580" y="42"/>
                  </a:cubicBezTo>
                  <a:cubicBezTo>
                    <a:pt x="8360" y="14"/>
                    <a:pt x="8133" y="0"/>
                    <a:pt x="790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1" name="Google Shape;2621;p44">
              <a:extLst>
                <a:ext uri="{FF2B5EF4-FFF2-40B4-BE49-F238E27FC236}">
                  <a16:creationId xmlns:a16="http://schemas.microsoft.com/office/drawing/2014/main" id="{5E683A87-A212-E21F-DAE0-9A08383D5012}"/>
                </a:ext>
              </a:extLst>
            </p:cNvPr>
            <p:cNvSpPr/>
            <p:nvPr/>
          </p:nvSpPr>
          <p:spPr>
            <a:xfrm>
              <a:off x="238125" y="1559625"/>
              <a:ext cx="409725" cy="509600"/>
            </a:xfrm>
            <a:custGeom>
              <a:avLst/>
              <a:gdLst/>
              <a:ahLst/>
              <a:cxnLst/>
              <a:rect l="l" t="t" r="r" b="b"/>
              <a:pathLst>
                <a:path w="16389" h="20384" extrusionOk="0">
                  <a:moveTo>
                    <a:pt x="8094" y="7019"/>
                  </a:moveTo>
                  <a:lnTo>
                    <a:pt x="8094" y="7019"/>
                  </a:lnTo>
                  <a:cubicBezTo>
                    <a:pt x="8030" y="7061"/>
                    <a:pt x="7973" y="7107"/>
                    <a:pt x="7913" y="7161"/>
                  </a:cubicBezTo>
                  <a:lnTo>
                    <a:pt x="7913" y="7161"/>
                  </a:lnTo>
                  <a:cubicBezTo>
                    <a:pt x="7907" y="7172"/>
                    <a:pt x="7901" y="7183"/>
                    <a:pt x="7895" y="7194"/>
                  </a:cubicBezTo>
                  <a:lnTo>
                    <a:pt x="7895" y="7194"/>
                  </a:lnTo>
                  <a:cubicBezTo>
                    <a:pt x="7965" y="7132"/>
                    <a:pt x="8039" y="7068"/>
                    <a:pt x="8094" y="7019"/>
                  </a:cubicBezTo>
                  <a:close/>
                  <a:moveTo>
                    <a:pt x="7039" y="8469"/>
                  </a:moveTo>
                  <a:lnTo>
                    <a:pt x="7039" y="8469"/>
                  </a:lnTo>
                  <a:cubicBezTo>
                    <a:pt x="7006" y="8536"/>
                    <a:pt x="6983" y="8612"/>
                    <a:pt x="6964" y="8695"/>
                  </a:cubicBezTo>
                  <a:lnTo>
                    <a:pt x="6964" y="8695"/>
                  </a:lnTo>
                  <a:cubicBezTo>
                    <a:pt x="6979" y="8650"/>
                    <a:pt x="7003" y="8577"/>
                    <a:pt x="7039" y="8469"/>
                  </a:cubicBezTo>
                  <a:close/>
                  <a:moveTo>
                    <a:pt x="8202" y="12821"/>
                  </a:moveTo>
                  <a:cubicBezTo>
                    <a:pt x="8221" y="12837"/>
                    <a:pt x="8242" y="12853"/>
                    <a:pt x="8263" y="12869"/>
                  </a:cubicBezTo>
                  <a:lnTo>
                    <a:pt x="8263" y="12869"/>
                  </a:lnTo>
                  <a:cubicBezTo>
                    <a:pt x="8258" y="12869"/>
                    <a:pt x="8254" y="12869"/>
                    <a:pt x="8249" y="12869"/>
                  </a:cubicBezTo>
                  <a:lnTo>
                    <a:pt x="8202" y="12821"/>
                  </a:lnTo>
                  <a:close/>
                  <a:moveTo>
                    <a:pt x="8671" y="13146"/>
                  </a:moveTo>
                  <a:cubicBezTo>
                    <a:pt x="8676" y="13146"/>
                    <a:pt x="8813" y="13197"/>
                    <a:pt x="8954" y="13250"/>
                  </a:cubicBezTo>
                  <a:lnTo>
                    <a:pt x="8954" y="13250"/>
                  </a:lnTo>
                  <a:cubicBezTo>
                    <a:pt x="8902" y="13233"/>
                    <a:pt x="8851" y="13216"/>
                    <a:pt x="8799" y="13199"/>
                  </a:cubicBezTo>
                  <a:cubicBezTo>
                    <a:pt x="8704" y="13161"/>
                    <a:pt x="8668" y="13146"/>
                    <a:pt x="8671" y="13146"/>
                  </a:cubicBezTo>
                  <a:close/>
                  <a:moveTo>
                    <a:pt x="7675" y="0"/>
                  </a:moveTo>
                  <a:cubicBezTo>
                    <a:pt x="7064" y="0"/>
                    <a:pt x="6453" y="147"/>
                    <a:pt x="5939" y="440"/>
                  </a:cubicBezTo>
                  <a:lnTo>
                    <a:pt x="6049" y="440"/>
                  </a:lnTo>
                  <a:cubicBezTo>
                    <a:pt x="2310" y="2090"/>
                    <a:pt x="0" y="5829"/>
                    <a:pt x="0" y="9899"/>
                  </a:cubicBezTo>
                  <a:cubicBezTo>
                    <a:pt x="0" y="13859"/>
                    <a:pt x="2200" y="17488"/>
                    <a:pt x="5719" y="19248"/>
                  </a:cubicBezTo>
                  <a:cubicBezTo>
                    <a:pt x="7252" y="20014"/>
                    <a:pt x="8917" y="20383"/>
                    <a:pt x="10603" y="20383"/>
                  </a:cubicBezTo>
                  <a:cubicBezTo>
                    <a:pt x="11578" y="20383"/>
                    <a:pt x="12561" y="20260"/>
                    <a:pt x="13529" y="20018"/>
                  </a:cubicBezTo>
                  <a:cubicBezTo>
                    <a:pt x="15398" y="19578"/>
                    <a:pt x="16388" y="17598"/>
                    <a:pt x="15948" y="15838"/>
                  </a:cubicBezTo>
                  <a:cubicBezTo>
                    <a:pt x="15486" y="14265"/>
                    <a:pt x="14089" y="13315"/>
                    <a:pt x="12544" y="13315"/>
                  </a:cubicBezTo>
                  <a:cubicBezTo>
                    <a:pt x="12252" y="13315"/>
                    <a:pt x="11955" y="13349"/>
                    <a:pt x="11659" y="13419"/>
                  </a:cubicBezTo>
                  <a:cubicBezTo>
                    <a:pt x="11549" y="13419"/>
                    <a:pt x="11329" y="13529"/>
                    <a:pt x="11109" y="13529"/>
                  </a:cubicBezTo>
                  <a:lnTo>
                    <a:pt x="10229" y="13529"/>
                  </a:lnTo>
                  <a:cubicBezTo>
                    <a:pt x="10152" y="13521"/>
                    <a:pt x="10084" y="13514"/>
                    <a:pt x="10022" y="13509"/>
                  </a:cubicBezTo>
                  <a:lnTo>
                    <a:pt x="10022" y="13509"/>
                  </a:lnTo>
                  <a:cubicBezTo>
                    <a:pt x="10105" y="13529"/>
                    <a:pt x="10167" y="13529"/>
                    <a:pt x="10229" y="13529"/>
                  </a:cubicBezTo>
                  <a:lnTo>
                    <a:pt x="10009" y="13529"/>
                  </a:lnTo>
                  <a:cubicBezTo>
                    <a:pt x="9789" y="13529"/>
                    <a:pt x="9471" y="13480"/>
                    <a:pt x="9610" y="13480"/>
                  </a:cubicBezTo>
                  <a:cubicBezTo>
                    <a:pt x="9665" y="13480"/>
                    <a:pt x="9791" y="13487"/>
                    <a:pt x="10022" y="13509"/>
                  </a:cubicBezTo>
                  <a:lnTo>
                    <a:pt x="10022" y="13509"/>
                  </a:lnTo>
                  <a:cubicBezTo>
                    <a:pt x="9959" y="13493"/>
                    <a:pt x="9885" y="13466"/>
                    <a:pt x="9789" y="13419"/>
                  </a:cubicBezTo>
                  <a:cubicBezTo>
                    <a:pt x="9562" y="13419"/>
                    <a:pt x="9336" y="13367"/>
                    <a:pt x="9109" y="13298"/>
                  </a:cubicBezTo>
                  <a:lnTo>
                    <a:pt x="9109" y="13298"/>
                  </a:lnTo>
                  <a:lnTo>
                    <a:pt x="8689" y="13089"/>
                  </a:lnTo>
                  <a:cubicBezTo>
                    <a:pt x="8602" y="13001"/>
                    <a:pt x="8514" y="12914"/>
                    <a:pt x="8372" y="12882"/>
                  </a:cubicBezTo>
                  <a:lnTo>
                    <a:pt x="8372" y="12882"/>
                  </a:lnTo>
                  <a:cubicBezTo>
                    <a:pt x="8028" y="12538"/>
                    <a:pt x="8012" y="12530"/>
                    <a:pt x="7809" y="12429"/>
                  </a:cubicBezTo>
                  <a:lnTo>
                    <a:pt x="7738" y="12334"/>
                  </a:lnTo>
                  <a:lnTo>
                    <a:pt x="7738" y="12334"/>
                  </a:lnTo>
                  <a:cubicBezTo>
                    <a:pt x="7717" y="12297"/>
                    <a:pt x="7699" y="12253"/>
                    <a:pt x="7699" y="12209"/>
                  </a:cubicBezTo>
                  <a:cubicBezTo>
                    <a:pt x="7589" y="12209"/>
                    <a:pt x="7369" y="11769"/>
                    <a:pt x="7259" y="11549"/>
                  </a:cubicBezTo>
                  <a:cubicBezTo>
                    <a:pt x="7259" y="11549"/>
                    <a:pt x="7259" y="11458"/>
                    <a:pt x="7177" y="11359"/>
                  </a:cubicBezTo>
                  <a:lnTo>
                    <a:pt x="7177" y="11359"/>
                  </a:lnTo>
                  <a:cubicBezTo>
                    <a:pt x="7150" y="11290"/>
                    <a:pt x="7130" y="11234"/>
                    <a:pt x="7099" y="11184"/>
                  </a:cubicBezTo>
                  <a:lnTo>
                    <a:pt x="7099" y="11184"/>
                  </a:lnTo>
                  <a:cubicBezTo>
                    <a:pt x="7008" y="10929"/>
                    <a:pt x="6929" y="10728"/>
                    <a:pt x="6929" y="10449"/>
                  </a:cubicBezTo>
                  <a:cubicBezTo>
                    <a:pt x="6929" y="10415"/>
                    <a:pt x="6929" y="10377"/>
                    <a:pt x="6929" y="10339"/>
                  </a:cubicBezTo>
                  <a:cubicBezTo>
                    <a:pt x="6929" y="10009"/>
                    <a:pt x="6929" y="9789"/>
                    <a:pt x="6929" y="9459"/>
                  </a:cubicBezTo>
                  <a:lnTo>
                    <a:pt x="6929" y="9019"/>
                  </a:lnTo>
                  <a:cubicBezTo>
                    <a:pt x="6929" y="9019"/>
                    <a:pt x="6851" y="9643"/>
                    <a:pt x="6827" y="9643"/>
                  </a:cubicBezTo>
                  <a:cubicBezTo>
                    <a:pt x="6822" y="9643"/>
                    <a:pt x="6819" y="9621"/>
                    <a:pt x="6819" y="9569"/>
                  </a:cubicBezTo>
                  <a:cubicBezTo>
                    <a:pt x="6929" y="9349"/>
                    <a:pt x="6819" y="9459"/>
                    <a:pt x="6819" y="9349"/>
                  </a:cubicBezTo>
                  <a:cubicBezTo>
                    <a:pt x="6896" y="9119"/>
                    <a:pt x="6919" y="8888"/>
                    <a:pt x="6964" y="8695"/>
                  </a:cubicBezTo>
                  <a:lnTo>
                    <a:pt x="6964" y="8695"/>
                  </a:lnTo>
                  <a:cubicBezTo>
                    <a:pt x="6949" y="8740"/>
                    <a:pt x="6942" y="8758"/>
                    <a:pt x="6942" y="8758"/>
                  </a:cubicBezTo>
                  <a:cubicBezTo>
                    <a:pt x="6939" y="8758"/>
                    <a:pt x="7039" y="8433"/>
                    <a:pt x="7039" y="8359"/>
                  </a:cubicBezTo>
                  <a:cubicBezTo>
                    <a:pt x="7039" y="8306"/>
                    <a:pt x="7078" y="8233"/>
                    <a:pt x="7135" y="8150"/>
                  </a:cubicBezTo>
                  <a:lnTo>
                    <a:pt x="7135" y="8150"/>
                  </a:lnTo>
                  <a:cubicBezTo>
                    <a:pt x="7093" y="8238"/>
                    <a:pt x="7039" y="8380"/>
                    <a:pt x="7039" y="8469"/>
                  </a:cubicBezTo>
                  <a:cubicBezTo>
                    <a:pt x="7146" y="8220"/>
                    <a:pt x="7184" y="8109"/>
                    <a:pt x="7186" y="8081"/>
                  </a:cubicBezTo>
                  <a:lnTo>
                    <a:pt x="7186" y="8081"/>
                  </a:lnTo>
                  <a:cubicBezTo>
                    <a:pt x="7168" y="8104"/>
                    <a:pt x="7151" y="8128"/>
                    <a:pt x="7135" y="8150"/>
                  </a:cubicBezTo>
                  <a:lnTo>
                    <a:pt x="7135" y="8150"/>
                  </a:lnTo>
                  <a:cubicBezTo>
                    <a:pt x="7158" y="8104"/>
                    <a:pt x="7177" y="8073"/>
                    <a:pt x="7184" y="8073"/>
                  </a:cubicBezTo>
                  <a:cubicBezTo>
                    <a:pt x="7185" y="8073"/>
                    <a:pt x="7186" y="8075"/>
                    <a:pt x="7186" y="8081"/>
                  </a:cubicBezTo>
                  <a:lnTo>
                    <a:pt x="7186" y="8081"/>
                  </a:lnTo>
                  <a:cubicBezTo>
                    <a:pt x="7330" y="7889"/>
                    <a:pt x="7536" y="7661"/>
                    <a:pt x="7589" y="7497"/>
                  </a:cubicBezTo>
                  <a:lnTo>
                    <a:pt x="7589" y="7497"/>
                  </a:lnTo>
                  <a:cubicBezTo>
                    <a:pt x="7690" y="7420"/>
                    <a:pt x="7813" y="7329"/>
                    <a:pt x="7895" y="7194"/>
                  </a:cubicBezTo>
                  <a:lnTo>
                    <a:pt x="7895" y="7194"/>
                  </a:lnTo>
                  <a:cubicBezTo>
                    <a:pt x="7810" y="7268"/>
                    <a:pt x="7731" y="7337"/>
                    <a:pt x="7699" y="7369"/>
                  </a:cubicBezTo>
                  <a:cubicBezTo>
                    <a:pt x="7782" y="7286"/>
                    <a:pt x="7849" y="7219"/>
                    <a:pt x="7913" y="7161"/>
                  </a:cubicBezTo>
                  <a:lnTo>
                    <a:pt x="7913" y="7161"/>
                  </a:lnTo>
                  <a:cubicBezTo>
                    <a:pt x="7915" y="7157"/>
                    <a:pt x="7917" y="7153"/>
                    <a:pt x="7919" y="7149"/>
                  </a:cubicBezTo>
                  <a:lnTo>
                    <a:pt x="8029" y="7039"/>
                  </a:lnTo>
                  <a:cubicBezTo>
                    <a:pt x="8128" y="6965"/>
                    <a:pt x="8172" y="6935"/>
                    <a:pt x="8178" y="6935"/>
                  </a:cubicBezTo>
                  <a:cubicBezTo>
                    <a:pt x="8185" y="6935"/>
                    <a:pt x="8149" y="6969"/>
                    <a:pt x="8094" y="7019"/>
                  </a:cubicBezTo>
                  <a:lnTo>
                    <a:pt x="8094" y="7019"/>
                  </a:lnTo>
                  <a:cubicBezTo>
                    <a:pt x="8140" y="6987"/>
                    <a:pt x="8191" y="6958"/>
                    <a:pt x="8249" y="6929"/>
                  </a:cubicBezTo>
                  <a:cubicBezTo>
                    <a:pt x="8579" y="6709"/>
                    <a:pt x="9019" y="6489"/>
                    <a:pt x="9349" y="6379"/>
                  </a:cubicBezTo>
                  <a:cubicBezTo>
                    <a:pt x="10119" y="5939"/>
                    <a:pt x="10779" y="5169"/>
                    <a:pt x="10999" y="4290"/>
                  </a:cubicBezTo>
                  <a:cubicBezTo>
                    <a:pt x="11439" y="2530"/>
                    <a:pt x="10449" y="550"/>
                    <a:pt x="8579" y="110"/>
                  </a:cubicBezTo>
                  <a:cubicBezTo>
                    <a:pt x="8286" y="37"/>
                    <a:pt x="7980" y="0"/>
                    <a:pt x="7675"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2" name="Google Shape;2622;p44">
              <a:extLst>
                <a:ext uri="{FF2B5EF4-FFF2-40B4-BE49-F238E27FC236}">
                  <a16:creationId xmlns:a16="http://schemas.microsoft.com/office/drawing/2014/main" id="{B2463B09-E00A-3A5F-6A94-06ACB47D8593}"/>
                </a:ext>
              </a:extLst>
            </p:cNvPr>
            <p:cNvSpPr/>
            <p:nvPr/>
          </p:nvSpPr>
          <p:spPr>
            <a:xfrm>
              <a:off x="884300" y="1559050"/>
              <a:ext cx="455550" cy="509275"/>
            </a:xfrm>
            <a:custGeom>
              <a:avLst/>
              <a:gdLst/>
              <a:ahLst/>
              <a:cxnLst/>
              <a:rect l="l" t="t" r="r" b="b"/>
              <a:pathLst>
                <a:path w="18222" h="20371" extrusionOk="0">
                  <a:moveTo>
                    <a:pt x="11549" y="6842"/>
                  </a:moveTo>
                  <a:cubicBezTo>
                    <a:pt x="11634" y="6842"/>
                    <a:pt x="11736" y="6859"/>
                    <a:pt x="11842" y="6879"/>
                  </a:cubicBezTo>
                  <a:lnTo>
                    <a:pt x="11842" y="6879"/>
                  </a:lnTo>
                  <a:cubicBezTo>
                    <a:pt x="11698" y="6859"/>
                    <a:pt x="11549" y="6842"/>
                    <a:pt x="11549" y="6842"/>
                  </a:cubicBezTo>
                  <a:close/>
                  <a:moveTo>
                    <a:pt x="7749" y="9143"/>
                  </a:moveTo>
                  <a:cubicBezTo>
                    <a:pt x="7716" y="9219"/>
                    <a:pt x="7689" y="9275"/>
                    <a:pt x="7680" y="9275"/>
                  </a:cubicBezTo>
                  <a:cubicBezTo>
                    <a:pt x="7673" y="9275"/>
                    <a:pt x="7677" y="9240"/>
                    <a:pt x="7699" y="9152"/>
                  </a:cubicBezTo>
                  <a:cubicBezTo>
                    <a:pt x="7719" y="9152"/>
                    <a:pt x="7736" y="9148"/>
                    <a:pt x="7749" y="9143"/>
                  </a:cubicBezTo>
                  <a:close/>
                  <a:moveTo>
                    <a:pt x="7589" y="10692"/>
                  </a:moveTo>
                  <a:cubicBezTo>
                    <a:pt x="7615" y="10785"/>
                    <a:pt x="7637" y="10869"/>
                    <a:pt x="7657" y="10944"/>
                  </a:cubicBezTo>
                  <a:lnTo>
                    <a:pt x="7657" y="10944"/>
                  </a:lnTo>
                  <a:cubicBezTo>
                    <a:pt x="7639" y="10862"/>
                    <a:pt x="7618" y="10777"/>
                    <a:pt x="7589" y="10692"/>
                  </a:cubicBezTo>
                  <a:close/>
                  <a:moveTo>
                    <a:pt x="7657" y="10944"/>
                  </a:moveTo>
                  <a:cubicBezTo>
                    <a:pt x="7693" y="11113"/>
                    <a:pt x="7714" y="11266"/>
                    <a:pt x="7754" y="11369"/>
                  </a:cubicBezTo>
                  <a:lnTo>
                    <a:pt x="7754" y="11369"/>
                  </a:lnTo>
                  <a:cubicBezTo>
                    <a:pt x="7740" y="11285"/>
                    <a:pt x="7709" y="11149"/>
                    <a:pt x="7657" y="10944"/>
                  </a:cubicBezTo>
                  <a:close/>
                  <a:moveTo>
                    <a:pt x="8429" y="12900"/>
                  </a:moveTo>
                  <a:lnTo>
                    <a:pt x="8429" y="12900"/>
                  </a:lnTo>
                  <a:cubicBezTo>
                    <a:pt x="8481" y="12977"/>
                    <a:pt x="8518" y="13034"/>
                    <a:pt x="8508" y="13034"/>
                  </a:cubicBezTo>
                  <a:cubicBezTo>
                    <a:pt x="8504" y="13034"/>
                    <a:pt x="8492" y="13024"/>
                    <a:pt x="8469" y="13002"/>
                  </a:cubicBezTo>
                  <a:lnTo>
                    <a:pt x="8429" y="12900"/>
                  </a:lnTo>
                  <a:close/>
                  <a:moveTo>
                    <a:pt x="11301" y="1"/>
                  </a:moveTo>
                  <a:cubicBezTo>
                    <a:pt x="10033" y="1"/>
                    <a:pt x="8776" y="198"/>
                    <a:pt x="7589" y="573"/>
                  </a:cubicBezTo>
                  <a:cubicBezTo>
                    <a:pt x="5500" y="1343"/>
                    <a:pt x="3740" y="2773"/>
                    <a:pt x="2420" y="4533"/>
                  </a:cubicBezTo>
                  <a:cubicBezTo>
                    <a:pt x="220" y="7832"/>
                    <a:pt x="0" y="12012"/>
                    <a:pt x="1760" y="15421"/>
                  </a:cubicBezTo>
                  <a:cubicBezTo>
                    <a:pt x="2860" y="17511"/>
                    <a:pt x="4620" y="19051"/>
                    <a:pt x="6710" y="19931"/>
                  </a:cubicBezTo>
                  <a:cubicBezTo>
                    <a:pt x="7223" y="20224"/>
                    <a:pt x="7785" y="20371"/>
                    <a:pt x="8396" y="20371"/>
                  </a:cubicBezTo>
                  <a:cubicBezTo>
                    <a:pt x="8702" y="20371"/>
                    <a:pt x="9019" y="20334"/>
                    <a:pt x="9349" y="20261"/>
                  </a:cubicBezTo>
                  <a:cubicBezTo>
                    <a:pt x="10119" y="20041"/>
                    <a:pt x="10889" y="19491"/>
                    <a:pt x="11329" y="18721"/>
                  </a:cubicBezTo>
                  <a:cubicBezTo>
                    <a:pt x="12099" y="17291"/>
                    <a:pt x="11879" y="14761"/>
                    <a:pt x="10119" y="13992"/>
                  </a:cubicBezTo>
                  <a:lnTo>
                    <a:pt x="10339" y="13992"/>
                  </a:lnTo>
                  <a:cubicBezTo>
                    <a:pt x="9899" y="13882"/>
                    <a:pt x="9569" y="13772"/>
                    <a:pt x="9239" y="13552"/>
                  </a:cubicBezTo>
                  <a:lnTo>
                    <a:pt x="8909" y="13222"/>
                  </a:lnTo>
                  <a:cubicBezTo>
                    <a:pt x="8792" y="13143"/>
                    <a:pt x="8730" y="13107"/>
                    <a:pt x="8706" y="13098"/>
                  </a:cubicBezTo>
                  <a:lnTo>
                    <a:pt x="8706" y="13098"/>
                  </a:lnTo>
                  <a:cubicBezTo>
                    <a:pt x="8583" y="12987"/>
                    <a:pt x="8491" y="12869"/>
                    <a:pt x="8359" y="12672"/>
                  </a:cubicBezTo>
                  <a:lnTo>
                    <a:pt x="8323" y="12635"/>
                  </a:lnTo>
                  <a:lnTo>
                    <a:pt x="8323" y="12635"/>
                  </a:lnTo>
                  <a:lnTo>
                    <a:pt x="8249" y="12452"/>
                  </a:lnTo>
                  <a:cubicBezTo>
                    <a:pt x="8096" y="12299"/>
                    <a:pt x="7996" y="12145"/>
                    <a:pt x="7913" y="11955"/>
                  </a:cubicBezTo>
                  <a:lnTo>
                    <a:pt x="7913" y="11955"/>
                  </a:lnTo>
                  <a:cubicBezTo>
                    <a:pt x="7889" y="11836"/>
                    <a:pt x="7809" y="11649"/>
                    <a:pt x="7809" y="11462"/>
                  </a:cubicBezTo>
                  <a:cubicBezTo>
                    <a:pt x="7787" y="11439"/>
                    <a:pt x="7769" y="11408"/>
                    <a:pt x="7754" y="11369"/>
                  </a:cubicBezTo>
                  <a:lnTo>
                    <a:pt x="7754" y="11369"/>
                  </a:lnTo>
                  <a:cubicBezTo>
                    <a:pt x="7767" y="11444"/>
                    <a:pt x="7766" y="11476"/>
                    <a:pt x="7757" y="11476"/>
                  </a:cubicBezTo>
                  <a:cubicBezTo>
                    <a:pt x="7732" y="11476"/>
                    <a:pt x="7646" y="11249"/>
                    <a:pt x="7589" y="11022"/>
                  </a:cubicBezTo>
                  <a:cubicBezTo>
                    <a:pt x="7480" y="10692"/>
                    <a:pt x="7589" y="10692"/>
                    <a:pt x="7589" y="10582"/>
                  </a:cubicBezTo>
                  <a:lnTo>
                    <a:pt x="7589" y="10079"/>
                  </a:lnTo>
                  <a:lnTo>
                    <a:pt x="7589" y="10079"/>
                  </a:lnTo>
                  <a:cubicBezTo>
                    <a:pt x="7619" y="9892"/>
                    <a:pt x="7659" y="9643"/>
                    <a:pt x="7699" y="9482"/>
                  </a:cubicBezTo>
                  <a:cubicBezTo>
                    <a:pt x="7789" y="9302"/>
                    <a:pt x="7879" y="9049"/>
                    <a:pt x="7909" y="8843"/>
                  </a:cubicBezTo>
                  <a:lnTo>
                    <a:pt x="7909" y="8843"/>
                  </a:lnTo>
                  <a:lnTo>
                    <a:pt x="8029" y="8602"/>
                  </a:lnTo>
                  <a:cubicBezTo>
                    <a:pt x="8175" y="8384"/>
                    <a:pt x="8560" y="7975"/>
                    <a:pt x="8520" y="7975"/>
                  </a:cubicBezTo>
                  <a:cubicBezTo>
                    <a:pt x="8499" y="7975"/>
                    <a:pt x="8366" y="8083"/>
                    <a:pt x="8029" y="8382"/>
                  </a:cubicBezTo>
                  <a:cubicBezTo>
                    <a:pt x="8249" y="8162"/>
                    <a:pt x="8469" y="7942"/>
                    <a:pt x="8689" y="7722"/>
                  </a:cubicBezTo>
                  <a:lnTo>
                    <a:pt x="8799" y="7612"/>
                  </a:lnTo>
                  <a:lnTo>
                    <a:pt x="8799" y="7612"/>
                  </a:lnTo>
                  <a:cubicBezTo>
                    <a:pt x="9129" y="7392"/>
                    <a:pt x="9349" y="7282"/>
                    <a:pt x="9679" y="7172"/>
                  </a:cubicBezTo>
                  <a:cubicBezTo>
                    <a:pt x="9715" y="7149"/>
                    <a:pt x="9744" y="7128"/>
                    <a:pt x="9768" y="7110"/>
                  </a:cubicBezTo>
                  <a:lnTo>
                    <a:pt x="9768" y="7110"/>
                  </a:lnTo>
                  <a:lnTo>
                    <a:pt x="10009" y="7062"/>
                  </a:lnTo>
                  <a:lnTo>
                    <a:pt x="10449" y="6952"/>
                  </a:lnTo>
                  <a:lnTo>
                    <a:pt x="10779" y="6952"/>
                  </a:lnTo>
                  <a:cubicBezTo>
                    <a:pt x="10880" y="6912"/>
                    <a:pt x="10911" y="6886"/>
                    <a:pt x="10897" y="6871"/>
                  </a:cubicBezTo>
                  <a:lnTo>
                    <a:pt x="10897" y="6871"/>
                  </a:lnTo>
                  <a:cubicBezTo>
                    <a:pt x="10926" y="6870"/>
                    <a:pt x="10956" y="6870"/>
                    <a:pt x="10985" y="6870"/>
                  </a:cubicBezTo>
                  <a:cubicBezTo>
                    <a:pt x="11192" y="6870"/>
                    <a:pt x="11384" y="6897"/>
                    <a:pt x="11549" y="6952"/>
                  </a:cubicBezTo>
                  <a:lnTo>
                    <a:pt x="11879" y="6952"/>
                  </a:lnTo>
                  <a:cubicBezTo>
                    <a:pt x="12075" y="6952"/>
                    <a:pt x="12126" y="6943"/>
                    <a:pt x="12100" y="6929"/>
                  </a:cubicBezTo>
                  <a:lnTo>
                    <a:pt x="12100" y="6929"/>
                  </a:lnTo>
                  <a:cubicBezTo>
                    <a:pt x="12179" y="6943"/>
                    <a:pt x="12254" y="6952"/>
                    <a:pt x="12319" y="6952"/>
                  </a:cubicBezTo>
                  <a:cubicBezTo>
                    <a:pt x="12686" y="7053"/>
                    <a:pt x="13035" y="7100"/>
                    <a:pt x="13364" y="7100"/>
                  </a:cubicBezTo>
                  <a:cubicBezTo>
                    <a:pt x="16987" y="7100"/>
                    <a:pt x="18222" y="1462"/>
                    <a:pt x="14189" y="353"/>
                  </a:cubicBezTo>
                  <a:cubicBezTo>
                    <a:pt x="13238" y="115"/>
                    <a:pt x="12267" y="1"/>
                    <a:pt x="11301"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3" name="Google Shape;2623;p44">
              <a:extLst>
                <a:ext uri="{FF2B5EF4-FFF2-40B4-BE49-F238E27FC236}">
                  <a16:creationId xmlns:a16="http://schemas.microsoft.com/office/drawing/2014/main" id="{CFD7CACB-9A10-83BF-66DD-7EC729509924}"/>
                </a:ext>
              </a:extLst>
            </p:cNvPr>
            <p:cNvSpPr/>
            <p:nvPr/>
          </p:nvSpPr>
          <p:spPr>
            <a:xfrm>
              <a:off x="1566225" y="1559625"/>
              <a:ext cx="412475" cy="509600"/>
            </a:xfrm>
            <a:custGeom>
              <a:avLst/>
              <a:gdLst/>
              <a:ahLst/>
              <a:cxnLst/>
              <a:rect l="l" t="t" r="r" b="b"/>
              <a:pathLst>
                <a:path w="16499" h="20384" extrusionOk="0">
                  <a:moveTo>
                    <a:pt x="6966" y="10380"/>
                  </a:moveTo>
                  <a:cubicBezTo>
                    <a:pt x="6971" y="10441"/>
                    <a:pt x="6975" y="10500"/>
                    <a:pt x="6977" y="10550"/>
                  </a:cubicBezTo>
                  <a:lnTo>
                    <a:pt x="6977" y="10550"/>
                  </a:lnTo>
                  <a:cubicBezTo>
                    <a:pt x="7027" y="10525"/>
                    <a:pt x="7024" y="10456"/>
                    <a:pt x="6966" y="10380"/>
                  </a:cubicBezTo>
                  <a:close/>
                  <a:moveTo>
                    <a:pt x="8042" y="12683"/>
                  </a:moveTo>
                  <a:lnTo>
                    <a:pt x="8042" y="12683"/>
                  </a:lnTo>
                  <a:cubicBezTo>
                    <a:pt x="8044" y="12683"/>
                    <a:pt x="8100" y="12723"/>
                    <a:pt x="8176" y="12777"/>
                  </a:cubicBezTo>
                  <a:lnTo>
                    <a:pt x="8176" y="12777"/>
                  </a:lnTo>
                  <a:lnTo>
                    <a:pt x="8140" y="12759"/>
                  </a:lnTo>
                  <a:cubicBezTo>
                    <a:pt x="8068" y="12705"/>
                    <a:pt x="8040" y="12683"/>
                    <a:pt x="8042" y="12683"/>
                  </a:cubicBezTo>
                  <a:close/>
                  <a:moveTo>
                    <a:pt x="8710" y="13146"/>
                  </a:moveTo>
                  <a:cubicBezTo>
                    <a:pt x="8729" y="13146"/>
                    <a:pt x="8861" y="13196"/>
                    <a:pt x="8992" y="13248"/>
                  </a:cubicBezTo>
                  <a:lnTo>
                    <a:pt x="8992" y="13248"/>
                  </a:lnTo>
                  <a:cubicBezTo>
                    <a:pt x="8930" y="13232"/>
                    <a:pt x="8866" y="13215"/>
                    <a:pt x="8800" y="13199"/>
                  </a:cubicBezTo>
                  <a:cubicBezTo>
                    <a:pt x="8724" y="13161"/>
                    <a:pt x="8700" y="13146"/>
                    <a:pt x="8710" y="13146"/>
                  </a:cubicBezTo>
                  <a:close/>
                  <a:moveTo>
                    <a:pt x="9077" y="13282"/>
                  </a:moveTo>
                  <a:cubicBezTo>
                    <a:pt x="9182" y="13325"/>
                    <a:pt x="9269" y="13362"/>
                    <a:pt x="9266" y="13362"/>
                  </a:cubicBezTo>
                  <a:cubicBezTo>
                    <a:pt x="9264" y="13362"/>
                    <a:pt x="9224" y="13347"/>
                    <a:pt x="9129" y="13309"/>
                  </a:cubicBezTo>
                  <a:lnTo>
                    <a:pt x="9077" y="13282"/>
                  </a:lnTo>
                  <a:close/>
                  <a:moveTo>
                    <a:pt x="11549" y="13497"/>
                  </a:moveTo>
                  <a:cubicBezTo>
                    <a:pt x="11551" y="13497"/>
                    <a:pt x="11492" y="13505"/>
                    <a:pt x="11329" y="13529"/>
                  </a:cubicBezTo>
                  <a:lnTo>
                    <a:pt x="11302" y="13529"/>
                  </a:lnTo>
                  <a:cubicBezTo>
                    <a:pt x="11429" y="13513"/>
                    <a:pt x="11547" y="13497"/>
                    <a:pt x="11549" y="13497"/>
                  </a:cubicBezTo>
                  <a:close/>
                  <a:moveTo>
                    <a:pt x="8005" y="0"/>
                  </a:moveTo>
                  <a:cubicBezTo>
                    <a:pt x="7394" y="0"/>
                    <a:pt x="6783" y="147"/>
                    <a:pt x="6270" y="440"/>
                  </a:cubicBezTo>
                  <a:lnTo>
                    <a:pt x="6160" y="440"/>
                  </a:lnTo>
                  <a:cubicBezTo>
                    <a:pt x="2420" y="2090"/>
                    <a:pt x="0" y="5829"/>
                    <a:pt x="110" y="9899"/>
                  </a:cubicBezTo>
                  <a:cubicBezTo>
                    <a:pt x="110" y="13859"/>
                    <a:pt x="2310" y="17488"/>
                    <a:pt x="5720" y="19248"/>
                  </a:cubicBezTo>
                  <a:cubicBezTo>
                    <a:pt x="7322" y="20014"/>
                    <a:pt x="9013" y="20383"/>
                    <a:pt x="10708" y="20383"/>
                  </a:cubicBezTo>
                  <a:cubicBezTo>
                    <a:pt x="11689" y="20383"/>
                    <a:pt x="12671" y="20260"/>
                    <a:pt x="13639" y="20018"/>
                  </a:cubicBezTo>
                  <a:cubicBezTo>
                    <a:pt x="15399" y="19578"/>
                    <a:pt x="16499" y="17598"/>
                    <a:pt x="16059" y="15838"/>
                  </a:cubicBezTo>
                  <a:cubicBezTo>
                    <a:pt x="15596" y="14265"/>
                    <a:pt x="14199" y="13315"/>
                    <a:pt x="12654" y="13315"/>
                  </a:cubicBezTo>
                  <a:cubicBezTo>
                    <a:pt x="12363" y="13315"/>
                    <a:pt x="12066" y="13349"/>
                    <a:pt x="11769" y="13419"/>
                  </a:cubicBezTo>
                  <a:cubicBezTo>
                    <a:pt x="11549" y="13419"/>
                    <a:pt x="11329" y="13529"/>
                    <a:pt x="11109" y="13529"/>
                  </a:cubicBezTo>
                  <a:lnTo>
                    <a:pt x="10339" y="13529"/>
                  </a:lnTo>
                  <a:cubicBezTo>
                    <a:pt x="10237" y="13519"/>
                    <a:pt x="10149" y="13512"/>
                    <a:pt x="10072" y="13505"/>
                  </a:cubicBezTo>
                  <a:lnTo>
                    <a:pt x="10072" y="13505"/>
                  </a:lnTo>
                  <a:cubicBezTo>
                    <a:pt x="10169" y="13529"/>
                    <a:pt x="10274" y="13529"/>
                    <a:pt x="10339" y="13529"/>
                  </a:cubicBezTo>
                  <a:lnTo>
                    <a:pt x="10119" y="13529"/>
                  </a:lnTo>
                  <a:cubicBezTo>
                    <a:pt x="9899" y="13529"/>
                    <a:pt x="9533" y="13480"/>
                    <a:pt x="9671" y="13480"/>
                  </a:cubicBezTo>
                  <a:cubicBezTo>
                    <a:pt x="9723" y="13480"/>
                    <a:pt x="9845" y="13487"/>
                    <a:pt x="10072" y="13505"/>
                  </a:cubicBezTo>
                  <a:lnTo>
                    <a:pt x="10072" y="13505"/>
                  </a:lnTo>
                  <a:cubicBezTo>
                    <a:pt x="10006" y="13489"/>
                    <a:pt x="9944" y="13463"/>
                    <a:pt x="9899" y="13419"/>
                  </a:cubicBezTo>
                  <a:cubicBezTo>
                    <a:pt x="9629" y="13419"/>
                    <a:pt x="9358" y="13345"/>
                    <a:pt x="9027" y="13257"/>
                  </a:cubicBezTo>
                  <a:lnTo>
                    <a:pt x="9027" y="13257"/>
                  </a:lnTo>
                  <a:lnTo>
                    <a:pt x="8690" y="13089"/>
                  </a:lnTo>
                  <a:cubicBezTo>
                    <a:pt x="8589" y="12988"/>
                    <a:pt x="8489" y="12888"/>
                    <a:pt x="8389" y="12871"/>
                  </a:cubicBezTo>
                  <a:lnTo>
                    <a:pt x="8389" y="12871"/>
                  </a:lnTo>
                  <a:cubicBezTo>
                    <a:pt x="8138" y="12538"/>
                    <a:pt x="8120" y="12529"/>
                    <a:pt x="7920" y="12429"/>
                  </a:cubicBezTo>
                  <a:lnTo>
                    <a:pt x="7590" y="11989"/>
                  </a:lnTo>
                  <a:cubicBezTo>
                    <a:pt x="7583" y="11984"/>
                    <a:pt x="7577" y="11981"/>
                    <a:pt x="7572" y="11977"/>
                  </a:cubicBezTo>
                  <a:lnTo>
                    <a:pt x="7572" y="11977"/>
                  </a:lnTo>
                  <a:cubicBezTo>
                    <a:pt x="7505" y="11864"/>
                    <a:pt x="7418" y="11730"/>
                    <a:pt x="7327" y="11622"/>
                  </a:cubicBezTo>
                  <a:lnTo>
                    <a:pt x="7327" y="11622"/>
                  </a:lnTo>
                  <a:cubicBezTo>
                    <a:pt x="7335" y="11653"/>
                    <a:pt x="7338" y="11672"/>
                    <a:pt x="7333" y="11672"/>
                  </a:cubicBezTo>
                  <a:cubicBezTo>
                    <a:pt x="7326" y="11672"/>
                    <a:pt x="7304" y="11637"/>
                    <a:pt x="7260" y="11549"/>
                  </a:cubicBezTo>
                  <a:lnTo>
                    <a:pt x="7260" y="11549"/>
                  </a:lnTo>
                  <a:cubicBezTo>
                    <a:pt x="7282" y="11571"/>
                    <a:pt x="7305" y="11596"/>
                    <a:pt x="7327" y="11622"/>
                  </a:cubicBezTo>
                  <a:lnTo>
                    <a:pt x="7327" y="11622"/>
                  </a:lnTo>
                  <a:cubicBezTo>
                    <a:pt x="7314" y="11574"/>
                    <a:pt x="7288" y="11495"/>
                    <a:pt x="7260" y="11413"/>
                  </a:cubicBezTo>
                  <a:lnTo>
                    <a:pt x="7260" y="11413"/>
                  </a:lnTo>
                  <a:cubicBezTo>
                    <a:pt x="7260" y="11489"/>
                    <a:pt x="7260" y="11549"/>
                    <a:pt x="7260" y="11549"/>
                  </a:cubicBezTo>
                  <a:cubicBezTo>
                    <a:pt x="7260" y="11329"/>
                    <a:pt x="7150" y="11219"/>
                    <a:pt x="7150" y="11109"/>
                  </a:cubicBezTo>
                  <a:lnTo>
                    <a:pt x="7150" y="11109"/>
                  </a:lnTo>
                  <a:cubicBezTo>
                    <a:pt x="7150" y="11109"/>
                    <a:pt x="7208" y="11265"/>
                    <a:pt x="7260" y="11413"/>
                  </a:cubicBezTo>
                  <a:lnTo>
                    <a:pt x="7260" y="11413"/>
                  </a:lnTo>
                  <a:cubicBezTo>
                    <a:pt x="7260" y="11386"/>
                    <a:pt x="7260" y="11358"/>
                    <a:pt x="7260" y="11329"/>
                  </a:cubicBezTo>
                  <a:cubicBezTo>
                    <a:pt x="7166" y="11047"/>
                    <a:pt x="7072" y="10846"/>
                    <a:pt x="6978" y="10588"/>
                  </a:cubicBezTo>
                  <a:lnTo>
                    <a:pt x="6978" y="10588"/>
                  </a:lnTo>
                  <a:cubicBezTo>
                    <a:pt x="6979" y="10639"/>
                    <a:pt x="6977" y="10672"/>
                    <a:pt x="6970" y="10672"/>
                  </a:cubicBezTo>
                  <a:cubicBezTo>
                    <a:pt x="6962" y="10672"/>
                    <a:pt x="6950" y="10639"/>
                    <a:pt x="6930" y="10559"/>
                  </a:cubicBezTo>
                  <a:cubicBezTo>
                    <a:pt x="6944" y="10559"/>
                    <a:pt x="6956" y="10557"/>
                    <a:pt x="6966" y="10554"/>
                  </a:cubicBezTo>
                  <a:lnTo>
                    <a:pt x="6966" y="10554"/>
                  </a:lnTo>
                  <a:cubicBezTo>
                    <a:pt x="6970" y="10565"/>
                    <a:pt x="6974" y="10577"/>
                    <a:pt x="6978" y="10588"/>
                  </a:cubicBezTo>
                  <a:lnTo>
                    <a:pt x="6978" y="10588"/>
                  </a:lnTo>
                  <a:cubicBezTo>
                    <a:pt x="6978" y="10576"/>
                    <a:pt x="6978" y="10563"/>
                    <a:pt x="6977" y="10550"/>
                  </a:cubicBezTo>
                  <a:lnTo>
                    <a:pt x="6977" y="10550"/>
                  </a:lnTo>
                  <a:cubicBezTo>
                    <a:pt x="6974" y="10551"/>
                    <a:pt x="6970" y="10553"/>
                    <a:pt x="6966" y="10554"/>
                  </a:cubicBezTo>
                  <a:lnTo>
                    <a:pt x="6966" y="10554"/>
                  </a:lnTo>
                  <a:cubicBezTo>
                    <a:pt x="6954" y="10520"/>
                    <a:pt x="6942" y="10485"/>
                    <a:pt x="6930" y="10449"/>
                  </a:cubicBezTo>
                  <a:lnTo>
                    <a:pt x="6930" y="10339"/>
                  </a:lnTo>
                  <a:cubicBezTo>
                    <a:pt x="6943" y="10353"/>
                    <a:pt x="6955" y="10366"/>
                    <a:pt x="6966" y="10380"/>
                  </a:cubicBezTo>
                  <a:lnTo>
                    <a:pt x="6966" y="10380"/>
                  </a:lnTo>
                  <a:cubicBezTo>
                    <a:pt x="6951" y="10202"/>
                    <a:pt x="6930" y="10009"/>
                    <a:pt x="6930" y="10009"/>
                  </a:cubicBezTo>
                  <a:lnTo>
                    <a:pt x="6930" y="9569"/>
                  </a:lnTo>
                  <a:cubicBezTo>
                    <a:pt x="6930" y="9349"/>
                    <a:pt x="6930" y="9459"/>
                    <a:pt x="6930" y="9349"/>
                  </a:cubicBezTo>
                  <a:cubicBezTo>
                    <a:pt x="6930" y="9019"/>
                    <a:pt x="7040" y="8689"/>
                    <a:pt x="7150" y="8469"/>
                  </a:cubicBezTo>
                  <a:lnTo>
                    <a:pt x="7150" y="8469"/>
                  </a:lnTo>
                  <a:cubicBezTo>
                    <a:pt x="7043" y="8683"/>
                    <a:pt x="7005" y="8758"/>
                    <a:pt x="7003" y="8758"/>
                  </a:cubicBezTo>
                  <a:cubicBezTo>
                    <a:pt x="6999" y="8758"/>
                    <a:pt x="7150" y="8433"/>
                    <a:pt x="7150" y="8359"/>
                  </a:cubicBezTo>
                  <a:cubicBezTo>
                    <a:pt x="7155" y="8349"/>
                    <a:pt x="7161" y="8338"/>
                    <a:pt x="7167" y="8327"/>
                  </a:cubicBezTo>
                  <a:lnTo>
                    <a:pt x="7167" y="8327"/>
                  </a:lnTo>
                  <a:cubicBezTo>
                    <a:pt x="7157" y="8379"/>
                    <a:pt x="7150" y="8429"/>
                    <a:pt x="7150" y="8469"/>
                  </a:cubicBezTo>
                  <a:cubicBezTo>
                    <a:pt x="7173" y="8389"/>
                    <a:pt x="7191" y="8323"/>
                    <a:pt x="7205" y="8269"/>
                  </a:cubicBezTo>
                  <a:lnTo>
                    <a:pt x="7205" y="8269"/>
                  </a:lnTo>
                  <a:cubicBezTo>
                    <a:pt x="7191" y="8290"/>
                    <a:pt x="7178" y="8309"/>
                    <a:pt x="7167" y="8327"/>
                  </a:cubicBezTo>
                  <a:lnTo>
                    <a:pt x="7167" y="8327"/>
                  </a:lnTo>
                  <a:cubicBezTo>
                    <a:pt x="7193" y="8203"/>
                    <a:pt x="7237" y="8073"/>
                    <a:pt x="7246" y="8073"/>
                  </a:cubicBezTo>
                  <a:cubicBezTo>
                    <a:pt x="7252" y="8073"/>
                    <a:pt x="7243" y="8126"/>
                    <a:pt x="7205" y="8269"/>
                  </a:cubicBezTo>
                  <a:lnTo>
                    <a:pt x="7205" y="8269"/>
                  </a:lnTo>
                  <a:cubicBezTo>
                    <a:pt x="7355" y="8052"/>
                    <a:pt x="7690" y="7691"/>
                    <a:pt x="7784" y="7470"/>
                  </a:cubicBezTo>
                  <a:lnTo>
                    <a:pt x="7784" y="7470"/>
                  </a:lnTo>
                  <a:cubicBezTo>
                    <a:pt x="7875" y="7398"/>
                    <a:pt x="7942" y="7314"/>
                    <a:pt x="8006" y="7196"/>
                  </a:cubicBezTo>
                  <a:lnTo>
                    <a:pt x="8006" y="7196"/>
                  </a:lnTo>
                  <a:cubicBezTo>
                    <a:pt x="7919" y="7269"/>
                    <a:pt x="7841" y="7337"/>
                    <a:pt x="7810" y="7369"/>
                  </a:cubicBezTo>
                  <a:cubicBezTo>
                    <a:pt x="7893" y="7286"/>
                    <a:pt x="7960" y="7219"/>
                    <a:pt x="8024" y="7161"/>
                  </a:cubicBezTo>
                  <a:lnTo>
                    <a:pt x="8024" y="7161"/>
                  </a:lnTo>
                  <a:cubicBezTo>
                    <a:pt x="8026" y="7157"/>
                    <a:pt x="8028" y="7153"/>
                    <a:pt x="8030" y="7149"/>
                  </a:cubicBezTo>
                  <a:lnTo>
                    <a:pt x="8046" y="7141"/>
                  </a:lnTo>
                  <a:lnTo>
                    <a:pt x="8046" y="7141"/>
                  </a:lnTo>
                  <a:cubicBezTo>
                    <a:pt x="8039" y="7148"/>
                    <a:pt x="8031" y="7154"/>
                    <a:pt x="8024" y="7161"/>
                  </a:cubicBezTo>
                  <a:lnTo>
                    <a:pt x="8024" y="7161"/>
                  </a:lnTo>
                  <a:cubicBezTo>
                    <a:pt x="8018" y="7173"/>
                    <a:pt x="8012" y="7184"/>
                    <a:pt x="8006" y="7196"/>
                  </a:cubicBezTo>
                  <a:lnTo>
                    <a:pt x="8006" y="7196"/>
                  </a:lnTo>
                  <a:cubicBezTo>
                    <a:pt x="8039" y="7167"/>
                    <a:pt x="8073" y="7138"/>
                    <a:pt x="8107" y="7111"/>
                  </a:cubicBezTo>
                  <a:lnTo>
                    <a:pt x="8107" y="7111"/>
                  </a:lnTo>
                  <a:lnTo>
                    <a:pt x="8046" y="7141"/>
                  </a:lnTo>
                  <a:lnTo>
                    <a:pt x="8046" y="7141"/>
                  </a:lnTo>
                  <a:cubicBezTo>
                    <a:pt x="8123" y="7073"/>
                    <a:pt x="8196" y="7019"/>
                    <a:pt x="8287" y="6968"/>
                  </a:cubicBezTo>
                  <a:lnTo>
                    <a:pt x="8287" y="6968"/>
                  </a:lnTo>
                  <a:cubicBezTo>
                    <a:pt x="8243" y="7000"/>
                    <a:pt x="8177" y="7053"/>
                    <a:pt x="8107" y="7111"/>
                  </a:cubicBezTo>
                  <a:lnTo>
                    <a:pt x="8107" y="7111"/>
                  </a:lnTo>
                  <a:lnTo>
                    <a:pt x="8250" y="7039"/>
                  </a:lnTo>
                  <a:cubicBezTo>
                    <a:pt x="8309" y="6980"/>
                    <a:pt x="8336" y="6949"/>
                    <a:pt x="8340" y="6939"/>
                  </a:cubicBezTo>
                  <a:lnTo>
                    <a:pt x="8340" y="6939"/>
                  </a:lnTo>
                  <a:cubicBezTo>
                    <a:pt x="8347" y="6936"/>
                    <a:pt x="8353" y="6932"/>
                    <a:pt x="8360" y="6929"/>
                  </a:cubicBezTo>
                  <a:cubicBezTo>
                    <a:pt x="8690" y="6709"/>
                    <a:pt x="9129" y="6489"/>
                    <a:pt x="9569" y="6379"/>
                  </a:cubicBezTo>
                  <a:cubicBezTo>
                    <a:pt x="10339" y="5939"/>
                    <a:pt x="10889" y="5169"/>
                    <a:pt x="11109" y="4290"/>
                  </a:cubicBezTo>
                  <a:cubicBezTo>
                    <a:pt x="11659" y="2530"/>
                    <a:pt x="10669" y="660"/>
                    <a:pt x="8909" y="110"/>
                  </a:cubicBezTo>
                  <a:cubicBezTo>
                    <a:pt x="8616" y="37"/>
                    <a:pt x="8311" y="0"/>
                    <a:pt x="80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4" name="Google Shape;2624;p44">
              <a:extLst>
                <a:ext uri="{FF2B5EF4-FFF2-40B4-BE49-F238E27FC236}">
                  <a16:creationId xmlns:a16="http://schemas.microsoft.com/office/drawing/2014/main" id="{2CE0F724-2FF2-5532-1C63-6E2D663110CD}"/>
                </a:ext>
              </a:extLst>
            </p:cNvPr>
            <p:cNvSpPr/>
            <p:nvPr/>
          </p:nvSpPr>
          <p:spPr>
            <a:xfrm>
              <a:off x="2215150" y="1559050"/>
              <a:ext cx="455575" cy="509275"/>
            </a:xfrm>
            <a:custGeom>
              <a:avLst/>
              <a:gdLst/>
              <a:ahLst/>
              <a:cxnLst/>
              <a:rect l="l" t="t" r="r" b="b"/>
              <a:pathLst>
                <a:path w="18223" h="20371" extrusionOk="0">
                  <a:moveTo>
                    <a:pt x="11549" y="6842"/>
                  </a:moveTo>
                  <a:cubicBezTo>
                    <a:pt x="11635" y="6842"/>
                    <a:pt x="11737" y="6859"/>
                    <a:pt x="11842" y="6879"/>
                  </a:cubicBezTo>
                  <a:lnTo>
                    <a:pt x="11842" y="6879"/>
                  </a:lnTo>
                  <a:cubicBezTo>
                    <a:pt x="11699" y="6859"/>
                    <a:pt x="11549" y="6842"/>
                    <a:pt x="11549" y="6842"/>
                  </a:cubicBezTo>
                  <a:close/>
                  <a:moveTo>
                    <a:pt x="7749" y="9143"/>
                  </a:moveTo>
                  <a:lnTo>
                    <a:pt x="7749" y="9143"/>
                  </a:lnTo>
                  <a:cubicBezTo>
                    <a:pt x="7716" y="9219"/>
                    <a:pt x="7689" y="9275"/>
                    <a:pt x="7681" y="9275"/>
                  </a:cubicBezTo>
                  <a:cubicBezTo>
                    <a:pt x="7673" y="9275"/>
                    <a:pt x="7678" y="9240"/>
                    <a:pt x="7700" y="9152"/>
                  </a:cubicBezTo>
                  <a:cubicBezTo>
                    <a:pt x="7720" y="9152"/>
                    <a:pt x="7736" y="9148"/>
                    <a:pt x="7749" y="9143"/>
                  </a:cubicBezTo>
                  <a:close/>
                  <a:moveTo>
                    <a:pt x="7590" y="10692"/>
                  </a:moveTo>
                  <a:lnTo>
                    <a:pt x="7590" y="10692"/>
                  </a:lnTo>
                  <a:cubicBezTo>
                    <a:pt x="7615" y="10785"/>
                    <a:pt x="7638" y="10869"/>
                    <a:pt x="7657" y="10944"/>
                  </a:cubicBezTo>
                  <a:lnTo>
                    <a:pt x="7657" y="10944"/>
                  </a:lnTo>
                  <a:cubicBezTo>
                    <a:pt x="7639" y="10862"/>
                    <a:pt x="7618" y="10777"/>
                    <a:pt x="7590" y="10692"/>
                  </a:cubicBezTo>
                  <a:close/>
                  <a:moveTo>
                    <a:pt x="7657" y="10944"/>
                  </a:moveTo>
                  <a:lnTo>
                    <a:pt x="7657" y="10944"/>
                  </a:lnTo>
                  <a:cubicBezTo>
                    <a:pt x="7693" y="11113"/>
                    <a:pt x="7714" y="11266"/>
                    <a:pt x="7754" y="11369"/>
                  </a:cubicBezTo>
                  <a:lnTo>
                    <a:pt x="7754" y="11369"/>
                  </a:lnTo>
                  <a:cubicBezTo>
                    <a:pt x="7740" y="11285"/>
                    <a:pt x="7710" y="11149"/>
                    <a:pt x="7657" y="10944"/>
                  </a:cubicBezTo>
                  <a:close/>
                  <a:moveTo>
                    <a:pt x="8429" y="12900"/>
                  </a:moveTo>
                  <a:cubicBezTo>
                    <a:pt x="8482" y="12977"/>
                    <a:pt x="8518" y="13034"/>
                    <a:pt x="8508" y="13034"/>
                  </a:cubicBezTo>
                  <a:cubicBezTo>
                    <a:pt x="8504" y="13034"/>
                    <a:pt x="8492" y="13024"/>
                    <a:pt x="8470" y="13002"/>
                  </a:cubicBezTo>
                  <a:lnTo>
                    <a:pt x="8429" y="12900"/>
                  </a:lnTo>
                  <a:close/>
                  <a:moveTo>
                    <a:pt x="11302" y="1"/>
                  </a:moveTo>
                  <a:cubicBezTo>
                    <a:pt x="10034" y="1"/>
                    <a:pt x="8776" y="198"/>
                    <a:pt x="7590" y="573"/>
                  </a:cubicBezTo>
                  <a:cubicBezTo>
                    <a:pt x="5500" y="1343"/>
                    <a:pt x="3740" y="2773"/>
                    <a:pt x="2420" y="4533"/>
                  </a:cubicBezTo>
                  <a:cubicBezTo>
                    <a:pt x="221" y="7832"/>
                    <a:pt x="1" y="12012"/>
                    <a:pt x="1761" y="15421"/>
                  </a:cubicBezTo>
                  <a:cubicBezTo>
                    <a:pt x="2860" y="17511"/>
                    <a:pt x="4620" y="19051"/>
                    <a:pt x="6710" y="19931"/>
                  </a:cubicBezTo>
                  <a:cubicBezTo>
                    <a:pt x="7223" y="20224"/>
                    <a:pt x="7785" y="20371"/>
                    <a:pt x="8396" y="20371"/>
                  </a:cubicBezTo>
                  <a:cubicBezTo>
                    <a:pt x="8702" y="20371"/>
                    <a:pt x="9020" y="20334"/>
                    <a:pt x="9350" y="20261"/>
                  </a:cubicBezTo>
                  <a:cubicBezTo>
                    <a:pt x="10120" y="20041"/>
                    <a:pt x="10890" y="19491"/>
                    <a:pt x="11330" y="18721"/>
                  </a:cubicBezTo>
                  <a:cubicBezTo>
                    <a:pt x="12099" y="17291"/>
                    <a:pt x="11879" y="14761"/>
                    <a:pt x="10120" y="13992"/>
                  </a:cubicBezTo>
                  <a:lnTo>
                    <a:pt x="10340" y="13992"/>
                  </a:lnTo>
                  <a:cubicBezTo>
                    <a:pt x="9900" y="13882"/>
                    <a:pt x="9570" y="13772"/>
                    <a:pt x="9240" y="13552"/>
                  </a:cubicBezTo>
                  <a:lnTo>
                    <a:pt x="8910" y="13222"/>
                  </a:lnTo>
                  <a:cubicBezTo>
                    <a:pt x="8792" y="13143"/>
                    <a:pt x="8731" y="13107"/>
                    <a:pt x="8707" y="13098"/>
                  </a:cubicBezTo>
                  <a:lnTo>
                    <a:pt x="8707" y="13098"/>
                  </a:lnTo>
                  <a:cubicBezTo>
                    <a:pt x="8583" y="12987"/>
                    <a:pt x="8491" y="12869"/>
                    <a:pt x="8360" y="12672"/>
                  </a:cubicBezTo>
                  <a:lnTo>
                    <a:pt x="8323" y="12635"/>
                  </a:lnTo>
                  <a:lnTo>
                    <a:pt x="8323" y="12635"/>
                  </a:lnTo>
                  <a:lnTo>
                    <a:pt x="8250" y="12452"/>
                  </a:lnTo>
                  <a:cubicBezTo>
                    <a:pt x="8097" y="12299"/>
                    <a:pt x="7997" y="12145"/>
                    <a:pt x="7913" y="11955"/>
                  </a:cubicBezTo>
                  <a:lnTo>
                    <a:pt x="7913" y="11955"/>
                  </a:lnTo>
                  <a:cubicBezTo>
                    <a:pt x="7889" y="11836"/>
                    <a:pt x="7810" y="11649"/>
                    <a:pt x="7810" y="11462"/>
                  </a:cubicBezTo>
                  <a:cubicBezTo>
                    <a:pt x="7787" y="11439"/>
                    <a:pt x="7770" y="11408"/>
                    <a:pt x="7754" y="11369"/>
                  </a:cubicBezTo>
                  <a:lnTo>
                    <a:pt x="7754" y="11369"/>
                  </a:lnTo>
                  <a:cubicBezTo>
                    <a:pt x="7767" y="11444"/>
                    <a:pt x="7767" y="11476"/>
                    <a:pt x="7757" y="11476"/>
                  </a:cubicBezTo>
                  <a:cubicBezTo>
                    <a:pt x="7733" y="11476"/>
                    <a:pt x="7647" y="11249"/>
                    <a:pt x="7590" y="11022"/>
                  </a:cubicBezTo>
                  <a:cubicBezTo>
                    <a:pt x="7480" y="10692"/>
                    <a:pt x="7590" y="10692"/>
                    <a:pt x="7590" y="10582"/>
                  </a:cubicBezTo>
                  <a:lnTo>
                    <a:pt x="7590" y="10079"/>
                  </a:lnTo>
                  <a:lnTo>
                    <a:pt x="7590" y="10079"/>
                  </a:lnTo>
                  <a:cubicBezTo>
                    <a:pt x="7619" y="9892"/>
                    <a:pt x="7660" y="9643"/>
                    <a:pt x="7700" y="9482"/>
                  </a:cubicBezTo>
                  <a:cubicBezTo>
                    <a:pt x="7790" y="9302"/>
                    <a:pt x="7880" y="9049"/>
                    <a:pt x="7909" y="8843"/>
                  </a:cubicBezTo>
                  <a:lnTo>
                    <a:pt x="7909" y="8843"/>
                  </a:lnTo>
                  <a:lnTo>
                    <a:pt x="8030" y="8602"/>
                  </a:lnTo>
                  <a:cubicBezTo>
                    <a:pt x="8175" y="8384"/>
                    <a:pt x="8560" y="7975"/>
                    <a:pt x="8520" y="7975"/>
                  </a:cubicBezTo>
                  <a:cubicBezTo>
                    <a:pt x="8499" y="7975"/>
                    <a:pt x="8366" y="8083"/>
                    <a:pt x="8030" y="8382"/>
                  </a:cubicBezTo>
                  <a:cubicBezTo>
                    <a:pt x="8250" y="8162"/>
                    <a:pt x="8470" y="7942"/>
                    <a:pt x="8690" y="7722"/>
                  </a:cubicBezTo>
                  <a:lnTo>
                    <a:pt x="8800" y="7612"/>
                  </a:lnTo>
                  <a:cubicBezTo>
                    <a:pt x="9130" y="7392"/>
                    <a:pt x="9350" y="7282"/>
                    <a:pt x="9680" y="7172"/>
                  </a:cubicBezTo>
                  <a:cubicBezTo>
                    <a:pt x="9715" y="7149"/>
                    <a:pt x="9745" y="7128"/>
                    <a:pt x="9769" y="7110"/>
                  </a:cubicBezTo>
                  <a:lnTo>
                    <a:pt x="9769" y="7110"/>
                  </a:lnTo>
                  <a:lnTo>
                    <a:pt x="10010" y="7062"/>
                  </a:lnTo>
                  <a:lnTo>
                    <a:pt x="10450" y="6952"/>
                  </a:lnTo>
                  <a:lnTo>
                    <a:pt x="10780" y="6952"/>
                  </a:lnTo>
                  <a:cubicBezTo>
                    <a:pt x="10881" y="6912"/>
                    <a:pt x="10911" y="6886"/>
                    <a:pt x="10897" y="6871"/>
                  </a:cubicBezTo>
                  <a:lnTo>
                    <a:pt x="10897" y="6871"/>
                  </a:lnTo>
                  <a:cubicBezTo>
                    <a:pt x="10927" y="6870"/>
                    <a:pt x="10956" y="6870"/>
                    <a:pt x="10986" y="6870"/>
                  </a:cubicBezTo>
                  <a:cubicBezTo>
                    <a:pt x="11192" y="6870"/>
                    <a:pt x="11385" y="6897"/>
                    <a:pt x="11549" y="6952"/>
                  </a:cubicBezTo>
                  <a:lnTo>
                    <a:pt x="11879" y="6952"/>
                  </a:lnTo>
                  <a:cubicBezTo>
                    <a:pt x="12076" y="6952"/>
                    <a:pt x="12126" y="6943"/>
                    <a:pt x="12100" y="6929"/>
                  </a:cubicBezTo>
                  <a:lnTo>
                    <a:pt x="12100" y="6929"/>
                  </a:lnTo>
                  <a:cubicBezTo>
                    <a:pt x="12179" y="6943"/>
                    <a:pt x="12254" y="6952"/>
                    <a:pt x="12319" y="6952"/>
                  </a:cubicBezTo>
                  <a:cubicBezTo>
                    <a:pt x="12686" y="7053"/>
                    <a:pt x="13035" y="7100"/>
                    <a:pt x="13364" y="7100"/>
                  </a:cubicBezTo>
                  <a:cubicBezTo>
                    <a:pt x="16987" y="7100"/>
                    <a:pt x="18222" y="1462"/>
                    <a:pt x="14189" y="353"/>
                  </a:cubicBezTo>
                  <a:cubicBezTo>
                    <a:pt x="13238" y="115"/>
                    <a:pt x="12267" y="1"/>
                    <a:pt x="11302"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5" name="Google Shape;2625;p44">
              <a:extLst>
                <a:ext uri="{FF2B5EF4-FFF2-40B4-BE49-F238E27FC236}">
                  <a16:creationId xmlns:a16="http://schemas.microsoft.com/office/drawing/2014/main" id="{2212F7F5-EAFB-3F1A-B838-75A4BFF0874B}"/>
                </a:ext>
              </a:extLst>
            </p:cNvPr>
            <p:cNvSpPr/>
            <p:nvPr/>
          </p:nvSpPr>
          <p:spPr>
            <a:xfrm>
              <a:off x="2899825" y="1559625"/>
              <a:ext cx="409750" cy="509600"/>
            </a:xfrm>
            <a:custGeom>
              <a:avLst/>
              <a:gdLst/>
              <a:ahLst/>
              <a:cxnLst/>
              <a:rect l="l" t="t" r="r" b="b"/>
              <a:pathLst>
                <a:path w="16390" h="20384" extrusionOk="0">
                  <a:moveTo>
                    <a:pt x="8276" y="6935"/>
                  </a:moveTo>
                  <a:cubicBezTo>
                    <a:pt x="8274" y="6935"/>
                    <a:pt x="8215" y="6979"/>
                    <a:pt x="8140" y="7039"/>
                  </a:cubicBezTo>
                  <a:lnTo>
                    <a:pt x="8140" y="7039"/>
                  </a:lnTo>
                  <a:cubicBezTo>
                    <a:pt x="8239" y="6965"/>
                    <a:pt x="8277" y="6935"/>
                    <a:pt x="8276" y="6935"/>
                  </a:cubicBezTo>
                  <a:close/>
                  <a:moveTo>
                    <a:pt x="7184" y="8073"/>
                  </a:moveTo>
                  <a:cubicBezTo>
                    <a:pt x="7196" y="8073"/>
                    <a:pt x="7167" y="8174"/>
                    <a:pt x="7040" y="8469"/>
                  </a:cubicBezTo>
                  <a:cubicBezTo>
                    <a:pt x="7040" y="8334"/>
                    <a:pt x="7165" y="8073"/>
                    <a:pt x="7184" y="8073"/>
                  </a:cubicBezTo>
                  <a:close/>
                  <a:moveTo>
                    <a:pt x="7040" y="8469"/>
                  </a:moveTo>
                  <a:cubicBezTo>
                    <a:pt x="7003" y="8581"/>
                    <a:pt x="6978" y="8655"/>
                    <a:pt x="6963" y="8700"/>
                  </a:cubicBezTo>
                  <a:lnTo>
                    <a:pt x="6963" y="8700"/>
                  </a:lnTo>
                  <a:cubicBezTo>
                    <a:pt x="6983" y="8615"/>
                    <a:pt x="7006" y="8537"/>
                    <a:pt x="7040" y="8469"/>
                  </a:cubicBezTo>
                  <a:close/>
                  <a:moveTo>
                    <a:pt x="8672" y="13146"/>
                  </a:moveTo>
                  <a:cubicBezTo>
                    <a:pt x="8677" y="13146"/>
                    <a:pt x="8814" y="13197"/>
                    <a:pt x="8955" y="13250"/>
                  </a:cubicBezTo>
                  <a:lnTo>
                    <a:pt x="8955" y="13250"/>
                  </a:lnTo>
                  <a:cubicBezTo>
                    <a:pt x="8903" y="13233"/>
                    <a:pt x="8852" y="13216"/>
                    <a:pt x="8800" y="13199"/>
                  </a:cubicBezTo>
                  <a:cubicBezTo>
                    <a:pt x="8705" y="13161"/>
                    <a:pt x="8669" y="13146"/>
                    <a:pt x="8672" y="13146"/>
                  </a:cubicBezTo>
                  <a:close/>
                  <a:moveTo>
                    <a:pt x="7700" y="0"/>
                  </a:moveTo>
                  <a:cubicBezTo>
                    <a:pt x="7113" y="0"/>
                    <a:pt x="6527" y="147"/>
                    <a:pt x="5940" y="440"/>
                  </a:cubicBezTo>
                  <a:lnTo>
                    <a:pt x="6050" y="440"/>
                  </a:lnTo>
                  <a:cubicBezTo>
                    <a:pt x="2311" y="2090"/>
                    <a:pt x="1" y="5829"/>
                    <a:pt x="1" y="9899"/>
                  </a:cubicBezTo>
                  <a:cubicBezTo>
                    <a:pt x="1" y="13859"/>
                    <a:pt x="2201" y="17488"/>
                    <a:pt x="5720" y="19248"/>
                  </a:cubicBezTo>
                  <a:cubicBezTo>
                    <a:pt x="7253" y="20014"/>
                    <a:pt x="8918" y="20383"/>
                    <a:pt x="10604" y="20383"/>
                  </a:cubicBezTo>
                  <a:cubicBezTo>
                    <a:pt x="11579" y="20383"/>
                    <a:pt x="12562" y="20260"/>
                    <a:pt x="13529" y="20018"/>
                  </a:cubicBezTo>
                  <a:cubicBezTo>
                    <a:pt x="15399" y="19578"/>
                    <a:pt x="16389" y="17598"/>
                    <a:pt x="15949" y="15838"/>
                  </a:cubicBezTo>
                  <a:cubicBezTo>
                    <a:pt x="15486" y="14265"/>
                    <a:pt x="14090" y="13315"/>
                    <a:pt x="12544" y="13315"/>
                  </a:cubicBezTo>
                  <a:cubicBezTo>
                    <a:pt x="12253" y="13315"/>
                    <a:pt x="11956" y="13349"/>
                    <a:pt x="11660" y="13419"/>
                  </a:cubicBezTo>
                  <a:cubicBezTo>
                    <a:pt x="11550" y="13419"/>
                    <a:pt x="11330" y="13529"/>
                    <a:pt x="11110" y="13529"/>
                  </a:cubicBezTo>
                  <a:lnTo>
                    <a:pt x="10230" y="13529"/>
                  </a:lnTo>
                  <a:cubicBezTo>
                    <a:pt x="10153" y="13521"/>
                    <a:pt x="10084" y="13514"/>
                    <a:pt x="10023" y="13509"/>
                  </a:cubicBezTo>
                  <a:lnTo>
                    <a:pt x="10023" y="13509"/>
                  </a:lnTo>
                  <a:cubicBezTo>
                    <a:pt x="10105" y="13529"/>
                    <a:pt x="10168" y="13529"/>
                    <a:pt x="10230" y="13529"/>
                  </a:cubicBezTo>
                  <a:lnTo>
                    <a:pt x="10010" y="13529"/>
                  </a:lnTo>
                  <a:cubicBezTo>
                    <a:pt x="9790" y="13529"/>
                    <a:pt x="9472" y="13480"/>
                    <a:pt x="9611" y="13480"/>
                  </a:cubicBezTo>
                  <a:cubicBezTo>
                    <a:pt x="9665" y="13480"/>
                    <a:pt x="9791" y="13487"/>
                    <a:pt x="10023" y="13509"/>
                  </a:cubicBezTo>
                  <a:lnTo>
                    <a:pt x="10023" y="13509"/>
                  </a:lnTo>
                  <a:cubicBezTo>
                    <a:pt x="9960" y="13493"/>
                    <a:pt x="9885" y="13466"/>
                    <a:pt x="9790" y="13419"/>
                  </a:cubicBezTo>
                  <a:cubicBezTo>
                    <a:pt x="9563" y="13419"/>
                    <a:pt x="9336" y="13367"/>
                    <a:pt x="9110" y="13298"/>
                  </a:cubicBezTo>
                  <a:lnTo>
                    <a:pt x="9110" y="13298"/>
                  </a:lnTo>
                  <a:lnTo>
                    <a:pt x="8690" y="13089"/>
                  </a:lnTo>
                  <a:cubicBezTo>
                    <a:pt x="8580" y="12979"/>
                    <a:pt x="8470" y="12869"/>
                    <a:pt x="8360" y="12869"/>
                  </a:cubicBezTo>
                  <a:lnTo>
                    <a:pt x="8360" y="12869"/>
                  </a:lnTo>
                  <a:lnTo>
                    <a:pt x="8360" y="12869"/>
                  </a:lnTo>
                  <a:cubicBezTo>
                    <a:pt x="8028" y="12538"/>
                    <a:pt x="8010" y="12529"/>
                    <a:pt x="7810" y="12429"/>
                  </a:cubicBezTo>
                  <a:lnTo>
                    <a:pt x="7739" y="12334"/>
                  </a:lnTo>
                  <a:lnTo>
                    <a:pt x="7739" y="12334"/>
                  </a:lnTo>
                  <a:cubicBezTo>
                    <a:pt x="7718" y="12297"/>
                    <a:pt x="7700" y="12253"/>
                    <a:pt x="7700" y="12209"/>
                  </a:cubicBezTo>
                  <a:cubicBezTo>
                    <a:pt x="7590" y="12209"/>
                    <a:pt x="7370" y="11769"/>
                    <a:pt x="7260" y="11549"/>
                  </a:cubicBezTo>
                  <a:cubicBezTo>
                    <a:pt x="7260" y="11549"/>
                    <a:pt x="7260" y="11458"/>
                    <a:pt x="7178" y="11359"/>
                  </a:cubicBezTo>
                  <a:lnTo>
                    <a:pt x="7178" y="11359"/>
                  </a:lnTo>
                  <a:cubicBezTo>
                    <a:pt x="7151" y="11290"/>
                    <a:pt x="7131" y="11234"/>
                    <a:pt x="7100" y="11184"/>
                  </a:cubicBezTo>
                  <a:lnTo>
                    <a:pt x="7100" y="11184"/>
                  </a:lnTo>
                  <a:cubicBezTo>
                    <a:pt x="7009" y="10929"/>
                    <a:pt x="6930" y="10728"/>
                    <a:pt x="6930" y="10449"/>
                  </a:cubicBezTo>
                  <a:cubicBezTo>
                    <a:pt x="6930" y="10415"/>
                    <a:pt x="6930" y="10377"/>
                    <a:pt x="6930" y="10339"/>
                  </a:cubicBezTo>
                  <a:lnTo>
                    <a:pt x="6930" y="9459"/>
                  </a:lnTo>
                  <a:lnTo>
                    <a:pt x="6930" y="9019"/>
                  </a:lnTo>
                  <a:cubicBezTo>
                    <a:pt x="6930" y="9019"/>
                    <a:pt x="6852" y="9643"/>
                    <a:pt x="6827" y="9643"/>
                  </a:cubicBezTo>
                  <a:cubicBezTo>
                    <a:pt x="6823" y="9643"/>
                    <a:pt x="6820" y="9621"/>
                    <a:pt x="6820" y="9569"/>
                  </a:cubicBezTo>
                  <a:cubicBezTo>
                    <a:pt x="6930" y="9349"/>
                    <a:pt x="6820" y="9459"/>
                    <a:pt x="6820" y="9349"/>
                  </a:cubicBezTo>
                  <a:cubicBezTo>
                    <a:pt x="6891" y="9137"/>
                    <a:pt x="6916" y="8925"/>
                    <a:pt x="6954" y="8743"/>
                  </a:cubicBezTo>
                  <a:lnTo>
                    <a:pt x="6954" y="8743"/>
                  </a:lnTo>
                  <a:cubicBezTo>
                    <a:pt x="6984" y="8676"/>
                    <a:pt x="7086" y="8424"/>
                    <a:pt x="7150" y="8359"/>
                  </a:cubicBezTo>
                  <a:cubicBezTo>
                    <a:pt x="7150" y="8184"/>
                    <a:pt x="7500" y="7798"/>
                    <a:pt x="7642" y="7537"/>
                  </a:cubicBezTo>
                  <a:lnTo>
                    <a:pt x="7642" y="7537"/>
                  </a:lnTo>
                  <a:cubicBezTo>
                    <a:pt x="7737" y="7442"/>
                    <a:pt x="7844" y="7335"/>
                    <a:pt x="8030" y="7149"/>
                  </a:cubicBezTo>
                  <a:lnTo>
                    <a:pt x="8140" y="7039"/>
                  </a:lnTo>
                  <a:lnTo>
                    <a:pt x="8140" y="7039"/>
                  </a:lnTo>
                  <a:cubicBezTo>
                    <a:pt x="8041" y="7119"/>
                    <a:pt x="7913" y="7226"/>
                    <a:pt x="7850" y="7301"/>
                  </a:cubicBezTo>
                  <a:lnTo>
                    <a:pt x="7850" y="7301"/>
                  </a:lnTo>
                  <a:cubicBezTo>
                    <a:pt x="7967" y="7125"/>
                    <a:pt x="8152" y="7027"/>
                    <a:pt x="8250" y="6929"/>
                  </a:cubicBezTo>
                  <a:cubicBezTo>
                    <a:pt x="8690" y="6709"/>
                    <a:pt x="9020" y="6489"/>
                    <a:pt x="9460" y="6379"/>
                  </a:cubicBezTo>
                  <a:cubicBezTo>
                    <a:pt x="10230" y="5939"/>
                    <a:pt x="10780" y="5169"/>
                    <a:pt x="11000" y="4290"/>
                  </a:cubicBezTo>
                  <a:cubicBezTo>
                    <a:pt x="11550" y="2530"/>
                    <a:pt x="10450" y="550"/>
                    <a:pt x="8580" y="110"/>
                  </a:cubicBezTo>
                  <a:cubicBezTo>
                    <a:pt x="8287" y="37"/>
                    <a:pt x="7993" y="0"/>
                    <a:pt x="770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6" name="Google Shape;2626;p44">
              <a:extLst>
                <a:ext uri="{FF2B5EF4-FFF2-40B4-BE49-F238E27FC236}">
                  <a16:creationId xmlns:a16="http://schemas.microsoft.com/office/drawing/2014/main" id="{49EF9C62-44EE-EF52-3199-51D70AA2AD24}"/>
                </a:ext>
              </a:extLst>
            </p:cNvPr>
            <p:cNvSpPr/>
            <p:nvPr/>
          </p:nvSpPr>
          <p:spPr>
            <a:xfrm>
              <a:off x="3548775" y="1559050"/>
              <a:ext cx="452800" cy="511950"/>
            </a:xfrm>
            <a:custGeom>
              <a:avLst/>
              <a:gdLst/>
              <a:ahLst/>
              <a:cxnLst/>
              <a:rect l="l" t="t" r="r" b="b"/>
              <a:pathLst>
                <a:path w="18112" h="20478" extrusionOk="0">
                  <a:moveTo>
                    <a:pt x="11439" y="6842"/>
                  </a:moveTo>
                  <a:cubicBezTo>
                    <a:pt x="11542" y="6842"/>
                    <a:pt x="11635" y="6853"/>
                    <a:pt x="11723" y="6868"/>
                  </a:cubicBezTo>
                  <a:lnTo>
                    <a:pt x="11723" y="6868"/>
                  </a:lnTo>
                  <a:cubicBezTo>
                    <a:pt x="11594" y="6853"/>
                    <a:pt x="11473" y="6842"/>
                    <a:pt x="11439" y="6842"/>
                  </a:cubicBezTo>
                  <a:close/>
                  <a:moveTo>
                    <a:pt x="8319" y="12900"/>
                  </a:moveTo>
                  <a:lnTo>
                    <a:pt x="8319" y="12900"/>
                  </a:lnTo>
                  <a:cubicBezTo>
                    <a:pt x="8371" y="12977"/>
                    <a:pt x="8408" y="13034"/>
                    <a:pt x="8398" y="13034"/>
                  </a:cubicBezTo>
                  <a:cubicBezTo>
                    <a:pt x="8394" y="13034"/>
                    <a:pt x="8382" y="13024"/>
                    <a:pt x="8359" y="13002"/>
                  </a:cubicBezTo>
                  <a:lnTo>
                    <a:pt x="8319" y="12900"/>
                  </a:lnTo>
                  <a:close/>
                  <a:moveTo>
                    <a:pt x="11226" y="1"/>
                  </a:moveTo>
                  <a:cubicBezTo>
                    <a:pt x="9977" y="1"/>
                    <a:pt x="8728" y="198"/>
                    <a:pt x="7479" y="573"/>
                  </a:cubicBezTo>
                  <a:cubicBezTo>
                    <a:pt x="5500" y="1343"/>
                    <a:pt x="3630" y="2773"/>
                    <a:pt x="2420" y="4533"/>
                  </a:cubicBezTo>
                  <a:cubicBezTo>
                    <a:pt x="220" y="7832"/>
                    <a:pt x="0" y="12012"/>
                    <a:pt x="1760" y="15421"/>
                  </a:cubicBezTo>
                  <a:cubicBezTo>
                    <a:pt x="2860" y="17511"/>
                    <a:pt x="4510" y="19051"/>
                    <a:pt x="6599" y="19931"/>
                  </a:cubicBezTo>
                  <a:cubicBezTo>
                    <a:pt x="7201" y="20307"/>
                    <a:pt x="7802" y="20477"/>
                    <a:pt x="8438" y="20477"/>
                  </a:cubicBezTo>
                  <a:cubicBezTo>
                    <a:pt x="8733" y="20477"/>
                    <a:pt x="9036" y="20440"/>
                    <a:pt x="9349" y="20371"/>
                  </a:cubicBezTo>
                  <a:cubicBezTo>
                    <a:pt x="10119" y="20151"/>
                    <a:pt x="10889" y="19491"/>
                    <a:pt x="11329" y="18721"/>
                  </a:cubicBezTo>
                  <a:cubicBezTo>
                    <a:pt x="12209" y="17291"/>
                    <a:pt x="11879" y="14871"/>
                    <a:pt x="10119" y="14102"/>
                  </a:cubicBezTo>
                  <a:lnTo>
                    <a:pt x="10229" y="13992"/>
                  </a:lnTo>
                  <a:cubicBezTo>
                    <a:pt x="9789" y="13882"/>
                    <a:pt x="9459" y="13772"/>
                    <a:pt x="9129" y="13552"/>
                  </a:cubicBezTo>
                  <a:lnTo>
                    <a:pt x="8799" y="13222"/>
                  </a:lnTo>
                  <a:cubicBezTo>
                    <a:pt x="8682" y="13143"/>
                    <a:pt x="8620" y="13107"/>
                    <a:pt x="8596" y="13098"/>
                  </a:cubicBezTo>
                  <a:lnTo>
                    <a:pt x="8596" y="13098"/>
                  </a:lnTo>
                  <a:cubicBezTo>
                    <a:pt x="8473" y="12987"/>
                    <a:pt x="8381" y="12869"/>
                    <a:pt x="8249" y="12672"/>
                  </a:cubicBezTo>
                  <a:lnTo>
                    <a:pt x="8213" y="12635"/>
                  </a:lnTo>
                  <a:lnTo>
                    <a:pt x="8139" y="12452"/>
                  </a:lnTo>
                  <a:cubicBezTo>
                    <a:pt x="7986" y="12299"/>
                    <a:pt x="7886" y="12145"/>
                    <a:pt x="7803" y="11955"/>
                  </a:cubicBezTo>
                  <a:lnTo>
                    <a:pt x="7803" y="11955"/>
                  </a:lnTo>
                  <a:cubicBezTo>
                    <a:pt x="7779" y="11836"/>
                    <a:pt x="7699" y="11649"/>
                    <a:pt x="7699" y="11462"/>
                  </a:cubicBezTo>
                  <a:cubicBezTo>
                    <a:pt x="7679" y="11442"/>
                    <a:pt x="7663" y="11414"/>
                    <a:pt x="7649" y="11381"/>
                  </a:cubicBezTo>
                  <a:lnTo>
                    <a:pt x="7649" y="11381"/>
                  </a:lnTo>
                  <a:cubicBezTo>
                    <a:pt x="7661" y="11448"/>
                    <a:pt x="7663" y="11476"/>
                    <a:pt x="7659" y="11476"/>
                  </a:cubicBezTo>
                  <a:cubicBezTo>
                    <a:pt x="7651" y="11476"/>
                    <a:pt x="7621" y="11367"/>
                    <a:pt x="7603" y="11223"/>
                  </a:cubicBezTo>
                  <a:lnTo>
                    <a:pt x="7603" y="11223"/>
                  </a:lnTo>
                  <a:cubicBezTo>
                    <a:pt x="7616" y="11284"/>
                    <a:pt x="7630" y="11338"/>
                    <a:pt x="7649" y="11381"/>
                  </a:cubicBezTo>
                  <a:lnTo>
                    <a:pt x="7649" y="11381"/>
                  </a:lnTo>
                  <a:cubicBezTo>
                    <a:pt x="7639" y="11326"/>
                    <a:pt x="7621" y="11245"/>
                    <a:pt x="7593" y="11131"/>
                  </a:cubicBezTo>
                  <a:lnTo>
                    <a:pt x="7593" y="11131"/>
                  </a:lnTo>
                  <a:cubicBezTo>
                    <a:pt x="7596" y="11163"/>
                    <a:pt x="7599" y="11194"/>
                    <a:pt x="7603" y="11223"/>
                  </a:cubicBezTo>
                  <a:lnTo>
                    <a:pt x="7603" y="11223"/>
                  </a:lnTo>
                  <a:cubicBezTo>
                    <a:pt x="7584" y="11141"/>
                    <a:pt x="7568" y="11045"/>
                    <a:pt x="7546" y="10943"/>
                  </a:cubicBezTo>
                  <a:lnTo>
                    <a:pt x="7546" y="10943"/>
                  </a:lnTo>
                  <a:cubicBezTo>
                    <a:pt x="7564" y="11014"/>
                    <a:pt x="7580" y="11076"/>
                    <a:pt x="7593" y="11131"/>
                  </a:cubicBezTo>
                  <a:lnTo>
                    <a:pt x="7593" y="11131"/>
                  </a:lnTo>
                  <a:cubicBezTo>
                    <a:pt x="7591" y="11095"/>
                    <a:pt x="7589" y="11059"/>
                    <a:pt x="7589" y="11022"/>
                  </a:cubicBezTo>
                  <a:cubicBezTo>
                    <a:pt x="7479" y="10692"/>
                    <a:pt x="7589" y="10692"/>
                    <a:pt x="7589" y="10582"/>
                  </a:cubicBezTo>
                  <a:lnTo>
                    <a:pt x="7589" y="9702"/>
                  </a:lnTo>
                  <a:cubicBezTo>
                    <a:pt x="7583" y="9773"/>
                    <a:pt x="7578" y="9836"/>
                    <a:pt x="7573" y="9894"/>
                  </a:cubicBezTo>
                  <a:lnTo>
                    <a:pt x="7573" y="9894"/>
                  </a:lnTo>
                  <a:cubicBezTo>
                    <a:pt x="7582" y="9748"/>
                    <a:pt x="7589" y="9594"/>
                    <a:pt x="7589" y="9482"/>
                  </a:cubicBezTo>
                  <a:cubicBezTo>
                    <a:pt x="7644" y="9372"/>
                    <a:pt x="7699" y="9235"/>
                    <a:pt x="7754" y="9097"/>
                  </a:cubicBezTo>
                  <a:lnTo>
                    <a:pt x="7754" y="9097"/>
                  </a:lnTo>
                  <a:cubicBezTo>
                    <a:pt x="7782" y="9070"/>
                    <a:pt x="7809" y="9042"/>
                    <a:pt x="7809" y="9042"/>
                  </a:cubicBezTo>
                  <a:lnTo>
                    <a:pt x="8029" y="8602"/>
                  </a:lnTo>
                  <a:cubicBezTo>
                    <a:pt x="8174" y="8384"/>
                    <a:pt x="8511" y="7975"/>
                    <a:pt x="8471" y="7975"/>
                  </a:cubicBezTo>
                  <a:cubicBezTo>
                    <a:pt x="8449" y="7975"/>
                    <a:pt x="8328" y="8083"/>
                    <a:pt x="8029" y="8382"/>
                  </a:cubicBezTo>
                  <a:cubicBezTo>
                    <a:pt x="8249" y="8162"/>
                    <a:pt x="8469" y="7942"/>
                    <a:pt x="8689" y="7722"/>
                  </a:cubicBezTo>
                  <a:lnTo>
                    <a:pt x="8799" y="7612"/>
                  </a:lnTo>
                  <a:cubicBezTo>
                    <a:pt x="9019" y="7392"/>
                    <a:pt x="9349" y="7282"/>
                    <a:pt x="9569" y="7172"/>
                  </a:cubicBezTo>
                  <a:cubicBezTo>
                    <a:pt x="9593" y="7156"/>
                    <a:pt x="9614" y="7142"/>
                    <a:pt x="9632" y="7129"/>
                  </a:cubicBezTo>
                  <a:lnTo>
                    <a:pt x="9632" y="7129"/>
                  </a:lnTo>
                  <a:lnTo>
                    <a:pt x="9899" y="7062"/>
                  </a:lnTo>
                  <a:lnTo>
                    <a:pt x="10449" y="6952"/>
                  </a:lnTo>
                  <a:lnTo>
                    <a:pt x="10669" y="6952"/>
                  </a:lnTo>
                  <a:cubicBezTo>
                    <a:pt x="10787" y="6913"/>
                    <a:pt x="10835" y="6888"/>
                    <a:pt x="10837" y="6873"/>
                  </a:cubicBezTo>
                  <a:lnTo>
                    <a:pt x="10837" y="6873"/>
                  </a:lnTo>
                  <a:cubicBezTo>
                    <a:pt x="10872" y="6871"/>
                    <a:pt x="10908" y="6870"/>
                    <a:pt x="10944" y="6870"/>
                  </a:cubicBezTo>
                  <a:cubicBezTo>
                    <a:pt x="11136" y="6870"/>
                    <a:pt x="11329" y="6897"/>
                    <a:pt x="11549" y="6952"/>
                  </a:cubicBezTo>
                  <a:lnTo>
                    <a:pt x="11879" y="6952"/>
                  </a:lnTo>
                  <a:cubicBezTo>
                    <a:pt x="12033" y="6952"/>
                    <a:pt x="12097" y="6946"/>
                    <a:pt x="12103" y="6937"/>
                  </a:cubicBezTo>
                  <a:lnTo>
                    <a:pt x="12103" y="6937"/>
                  </a:lnTo>
                  <a:cubicBezTo>
                    <a:pt x="12171" y="6946"/>
                    <a:pt x="12242" y="6952"/>
                    <a:pt x="12319" y="6952"/>
                  </a:cubicBezTo>
                  <a:cubicBezTo>
                    <a:pt x="12685" y="7053"/>
                    <a:pt x="13034" y="7100"/>
                    <a:pt x="13362" y="7100"/>
                  </a:cubicBezTo>
                  <a:cubicBezTo>
                    <a:pt x="16969" y="7100"/>
                    <a:pt x="18112" y="1462"/>
                    <a:pt x="14079" y="353"/>
                  </a:cubicBezTo>
                  <a:cubicBezTo>
                    <a:pt x="13128" y="115"/>
                    <a:pt x="12177" y="1"/>
                    <a:pt x="11226"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7" name="Google Shape;2627;p44">
              <a:extLst>
                <a:ext uri="{FF2B5EF4-FFF2-40B4-BE49-F238E27FC236}">
                  <a16:creationId xmlns:a16="http://schemas.microsoft.com/office/drawing/2014/main" id="{AAF6AD7F-A2FA-88F7-886A-5A1B7FC41C7E}"/>
                </a:ext>
              </a:extLst>
            </p:cNvPr>
            <p:cNvSpPr/>
            <p:nvPr/>
          </p:nvSpPr>
          <p:spPr>
            <a:xfrm>
              <a:off x="4230700" y="1559625"/>
              <a:ext cx="409725" cy="509600"/>
            </a:xfrm>
            <a:custGeom>
              <a:avLst/>
              <a:gdLst/>
              <a:ahLst/>
              <a:cxnLst/>
              <a:rect l="l" t="t" r="r" b="b"/>
              <a:pathLst>
                <a:path w="16389" h="20384" extrusionOk="0">
                  <a:moveTo>
                    <a:pt x="8094" y="7019"/>
                  </a:moveTo>
                  <a:lnTo>
                    <a:pt x="8094" y="7019"/>
                  </a:lnTo>
                  <a:cubicBezTo>
                    <a:pt x="7963" y="7105"/>
                    <a:pt x="7861" y="7207"/>
                    <a:pt x="7699" y="7369"/>
                  </a:cubicBezTo>
                  <a:cubicBezTo>
                    <a:pt x="7758" y="7311"/>
                    <a:pt x="7972" y="7127"/>
                    <a:pt x="8094" y="7019"/>
                  </a:cubicBezTo>
                  <a:close/>
                  <a:moveTo>
                    <a:pt x="7040" y="8469"/>
                  </a:moveTo>
                  <a:lnTo>
                    <a:pt x="7040" y="8469"/>
                  </a:lnTo>
                  <a:cubicBezTo>
                    <a:pt x="7006" y="8536"/>
                    <a:pt x="6983" y="8612"/>
                    <a:pt x="6964" y="8695"/>
                  </a:cubicBezTo>
                  <a:lnTo>
                    <a:pt x="6964" y="8695"/>
                  </a:lnTo>
                  <a:cubicBezTo>
                    <a:pt x="6979" y="8650"/>
                    <a:pt x="7003" y="8577"/>
                    <a:pt x="7040" y="8469"/>
                  </a:cubicBezTo>
                  <a:close/>
                  <a:moveTo>
                    <a:pt x="8671" y="13146"/>
                  </a:moveTo>
                  <a:cubicBezTo>
                    <a:pt x="8676" y="13146"/>
                    <a:pt x="8814" y="13197"/>
                    <a:pt x="8954" y="13250"/>
                  </a:cubicBezTo>
                  <a:lnTo>
                    <a:pt x="8954" y="13250"/>
                  </a:lnTo>
                  <a:cubicBezTo>
                    <a:pt x="8903" y="13233"/>
                    <a:pt x="8851" y="13216"/>
                    <a:pt x="8799" y="13199"/>
                  </a:cubicBezTo>
                  <a:cubicBezTo>
                    <a:pt x="8704" y="13161"/>
                    <a:pt x="8668" y="13146"/>
                    <a:pt x="8671" y="13146"/>
                  </a:cubicBezTo>
                  <a:close/>
                  <a:moveTo>
                    <a:pt x="7675" y="0"/>
                  </a:moveTo>
                  <a:cubicBezTo>
                    <a:pt x="7064" y="0"/>
                    <a:pt x="6453" y="147"/>
                    <a:pt x="5940" y="440"/>
                  </a:cubicBezTo>
                  <a:lnTo>
                    <a:pt x="6050" y="440"/>
                  </a:lnTo>
                  <a:cubicBezTo>
                    <a:pt x="2310" y="2090"/>
                    <a:pt x="0" y="5829"/>
                    <a:pt x="0" y="9899"/>
                  </a:cubicBezTo>
                  <a:cubicBezTo>
                    <a:pt x="0" y="13859"/>
                    <a:pt x="2200" y="17488"/>
                    <a:pt x="5720" y="19248"/>
                  </a:cubicBezTo>
                  <a:cubicBezTo>
                    <a:pt x="7252" y="20014"/>
                    <a:pt x="8917" y="20383"/>
                    <a:pt x="10603" y="20383"/>
                  </a:cubicBezTo>
                  <a:cubicBezTo>
                    <a:pt x="11579" y="20383"/>
                    <a:pt x="12561" y="20260"/>
                    <a:pt x="13529" y="20018"/>
                  </a:cubicBezTo>
                  <a:cubicBezTo>
                    <a:pt x="15399" y="19578"/>
                    <a:pt x="16389" y="17598"/>
                    <a:pt x="15949" y="15838"/>
                  </a:cubicBezTo>
                  <a:cubicBezTo>
                    <a:pt x="15486" y="14265"/>
                    <a:pt x="14089" y="13315"/>
                    <a:pt x="12544" y="13315"/>
                  </a:cubicBezTo>
                  <a:cubicBezTo>
                    <a:pt x="12252" y="13315"/>
                    <a:pt x="11956" y="13349"/>
                    <a:pt x="11659" y="13419"/>
                  </a:cubicBezTo>
                  <a:cubicBezTo>
                    <a:pt x="11549" y="13419"/>
                    <a:pt x="11329" y="13529"/>
                    <a:pt x="11109" y="13529"/>
                  </a:cubicBezTo>
                  <a:lnTo>
                    <a:pt x="10229" y="13529"/>
                  </a:lnTo>
                  <a:cubicBezTo>
                    <a:pt x="10153" y="13521"/>
                    <a:pt x="10084" y="13514"/>
                    <a:pt x="10023" y="13509"/>
                  </a:cubicBezTo>
                  <a:lnTo>
                    <a:pt x="10023" y="13509"/>
                  </a:lnTo>
                  <a:cubicBezTo>
                    <a:pt x="10105" y="13529"/>
                    <a:pt x="10167" y="13529"/>
                    <a:pt x="10229" y="13529"/>
                  </a:cubicBezTo>
                  <a:lnTo>
                    <a:pt x="10009" y="13529"/>
                  </a:lnTo>
                  <a:cubicBezTo>
                    <a:pt x="9789" y="13529"/>
                    <a:pt x="9471" y="13480"/>
                    <a:pt x="9610" y="13480"/>
                  </a:cubicBezTo>
                  <a:cubicBezTo>
                    <a:pt x="9665" y="13480"/>
                    <a:pt x="9791" y="13487"/>
                    <a:pt x="10023" y="13509"/>
                  </a:cubicBezTo>
                  <a:lnTo>
                    <a:pt x="10023" y="13509"/>
                  </a:lnTo>
                  <a:cubicBezTo>
                    <a:pt x="9960" y="13493"/>
                    <a:pt x="9885" y="13466"/>
                    <a:pt x="9789" y="13419"/>
                  </a:cubicBezTo>
                  <a:cubicBezTo>
                    <a:pt x="9562" y="13419"/>
                    <a:pt x="9336" y="13367"/>
                    <a:pt x="9109" y="13298"/>
                  </a:cubicBezTo>
                  <a:lnTo>
                    <a:pt x="9109" y="13298"/>
                  </a:lnTo>
                  <a:lnTo>
                    <a:pt x="8689" y="13089"/>
                  </a:lnTo>
                  <a:cubicBezTo>
                    <a:pt x="8579" y="12979"/>
                    <a:pt x="8469" y="12869"/>
                    <a:pt x="8359" y="12869"/>
                  </a:cubicBezTo>
                  <a:lnTo>
                    <a:pt x="8359" y="12869"/>
                  </a:lnTo>
                  <a:lnTo>
                    <a:pt x="8359" y="12869"/>
                  </a:lnTo>
                  <a:cubicBezTo>
                    <a:pt x="8028" y="12538"/>
                    <a:pt x="8009" y="12529"/>
                    <a:pt x="7809" y="12429"/>
                  </a:cubicBezTo>
                  <a:lnTo>
                    <a:pt x="7738" y="12334"/>
                  </a:lnTo>
                  <a:lnTo>
                    <a:pt x="7738" y="12334"/>
                  </a:lnTo>
                  <a:cubicBezTo>
                    <a:pt x="7717" y="12297"/>
                    <a:pt x="7699" y="12253"/>
                    <a:pt x="7699" y="12209"/>
                  </a:cubicBezTo>
                  <a:cubicBezTo>
                    <a:pt x="7589" y="12209"/>
                    <a:pt x="7369" y="11769"/>
                    <a:pt x="7259" y="11549"/>
                  </a:cubicBezTo>
                  <a:cubicBezTo>
                    <a:pt x="7174" y="11378"/>
                    <a:pt x="7155" y="11273"/>
                    <a:pt x="7099" y="11184"/>
                  </a:cubicBezTo>
                  <a:lnTo>
                    <a:pt x="7099" y="11184"/>
                  </a:lnTo>
                  <a:cubicBezTo>
                    <a:pt x="7008" y="10929"/>
                    <a:pt x="6930" y="10728"/>
                    <a:pt x="6930" y="10449"/>
                  </a:cubicBezTo>
                  <a:cubicBezTo>
                    <a:pt x="6930" y="10415"/>
                    <a:pt x="6930" y="10377"/>
                    <a:pt x="6930" y="10339"/>
                  </a:cubicBezTo>
                  <a:lnTo>
                    <a:pt x="6930" y="9459"/>
                  </a:lnTo>
                  <a:lnTo>
                    <a:pt x="6930" y="9019"/>
                  </a:lnTo>
                  <a:cubicBezTo>
                    <a:pt x="6930" y="9019"/>
                    <a:pt x="6852" y="9643"/>
                    <a:pt x="6827" y="9643"/>
                  </a:cubicBezTo>
                  <a:cubicBezTo>
                    <a:pt x="6822" y="9643"/>
                    <a:pt x="6820" y="9621"/>
                    <a:pt x="6820" y="9569"/>
                  </a:cubicBezTo>
                  <a:cubicBezTo>
                    <a:pt x="6930" y="9349"/>
                    <a:pt x="6820" y="9459"/>
                    <a:pt x="6820" y="9349"/>
                  </a:cubicBezTo>
                  <a:cubicBezTo>
                    <a:pt x="6896" y="9119"/>
                    <a:pt x="6919" y="8888"/>
                    <a:pt x="6964" y="8695"/>
                  </a:cubicBezTo>
                  <a:lnTo>
                    <a:pt x="6964" y="8695"/>
                  </a:lnTo>
                  <a:cubicBezTo>
                    <a:pt x="6949" y="8740"/>
                    <a:pt x="6942" y="8758"/>
                    <a:pt x="6942" y="8758"/>
                  </a:cubicBezTo>
                  <a:cubicBezTo>
                    <a:pt x="6939" y="8758"/>
                    <a:pt x="7040" y="8433"/>
                    <a:pt x="7040" y="8359"/>
                  </a:cubicBezTo>
                  <a:cubicBezTo>
                    <a:pt x="7040" y="8306"/>
                    <a:pt x="7078" y="8233"/>
                    <a:pt x="7135" y="8150"/>
                  </a:cubicBezTo>
                  <a:lnTo>
                    <a:pt x="7135" y="8150"/>
                  </a:lnTo>
                  <a:cubicBezTo>
                    <a:pt x="7093" y="8238"/>
                    <a:pt x="7040" y="8380"/>
                    <a:pt x="7040" y="8469"/>
                  </a:cubicBezTo>
                  <a:cubicBezTo>
                    <a:pt x="7146" y="8220"/>
                    <a:pt x="7184" y="8109"/>
                    <a:pt x="7186" y="8081"/>
                  </a:cubicBezTo>
                  <a:lnTo>
                    <a:pt x="7186" y="8081"/>
                  </a:lnTo>
                  <a:cubicBezTo>
                    <a:pt x="7168" y="8104"/>
                    <a:pt x="7151" y="8128"/>
                    <a:pt x="7135" y="8150"/>
                  </a:cubicBezTo>
                  <a:lnTo>
                    <a:pt x="7135" y="8150"/>
                  </a:lnTo>
                  <a:cubicBezTo>
                    <a:pt x="7158" y="8104"/>
                    <a:pt x="7177" y="8073"/>
                    <a:pt x="7184" y="8073"/>
                  </a:cubicBezTo>
                  <a:lnTo>
                    <a:pt x="7184" y="8073"/>
                  </a:lnTo>
                  <a:cubicBezTo>
                    <a:pt x="7186" y="8073"/>
                    <a:pt x="7186" y="8075"/>
                    <a:pt x="7186" y="8081"/>
                  </a:cubicBezTo>
                  <a:lnTo>
                    <a:pt x="7186" y="8081"/>
                  </a:lnTo>
                  <a:cubicBezTo>
                    <a:pt x="7338" y="7879"/>
                    <a:pt x="7557" y="7638"/>
                    <a:pt x="7596" y="7473"/>
                  </a:cubicBezTo>
                  <a:lnTo>
                    <a:pt x="7596" y="7473"/>
                  </a:lnTo>
                  <a:lnTo>
                    <a:pt x="7919" y="7149"/>
                  </a:lnTo>
                  <a:lnTo>
                    <a:pt x="8029" y="7039"/>
                  </a:lnTo>
                  <a:cubicBezTo>
                    <a:pt x="8129" y="6965"/>
                    <a:pt x="8172" y="6935"/>
                    <a:pt x="8178" y="6935"/>
                  </a:cubicBezTo>
                  <a:lnTo>
                    <a:pt x="8178" y="6935"/>
                  </a:lnTo>
                  <a:cubicBezTo>
                    <a:pt x="8185" y="6935"/>
                    <a:pt x="8149" y="6969"/>
                    <a:pt x="8094" y="7019"/>
                  </a:cubicBezTo>
                  <a:lnTo>
                    <a:pt x="8094" y="7019"/>
                  </a:lnTo>
                  <a:cubicBezTo>
                    <a:pt x="8141" y="6987"/>
                    <a:pt x="8191" y="6958"/>
                    <a:pt x="8249" y="6929"/>
                  </a:cubicBezTo>
                  <a:cubicBezTo>
                    <a:pt x="8579" y="6709"/>
                    <a:pt x="9019" y="6489"/>
                    <a:pt x="9349" y="6379"/>
                  </a:cubicBezTo>
                  <a:cubicBezTo>
                    <a:pt x="10119" y="5939"/>
                    <a:pt x="10779" y="5169"/>
                    <a:pt x="10999" y="4290"/>
                  </a:cubicBezTo>
                  <a:cubicBezTo>
                    <a:pt x="11439" y="2530"/>
                    <a:pt x="10449" y="550"/>
                    <a:pt x="8579" y="110"/>
                  </a:cubicBezTo>
                  <a:cubicBezTo>
                    <a:pt x="8286" y="37"/>
                    <a:pt x="7981" y="0"/>
                    <a:pt x="7675"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8" name="Google Shape;2628;p44">
              <a:extLst>
                <a:ext uri="{FF2B5EF4-FFF2-40B4-BE49-F238E27FC236}">
                  <a16:creationId xmlns:a16="http://schemas.microsoft.com/office/drawing/2014/main" id="{F6D6F178-5C88-844F-54FF-E44BBA5F9698}"/>
                </a:ext>
              </a:extLst>
            </p:cNvPr>
            <p:cNvSpPr/>
            <p:nvPr/>
          </p:nvSpPr>
          <p:spPr>
            <a:xfrm>
              <a:off x="4879625" y="1559050"/>
              <a:ext cx="452800" cy="509275"/>
            </a:xfrm>
            <a:custGeom>
              <a:avLst/>
              <a:gdLst/>
              <a:ahLst/>
              <a:cxnLst/>
              <a:rect l="l" t="t" r="r" b="b"/>
              <a:pathLst>
                <a:path w="18112" h="20371" extrusionOk="0">
                  <a:moveTo>
                    <a:pt x="11439" y="6842"/>
                  </a:moveTo>
                  <a:cubicBezTo>
                    <a:pt x="11543" y="6842"/>
                    <a:pt x="11635" y="6853"/>
                    <a:pt x="11723" y="6868"/>
                  </a:cubicBezTo>
                  <a:lnTo>
                    <a:pt x="11723" y="6868"/>
                  </a:lnTo>
                  <a:cubicBezTo>
                    <a:pt x="11594" y="6853"/>
                    <a:pt x="11474" y="6842"/>
                    <a:pt x="11439" y="6842"/>
                  </a:cubicBezTo>
                  <a:close/>
                  <a:moveTo>
                    <a:pt x="8319" y="12900"/>
                  </a:moveTo>
                  <a:cubicBezTo>
                    <a:pt x="8372" y="12977"/>
                    <a:pt x="8408" y="13034"/>
                    <a:pt x="8398" y="13034"/>
                  </a:cubicBezTo>
                  <a:cubicBezTo>
                    <a:pt x="8394" y="13034"/>
                    <a:pt x="8382" y="13024"/>
                    <a:pt x="8360" y="13002"/>
                  </a:cubicBezTo>
                  <a:lnTo>
                    <a:pt x="8319" y="12900"/>
                  </a:lnTo>
                  <a:close/>
                  <a:moveTo>
                    <a:pt x="11227" y="1"/>
                  </a:moveTo>
                  <a:cubicBezTo>
                    <a:pt x="9978" y="1"/>
                    <a:pt x="8729" y="198"/>
                    <a:pt x="7480" y="573"/>
                  </a:cubicBezTo>
                  <a:cubicBezTo>
                    <a:pt x="5500" y="1343"/>
                    <a:pt x="3630" y="2773"/>
                    <a:pt x="2420" y="4533"/>
                  </a:cubicBezTo>
                  <a:cubicBezTo>
                    <a:pt x="220" y="7832"/>
                    <a:pt x="1" y="12012"/>
                    <a:pt x="1760" y="15421"/>
                  </a:cubicBezTo>
                  <a:cubicBezTo>
                    <a:pt x="2860" y="17511"/>
                    <a:pt x="4510" y="19051"/>
                    <a:pt x="6600" y="19931"/>
                  </a:cubicBezTo>
                  <a:cubicBezTo>
                    <a:pt x="7113" y="20224"/>
                    <a:pt x="7724" y="20371"/>
                    <a:pt x="8335" y="20371"/>
                  </a:cubicBezTo>
                  <a:cubicBezTo>
                    <a:pt x="8641" y="20371"/>
                    <a:pt x="8946" y="20334"/>
                    <a:pt x="9240" y="20261"/>
                  </a:cubicBezTo>
                  <a:cubicBezTo>
                    <a:pt x="10119" y="20041"/>
                    <a:pt x="10889" y="19491"/>
                    <a:pt x="11329" y="18721"/>
                  </a:cubicBezTo>
                  <a:cubicBezTo>
                    <a:pt x="12099" y="17291"/>
                    <a:pt x="11879" y="14761"/>
                    <a:pt x="10119" y="13992"/>
                  </a:cubicBezTo>
                  <a:lnTo>
                    <a:pt x="10229" y="13992"/>
                  </a:lnTo>
                  <a:cubicBezTo>
                    <a:pt x="9789" y="13882"/>
                    <a:pt x="9460" y="13772"/>
                    <a:pt x="9130" y="13552"/>
                  </a:cubicBezTo>
                  <a:lnTo>
                    <a:pt x="8800" y="13222"/>
                  </a:lnTo>
                  <a:cubicBezTo>
                    <a:pt x="8682" y="13143"/>
                    <a:pt x="8620" y="13107"/>
                    <a:pt x="8596" y="13098"/>
                  </a:cubicBezTo>
                  <a:lnTo>
                    <a:pt x="8596" y="13098"/>
                  </a:lnTo>
                  <a:cubicBezTo>
                    <a:pt x="8473" y="12987"/>
                    <a:pt x="8381" y="12869"/>
                    <a:pt x="8250" y="12672"/>
                  </a:cubicBezTo>
                  <a:lnTo>
                    <a:pt x="8213" y="12635"/>
                  </a:lnTo>
                  <a:lnTo>
                    <a:pt x="8140" y="12452"/>
                  </a:lnTo>
                  <a:cubicBezTo>
                    <a:pt x="7986" y="12299"/>
                    <a:pt x="7887" y="12145"/>
                    <a:pt x="7803" y="11955"/>
                  </a:cubicBezTo>
                  <a:lnTo>
                    <a:pt x="7803" y="11955"/>
                  </a:lnTo>
                  <a:cubicBezTo>
                    <a:pt x="7779" y="11836"/>
                    <a:pt x="7700" y="11649"/>
                    <a:pt x="7700" y="11462"/>
                  </a:cubicBezTo>
                  <a:cubicBezTo>
                    <a:pt x="7680" y="11442"/>
                    <a:pt x="7663" y="11414"/>
                    <a:pt x="7649" y="11381"/>
                  </a:cubicBezTo>
                  <a:lnTo>
                    <a:pt x="7649" y="11381"/>
                  </a:lnTo>
                  <a:cubicBezTo>
                    <a:pt x="7662" y="11448"/>
                    <a:pt x="7664" y="11476"/>
                    <a:pt x="7660" y="11476"/>
                  </a:cubicBezTo>
                  <a:cubicBezTo>
                    <a:pt x="7652" y="11476"/>
                    <a:pt x="7621" y="11367"/>
                    <a:pt x="7603" y="11223"/>
                  </a:cubicBezTo>
                  <a:lnTo>
                    <a:pt x="7603" y="11223"/>
                  </a:lnTo>
                  <a:cubicBezTo>
                    <a:pt x="7617" y="11284"/>
                    <a:pt x="7631" y="11338"/>
                    <a:pt x="7649" y="11381"/>
                  </a:cubicBezTo>
                  <a:lnTo>
                    <a:pt x="7649" y="11381"/>
                  </a:lnTo>
                  <a:cubicBezTo>
                    <a:pt x="7639" y="11326"/>
                    <a:pt x="7621" y="11245"/>
                    <a:pt x="7594" y="11131"/>
                  </a:cubicBezTo>
                  <a:lnTo>
                    <a:pt x="7594" y="11131"/>
                  </a:lnTo>
                  <a:cubicBezTo>
                    <a:pt x="7596" y="11163"/>
                    <a:pt x="7599" y="11194"/>
                    <a:pt x="7603" y="11223"/>
                  </a:cubicBezTo>
                  <a:lnTo>
                    <a:pt x="7603" y="11223"/>
                  </a:lnTo>
                  <a:cubicBezTo>
                    <a:pt x="7585" y="11141"/>
                    <a:pt x="7568" y="11045"/>
                    <a:pt x="7547" y="10943"/>
                  </a:cubicBezTo>
                  <a:lnTo>
                    <a:pt x="7547" y="10943"/>
                  </a:lnTo>
                  <a:cubicBezTo>
                    <a:pt x="7565" y="11014"/>
                    <a:pt x="7581" y="11076"/>
                    <a:pt x="7594" y="11131"/>
                  </a:cubicBezTo>
                  <a:lnTo>
                    <a:pt x="7594" y="11131"/>
                  </a:lnTo>
                  <a:cubicBezTo>
                    <a:pt x="7591" y="11095"/>
                    <a:pt x="7590" y="11059"/>
                    <a:pt x="7590" y="11022"/>
                  </a:cubicBezTo>
                  <a:cubicBezTo>
                    <a:pt x="7480" y="10692"/>
                    <a:pt x="7590" y="10692"/>
                    <a:pt x="7590" y="10582"/>
                  </a:cubicBezTo>
                  <a:lnTo>
                    <a:pt x="7590" y="9702"/>
                  </a:lnTo>
                  <a:cubicBezTo>
                    <a:pt x="7584" y="9773"/>
                    <a:pt x="7579" y="9836"/>
                    <a:pt x="7574" y="9894"/>
                  </a:cubicBezTo>
                  <a:lnTo>
                    <a:pt x="7574" y="9894"/>
                  </a:lnTo>
                  <a:cubicBezTo>
                    <a:pt x="7583" y="9748"/>
                    <a:pt x="7590" y="9594"/>
                    <a:pt x="7590" y="9482"/>
                  </a:cubicBezTo>
                  <a:cubicBezTo>
                    <a:pt x="7645" y="9372"/>
                    <a:pt x="7700" y="9235"/>
                    <a:pt x="7755" y="9097"/>
                  </a:cubicBezTo>
                  <a:lnTo>
                    <a:pt x="7755" y="9097"/>
                  </a:lnTo>
                  <a:cubicBezTo>
                    <a:pt x="7782" y="9070"/>
                    <a:pt x="7810" y="9042"/>
                    <a:pt x="7810" y="9042"/>
                  </a:cubicBezTo>
                  <a:lnTo>
                    <a:pt x="8030" y="8602"/>
                  </a:lnTo>
                  <a:cubicBezTo>
                    <a:pt x="8175" y="8384"/>
                    <a:pt x="8512" y="7975"/>
                    <a:pt x="8471" y="7975"/>
                  </a:cubicBezTo>
                  <a:cubicBezTo>
                    <a:pt x="8450" y="7975"/>
                    <a:pt x="8329" y="8083"/>
                    <a:pt x="8030" y="8382"/>
                  </a:cubicBezTo>
                  <a:cubicBezTo>
                    <a:pt x="8250" y="8162"/>
                    <a:pt x="8470" y="7942"/>
                    <a:pt x="8690" y="7722"/>
                  </a:cubicBezTo>
                  <a:lnTo>
                    <a:pt x="8800" y="7612"/>
                  </a:lnTo>
                  <a:cubicBezTo>
                    <a:pt x="9020" y="7392"/>
                    <a:pt x="9350" y="7282"/>
                    <a:pt x="9570" y="7172"/>
                  </a:cubicBezTo>
                  <a:cubicBezTo>
                    <a:pt x="9593" y="7156"/>
                    <a:pt x="9614" y="7142"/>
                    <a:pt x="9633" y="7129"/>
                  </a:cubicBezTo>
                  <a:lnTo>
                    <a:pt x="9633" y="7129"/>
                  </a:lnTo>
                  <a:lnTo>
                    <a:pt x="9899" y="7062"/>
                  </a:lnTo>
                  <a:lnTo>
                    <a:pt x="10449" y="6952"/>
                  </a:lnTo>
                  <a:lnTo>
                    <a:pt x="10669" y="6952"/>
                  </a:lnTo>
                  <a:cubicBezTo>
                    <a:pt x="10788" y="6913"/>
                    <a:pt x="10835" y="6888"/>
                    <a:pt x="10837" y="6873"/>
                  </a:cubicBezTo>
                  <a:lnTo>
                    <a:pt x="10837" y="6873"/>
                  </a:lnTo>
                  <a:cubicBezTo>
                    <a:pt x="10873" y="6871"/>
                    <a:pt x="10909" y="6870"/>
                    <a:pt x="10944" y="6870"/>
                  </a:cubicBezTo>
                  <a:cubicBezTo>
                    <a:pt x="11137" y="6870"/>
                    <a:pt x="11329" y="6897"/>
                    <a:pt x="11549" y="6952"/>
                  </a:cubicBezTo>
                  <a:lnTo>
                    <a:pt x="11879" y="6952"/>
                  </a:lnTo>
                  <a:cubicBezTo>
                    <a:pt x="12033" y="6952"/>
                    <a:pt x="12097" y="6946"/>
                    <a:pt x="12104" y="6937"/>
                  </a:cubicBezTo>
                  <a:lnTo>
                    <a:pt x="12104" y="6937"/>
                  </a:lnTo>
                  <a:cubicBezTo>
                    <a:pt x="12172" y="6946"/>
                    <a:pt x="12242" y="6952"/>
                    <a:pt x="12319" y="6952"/>
                  </a:cubicBezTo>
                  <a:cubicBezTo>
                    <a:pt x="12686" y="7053"/>
                    <a:pt x="13034" y="7100"/>
                    <a:pt x="13362" y="7100"/>
                  </a:cubicBezTo>
                  <a:cubicBezTo>
                    <a:pt x="16969" y="7100"/>
                    <a:pt x="18112" y="1462"/>
                    <a:pt x="14079" y="353"/>
                  </a:cubicBezTo>
                  <a:cubicBezTo>
                    <a:pt x="13128" y="115"/>
                    <a:pt x="12177" y="1"/>
                    <a:pt x="1122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69" name="Google Shape;2629;p44">
              <a:extLst>
                <a:ext uri="{FF2B5EF4-FFF2-40B4-BE49-F238E27FC236}">
                  <a16:creationId xmlns:a16="http://schemas.microsoft.com/office/drawing/2014/main" id="{091F31E0-8B19-1398-8FFF-B32EE6951EF9}"/>
                </a:ext>
              </a:extLst>
            </p:cNvPr>
            <p:cNvSpPr/>
            <p:nvPr/>
          </p:nvSpPr>
          <p:spPr>
            <a:xfrm>
              <a:off x="5561550" y="1559625"/>
              <a:ext cx="409725" cy="509600"/>
            </a:xfrm>
            <a:custGeom>
              <a:avLst/>
              <a:gdLst/>
              <a:ahLst/>
              <a:cxnLst/>
              <a:rect l="l" t="t" r="r" b="b"/>
              <a:pathLst>
                <a:path w="16389" h="20384" extrusionOk="0">
                  <a:moveTo>
                    <a:pt x="7040" y="8469"/>
                  </a:moveTo>
                  <a:cubicBezTo>
                    <a:pt x="7007" y="8536"/>
                    <a:pt x="6984" y="8612"/>
                    <a:pt x="6964" y="8695"/>
                  </a:cubicBezTo>
                  <a:lnTo>
                    <a:pt x="6964" y="8695"/>
                  </a:lnTo>
                  <a:cubicBezTo>
                    <a:pt x="6980" y="8650"/>
                    <a:pt x="7004" y="8577"/>
                    <a:pt x="7040" y="8469"/>
                  </a:cubicBezTo>
                  <a:close/>
                  <a:moveTo>
                    <a:pt x="8672" y="13146"/>
                  </a:moveTo>
                  <a:cubicBezTo>
                    <a:pt x="8677" y="13146"/>
                    <a:pt x="8814" y="13197"/>
                    <a:pt x="8955" y="13250"/>
                  </a:cubicBezTo>
                  <a:lnTo>
                    <a:pt x="8955" y="13250"/>
                  </a:lnTo>
                  <a:cubicBezTo>
                    <a:pt x="8903" y="13233"/>
                    <a:pt x="8851" y="13216"/>
                    <a:pt x="8800" y="13199"/>
                  </a:cubicBezTo>
                  <a:cubicBezTo>
                    <a:pt x="8705" y="13161"/>
                    <a:pt x="8669" y="13146"/>
                    <a:pt x="8672" y="13146"/>
                  </a:cubicBezTo>
                  <a:close/>
                  <a:moveTo>
                    <a:pt x="7675" y="0"/>
                  </a:moveTo>
                  <a:cubicBezTo>
                    <a:pt x="7064" y="0"/>
                    <a:pt x="6453" y="147"/>
                    <a:pt x="5940" y="440"/>
                  </a:cubicBezTo>
                  <a:lnTo>
                    <a:pt x="6050" y="440"/>
                  </a:lnTo>
                  <a:cubicBezTo>
                    <a:pt x="2310" y="2090"/>
                    <a:pt x="1" y="5829"/>
                    <a:pt x="1" y="9899"/>
                  </a:cubicBezTo>
                  <a:cubicBezTo>
                    <a:pt x="1" y="13859"/>
                    <a:pt x="2200" y="17488"/>
                    <a:pt x="5720" y="19248"/>
                  </a:cubicBezTo>
                  <a:cubicBezTo>
                    <a:pt x="7253" y="20014"/>
                    <a:pt x="8918" y="20383"/>
                    <a:pt x="10603" y="20383"/>
                  </a:cubicBezTo>
                  <a:cubicBezTo>
                    <a:pt x="11579" y="20383"/>
                    <a:pt x="12562" y="20260"/>
                    <a:pt x="13529" y="20018"/>
                  </a:cubicBezTo>
                  <a:cubicBezTo>
                    <a:pt x="15399" y="19578"/>
                    <a:pt x="16389" y="17598"/>
                    <a:pt x="15949" y="15838"/>
                  </a:cubicBezTo>
                  <a:cubicBezTo>
                    <a:pt x="15486" y="14265"/>
                    <a:pt x="14089" y="13315"/>
                    <a:pt x="12544" y="13315"/>
                  </a:cubicBezTo>
                  <a:cubicBezTo>
                    <a:pt x="12253" y="13315"/>
                    <a:pt x="11956" y="13349"/>
                    <a:pt x="11659" y="13419"/>
                  </a:cubicBezTo>
                  <a:cubicBezTo>
                    <a:pt x="11549" y="13419"/>
                    <a:pt x="11329" y="13529"/>
                    <a:pt x="11109" y="13529"/>
                  </a:cubicBezTo>
                  <a:lnTo>
                    <a:pt x="10340" y="13529"/>
                  </a:lnTo>
                  <a:cubicBezTo>
                    <a:pt x="10202" y="13516"/>
                    <a:pt x="10087" y="13506"/>
                    <a:pt x="9992" y="13499"/>
                  </a:cubicBezTo>
                  <a:lnTo>
                    <a:pt x="9992" y="13499"/>
                  </a:lnTo>
                  <a:cubicBezTo>
                    <a:pt x="10102" y="13529"/>
                    <a:pt x="10198" y="13529"/>
                    <a:pt x="10340" y="13529"/>
                  </a:cubicBezTo>
                  <a:lnTo>
                    <a:pt x="10010" y="13529"/>
                  </a:lnTo>
                  <a:cubicBezTo>
                    <a:pt x="9790" y="13529"/>
                    <a:pt x="9472" y="13480"/>
                    <a:pt x="9643" y="13480"/>
                  </a:cubicBezTo>
                  <a:cubicBezTo>
                    <a:pt x="9699" y="13480"/>
                    <a:pt x="9809" y="13485"/>
                    <a:pt x="9992" y="13499"/>
                  </a:cubicBezTo>
                  <a:lnTo>
                    <a:pt x="9992" y="13499"/>
                  </a:lnTo>
                  <a:cubicBezTo>
                    <a:pt x="9932" y="13483"/>
                    <a:pt x="9868" y="13458"/>
                    <a:pt x="9790" y="13419"/>
                  </a:cubicBezTo>
                  <a:cubicBezTo>
                    <a:pt x="9563" y="13419"/>
                    <a:pt x="9336" y="13367"/>
                    <a:pt x="9109" y="13298"/>
                  </a:cubicBezTo>
                  <a:lnTo>
                    <a:pt x="9109" y="13298"/>
                  </a:lnTo>
                  <a:lnTo>
                    <a:pt x="8690" y="13089"/>
                  </a:lnTo>
                  <a:cubicBezTo>
                    <a:pt x="8580" y="12979"/>
                    <a:pt x="8470" y="12869"/>
                    <a:pt x="8360" y="12869"/>
                  </a:cubicBezTo>
                  <a:lnTo>
                    <a:pt x="8360" y="12869"/>
                  </a:lnTo>
                  <a:lnTo>
                    <a:pt x="8360" y="12869"/>
                  </a:lnTo>
                  <a:cubicBezTo>
                    <a:pt x="8028" y="12538"/>
                    <a:pt x="8010" y="12529"/>
                    <a:pt x="7810" y="12429"/>
                  </a:cubicBezTo>
                  <a:lnTo>
                    <a:pt x="7739" y="12334"/>
                  </a:lnTo>
                  <a:lnTo>
                    <a:pt x="7739" y="12334"/>
                  </a:lnTo>
                  <a:cubicBezTo>
                    <a:pt x="7717" y="12297"/>
                    <a:pt x="7700" y="12253"/>
                    <a:pt x="7700" y="12209"/>
                  </a:cubicBezTo>
                  <a:cubicBezTo>
                    <a:pt x="7590" y="12209"/>
                    <a:pt x="7370" y="11769"/>
                    <a:pt x="7260" y="11549"/>
                  </a:cubicBezTo>
                  <a:cubicBezTo>
                    <a:pt x="7260" y="11549"/>
                    <a:pt x="7260" y="11458"/>
                    <a:pt x="7178" y="11359"/>
                  </a:cubicBezTo>
                  <a:lnTo>
                    <a:pt x="7178" y="11359"/>
                  </a:lnTo>
                  <a:cubicBezTo>
                    <a:pt x="7151" y="11290"/>
                    <a:pt x="7131" y="11234"/>
                    <a:pt x="7100" y="11184"/>
                  </a:cubicBezTo>
                  <a:lnTo>
                    <a:pt x="7100" y="11184"/>
                  </a:lnTo>
                  <a:cubicBezTo>
                    <a:pt x="7009" y="10929"/>
                    <a:pt x="6930" y="10728"/>
                    <a:pt x="6930" y="10449"/>
                  </a:cubicBezTo>
                  <a:cubicBezTo>
                    <a:pt x="6930" y="10415"/>
                    <a:pt x="6930" y="10377"/>
                    <a:pt x="6930" y="10339"/>
                  </a:cubicBezTo>
                  <a:lnTo>
                    <a:pt x="6930" y="9459"/>
                  </a:lnTo>
                  <a:lnTo>
                    <a:pt x="6930" y="9019"/>
                  </a:lnTo>
                  <a:cubicBezTo>
                    <a:pt x="6930" y="9019"/>
                    <a:pt x="6852" y="9643"/>
                    <a:pt x="6827" y="9643"/>
                  </a:cubicBezTo>
                  <a:cubicBezTo>
                    <a:pt x="6823" y="9643"/>
                    <a:pt x="6820" y="9621"/>
                    <a:pt x="6820" y="9569"/>
                  </a:cubicBezTo>
                  <a:cubicBezTo>
                    <a:pt x="6930" y="9349"/>
                    <a:pt x="6820" y="9459"/>
                    <a:pt x="6820" y="9349"/>
                  </a:cubicBezTo>
                  <a:cubicBezTo>
                    <a:pt x="6897" y="9119"/>
                    <a:pt x="6920" y="8888"/>
                    <a:pt x="6964" y="8695"/>
                  </a:cubicBezTo>
                  <a:lnTo>
                    <a:pt x="6964" y="8695"/>
                  </a:lnTo>
                  <a:cubicBezTo>
                    <a:pt x="6949" y="8740"/>
                    <a:pt x="6943" y="8758"/>
                    <a:pt x="6942" y="8758"/>
                  </a:cubicBezTo>
                  <a:cubicBezTo>
                    <a:pt x="6940" y="8758"/>
                    <a:pt x="7040" y="8433"/>
                    <a:pt x="7040" y="8359"/>
                  </a:cubicBezTo>
                  <a:cubicBezTo>
                    <a:pt x="7040" y="8306"/>
                    <a:pt x="7079" y="8233"/>
                    <a:pt x="7136" y="8150"/>
                  </a:cubicBezTo>
                  <a:lnTo>
                    <a:pt x="7136" y="8150"/>
                  </a:lnTo>
                  <a:cubicBezTo>
                    <a:pt x="7094" y="8238"/>
                    <a:pt x="7040" y="8380"/>
                    <a:pt x="7040" y="8469"/>
                  </a:cubicBezTo>
                  <a:cubicBezTo>
                    <a:pt x="7146" y="8220"/>
                    <a:pt x="7184" y="8109"/>
                    <a:pt x="7186" y="8081"/>
                  </a:cubicBezTo>
                  <a:lnTo>
                    <a:pt x="7186" y="8081"/>
                  </a:lnTo>
                  <a:cubicBezTo>
                    <a:pt x="7169" y="8104"/>
                    <a:pt x="7152" y="8128"/>
                    <a:pt x="7136" y="8150"/>
                  </a:cubicBezTo>
                  <a:lnTo>
                    <a:pt x="7136" y="8150"/>
                  </a:lnTo>
                  <a:cubicBezTo>
                    <a:pt x="7158" y="8104"/>
                    <a:pt x="7178" y="8073"/>
                    <a:pt x="7184" y="8073"/>
                  </a:cubicBezTo>
                  <a:lnTo>
                    <a:pt x="7184" y="8073"/>
                  </a:lnTo>
                  <a:cubicBezTo>
                    <a:pt x="7186" y="8073"/>
                    <a:pt x="7187" y="8075"/>
                    <a:pt x="7186" y="8081"/>
                  </a:cubicBezTo>
                  <a:lnTo>
                    <a:pt x="7186" y="8081"/>
                  </a:lnTo>
                  <a:cubicBezTo>
                    <a:pt x="7331" y="7889"/>
                    <a:pt x="7536" y="7661"/>
                    <a:pt x="7589" y="7497"/>
                  </a:cubicBezTo>
                  <a:lnTo>
                    <a:pt x="7589" y="7497"/>
                  </a:lnTo>
                  <a:cubicBezTo>
                    <a:pt x="7689" y="7421"/>
                    <a:pt x="7811" y="7331"/>
                    <a:pt x="7892" y="7198"/>
                  </a:cubicBezTo>
                  <a:lnTo>
                    <a:pt x="7892" y="7198"/>
                  </a:lnTo>
                  <a:cubicBezTo>
                    <a:pt x="7807" y="7271"/>
                    <a:pt x="7731" y="7338"/>
                    <a:pt x="7700" y="7369"/>
                  </a:cubicBezTo>
                  <a:cubicBezTo>
                    <a:pt x="7783" y="7286"/>
                    <a:pt x="7850" y="7219"/>
                    <a:pt x="7914" y="7161"/>
                  </a:cubicBezTo>
                  <a:lnTo>
                    <a:pt x="7914" y="7161"/>
                  </a:lnTo>
                  <a:cubicBezTo>
                    <a:pt x="7916" y="7157"/>
                    <a:pt x="7918" y="7153"/>
                    <a:pt x="7920" y="7149"/>
                  </a:cubicBezTo>
                  <a:lnTo>
                    <a:pt x="7936" y="7141"/>
                  </a:lnTo>
                  <a:lnTo>
                    <a:pt x="7936" y="7141"/>
                  </a:lnTo>
                  <a:cubicBezTo>
                    <a:pt x="7929" y="7148"/>
                    <a:pt x="7921" y="7154"/>
                    <a:pt x="7914" y="7161"/>
                  </a:cubicBezTo>
                  <a:lnTo>
                    <a:pt x="7914" y="7161"/>
                  </a:lnTo>
                  <a:cubicBezTo>
                    <a:pt x="7907" y="7174"/>
                    <a:pt x="7900" y="7186"/>
                    <a:pt x="7892" y="7198"/>
                  </a:cubicBezTo>
                  <a:lnTo>
                    <a:pt x="7892" y="7198"/>
                  </a:lnTo>
                  <a:cubicBezTo>
                    <a:pt x="7927" y="7169"/>
                    <a:pt x="7962" y="7139"/>
                    <a:pt x="7997" y="7111"/>
                  </a:cubicBezTo>
                  <a:lnTo>
                    <a:pt x="7997" y="7111"/>
                  </a:lnTo>
                  <a:lnTo>
                    <a:pt x="7936" y="7141"/>
                  </a:lnTo>
                  <a:lnTo>
                    <a:pt x="7936" y="7141"/>
                  </a:lnTo>
                  <a:cubicBezTo>
                    <a:pt x="8013" y="7073"/>
                    <a:pt x="8086" y="7019"/>
                    <a:pt x="8177" y="6968"/>
                  </a:cubicBezTo>
                  <a:lnTo>
                    <a:pt x="8177" y="6968"/>
                  </a:lnTo>
                  <a:cubicBezTo>
                    <a:pt x="8133" y="7000"/>
                    <a:pt x="8067" y="7053"/>
                    <a:pt x="7997" y="7111"/>
                  </a:cubicBezTo>
                  <a:lnTo>
                    <a:pt x="7997" y="7111"/>
                  </a:lnTo>
                  <a:lnTo>
                    <a:pt x="8140" y="7039"/>
                  </a:lnTo>
                  <a:cubicBezTo>
                    <a:pt x="8199" y="6980"/>
                    <a:pt x="8226" y="6949"/>
                    <a:pt x="8231" y="6939"/>
                  </a:cubicBezTo>
                  <a:lnTo>
                    <a:pt x="8231" y="6939"/>
                  </a:lnTo>
                  <a:cubicBezTo>
                    <a:pt x="8237" y="6936"/>
                    <a:pt x="8243" y="6932"/>
                    <a:pt x="8250" y="6929"/>
                  </a:cubicBezTo>
                  <a:cubicBezTo>
                    <a:pt x="8580" y="6709"/>
                    <a:pt x="9020" y="6489"/>
                    <a:pt x="9350" y="6379"/>
                  </a:cubicBezTo>
                  <a:cubicBezTo>
                    <a:pt x="10120" y="5939"/>
                    <a:pt x="10780" y="5169"/>
                    <a:pt x="10999" y="4290"/>
                  </a:cubicBezTo>
                  <a:cubicBezTo>
                    <a:pt x="11439" y="2530"/>
                    <a:pt x="10450" y="550"/>
                    <a:pt x="8580" y="110"/>
                  </a:cubicBezTo>
                  <a:cubicBezTo>
                    <a:pt x="8286" y="37"/>
                    <a:pt x="7981" y="0"/>
                    <a:pt x="7675"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0" name="Google Shape;2630;p44">
              <a:extLst>
                <a:ext uri="{FF2B5EF4-FFF2-40B4-BE49-F238E27FC236}">
                  <a16:creationId xmlns:a16="http://schemas.microsoft.com/office/drawing/2014/main" id="{43149DCC-52EA-8A26-5B87-08DF134402A6}"/>
                </a:ext>
              </a:extLst>
            </p:cNvPr>
            <p:cNvSpPr/>
            <p:nvPr/>
          </p:nvSpPr>
          <p:spPr>
            <a:xfrm>
              <a:off x="6210475" y="1559050"/>
              <a:ext cx="452825" cy="509275"/>
            </a:xfrm>
            <a:custGeom>
              <a:avLst/>
              <a:gdLst/>
              <a:ahLst/>
              <a:cxnLst/>
              <a:rect l="l" t="t" r="r" b="b"/>
              <a:pathLst>
                <a:path w="18113" h="20371" extrusionOk="0">
                  <a:moveTo>
                    <a:pt x="11440" y="6842"/>
                  </a:moveTo>
                  <a:cubicBezTo>
                    <a:pt x="11562" y="6842"/>
                    <a:pt x="11668" y="6857"/>
                    <a:pt x="11766" y="6876"/>
                  </a:cubicBezTo>
                  <a:lnTo>
                    <a:pt x="11766" y="6876"/>
                  </a:lnTo>
                  <a:cubicBezTo>
                    <a:pt x="11626" y="6857"/>
                    <a:pt x="11480" y="6842"/>
                    <a:pt x="11440" y="6842"/>
                  </a:cubicBezTo>
                  <a:close/>
                  <a:moveTo>
                    <a:pt x="8320" y="12900"/>
                  </a:moveTo>
                  <a:cubicBezTo>
                    <a:pt x="8372" y="12977"/>
                    <a:pt x="8408" y="13034"/>
                    <a:pt x="8399" y="13034"/>
                  </a:cubicBezTo>
                  <a:cubicBezTo>
                    <a:pt x="8395" y="13034"/>
                    <a:pt x="8382" y="13024"/>
                    <a:pt x="8360" y="13002"/>
                  </a:cubicBezTo>
                  <a:lnTo>
                    <a:pt x="8320" y="12900"/>
                  </a:lnTo>
                  <a:close/>
                  <a:moveTo>
                    <a:pt x="11227" y="1"/>
                  </a:moveTo>
                  <a:cubicBezTo>
                    <a:pt x="9978" y="1"/>
                    <a:pt x="8729" y="198"/>
                    <a:pt x="7480" y="573"/>
                  </a:cubicBezTo>
                  <a:cubicBezTo>
                    <a:pt x="5500" y="1343"/>
                    <a:pt x="3631" y="2773"/>
                    <a:pt x="2421" y="4533"/>
                  </a:cubicBezTo>
                  <a:cubicBezTo>
                    <a:pt x="221" y="7832"/>
                    <a:pt x="1" y="12012"/>
                    <a:pt x="1761" y="15421"/>
                  </a:cubicBezTo>
                  <a:cubicBezTo>
                    <a:pt x="2861" y="17511"/>
                    <a:pt x="4510" y="19051"/>
                    <a:pt x="6600" y="19931"/>
                  </a:cubicBezTo>
                  <a:cubicBezTo>
                    <a:pt x="7114" y="20224"/>
                    <a:pt x="7725" y="20371"/>
                    <a:pt x="8336" y="20371"/>
                  </a:cubicBezTo>
                  <a:cubicBezTo>
                    <a:pt x="8641" y="20371"/>
                    <a:pt x="8947" y="20334"/>
                    <a:pt x="9240" y="20261"/>
                  </a:cubicBezTo>
                  <a:cubicBezTo>
                    <a:pt x="10120" y="20041"/>
                    <a:pt x="10890" y="19491"/>
                    <a:pt x="11330" y="18721"/>
                  </a:cubicBezTo>
                  <a:cubicBezTo>
                    <a:pt x="12100" y="17291"/>
                    <a:pt x="11880" y="14761"/>
                    <a:pt x="10120" y="13992"/>
                  </a:cubicBezTo>
                  <a:cubicBezTo>
                    <a:pt x="9790" y="13882"/>
                    <a:pt x="9460" y="13772"/>
                    <a:pt x="9130" y="13552"/>
                  </a:cubicBezTo>
                  <a:lnTo>
                    <a:pt x="8800" y="13222"/>
                  </a:lnTo>
                  <a:cubicBezTo>
                    <a:pt x="8683" y="13143"/>
                    <a:pt x="8621" y="13107"/>
                    <a:pt x="8597" y="13098"/>
                  </a:cubicBezTo>
                  <a:lnTo>
                    <a:pt x="8597" y="13098"/>
                  </a:lnTo>
                  <a:cubicBezTo>
                    <a:pt x="8474" y="12987"/>
                    <a:pt x="8381" y="12869"/>
                    <a:pt x="8250" y="12672"/>
                  </a:cubicBezTo>
                  <a:lnTo>
                    <a:pt x="8213" y="12635"/>
                  </a:lnTo>
                  <a:lnTo>
                    <a:pt x="8140" y="12452"/>
                  </a:lnTo>
                  <a:cubicBezTo>
                    <a:pt x="7986" y="12298"/>
                    <a:pt x="7886" y="12144"/>
                    <a:pt x="7803" y="11953"/>
                  </a:cubicBezTo>
                  <a:lnTo>
                    <a:pt x="7803" y="11953"/>
                  </a:lnTo>
                  <a:cubicBezTo>
                    <a:pt x="7788" y="11886"/>
                    <a:pt x="7751" y="11797"/>
                    <a:pt x="7706" y="11698"/>
                  </a:cubicBezTo>
                  <a:lnTo>
                    <a:pt x="7706" y="11698"/>
                  </a:lnTo>
                  <a:cubicBezTo>
                    <a:pt x="7704" y="11693"/>
                    <a:pt x="7702" y="11687"/>
                    <a:pt x="7700" y="11682"/>
                  </a:cubicBezTo>
                  <a:cubicBezTo>
                    <a:pt x="7694" y="11669"/>
                    <a:pt x="7689" y="11661"/>
                    <a:pt x="7687" y="11658"/>
                  </a:cubicBezTo>
                  <a:lnTo>
                    <a:pt x="7687" y="11658"/>
                  </a:lnTo>
                  <a:cubicBezTo>
                    <a:pt x="7656" y="11594"/>
                    <a:pt x="7623" y="11528"/>
                    <a:pt x="7590" y="11462"/>
                  </a:cubicBezTo>
                  <a:cubicBezTo>
                    <a:pt x="7590" y="11426"/>
                    <a:pt x="7590" y="11368"/>
                    <a:pt x="7586" y="11294"/>
                  </a:cubicBezTo>
                  <a:lnTo>
                    <a:pt x="7586" y="11294"/>
                  </a:lnTo>
                  <a:cubicBezTo>
                    <a:pt x="7608" y="11424"/>
                    <a:pt x="7617" y="11476"/>
                    <a:pt x="7618" y="11476"/>
                  </a:cubicBezTo>
                  <a:cubicBezTo>
                    <a:pt x="7619" y="11476"/>
                    <a:pt x="7590" y="11249"/>
                    <a:pt x="7590" y="11022"/>
                  </a:cubicBezTo>
                  <a:cubicBezTo>
                    <a:pt x="7480" y="10692"/>
                    <a:pt x="7590" y="10692"/>
                    <a:pt x="7590" y="10582"/>
                  </a:cubicBezTo>
                  <a:lnTo>
                    <a:pt x="7590" y="9702"/>
                  </a:lnTo>
                  <a:cubicBezTo>
                    <a:pt x="7584" y="9773"/>
                    <a:pt x="7579" y="9836"/>
                    <a:pt x="7574" y="9894"/>
                  </a:cubicBezTo>
                  <a:lnTo>
                    <a:pt x="7574" y="9894"/>
                  </a:lnTo>
                  <a:cubicBezTo>
                    <a:pt x="7583" y="9748"/>
                    <a:pt x="7590" y="9594"/>
                    <a:pt x="7590" y="9482"/>
                  </a:cubicBezTo>
                  <a:cubicBezTo>
                    <a:pt x="7645" y="9372"/>
                    <a:pt x="7700" y="9235"/>
                    <a:pt x="7755" y="9097"/>
                  </a:cubicBezTo>
                  <a:lnTo>
                    <a:pt x="7755" y="9097"/>
                  </a:lnTo>
                  <a:cubicBezTo>
                    <a:pt x="7783" y="9070"/>
                    <a:pt x="7810" y="9042"/>
                    <a:pt x="7810" y="9042"/>
                  </a:cubicBezTo>
                  <a:lnTo>
                    <a:pt x="8030" y="8602"/>
                  </a:lnTo>
                  <a:cubicBezTo>
                    <a:pt x="8175" y="8384"/>
                    <a:pt x="8512" y="7975"/>
                    <a:pt x="8471" y="7975"/>
                  </a:cubicBezTo>
                  <a:cubicBezTo>
                    <a:pt x="8450" y="7975"/>
                    <a:pt x="8329" y="8083"/>
                    <a:pt x="8030" y="8382"/>
                  </a:cubicBezTo>
                  <a:cubicBezTo>
                    <a:pt x="8250" y="8162"/>
                    <a:pt x="8360" y="7942"/>
                    <a:pt x="8580" y="7722"/>
                  </a:cubicBezTo>
                  <a:lnTo>
                    <a:pt x="8630" y="7685"/>
                  </a:lnTo>
                  <a:lnTo>
                    <a:pt x="8630" y="7685"/>
                  </a:lnTo>
                  <a:cubicBezTo>
                    <a:pt x="8660" y="7678"/>
                    <a:pt x="8714" y="7655"/>
                    <a:pt x="8800" y="7612"/>
                  </a:cubicBezTo>
                  <a:cubicBezTo>
                    <a:pt x="9020" y="7392"/>
                    <a:pt x="9350" y="7282"/>
                    <a:pt x="9570" y="7172"/>
                  </a:cubicBezTo>
                  <a:cubicBezTo>
                    <a:pt x="9605" y="7149"/>
                    <a:pt x="9635" y="7128"/>
                    <a:pt x="9659" y="7110"/>
                  </a:cubicBezTo>
                  <a:lnTo>
                    <a:pt x="9659" y="7110"/>
                  </a:lnTo>
                  <a:lnTo>
                    <a:pt x="9900" y="7062"/>
                  </a:lnTo>
                  <a:lnTo>
                    <a:pt x="10450" y="6952"/>
                  </a:lnTo>
                  <a:lnTo>
                    <a:pt x="10670" y="6952"/>
                  </a:lnTo>
                  <a:cubicBezTo>
                    <a:pt x="10763" y="6915"/>
                    <a:pt x="10799" y="6890"/>
                    <a:pt x="10798" y="6875"/>
                  </a:cubicBezTo>
                  <a:lnTo>
                    <a:pt x="10798" y="6875"/>
                  </a:lnTo>
                  <a:cubicBezTo>
                    <a:pt x="10847" y="6872"/>
                    <a:pt x="10896" y="6870"/>
                    <a:pt x="10945" y="6870"/>
                  </a:cubicBezTo>
                  <a:cubicBezTo>
                    <a:pt x="11137" y="6870"/>
                    <a:pt x="11330" y="6897"/>
                    <a:pt x="11550" y="6952"/>
                  </a:cubicBezTo>
                  <a:lnTo>
                    <a:pt x="11880" y="6952"/>
                  </a:lnTo>
                  <a:cubicBezTo>
                    <a:pt x="12004" y="6952"/>
                    <a:pt x="12055" y="6947"/>
                    <a:pt x="12059" y="6938"/>
                  </a:cubicBezTo>
                  <a:lnTo>
                    <a:pt x="12059" y="6938"/>
                  </a:lnTo>
                  <a:cubicBezTo>
                    <a:pt x="12110" y="6947"/>
                    <a:pt x="12160" y="6952"/>
                    <a:pt x="12210" y="6952"/>
                  </a:cubicBezTo>
                  <a:cubicBezTo>
                    <a:pt x="12585" y="7053"/>
                    <a:pt x="12942" y="7100"/>
                    <a:pt x="13278" y="7100"/>
                  </a:cubicBezTo>
                  <a:cubicBezTo>
                    <a:pt x="16970" y="7100"/>
                    <a:pt x="18112" y="1462"/>
                    <a:pt x="14079" y="353"/>
                  </a:cubicBezTo>
                  <a:cubicBezTo>
                    <a:pt x="13129" y="115"/>
                    <a:pt x="12178" y="1"/>
                    <a:pt x="1122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1" name="Google Shape;2631;p44">
              <a:extLst>
                <a:ext uri="{FF2B5EF4-FFF2-40B4-BE49-F238E27FC236}">
                  <a16:creationId xmlns:a16="http://schemas.microsoft.com/office/drawing/2014/main" id="{CEFF0DDF-E1E7-0B4C-1A80-1956C7AD3E88}"/>
                </a:ext>
              </a:extLst>
            </p:cNvPr>
            <p:cNvSpPr/>
            <p:nvPr/>
          </p:nvSpPr>
          <p:spPr>
            <a:xfrm>
              <a:off x="6892425" y="1559625"/>
              <a:ext cx="409725" cy="509600"/>
            </a:xfrm>
            <a:custGeom>
              <a:avLst/>
              <a:gdLst/>
              <a:ahLst/>
              <a:cxnLst/>
              <a:rect l="l" t="t" r="r" b="b"/>
              <a:pathLst>
                <a:path w="16389" h="20384" extrusionOk="0">
                  <a:moveTo>
                    <a:pt x="6924" y="9061"/>
                  </a:moveTo>
                  <a:cubicBezTo>
                    <a:pt x="6914" y="9142"/>
                    <a:pt x="6890" y="9323"/>
                    <a:pt x="6868" y="9474"/>
                  </a:cubicBezTo>
                  <a:lnTo>
                    <a:pt x="6868" y="9474"/>
                  </a:lnTo>
                  <a:cubicBezTo>
                    <a:pt x="6869" y="9397"/>
                    <a:pt x="6819" y="9423"/>
                    <a:pt x="6819" y="9349"/>
                  </a:cubicBezTo>
                  <a:cubicBezTo>
                    <a:pt x="6854" y="9244"/>
                    <a:pt x="6889" y="9151"/>
                    <a:pt x="6924" y="9061"/>
                  </a:cubicBezTo>
                  <a:close/>
                  <a:moveTo>
                    <a:pt x="6856" y="9553"/>
                  </a:moveTo>
                  <a:cubicBezTo>
                    <a:pt x="6842" y="9646"/>
                    <a:pt x="6829" y="9714"/>
                    <a:pt x="6823" y="9714"/>
                  </a:cubicBezTo>
                  <a:cubicBezTo>
                    <a:pt x="6821" y="9714"/>
                    <a:pt x="6819" y="9703"/>
                    <a:pt x="6819" y="9679"/>
                  </a:cubicBezTo>
                  <a:cubicBezTo>
                    <a:pt x="6837" y="9627"/>
                    <a:pt x="6849" y="9585"/>
                    <a:pt x="6856" y="9553"/>
                  </a:cubicBezTo>
                  <a:close/>
                  <a:moveTo>
                    <a:pt x="7747" y="12336"/>
                  </a:moveTo>
                  <a:lnTo>
                    <a:pt x="7747" y="12336"/>
                  </a:lnTo>
                  <a:cubicBezTo>
                    <a:pt x="7838" y="12444"/>
                    <a:pt x="7919" y="12539"/>
                    <a:pt x="7919" y="12539"/>
                  </a:cubicBezTo>
                  <a:cubicBezTo>
                    <a:pt x="7888" y="12508"/>
                    <a:pt x="7853" y="12473"/>
                    <a:pt x="7809" y="12429"/>
                  </a:cubicBezTo>
                  <a:lnTo>
                    <a:pt x="7747" y="12336"/>
                  </a:lnTo>
                  <a:close/>
                  <a:moveTo>
                    <a:pt x="7699" y="0"/>
                  </a:moveTo>
                  <a:cubicBezTo>
                    <a:pt x="7113" y="0"/>
                    <a:pt x="6526" y="147"/>
                    <a:pt x="5939" y="440"/>
                  </a:cubicBezTo>
                  <a:lnTo>
                    <a:pt x="6049" y="440"/>
                  </a:lnTo>
                  <a:cubicBezTo>
                    <a:pt x="2310" y="2090"/>
                    <a:pt x="0" y="5829"/>
                    <a:pt x="0" y="9899"/>
                  </a:cubicBezTo>
                  <a:cubicBezTo>
                    <a:pt x="0" y="13859"/>
                    <a:pt x="2200" y="17488"/>
                    <a:pt x="5719" y="19248"/>
                  </a:cubicBezTo>
                  <a:cubicBezTo>
                    <a:pt x="7252" y="20014"/>
                    <a:pt x="8917" y="20383"/>
                    <a:pt x="10603" y="20383"/>
                  </a:cubicBezTo>
                  <a:cubicBezTo>
                    <a:pt x="11578" y="20383"/>
                    <a:pt x="12561" y="20260"/>
                    <a:pt x="13529" y="20018"/>
                  </a:cubicBezTo>
                  <a:cubicBezTo>
                    <a:pt x="15398" y="19578"/>
                    <a:pt x="16388" y="17598"/>
                    <a:pt x="15948" y="15838"/>
                  </a:cubicBezTo>
                  <a:cubicBezTo>
                    <a:pt x="15486" y="14265"/>
                    <a:pt x="14089" y="13315"/>
                    <a:pt x="12544" y="13315"/>
                  </a:cubicBezTo>
                  <a:cubicBezTo>
                    <a:pt x="12252" y="13315"/>
                    <a:pt x="11956" y="13349"/>
                    <a:pt x="11659" y="13419"/>
                  </a:cubicBezTo>
                  <a:cubicBezTo>
                    <a:pt x="11439" y="13419"/>
                    <a:pt x="11219" y="13529"/>
                    <a:pt x="10999" y="13529"/>
                  </a:cubicBezTo>
                  <a:cubicBezTo>
                    <a:pt x="10883" y="13552"/>
                    <a:pt x="10860" y="13560"/>
                    <a:pt x="10889" y="13560"/>
                  </a:cubicBezTo>
                  <a:cubicBezTo>
                    <a:pt x="10968" y="13560"/>
                    <a:pt x="11433" y="13497"/>
                    <a:pt x="11439" y="13497"/>
                  </a:cubicBezTo>
                  <a:lnTo>
                    <a:pt x="11439" y="13497"/>
                  </a:lnTo>
                  <a:cubicBezTo>
                    <a:pt x="11441" y="13497"/>
                    <a:pt x="11382" y="13505"/>
                    <a:pt x="11219" y="13529"/>
                  </a:cubicBezTo>
                  <a:cubicBezTo>
                    <a:pt x="10999" y="13584"/>
                    <a:pt x="10806" y="13611"/>
                    <a:pt x="10614" y="13611"/>
                  </a:cubicBezTo>
                  <a:cubicBezTo>
                    <a:pt x="10421" y="13611"/>
                    <a:pt x="10229" y="13584"/>
                    <a:pt x="10009" y="13529"/>
                  </a:cubicBezTo>
                  <a:lnTo>
                    <a:pt x="9789" y="13529"/>
                  </a:lnTo>
                  <a:cubicBezTo>
                    <a:pt x="9775" y="13524"/>
                    <a:pt x="9760" y="13519"/>
                    <a:pt x="9746" y="13514"/>
                  </a:cubicBezTo>
                  <a:lnTo>
                    <a:pt x="9746" y="13514"/>
                  </a:lnTo>
                  <a:cubicBezTo>
                    <a:pt x="9833" y="13522"/>
                    <a:pt x="9930" y="13529"/>
                    <a:pt x="10009" y="13529"/>
                  </a:cubicBezTo>
                  <a:lnTo>
                    <a:pt x="10229" y="13529"/>
                  </a:lnTo>
                  <a:cubicBezTo>
                    <a:pt x="9940" y="13502"/>
                    <a:pt x="9758" y="13489"/>
                    <a:pt x="9652" y="13483"/>
                  </a:cubicBezTo>
                  <a:lnTo>
                    <a:pt x="9652" y="13483"/>
                  </a:lnTo>
                  <a:cubicBezTo>
                    <a:pt x="9683" y="13493"/>
                    <a:pt x="9715" y="13504"/>
                    <a:pt x="9746" y="13514"/>
                  </a:cubicBezTo>
                  <a:lnTo>
                    <a:pt x="9746" y="13514"/>
                  </a:lnTo>
                  <a:cubicBezTo>
                    <a:pt x="9591" y="13500"/>
                    <a:pt x="9472" y="13480"/>
                    <a:pt x="9561" y="13480"/>
                  </a:cubicBezTo>
                  <a:cubicBezTo>
                    <a:pt x="9581" y="13480"/>
                    <a:pt x="9610" y="13481"/>
                    <a:pt x="9652" y="13483"/>
                  </a:cubicBezTo>
                  <a:lnTo>
                    <a:pt x="9652" y="13483"/>
                  </a:lnTo>
                  <a:cubicBezTo>
                    <a:pt x="9404" y="13400"/>
                    <a:pt x="9157" y="13318"/>
                    <a:pt x="8909" y="13235"/>
                  </a:cubicBezTo>
                  <a:lnTo>
                    <a:pt x="8909" y="13235"/>
                  </a:lnTo>
                  <a:lnTo>
                    <a:pt x="8689" y="13089"/>
                  </a:lnTo>
                  <a:cubicBezTo>
                    <a:pt x="8508" y="12998"/>
                    <a:pt x="8402" y="12982"/>
                    <a:pt x="8309" y="12918"/>
                  </a:cubicBezTo>
                  <a:lnTo>
                    <a:pt x="8309" y="12918"/>
                  </a:lnTo>
                  <a:cubicBezTo>
                    <a:pt x="8397" y="12992"/>
                    <a:pt x="8470" y="13054"/>
                    <a:pt x="8465" y="13054"/>
                  </a:cubicBezTo>
                  <a:cubicBezTo>
                    <a:pt x="8462" y="13054"/>
                    <a:pt x="8431" y="13032"/>
                    <a:pt x="8359" y="12979"/>
                  </a:cubicBezTo>
                  <a:cubicBezTo>
                    <a:pt x="8318" y="12937"/>
                    <a:pt x="8281" y="12901"/>
                    <a:pt x="8249" y="12869"/>
                  </a:cubicBezTo>
                  <a:lnTo>
                    <a:pt x="8249" y="12869"/>
                  </a:lnTo>
                  <a:cubicBezTo>
                    <a:pt x="8269" y="12888"/>
                    <a:pt x="8289" y="12904"/>
                    <a:pt x="8309" y="12918"/>
                  </a:cubicBezTo>
                  <a:lnTo>
                    <a:pt x="8309" y="12918"/>
                  </a:lnTo>
                  <a:cubicBezTo>
                    <a:pt x="8289" y="12902"/>
                    <a:pt x="8269" y="12885"/>
                    <a:pt x="8249" y="12869"/>
                  </a:cubicBezTo>
                  <a:lnTo>
                    <a:pt x="8249" y="12869"/>
                  </a:lnTo>
                  <a:cubicBezTo>
                    <a:pt x="8077" y="12696"/>
                    <a:pt x="8023" y="12642"/>
                    <a:pt x="7919" y="12539"/>
                  </a:cubicBezTo>
                  <a:cubicBezTo>
                    <a:pt x="7919" y="12429"/>
                    <a:pt x="7699" y="12319"/>
                    <a:pt x="7699" y="12209"/>
                  </a:cubicBezTo>
                  <a:cubicBezTo>
                    <a:pt x="7699" y="12209"/>
                    <a:pt x="7369" y="11769"/>
                    <a:pt x="7259" y="11549"/>
                  </a:cubicBezTo>
                  <a:cubicBezTo>
                    <a:pt x="7259" y="11361"/>
                    <a:pt x="7179" y="11253"/>
                    <a:pt x="7087" y="11157"/>
                  </a:cubicBezTo>
                  <a:lnTo>
                    <a:pt x="7087" y="11157"/>
                  </a:lnTo>
                  <a:cubicBezTo>
                    <a:pt x="7033" y="10954"/>
                    <a:pt x="7014" y="10702"/>
                    <a:pt x="6929" y="10449"/>
                  </a:cubicBezTo>
                  <a:lnTo>
                    <a:pt x="6929" y="9459"/>
                  </a:lnTo>
                  <a:lnTo>
                    <a:pt x="6929" y="9048"/>
                  </a:lnTo>
                  <a:lnTo>
                    <a:pt x="6929" y="9048"/>
                  </a:lnTo>
                  <a:cubicBezTo>
                    <a:pt x="7003" y="8860"/>
                    <a:pt x="7076" y="8689"/>
                    <a:pt x="7149" y="8469"/>
                  </a:cubicBezTo>
                  <a:lnTo>
                    <a:pt x="7149" y="8469"/>
                  </a:lnTo>
                  <a:cubicBezTo>
                    <a:pt x="7042" y="8683"/>
                    <a:pt x="7005" y="8758"/>
                    <a:pt x="7003" y="8758"/>
                  </a:cubicBezTo>
                  <a:cubicBezTo>
                    <a:pt x="6999" y="8758"/>
                    <a:pt x="7149" y="8433"/>
                    <a:pt x="7149" y="8359"/>
                  </a:cubicBezTo>
                  <a:cubicBezTo>
                    <a:pt x="7149" y="8343"/>
                    <a:pt x="7161" y="8314"/>
                    <a:pt x="7182" y="8277"/>
                  </a:cubicBezTo>
                  <a:lnTo>
                    <a:pt x="7182" y="8277"/>
                  </a:lnTo>
                  <a:cubicBezTo>
                    <a:pt x="7164" y="8341"/>
                    <a:pt x="7149" y="8412"/>
                    <a:pt x="7149" y="8469"/>
                  </a:cubicBezTo>
                  <a:cubicBezTo>
                    <a:pt x="7195" y="8333"/>
                    <a:pt x="7222" y="8243"/>
                    <a:pt x="7235" y="8189"/>
                  </a:cubicBezTo>
                  <a:lnTo>
                    <a:pt x="7235" y="8189"/>
                  </a:lnTo>
                  <a:cubicBezTo>
                    <a:pt x="7214" y="8222"/>
                    <a:pt x="7196" y="8252"/>
                    <a:pt x="7182" y="8277"/>
                  </a:cubicBezTo>
                  <a:lnTo>
                    <a:pt x="7182" y="8277"/>
                  </a:lnTo>
                  <a:cubicBezTo>
                    <a:pt x="7206" y="8191"/>
                    <a:pt x="7237" y="8121"/>
                    <a:pt x="7245" y="8121"/>
                  </a:cubicBezTo>
                  <a:lnTo>
                    <a:pt x="7245" y="8121"/>
                  </a:lnTo>
                  <a:cubicBezTo>
                    <a:pt x="7249" y="8121"/>
                    <a:pt x="7247" y="8141"/>
                    <a:pt x="7235" y="8189"/>
                  </a:cubicBezTo>
                  <a:lnTo>
                    <a:pt x="7235" y="8189"/>
                  </a:lnTo>
                  <a:cubicBezTo>
                    <a:pt x="7352" y="8006"/>
                    <a:pt x="7558" y="7725"/>
                    <a:pt x="7651" y="7527"/>
                  </a:cubicBezTo>
                  <a:lnTo>
                    <a:pt x="7651" y="7527"/>
                  </a:lnTo>
                  <a:lnTo>
                    <a:pt x="7919" y="7259"/>
                  </a:lnTo>
                  <a:lnTo>
                    <a:pt x="8139" y="7149"/>
                  </a:lnTo>
                  <a:cubicBezTo>
                    <a:pt x="8174" y="7103"/>
                    <a:pt x="8198" y="7067"/>
                    <a:pt x="8212" y="7041"/>
                  </a:cubicBezTo>
                  <a:lnTo>
                    <a:pt x="8212" y="7041"/>
                  </a:lnTo>
                  <a:cubicBezTo>
                    <a:pt x="8224" y="7040"/>
                    <a:pt x="8237" y="7039"/>
                    <a:pt x="8249" y="7039"/>
                  </a:cubicBezTo>
                  <a:cubicBezTo>
                    <a:pt x="8579" y="6819"/>
                    <a:pt x="9019" y="6599"/>
                    <a:pt x="9459" y="6379"/>
                  </a:cubicBezTo>
                  <a:cubicBezTo>
                    <a:pt x="10229" y="5939"/>
                    <a:pt x="10779" y="5169"/>
                    <a:pt x="10999" y="4400"/>
                  </a:cubicBezTo>
                  <a:cubicBezTo>
                    <a:pt x="11549" y="2530"/>
                    <a:pt x="10449" y="660"/>
                    <a:pt x="8579" y="110"/>
                  </a:cubicBezTo>
                  <a:cubicBezTo>
                    <a:pt x="8286" y="37"/>
                    <a:pt x="7993" y="0"/>
                    <a:pt x="769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2" name="Google Shape;2632;p44">
              <a:extLst>
                <a:ext uri="{FF2B5EF4-FFF2-40B4-BE49-F238E27FC236}">
                  <a16:creationId xmlns:a16="http://schemas.microsoft.com/office/drawing/2014/main" id="{CF3E4BCA-D069-B872-15C6-C0660CBCE544}"/>
                </a:ext>
              </a:extLst>
            </p:cNvPr>
            <p:cNvSpPr/>
            <p:nvPr/>
          </p:nvSpPr>
          <p:spPr>
            <a:xfrm>
              <a:off x="6551450" y="2043350"/>
              <a:ext cx="409725" cy="509975"/>
            </a:xfrm>
            <a:custGeom>
              <a:avLst/>
              <a:gdLst/>
              <a:ahLst/>
              <a:cxnLst/>
              <a:rect l="l" t="t" r="r" b="b"/>
              <a:pathLst>
                <a:path w="16389" h="20399" extrusionOk="0">
                  <a:moveTo>
                    <a:pt x="8864" y="8323"/>
                  </a:moveTo>
                  <a:lnTo>
                    <a:pt x="8910" y="8368"/>
                  </a:lnTo>
                  <a:cubicBezTo>
                    <a:pt x="8948" y="8426"/>
                    <a:pt x="8963" y="8450"/>
                    <a:pt x="8961" y="8450"/>
                  </a:cubicBezTo>
                  <a:cubicBezTo>
                    <a:pt x="8959" y="8450"/>
                    <a:pt x="8918" y="8396"/>
                    <a:pt x="8864" y="8323"/>
                  </a:cubicBezTo>
                  <a:close/>
                  <a:moveTo>
                    <a:pt x="9565" y="10309"/>
                  </a:moveTo>
                  <a:cubicBezTo>
                    <a:pt x="9568" y="10333"/>
                    <a:pt x="9569" y="10348"/>
                    <a:pt x="9569" y="10348"/>
                  </a:cubicBezTo>
                  <a:cubicBezTo>
                    <a:pt x="9569" y="10335"/>
                    <a:pt x="9568" y="10322"/>
                    <a:pt x="9565" y="10309"/>
                  </a:cubicBezTo>
                  <a:close/>
                  <a:moveTo>
                    <a:pt x="9676" y="10753"/>
                  </a:moveTo>
                  <a:cubicBezTo>
                    <a:pt x="9678" y="10753"/>
                    <a:pt x="9679" y="10763"/>
                    <a:pt x="9679" y="10788"/>
                  </a:cubicBezTo>
                  <a:cubicBezTo>
                    <a:pt x="9679" y="10898"/>
                    <a:pt x="9679" y="11008"/>
                    <a:pt x="9679" y="11118"/>
                  </a:cubicBezTo>
                  <a:cubicBezTo>
                    <a:pt x="9645" y="11222"/>
                    <a:pt x="9610" y="11316"/>
                    <a:pt x="9575" y="11406"/>
                  </a:cubicBezTo>
                  <a:lnTo>
                    <a:pt x="9575" y="11406"/>
                  </a:lnTo>
                  <a:cubicBezTo>
                    <a:pt x="9594" y="11255"/>
                    <a:pt x="9659" y="10753"/>
                    <a:pt x="9676" y="10753"/>
                  </a:cubicBezTo>
                  <a:close/>
                  <a:moveTo>
                    <a:pt x="8690" y="13098"/>
                  </a:moveTo>
                  <a:cubicBezTo>
                    <a:pt x="8647" y="13119"/>
                    <a:pt x="8608" y="13140"/>
                    <a:pt x="8572" y="13162"/>
                  </a:cubicBezTo>
                  <a:lnTo>
                    <a:pt x="8572" y="13162"/>
                  </a:lnTo>
                  <a:cubicBezTo>
                    <a:pt x="8624" y="13124"/>
                    <a:pt x="8668" y="13098"/>
                    <a:pt x="8690" y="13098"/>
                  </a:cubicBezTo>
                  <a:close/>
                  <a:moveTo>
                    <a:pt x="5627" y="0"/>
                  </a:moveTo>
                  <a:cubicBezTo>
                    <a:pt x="4704" y="0"/>
                    <a:pt x="3775" y="110"/>
                    <a:pt x="2860" y="339"/>
                  </a:cubicBezTo>
                  <a:cubicBezTo>
                    <a:pt x="990" y="889"/>
                    <a:pt x="0" y="2759"/>
                    <a:pt x="440" y="4628"/>
                  </a:cubicBezTo>
                  <a:cubicBezTo>
                    <a:pt x="908" y="6126"/>
                    <a:pt x="2332" y="7145"/>
                    <a:pt x="3830" y="7145"/>
                  </a:cubicBezTo>
                  <a:cubicBezTo>
                    <a:pt x="4092" y="7145"/>
                    <a:pt x="4357" y="7114"/>
                    <a:pt x="4620" y="7048"/>
                  </a:cubicBezTo>
                  <a:lnTo>
                    <a:pt x="5172" y="6864"/>
                  </a:lnTo>
                  <a:lnTo>
                    <a:pt x="5172" y="6864"/>
                  </a:lnTo>
                  <a:cubicBezTo>
                    <a:pt x="5079" y="6872"/>
                    <a:pt x="4981" y="6877"/>
                    <a:pt x="4930" y="6877"/>
                  </a:cubicBezTo>
                  <a:cubicBezTo>
                    <a:pt x="4852" y="6877"/>
                    <a:pt x="4877" y="6865"/>
                    <a:pt x="5170" y="6828"/>
                  </a:cubicBezTo>
                  <a:lnTo>
                    <a:pt x="5280" y="6828"/>
                  </a:lnTo>
                  <a:lnTo>
                    <a:pt x="5172" y="6864"/>
                  </a:lnTo>
                  <a:lnTo>
                    <a:pt x="5172" y="6864"/>
                  </a:lnTo>
                  <a:cubicBezTo>
                    <a:pt x="5356" y="6850"/>
                    <a:pt x="5524" y="6828"/>
                    <a:pt x="5280" y="6828"/>
                  </a:cubicBezTo>
                  <a:lnTo>
                    <a:pt x="6270" y="6828"/>
                  </a:lnTo>
                  <a:cubicBezTo>
                    <a:pt x="6563" y="6828"/>
                    <a:pt x="6905" y="6926"/>
                    <a:pt x="6742" y="6926"/>
                  </a:cubicBezTo>
                  <a:cubicBezTo>
                    <a:pt x="6661" y="6926"/>
                    <a:pt x="6453" y="6902"/>
                    <a:pt x="6050" y="6828"/>
                  </a:cubicBezTo>
                  <a:lnTo>
                    <a:pt x="6050" y="6828"/>
                  </a:lnTo>
                  <a:lnTo>
                    <a:pt x="6600" y="6938"/>
                  </a:lnTo>
                  <a:cubicBezTo>
                    <a:pt x="6820" y="7012"/>
                    <a:pt x="7040" y="7085"/>
                    <a:pt x="7260" y="7158"/>
                  </a:cubicBezTo>
                  <a:lnTo>
                    <a:pt x="7260" y="7158"/>
                  </a:lnTo>
                  <a:lnTo>
                    <a:pt x="7700" y="7378"/>
                  </a:lnTo>
                  <a:lnTo>
                    <a:pt x="8030" y="7598"/>
                  </a:lnTo>
                  <a:lnTo>
                    <a:pt x="8138" y="7652"/>
                  </a:lnTo>
                  <a:lnTo>
                    <a:pt x="8138" y="7652"/>
                  </a:lnTo>
                  <a:cubicBezTo>
                    <a:pt x="8369" y="7827"/>
                    <a:pt x="8404" y="7863"/>
                    <a:pt x="8580" y="8038"/>
                  </a:cubicBezTo>
                  <a:lnTo>
                    <a:pt x="8690" y="8148"/>
                  </a:lnTo>
                  <a:lnTo>
                    <a:pt x="8690" y="8148"/>
                  </a:lnTo>
                  <a:cubicBezTo>
                    <a:pt x="8690" y="8258"/>
                    <a:pt x="9020" y="8698"/>
                    <a:pt x="9130" y="8918"/>
                  </a:cubicBezTo>
                  <a:cubicBezTo>
                    <a:pt x="9216" y="9005"/>
                    <a:pt x="9235" y="9160"/>
                    <a:pt x="9292" y="9275"/>
                  </a:cubicBezTo>
                  <a:lnTo>
                    <a:pt x="9292" y="9275"/>
                  </a:lnTo>
                  <a:cubicBezTo>
                    <a:pt x="9354" y="9480"/>
                    <a:pt x="9371" y="9730"/>
                    <a:pt x="9460" y="9908"/>
                  </a:cubicBezTo>
                  <a:cubicBezTo>
                    <a:pt x="9460" y="10102"/>
                    <a:pt x="9545" y="10210"/>
                    <a:pt x="9565" y="10309"/>
                  </a:cubicBezTo>
                  <a:lnTo>
                    <a:pt x="9565" y="10309"/>
                  </a:lnTo>
                  <a:cubicBezTo>
                    <a:pt x="9550" y="10166"/>
                    <a:pt x="9501" y="9685"/>
                    <a:pt x="9529" y="9685"/>
                  </a:cubicBezTo>
                  <a:lnTo>
                    <a:pt x="9529" y="9685"/>
                  </a:lnTo>
                  <a:cubicBezTo>
                    <a:pt x="9537" y="9685"/>
                    <a:pt x="9550" y="9718"/>
                    <a:pt x="9569" y="9798"/>
                  </a:cubicBezTo>
                  <a:lnTo>
                    <a:pt x="9569" y="10018"/>
                  </a:lnTo>
                  <a:cubicBezTo>
                    <a:pt x="9569" y="10348"/>
                    <a:pt x="9569" y="10678"/>
                    <a:pt x="9569" y="11008"/>
                  </a:cubicBezTo>
                  <a:cubicBezTo>
                    <a:pt x="9569" y="11113"/>
                    <a:pt x="9569" y="11218"/>
                    <a:pt x="9569" y="11419"/>
                  </a:cubicBezTo>
                  <a:lnTo>
                    <a:pt x="9569" y="11419"/>
                  </a:lnTo>
                  <a:cubicBezTo>
                    <a:pt x="9496" y="11607"/>
                    <a:pt x="9423" y="11778"/>
                    <a:pt x="9350" y="11998"/>
                  </a:cubicBezTo>
                  <a:cubicBezTo>
                    <a:pt x="9457" y="11783"/>
                    <a:pt x="9494" y="11708"/>
                    <a:pt x="9496" y="11708"/>
                  </a:cubicBezTo>
                  <a:lnTo>
                    <a:pt x="9496" y="11708"/>
                  </a:lnTo>
                  <a:cubicBezTo>
                    <a:pt x="9500" y="11708"/>
                    <a:pt x="9350" y="12033"/>
                    <a:pt x="9350" y="12108"/>
                  </a:cubicBezTo>
                  <a:cubicBezTo>
                    <a:pt x="9341" y="12116"/>
                    <a:pt x="9331" y="12127"/>
                    <a:pt x="9318" y="12140"/>
                  </a:cubicBezTo>
                  <a:lnTo>
                    <a:pt x="9318" y="12140"/>
                  </a:lnTo>
                  <a:cubicBezTo>
                    <a:pt x="9335" y="12082"/>
                    <a:pt x="9350" y="12026"/>
                    <a:pt x="9350" y="11998"/>
                  </a:cubicBezTo>
                  <a:lnTo>
                    <a:pt x="9350" y="11998"/>
                  </a:lnTo>
                  <a:cubicBezTo>
                    <a:pt x="9327" y="12064"/>
                    <a:pt x="9310" y="12118"/>
                    <a:pt x="9296" y="12162"/>
                  </a:cubicBezTo>
                  <a:lnTo>
                    <a:pt x="9296" y="12162"/>
                  </a:lnTo>
                  <a:cubicBezTo>
                    <a:pt x="9304" y="12154"/>
                    <a:pt x="9311" y="12146"/>
                    <a:pt x="9318" y="12140"/>
                  </a:cubicBezTo>
                  <a:lnTo>
                    <a:pt x="9318" y="12140"/>
                  </a:lnTo>
                  <a:cubicBezTo>
                    <a:pt x="9291" y="12227"/>
                    <a:pt x="9257" y="12317"/>
                    <a:pt x="9252" y="12317"/>
                  </a:cubicBezTo>
                  <a:cubicBezTo>
                    <a:pt x="9249" y="12317"/>
                    <a:pt x="9260" y="12275"/>
                    <a:pt x="9296" y="12162"/>
                  </a:cubicBezTo>
                  <a:lnTo>
                    <a:pt x="9296" y="12162"/>
                  </a:lnTo>
                  <a:cubicBezTo>
                    <a:pt x="9147" y="12314"/>
                    <a:pt x="8817" y="12669"/>
                    <a:pt x="8787" y="12890"/>
                  </a:cubicBezTo>
                  <a:lnTo>
                    <a:pt x="8787" y="12890"/>
                  </a:lnTo>
                  <a:lnTo>
                    <a:pt x="8470" y="13208"/>
                  </a:lnTo>
                  <a:lnTo>
                    <a:pt x="8415" y="13263"/>
                  </a:lnTo>
                  <a:lnTo>
                    <a:pt x="8415" y="13263"/>
                  </a:lnTo>
                  <a:cubicBezTo>
                    <a:pt x="8332" y="13318"/>
                    <a:pt x="8250" y="13373"/>
                    <a:pt x="8140" y="13428"/>
                  </a:cubicBezTo>
                  <a:cubicBezTo>
                    <a:pt x="7810" y="13648"/>
                    <a:pt x="7370" y="13867"/>
                    <a:pt x="7040" y="14087"/>
                  </a:cubicBezTo>
                  <a:cubicBezTo>
                    <a:pt x="6270" y="14527"/>
                    <a:pt x="5610" y="15187"/>
                    <a:pt x="5390" y="16067"/>
                  </a:cubicBezTo>
                  <a:cubicBezTo>
                    <a:pt x="5170" y="16947"/>
                    <a:pt x="5280" y="17937"/>
                    <a:pt x="5720" y="18707"/>
                  </a:cubicBezTo>
                  <a:cubicBezTo>
                    <a:pt x="6270" y="19477"/>
                    <a:pt x="6930" y="20027"/>
                    <a:pt x="7810" y="20357"/>
                  </a:cubicBezTo>
                  <a:cubicBezTo>
                    <a:pt x="8030" y="20384"/>
                    <a:pt x="8257" y="20398"/>
                    <a:pt x="8485" y="20398"/>
                  </a:cubicBezTo>
                  <a:cubicBezTo>
                    <a:pt x="9171" y="20398"/>
                    <a:pt x="9872" y="20274"/>
                    <a:pt x="10449" y="20027"/>
                  </a:cubicBezTo>
                  <a:lnTo>
                    <a:pt x="10339" y="19917"/>
                  </a:lnTo>
                  <a:cubicBezTo>
                    <a:pt x="14079" y="18267"/>
                    <a:pt x="16389" y="14527"/>
                    <a:pt x="16389" y="10458"/>
                  </a:cubicBezTo>
                  <a:cubicBezTo>
                    <a:pt x="16389" y="6498"/>
                    <a:pt x="14189" y="2979"/>
                    <a:pt x="10669" y="1109"/>
                  </a:cubicBezTo>
                  <a:cubicBezTo>
                    <a:pt x="9089" y="390"/>
                    <a:pt x="7367" y="0"/>
                    <a:pt x="5627"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3" name="Google Shape;2633;p44">
              <a:extLst>
                <a:ext uri="{FF2B5EF4-FFF2-40B4-BE49-F238E27FC236}">
                  <a16:creationId xmlns:a16="http://schemas.microsoft.com/office/drawing/2014/main" id="{858CB81F-CF83-E5F1-5AB0-668F3BC00955}"/>
                </a:ext>
              </a:extLst>
            </p:cNvPr>
            <p:cNvSpPr/>
            <p:nvPr/>
          </p:nvSpPr>
          <p:spPr>
            <a:xfrm>
              <a:off x="5859450" y="2043550"/>
              <a:ext cx="455550" cy="510200"/>
            </a:xfrm>
            <a:custGeom>
              <a:avLst/>
              <a:gdLst/>
              <a:ahLst/>
              <a:cxnLst/>
              <a:rect l="l" t="t" r="r" b="b"/>
              <a:pathLst>
                <a:path w="18222" h="20408" extrusionOk="0">
                  <a:moveTo>
                    <a:pt x="10037" y="7897"/>
                  </a:moveTo>
                  <a:lnTo>
                    <a:pt x="10082" y="7920"/>
                  </a:lnTo>
                  <a:cubicBezTo>
                    <a:pt x="10115" y="7968"/>
                    <a:pt x="10126" y="7988"/>
                    <a:pt x="10122" y="7988"/>
                  </a:cubicBezTo>
                  <a:cubicBezTo>
                    <a:pt x="10116" y="7988"/>
                    <a:pt x="10082" y="7951"/>
                    <a:pt x="10037" y="7897"/>
                  </a:cubicBezTo>
                  <a:close/>
                  <a:moveTo>
                    <a:pt x="10465" y="9114"/>
                  </a:moveTo>
                  <a:cubicBezTo>
                    <a:pt x="10474" y="9169"/>
                    <a:pt x="10494" y="9259"/>
                    <a:pt x="10528" y="9394"/>
                  </a:cubicBezTo>
                  <a:lnTo>
                    <a:pt x="10528" y="9394"/>
                  </a:lnTo>
                  <a:cubicBezTo>
                    <a:pt x="10509" y="9289"/>
                    <a:pt x="10491" y="9188"/>
                    <a:pt x="10465" y="9114"/>
                  </a:cubicBezTo>
                  <a:close/>
                  <a:moveTo>
                    <a:pt x="10528" y="9394"/>
                  </a:moveTo>
                  <a:lnTo>
                    <a:pt x="10528" y="9394"/>
                  </a:lnTo>
                  <a:cubicBezTo>
                    <a:pt x="10554" y="9537"/>
                    <a:pt x="10581" y="9687"/>
                    <a:pt x="10632" y="9790"/>
                  </a:cubicBezTo>
                  <a:cubicBezTo>
                    <a:pt x="10588" y="9628"/>
                    <a:pt x="10554" y="9498"/>
                    <a:pt x="10528" y="9394"/>
                  </a:cubicBezTo>
                  <a:close/>
                  <a:moveTo>
                    <a:pt x="9745" y="12445"/>
                  </a:moveTo>
                  <a:cubicBezTo>
                    <a:pt x="9687" y="12507"/>
                    <a:pt x="9664" y="12533"/>
                    <a:pt x="9666" y="12533"/>
                  </a:cubicBezTo>
                  <a:cubicBezTo>
                    <a:pt x="9667" y="12533"/>
                    <a:pt x="9699" y="12500"/>
                    <a:pt x="9745" y="12445"/>
                  </a:cubicBezTo>
                  <a:close/>
                  <a:moveTo>
                    <a:pt x="9777" y="1"/>
                  </a:moveTo>
                  <a:cubicBezTo>
                    <a:pt x="9471" y="1"/>
                    <a:pt x="9166" y="38"/>
                    <a:pt x="8872" y="111"/>
                  </a:cubicBezTo>
                  <a:cubicBezTo>
                    <a:pt x="7993" y="331"/>
                    <a:pt x="7333" y="881"/>
                    <a:pt x="6893" y="1651"/>
                  </a:cubicBezTo>
                  <a:cubicBezTo>
                    <a:pt x="6013" y="3081"/>
                    <a:pt x="6343" y="5610"/>
                    <a:pt x="8103" y="6380"/>
                  </a:cubicBezTo>
                  <a:lnTo>
                    <a:pt x="7993" y="6490"/>
                  </a:lnTo>
                  <a:cubicBezTo>
                    <a:pt x="8323" y="6600"/>
                    <a:pt x="8652" y="6820"/>
                    <a:pt x="8982" y="6930"/>
                  </a:cubicBezTo>
                  <a:lnTo>
                    <a:pt x="9312" y="7260"/>
                  </a:lnTo>
                  <a:cubicBezTo>
                    <a:pt x="9318" y="7264"/>
                    <a:pt x="9324" y="7268"/>
                    <a:pt x="9329" y="7271"/>
                  </a:cubicBezTo>
                  <a:lnTo>
                    <a:pt x="9329" y="7271"/>
                  </a:lnTo>
                  <a:cubicBezTo>
                    <a:pt x="9565" y="7487"/>
                    <a:pt x="9673" y="7526"/>
                    <a:pt x="9862" y="7810"/>
                  </a:cubicBezTo>
                  <a:lnTo>
                    <a:pt x="9972" y="8030"/>
                  </a:lnTo>
                  <a:cubicBezTo>
                    <a:pt x="10126" y="8183"/>
                    <a:pt x="10225" y="8336"/>
                    <a:pt x="10309" y="8527"/>
                  </a:cubicBezTo>
                  <a:lnTo>
                    <a:pt x="10309" y="8527"/>
                  </a:lnTo>
                  <a:cubicBezTo>
                    <a:pt x="10333" y="8646"/>
                    <a:pt x="10412" y="8833"/>
                    <a:pt x="10412" y="9020"/>
                  </a:cubicBezTo>
                  <a:cubicBezTo>
                    <a:pt x="10433" y="9041"/>
                    <a:pt x="10450" y="9074"/>
                    <a:pt x="10465" y="9114"/>
                  </a:cubicBezTo>
                  <a:lnTo>
                    <a:pt x="10465" y="9114"/>
                  </a:lnTo>
                  <a:cubicBezTo>
                    <a:pt x="10456" y="9065"/>
                    <a:pt x="10456" y="9045"/>
                    <a:pt x="10462" y="9045"/>
                  </a:cubicBezTo>
                  <a:lnTo>
                    <a:pt x="10462" y="9045"/>
                  </a:lnTo>
                  <a:cubicBezTo>
                    <a:pt x="10483" y="9045"/>
                    <a:pt x="10574" y="9284"/>
                    <a:pt x="10632" y="9460"/>
                  </a:cubicBezTo>
                  <a:cubicBezTo>
                    <a:pt x="10742" y="9790"/>
                    <a:pt x="10632" y="9790"/>
                    <a:pt x="10632" y="10010"/>
                  </a:cubicBezTo>
                  <a:lnTo>
                    <a:pt x="10632" y="10402"/>
                  </a:lnTo>
                  <a:lnTo>
                    <a:pt x="10632" y="10402"/>
                  </a:lnTo>
                  <a:cubicBezTo>
                    <a:pt x="10603" y="10589"/>
                    <a:pt x="10563" y="10839"/>
                    <a:pt x="10522" y="11000"/>
                  </a:cubicBezTo>
                  <a:cubicBezTo>
                    <a:pt x="10412" y="11220"/>
                    <a:pt x="10302" y="11550"/>
                    <a:pt x="10192" y="11770"/>
                  </a:cubicBezTo>
                  <a:cubicBezTo>
                    <a:pt x="10192" y="11770"/>
                    <a:pt x="10329" y="11495"/>
                    <a:pt x="10412" y="11330"/>
                  </a:cubicBezTo>
                  <a:lnTo>
                    <a:pt x="10412" y="11330"/>
                  </a:lnTo>
                  <a:lnTo>
                    <a:pt x="10412" y="11550"/>
                  </a:lnTo>
                  <a:cubicBezTo>
                    <a:pt x="10302" y="11660"/>
                    <a:pt x="10192" y="11770"/>
                    <a:pt x="10082" y="11880"/>
                  </a:cubicBezTo>
                  <a:cubicBezTo>
                    <a:pt x="10033" y="12077"/>
                    <a:pt x="9851" y="12318"/>
                    <a:pt x="9745" y="12445"/>
                  </a:cubicBezTo>
                  <a:lnTo>
                    <a:pt x="9745" y="12445"/>
                  </a:lnTo>
                  <a:cubicBezTo>
                    <a:pt x="9809" y="12377"/>
                    <a:pt x="9916" y="12266"/>
                    <a:pt x="10082" y="12100"/>
                  </a:cubicBezTo>
                  <a:lnTo>
                    <a:pt x="10082" y="12100"/>
                  </a:lnTo>
                  <a:cubicBezTo>
                    <a:pt x="9972" y="12320"/>
                    <a:pt x="9752" y="12540"/>
                    <a:pt x="9532" y="12760"/>
                  </a:cubicBezTo>
                  <a:lnTo>
                    <a:pt x="9422" y="12870"/>
                  </a:lnTo>
                  <a:lnTo>
                    <a:pt x="9422"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5" y="13622"/>
                    <a:pt x="7915" y="13608"/>
                    <a:pt x="7937" y="13608"/>
                  </a:cubicBezTo>
                  <a:cubicBezTo>
                    <a:pt x="7953" y="13608"/>
                    <a:pt x="7912" y="13616"/>
                    <a:pt x="7773" y="13640"/>
                  </a:cubicBezTo>
                  <a:lnTo>
                    <a:pt x="7663" y="13640"/>
                  </a:lnTo>
                  <a:cubicBezTo>
                    <a:pt x="7664" y="13639"/>
                    <a:pt x="7665" y="13638"/>
                    <a:pt x="7667" y="13637"/>
                  </a:cubicBezTo>
                  <a:lnTo>
                    <a:pt x="7667" y="13637"/>
                  </a:lnTo>
                  <a:cubicBezTo>
                    <a:pt x="7661" y="13638"/>
                    <a:pt x="7655" y="13639"/>
                    <a:pt x="7649" y="13640"/>
                  </a:cubicBezTo>
                  <a:lnTo>
                    <a:pt x="6673" y="13640"/>
                  </a:lnTo>
                  <a:cubicBezTo>
                    <a:pt x="6673" y="13640"/>
                    <a:pt x="6013" y="13420"/>
                    <a:pt x="5903" y="13420"/>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802" y="15949"/>
                  </a:cubicBezTo>
                  <a:cubicBezTo>
                    <a:pt x="18002" y="12650"/>
                    <a:pt x="18221" y="8470"/>
                    <a:pt x="16352" y="4950"/>
                  </a:cubicBezTo>
                  <a:cubicBezTo>
                    <a:pt x="15362" y="2861"/>
                    <a:pt x="13602" y="1321"/>
                    <a:pt x="11512" y="441"/>
                  </a:cubicBezTo>
                  <a:cubicBezTo>
                    <a:pt x="10999" y="148"/>
                    <a:pt x="10388" y="1"/>
                    <a:pt x="977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4" name="Google Shape;2634;p44">
              <a:extLst>
                <a:ext uri="{FF2B5EF4-FFF2-40B4-BE49-F238E27FC236}">
                  <a16:creationId xmlns:a16="http://schemas.microsoft.com/office/drawing/2014/main" id="{86E0376D-7E76-056E-C17A-CF21C50901D4}"/>
                </a:ext>
              </a:extLst>
            </p:cNvPr>
            <p:cNvSpPr/>
            <p:nvPr/>
          </p:nvSpPr>
          <p:spPr>
            <a:xfrm>
              <a:off x="5220600" y="2043350"/>
              <a:ext cx="409725" cy="509975"/>
            </a:xfrm>
            <a:custGeom>
              <a:avLst/>
              <a:gdLst/>
              <a:ahLst/>
              <a:cxnLst/>
              <a:rect l="l" t="t" r="r" b="b"/>
              <a:pathLst>
                <a:path w="16389" h="20399" extrusionOk="0">
                  <a:moveTo>
                    <a:pt x="8864" y="8323"/>
                  </a:moveTo>
                  <a:lnTo>
                    <a:pt x="8909" y="8368"/>
                  </a:lnTo>
                  <a:cubicBezTo>
                    <a:pt x="8948" y="8426"/>
                    <a:pt x="8963" y="8450"/>
                    <a:pt x="8961" y="8450"/>
                  </a:cubicBezTo>
                  <a:cubicBezTo>
                    <a:pt x="8958" y="8450"/>
                    <a:pt x="8917" y="8396"/>
                    <a:pt x="8864" y="8323"/>
                  </a:cubicBezTo>
                  <a:close/>
                  <a:moveTo>
                    <a:pt x="9565" y="10309"/>
                  </a:moveTo>
                  <a:cubicBezTo>
                    <a:pt x="9567" y="10333"/>
                    <a:pt x="9569" y="10348"/>
                    <a:pt x="9569" y="10348"/>
                  </a:cubicBezTo>
                  <a:cubicBezTo>
                    <a:pt x="9569" y="10335"/>
                    <a:pt x="9568" y="10322"/>
                    <a:pt x="9565" y="10309"/>
                  </a:cubicBezTo>
                  <a:close/>
                  <a:moveTo>
                    <a:pt x="9675" y="10753"/>
                  </a:moveTo>
                  <a:cubicBezTo>
                    <a:pt x="9678" y="10753"/>
                    <a:pt x="9679" y="10763"/>
                    <a:pt x="9679" y="10788"/>
                  </a:cubicBezTo>
                  <a:cubicBezTo>
                    <a:pt x="9679" y="10898"/>
                    <a:pt x="9679" y="11008"/>
                    <a:pt x="9679" y="11118"/>
                  </a:cubicBezTo>
                  <a:cubicBezTo>
                    <a:pt x="9642" y="11229"/>
                    <a:pt x="9605" y="11327"/>
                    <a:pt x="9572" y="11421"/>
                  </a:cubicBezTo>
                  <a:lnTo>
                    <a:pt x="9572" y="11421"/>
                  </a:lnTo>
                  <a:cubicBezTo>
                    <a:pt x="9589" y="11294"/>
                    <a:pt x="9658" y="10753"/>
                    <a:pt x="9675" y="10753"/>
                  </a:cubicBezTo>
                  <a:close/>
                  <a:moveTo>
                    <a:pt x="9459" y="11998"/>
                  </a:moveTo>
                  <a:lnTo>
                    <a:pt x="9459" y="11998"/>
                  </a:lnTo>
                  <a:cubicBezTo>
                    <a:pt x="9459" y="12068"/>
                    <a:pt x="9325" y="12317"/>
                    <a:pt x="9313" y="12317"/>
                  </a:cubicBezTo>
                  <a:cubicBezTo>
                    <a:pt x="9307" y="12317"/>
                    <a:pt x="9340" y="12237"/>
                    <a:pt x="9459" y="11998"/>
                  </a:cubicBezTo>
                  <a:close/>
                  <a:moveTo>
                    <a:pt x="5627" y="0"/>
                  </a:moveTo>
                  <a:cubicBezTo>
                    <a:pt x="4703" y="0"/>
                    <a:pt x="3775" y="110"/>
                    <a:pt x="2860" y="339"/>
                  </a:cubicBezTo>
                  <a:cubicBezTo>
                    <a:pt x="990" y="889"/>
                    <a:pt x="0" y="2759"/>
                    <a:pt x="440" y="4628"/>
                  </a:cubicBezTo>
                  <a:cubicBezTo>
                    <a:pt x="908" y="6126"/>
                    <a:pt x="2331" y="7145"/>
                    <a:pt x="3897" y="7145"/>
                  </a:cubicBezTo>
                  <a:cubicBezTo>
                    <a:pt x="4172" y="7145"/>
                    <a:pt x="4451" y="7114"/>
                    <a:pt x="4730" y="7048"/>
                  </a:cubicBezTo>
                  <a:lnTo>
                    <a:pt x="5184" y="6866"/>
                  </a:lnTo>
                  <a:lnTo>
                    <a:pt x="5184" y="6866"/>
                  </a:lnTo>
                  <a:cubicBezTo>
                    <a:pt x="5106" y="6873"/>
                    <a:pt x="5025" y="6877"/>
                    <a:pt x="4978" y="6877"/>
                  </a:cubicBezTo>
                  <a:cubicBezTo>
                    <a:pt x="4901" y="6877"/>
                    <a:pt x="4913" y="6865"/>
                    <a:pt x="5170" y="6828"/>
                  </a:cubicBezTo>
                  <a:lnTo>
                    <a:pt x="5280" y="6828"/>
                  </a:lnTo>
                  <a:lnTo>
                    <a:pt x="5184" y="6866"/>
                  </a:lnTo>
                  <a:lnTo>
                    <a:pt x="5184" y="6866"/>
                  </a:lnTo>
                  <a:cubicBezTo>
                    <a:pt x="5364" y="6852"/>
                    <a:pt x="5534" y="6828"/>
                    <a:pt x="5280" y="6828"/>
                  </a:cubicBezTo>
                  <a:lnTo>
                    <a:pt x="6379" y="6828"/>
                  </a:lnTo>
                  <a:cubicBezTo>
                    <a:pt x="6599" y="6828"/>
                    <a:pt x="6917" y="6926"/>
                    <a:pt x="6779" y="6926"/>
                  </a:cubicBezTo>
                  <a:cubicBezTo>
                    <a:pt x="6709" y="6926"/>
                    <a:pt x="6526" y="6902"/>
                    <a:pt x="6159" y="6828"/>
                  </a:cubicBezTo>
                  <a:lnTo>
                    <a:pt x="6159" y="6828"/>
                  </a:lnTo>
                  <a:lnTo>
                    <a:pt x="6599" y="6938"/>
                  </a:lnTo>
                  <a:cubicBezTo>
                    <a:pt x="6819" y="7012"/>
                    <a:pt x="7039" y="7085"/>
                    <a:pt x="7259" y="7158"/>
                  </a:cubicBezTo>
                  <a:lnTo>
                    <a:pt x="7259" y="7158"/>
                  </a:lnTo>
                  <a:lnTo>
                    <a:pt x="7699" y="7378"/>
                  </a:lnTo>
                  <a:lnTo>
                    <a:pt x="7919" y="7488"/>
                  </a:lnTo>
                  <a:lnTo>
                    <a:pt x="7919" y="7488"/>
                  </a:lnTo>
                  <a:cubicBezTo>
                    <a:pt x="8359" y="7818"/>
                    <a:pt x="8359" y="7818"/>
                    <a:pt x="8579" y="8038"/>
                  </a:cubicBezTo>
                  <a:lnTo>
                    <a:pt x="8689" y="8148"/>
                  </a:lnTo>
                  <a:lnTo>
                    <a:pt x="8689" y="8148"/>
                  </a:lnTo>
                  <a:cubicBezTo>
                    <a:pt x="8799" y="8258"/>
                    <a:pt x="9019" y="8698"/>
                    <a:pt x="9129" y="8918"/>
                  </a:cubicBezTo>
                  <a:cubicBezTo>
                    <a:pt x="9229" y="9018"/>
                    <a:pt x="9238" y="9210"/>
                    <a:pt x="9322" y="9326"/>
                  </a:cubicBezTo>
                  <a:lnTo>
                    <a:pt x="9322" y="9326"/>
                  </a:lnTo>
                  <a:cubicBezTo>
                    <a:pt x="9399" y="9521"/>
                    <a:pt x="9459" y="9745"/>
                    <a:pt x="9459" y="9908"/>
                  </a:cubicBezTo>
                  <a:cubicBezTo>
                    <a:pt x="9459" y="10102"/>
                    <a:pt x="9545" y="10210"/>
                    <a:pt x="9565" y="10309"/>
                  </a:cubicBezTo>
                  <a:lnTo>
                    <a:pt x="9565" y="10309"/>
                  </a:lnTo>
                  <a:cubicBezTo>
                    <a:pt x="9550" y="10166"/>
                    <a:pt x="9500" y="9685"/>
                    <a:pt x="9529" y="9685"/>
                  </a:cubicBezTo>
                  <a:lnTo>
                    <a:pt x="9529" y="9685"/>
                  </a:lnTo>
                  <a:cubicBezTo>
                    <a:pt x="9536" y="9685"/>
                    <a:pt x="9549" y="9718"/>
                    <a:pt x="9569" y="9798"/>
                  </a:cubicBezTo>
                  <a:lnTo>
                    <a:pt x="9569" y="10018"/>
                  </a:lnTo>
                  <a:cubicBezTo>
                    <a:pt x="9569" y="10348"/>
                    <a:pt x="9569" y="10678"/>
                    <a:pt x="9569" y="11008"/>
                  </a:cubicBezTo>
                  <a:cubicBezTo>
                    <a:pt x="9569" y="11115"/>
                    <a:pt x="9569" y="11222"/>
                    <a:pt x="9569" y="11431"/>
                  </a:cubicBezTo>
                  <a:lnTo>
                    <a:pt x="9569" y="11431"/>
                  </a:lnTo>
                  <a:cubicBezTo>
                    <a:pt x="9514" y="11589"/>
                    <a:pt x="9472" y="11737"/>
                    <a:pt x="9462" y="11914"/>
                  </a:cubicBezTo>
                  <a:lnTo>
                    <a:pt x="9462" y="11914"/>
                  </a:lnTo>
                  <a:cubicBezTo>
                    <a:pt x="9424" y="11994"/>
                    <a:pt x="9382" y="12075"/>
                    <a:pt x="9349" y="12108"/>
                  </a:cubicBezTo>
                  <a:cubicBezTo>
                    <a:pt x="9259" y="12197"/>
                    <a:pt x="8950" y="12581"/>
                    <a:pt x="8839" y="12838"/>
                  </a:cubicBezTo>
                  <a:lnTo>
                    <a:pt x="8839" y="12838"/>
                  </a:lnTo>
                  <a:lnTo>
                    <a:pt x="8469" y="13208"/>
                  </a:lnTo>
                  <a:lnTo>
                    <a:pt x="8414" y="13263"/>
                  </a:lnTo>
                  <a:lnTo>
                    <a:pt x="8414" y="13263"/>
                  </a:lnTo>
                  <a:cubicBezTo>
                    <a:pt x="8332" y="13318"/>
                    <a:pt x="8249" y="13373"/>
                    <a:pt x="8139" y="13428"/>
                  </a:cubicBezTo>
                  <a:cubicBezTo>
                    <a:pt x="7809" y="13648"/>
                    <a:pt x="7369" y="13867"/>
                    <a:pt x="7039" y="14087"/>
                  </a:cubicBezTo>
                  <a:cubicBezTo>
                    <a:pt x="6269" y="14527"/>
                    <a:pt x="5609" y="15187"/>
                    <a:pt x="5390" y="16067"/>
                  </a:cubicBezTo>
                  <a:cubicBezTo>
                    <a:pt x="5170" y="16947"/>
                    <a:pt x="5280" y="17937"/>
                    <a:pt x="5829" y="18707"/>
                  </a:cubicBezTo>
                  <a:cubicBezTo>
                    <a:pt x="6269" y="19477"/>
                    <a:pt x="6929" y="20027"/>
                    <a:pt x="7809" y="20357"/>
                  </a:cubicBezTo>
                  <a:cubicBezTo>
                    <a:pt x="8029" y="20384"/>
                    <a:pt x="8256" y="20398"/>
                    <a:pt x="8485" y="20398"/>
                  </a:cubicBezTo>
                  <a:cubicBezTo>
                    <a:pt x="9170" y="20398"/>
                    <a:pt x="9872" y="20274"/>
                    <a:pt x="10449" y="20027"/>
                  </a:cubicBezTo>
                  <a:lnTo>
                    <a:pt x="10339" y="19917"/>
                  </a:lnTo>
                  <a:cubicBezTo>
                    <a:pt x="14079" y="18267"/>
                    <a:pt x="16388" y="14527"/>
                    <a:pt x="16388" y="10458"/>
                  </a:cubicBezTo>
                  <a:cubicBezTo>
                    <a:pt x="16388" y="6498"/>
                    <a:pt x="14189" y="2979"/>
                    <a:pt x="10669" y="1109"/>
                  </a:cubicBezTo>
                  <a:cubicBezTo>
                    <a:pt x="9088" y="390"/>
                    <a:pt x="7366" y="0"/>
                    <a:pt x="562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5" name="Google Shape;2635;p44">
              <a:extLst>
                <a:ext uri="{FF2B5EF4-FFF2-40B4-BE49-F238E27FC236}">
                  <a16:creationId xmlns:a16="http://schemas.microsoft.com/office/drawing/2014/main" id="{43DAB6A5-0305-1721-57E9-A91763E6532C}"/>
                </a:ext>
              </a:extLst>
            </p:cNvPr>
            <p:cNvSpPr/>
            <p:nvPr/>
          </p:nvSpPr>
          <p:spPr>
            <a:xfrm>
              <a:off x="4528575" y="2043550"/>
              <a:ext cx="455575" cy="510200"/>
            </a:xfrm>
            <a:custGeom>
              <a:avLst/>
              <a:gdLst/>
              <a:ahLst/>
              <a:cxnLst/>
              <a:rect l="l" t="t" r="r" b="b"/>
              <a:pathLst>
                <a:path w="18223" h="20408" extrusionOk="0">
                  <a:moveTo>
                    <a:pt x="10037" y="7897"/>
                  </a:moveTo>
                  <a:lnTo>
                    <a:pt x="10083" y="7920"/>
                  </a:lnTo>
                  <a:cubicBezTo>
                    <a:pt x="10115" y="7968"/>
                    <a:pt x="10126" y="7988"/>
                    <a:pt x="10122" y="7988"/>
                  </a:cubicBezTo>
                  <a:cubicBezTo>
                    <a:pt x="10117" y="7988"/>
                    <a:pt x="10083" y="7951"/>
                    <a:pt x="10037" y="7897"/>
                  </a:cubicBezTo>
                  <a:close/>
                  <a:moveTo>
                    <a:pt x="10465" y="9114"/>
                  </a:moveTo>
                  <a:cubicBezTo>
                    <a:pt x="10474" y="9169"/>
                    <a:pt x="10494" y="9259"/>
                    <a:pt x="10528" y="9394"/>
                  </a:cubicBezTo>
                  <a:lnTo>
                    <a:pt x="10528" y="9394"/>
                  </a:lnTo>
                  <a:cubicBezTo>
                    <a:pt x="10509" y="9289"/>
                    <a:pt x="10491" y="9188"/>
                    <a:pt x="10465" y="9114"/>
                  </a:cubicBezTo>
                  <a:close/>
                  <a:moveTo>
                    <a:pt x="10528" y="9394"/>
                  </a:moveTo>
                  <a:lnTo>
                    <a:pt x="10528" y="9394"/>
                  </a:lnTo>
                  <a:cubicBezTo>
                    <a:pt x="10554" y="9537"/>
                    <a:pt x="10582" y="9687"/>
                    <a:pt x="10633" y="9790"/>
                  </a:cubicBezTo>
                  <a:cubicBezTo>
                    <a:pt x="10589" y="9628"/>
                    <a:pt x="10554" y="9498"/>
                    <a:pt x="10528" y="9394"/>
                  </a:cubicBezTo>
                  <a:close/>
                  <a:moveTo>
                    <a:pt x="10303" y="11550"/>
                  </a:moveTo>
                  <a:cubicBezTo>
                    <a:pt x="10303" y="11619"/>
                    <a:pt x="10259" y="11689"/>
                    <a:pt x="10198" y="11759"/>
                  </a:cubicBezTo>
                  <a:lnTo>
                    <a:pt x="10198" y="11759"/>
                  </a:lnTo>
                  <a:cubicBezTo>
                    <a:pt x="10213" y="11730"/>
                    <a:pt x="10255" y="11645"/>
                    <a:pt x="10303" y="11550"/>
                  </a:cubicBezTo>
                  <a:close/>
                  <a:moveTo>
                    <a:pt x="9745" y="12445"/>
                  </a:moveTo>
                  <a:cubicBezTo>
                    <a:pt x="9687" y="12507"/>
                    <a:pt x="9665" y="12533"/>
                    <a:pt x="9666" y="12533"/>
                  </a:cubicBezTo>
                  <a:cubicBezTo>
                    <a:pt x="9668" y="12533"/>
                    <a:pt x="9700" y="12500"/>
                    <a:pt x="9745" y="12445"/>
                  </a:cubicBezTo>
                  <a:close/>
                  <a:moveTo>
                    <a:pt x="9777" y="1"/>
                  </a:moveTo>
                  <a:cubicBezTo>
                    <a:pt x="9472"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9" y="7264"/>
                    <a:pt x="9324" y="7268"/>
                    <a:pt x="9330" y="7271"/>
                  </a:cubicBezTo>
                  <a:lnTo>
                    <a:pt x="9330" y="7271"/>
                  </a:lnTo>
                  <a:cubicBezTo>
                    <a:pt x="9566" y="7487"/>
                    <a:pt x="9674" y="7526"/>
                    <a:pt x="9863" y="7810"/>
                  </a:cubicBezTo>
                  <a:lnTo>
                    <a:pt x="9863" y="7810"/>
                  </a:lnTo>
                  <a:lnTo>
                    <a:pt x="9973" y="8030"/>
                  </a:lnTo>
                  <a:cubicBezTo>
                    <a:pt x="10126" y="8183"/>
                    <a:pt x="10226" y="8336"/>
                    <a:pt x="10310" y="8527"/>
                  </a:cubicBezTo>
                  <a:lnTo>
                    <a:pt x="10310" y="8527"/>
                  </a:lnTo>
                  <a:cubicBezTo>
                    <a:pt x="10334" y="8646"/>
                    <a:pt x="10413" y="8833"/>
                    <a:pt x="10413" y="9020"/>
                  </a:cubicBezTo>
                  <a:cubicBezTo>
                    <a:pt x="10434" y="9041"/>
                    <a:pt x="10451" y="9074"/>
                    <a:pt x="10465" y="9114"/>
                  </a:cubicBezTo>
                  <a:lnTo>
                    <a:pt x="10465" y="9114"/>
                  </a:lnTo>
                  <a:cubicBezTo>
                    <a:pt x="10457" y="9065"/>
                    <a:pt x="10457" y="9045"/>
                    <a:pt x="10463" y="9045"/>
                  </a:cubicBezTo>
                  <a:lnTo>
                    <a:pt x="10463" y="9045"/>
                  </a:lnTo>
                  <a:cubicBezTo>
                    <a:pt x="10484" y="9045"/>
                    <a:pt x="10574" y="9284"/>
                    <a:pt x="10633" y="9460"/>
                  </a:cubicBezTo>
                  <a:cubicBezTo>
                    <a:pt x="10743" y="9790"/>
                    <a:pt x="10633" y="9790"/>
                    <a:pt x="10633" y="10010"/>
                  </a:cubicBezTo>
                  <a:lnTo>
                    <a:pt x="10633" y="10402"/>
                  </a:lnTo>
                  <a:lnTo>
                    <a:pt x="10633" y="10402"/>
                  </a:lnTo>
                  <a:cubicBezTo>
                    <a:pt x="10603" y="10589"/>
                    <a:pt x="10563" y="10839"/>
                    <a:pt x="10523" y="11000"/>
                  </a:cubicBezTo>
                  <a:cubicBezTo>
                    <a:pt x="10415" y="11216"/>
                    <a:pt x="10306" y="11539"/>
                    <a:pt x="10198" y="11759"/>
                  </a:cubicBezTo>
                  <a:lnTo>
                    <a:pt x="10198" y="11759"/>
                  </a:lnTo>
                  <a:cubicBezTo>
                    <a:pt x="10163" y="11799"/>
                    <a:pt x="10123" y="11839"/>
                    <a:pt x="10083" y="11880"/>
                  </a:cubicBezTo>
                  <a:cubicBezTo>
                    <a:pt x="10034" y="12077"/>
                    <a:pt x="9852" y="12318"/>
                    <a:pt x="9745" y="12445"/>
                  </a:cubicBezTo>
                  <a:lnTo>
                    <a:pt x="9745" y="12445"/>
                  </a:lnTo>
                  <a:cubicBezTo>
                    <a:pt x="9809" y="12377"/>
                    <a:pt x="9917"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4" y="13327"/>
                    <a:pt x="8414" y="13420"/>
                    <a:pt x="8213" y="13420"/>
                  </a:cubicBezTo>
                  <a:cubicBezTo>
                    <a:pt x="7995" y="13529"/>
                    <a:pt x="7885" y="13530"/>
                    <a:pt x="7667" y="13637"/>
                  </a:cubicBezTo>
                  <a:lnTo>
                    <a:pt x="7667" y="13637"/>
                  </a:lnTo>
                  <a:cubicBezTo>
                    <a:pt x="7796" y="13622"/>
                    <a:pt x="7916" y="13608"/>
                    <a:pt x="7937" y="13608"/>
                  </a:cubicBezTo>
                  <a:cubicBezTo>
                    <a:pt x="7954" y="13608"/>
                    <a:pt x="7913" y="13616"/>
                    <a:pt x="7773" y="13640"/>
                  </a:cubicBezTo>
                  <a:lnTo>
                    <a:pt x="7663" y="13640"/>
                  </a:lnTo>
                  <a:cubicBezTo>
                    <a:pt x="7665"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7" y="13319"/>
                    <a:pt x="5188" y="13272"/>
                    <a:pt x="4858"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2" y="17709"/>
                    <a:pt x="15692" y="15949"/>
                  </a:cubicBezTo>
                  <a:cubicBezTo>
                    <a:pt x="18002" y="12650"/>
                    <a:pt x="18222" y="8470"/>
                    <a:pt x="16352" y="4950"/>
                  </a:cubicBezTo>
                  <a:cubicBezTo>
                    <a:pt x="15362" y="2861"/>
                    <a:pt x="13603" y="1321"/>
                    <a:pt x="11513" y="441"/>
                  </a:cubicBezTo>
                  <a:cubicBezTo>
                    <a:pt x="11000" y="148"/>
                    <a:pt x="10388" y="1"/>
                    <a:pt x="977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6" name="Google Shape;2636;p44">
              <a:extLst>
                <a:ext uri="{FF2B5EF4-FFF2-40B4-BE49-F238E27FC236}">
                  <a16:creationId xmlns:a16="http://schemas.microsoft.com/office/drawing/2014/main" id="{33B4CB6D-00A3-5B4A-76DA-3E20C1E4AEC1}"/>
                </a:ext>
              </a:extLst>
            </p:cNvPr>
            <p:cNvSpPr/>
            <p:nvPr/>
          </p:nvSpPr>
          <p:spPr>
            <a:xfrm>
              <a:off x="3889725" y="2043350"/>
              <a:ext cx="409725" cy="509925"/>
            </a:xfrm>
            <a:custGeom>
              <a:avLst/>
              <a:gdLst/>
              <a:ahLst/>
              <a:cxnLst/>
              <a:rect l="l" t="t" r="r" b="b"/>
              <a:pathLst>
                <a:path w="16389" h="20397" extrusionOk="0">
                  <a:moveTo>
                    <a:pt x="8864" y="8323"/>
                  </a:moveTo>
                  <a:lnTo>
                    <a:pt x="8910" y="8368"/>
                  </a:lnTo>
                  <a:cubicBezTo>
                    <a:pt x="8949" y="8426"/>
                    <a:pt x="8963" y="8450"/>
                    <a:pt x="8962" y="8450"/>
                  </a:cubicBezTo>
                  <a:cubicBezTo>
                    <a:pt x="8959" y="8450"/>
                    <a:pt x="8918" y="8396"/>
                    <a:pt x="8864" y="8323"/>
                  </a:cubicBezTo>
                  <a:close/>
                  <a:moveTo>
                    <a:pt x="9565" y="10307"/>
                  </a:moveTo>
                  <a:cubicBezTo>
                    <a:pt x="9568" y="10321"/>
                    <a:pt x="9570" y="10334"/>
                    <a:pt x="9570" y="10348"/>
                  </a:cubicBezTo>
                  <a:cubicBezTo>
                    <a:pt x="9570" y="10348"/>
                    <a:pt x="9568" y="10333"/>
                    <a:pt x="9565" y="10307"/>
                  </a:cubicBezTo>
                  <a:close/>
                  <a:moveTo>
                    <a:pt x="9350" y="11998"/>
                  </a:moveTo>
                  <a:cubicBezTo>
                    <a:pt x="9350" y="12068"/>
                    <a:pt x="9215" y="12317"/>
                    <a:pt x="9204" y="12317"/>
                  </a:cubicBezTo>
                  <a:cubicBezTo>
                    <a:pt x="9197" y="12317"/>
                    <a:pt x="9230" y="12237"/>
                    <a:pt x="9350" y="11998"/>
                  </a:cubicBezTo>
                  <a:close/>
                  <a:moveTo>
                    <a:pt x="8580" y="13098"/>
                  </a:moveTo>
                  <a:cubicBezTo>
                    <a:pt x="8557" y="13120"/>
                    <a:pt x="8530" y="13142"/>
                    <a:pt x="8501" y="13165"/>
                  </a:cubicBezTo>
                  <a:lnTo>
                    <a:pt x="8501" y="13165"/>
                  </a:lnTo>
                  <a:cubicBezTo>
                    <a:pt x="8548" y="13125"/>
                    <a:pt x="8580" y="13098"/>
                    <a:pt x="8580" y="13098"/>
                  </a:cubicBezTo>
                  <a:close/>
                  <a:moveTo>
                    <a:pt x="5627" y="0"/>
                  </a:moveTo>
                  <a:cubicBezTo>
                    <a:pt x="4704" y="0"/>
                    <a:pt x="3776" y="110"/>
                    <a:pt x="2860" y="339"/>
                  </a:cubicBezTo>
                  <a:cubicBezTo>
                    <a:pt x="991" y="889"/>
                    <a:pt x="1" y="2759"/>
                    <a:pt x="441" y="4628"/>
                  </a:cubicBezTo>
                  <a:cubicBezTo>
                    <a:pt x="909" y="6126"/>
                    <a:pt x="2332" y="7145"/>
                    <a:pt x="3830" y="7145"/>
                  </a:cubicBezTo>
                  <a:cubicBezTo>
                    <a:pt x="4093" y="7145"/>
                    <a:pt x="4358" y="7114"/>
                    <a:pt x="4620" y="7048"/>
                  </a:cubicBezTo>
                  <a:lnTo>
                    <a:pt x="5172" y="6864"/>
                  </a:lnTo>
                  <a:lnTo>
                    <a:pt x="5172" y="6864"/>
                  </a:lnTo>
                  <a:cubicBezTo>
                    <a:pt x="5079" y="6872"/>
                    <a:pt x="4982" y="6877"/>
                    <a:pt x="4930" y="6877"/>
                  </a:cubicBezTo>
                  <a:cubicBezTo>
                    <a:pt x="4852" y="6877"/>
                    <a:pt x="4877" y="6865"/>
                    <a:pt x="5170" y="6828"/>
                  </a:cubicBezTo>
                  <a:lnTo>
                    <a:pt x="5280" y="6828"/>
                  </a:lnTo>
                  <a:lnTo>
                    <a:pt x="5172" y="6864"/>
                  </a:lnTo>
                  <a:lnTo>
                    <a:pt x="5172" y="6864"/>
                  </a:lnTo>
                  <a:cubicBezTo>
                    <a:pt x="5357" y="6850"/>
                    <a:pt x="5524" y="6828"/>
                    <a:pt x="5280" y="6828"/>
                  </a:cubicBezTo>
                  <a:lnTo>
                    <a:pt x="6380" y="6828"/>
                  </a:lnTo>
                  <a:cubicBezTo>
                    <a:pt x="6600" y="6828"/>
                    <a:pt x="6918" y="6926"/>
                    <a:pt x="6779" y="6926"/>
                  </a:cubicBezTo>
                  <a:cubicBezTo>
                    <a:pt x="6710" y="6926"/>
                    <a:pt x="6527" y="6902"/>
                    <a:pt x="6160" y="6828"/>
                  </a:cubicBezTo>
                  <a:lnTo>
                    <a:pt x="6160" y="6828"/>
                  </a:lnTo>
                  <a:lnTo>
                    <a:pt x="6600" y="6938"/>
                  </a:lnTo>
                  <a:cubicBezTo>
                    <a:pt x="6820" y="7012"/>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5"/>
                    <a:pt x="9460" y="9908"/>
                  </a:cubicBezTo>
                  <a:lnTo>
                    <a:pt x="9460" y="10018"/>
                  </a:lnTo>
                  <a:cubicBezTo>
                    <a:pt x="9460" y="10348"/>
                    <a:pt x="9460" y="10678"/>
                    <a:pt x="9460" y="11008"/>
                  </a:cubicBezTo>
                  <a:cubicBezTo>
                    <a:pt x="9460" y="11118"/>
                    <a:pt x="9460" y="11228"/>
                    <a:pt x="9460" y="11448"/>
                  </a:cubicBezTo>
                  <a:cubicBezTo>
                    <a:pt x="9460" y="11448"/>
                    <a:pt x="9547" y="10753"/>
                    <a:pt x="9566" y="10753"/>
                  </a:cubicBezTo>
                  <a:cubicBezTo>
                    <a:pt x="9568" y="10753"/>
                    <a:pt x="9570" y="10763"/>
                    <a:pt x="9570" y="10788"/>
                  </a:cubicBezTo>
                  <a:cubicBezTo>
                    <a:pt x="9570" y="10898"/>
                    <a:pt x="9570" y="11008"/>
                    <a:pt x="9570" y="11118"/>
                  </a:cubicBezTo>
                  <a:cubicBezTo>
                    <a:pt x="9486" y="11369"/>
                    <a:pt x="9466" y="11557"/>
                    <a:pt x="9413" y="11778"/>
                  </a:cubicBezTo>
                  <a:lnTo>
                    <a:pt x="9413" y="11778"/>
                  </a:lnTo>
                  <a:cubicBezTo>
                    <a:pt x="9370" y="11878"/>
                    <a:pt x="9292" y="12055"/>
                    <a:pt x="9240" y="12108"/>
                  </a:cubicBezTo>
                  <a:cubicBezTo>
                    <a:pt x="9150" y="12197"/>
                    <a:pt x="8840" y="12581"/>
                    <a:pt x="8729" y="12838"/>
                  </a:cubicBezTo>
                  <a:lnTo>
                    <a:pt x="8729" y="12838"/>
                  </a:lnTo>
                  <a:lnTo>
                    <a:pt x="8360" y="13208"/>
                  </a:lnTo>
                  <a:lnTo>
                    <a:pt x="8250" y="13318"/>
                  </a:lnTo>
                  <a:cubicBezTo>
                    <a:pt x="8215" y="13352"/>
                    <a:pt x="8188" y="13380"/>
                    <a:pt x="8168" y="13402"/>
                  </a:cubicBezTo>
                  <a:lnTo>
                    <a:pt x="8168" y="13402"/>
                  </a:lnTo>
                  <a:cubicBezTo>
                    <a:pt x="8158" y="13410"/>
                    <a:pt x="8148" y="13419"/>
                    <a:pt x="8140" y="13428"/>
                  </a:cubicBezTo>
                  <a:cubicBezTo>
                    <a:pt x="7700" y="13648"/>
                    <a:pt x="7370" y="13867"/>
                    <a:pt x="6930" y="14087"/>
                  </a:cubicBezTo>
                  <a:cubicBezTo>
                    <a:pt x="6160" y="14417"/>
                    <a:pt x="5500" y="15187"/>
                    <a:pt x="5280" y="16067"/>
                  </a:cubicBezTo>
                  <a:cubicBezTo>
                    <a:pt x="5060" y="16947"/>
                    <a:pt x="5170" y="17937"/>
                    <a:pt x="5610" y="18707"/>
                  </a:cubicBezTo>
                  <a:cubicBezTo>
                    <a:pt x="6050" y="19477"/>
                    <a:pt x="6820" y="20027"/>
                    <a:pt x="7700" y="20357"/>
                  </a:cubicBezTo>
                  <a:cubicBezTo>
                    <a:pt x="7908" y="20383"/>
                    <a:pt x="8121" y="20396"/>
                    <a:pt x="8337" y="20396"/>
                  </a:cubicBezTo>
                  <a:cubicBezTo>
                    <a:pt x="9035" y="20396"/>
                    <a:pt x="9751" y="20253"/>
                    <a:pt x="10340" y="19917"/>
                  </a:cubicBezTo>
                  <a:cubicBezTo>
                    <a:pt x="14079" y="18267"/>
                    <a:pt x="16389" y="14527"/>
                    <a:pt x="16389" y="10458"/>
                  </a:cubicBezTo>
                  <a:cubicBezTo>
                    <a:pt x="16389" y="6498"/>
                    <a:pt x="14189" y="2979"/>
                    <a:pt x="10670" y="1109"/>
                  </a:cubicBezTo>
                  <a:cubicBezTo>
                    <a:pt x="9089" y="390"/>
                    <a:pt x="7367" y="0"/>
                    <a:pt x="5627"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7" name="Google Shape;2637;p44">
              <a:extLst>
                <a:ext uri="{FF2B5EF4-FFF2-40B4-BE49-F238E27FC236}">
                  <a16:creationId xmlns:a16="http://schemas.microsoft.com/office/drawing/2014/main" id="{59423DC0-9574-5B70-5397-6E23FC49C39B}"/>
                </a:ext>
              </a:extLst>
            </p:cNvPr>
            <p:cNvSpPr/>
            <p:nvPr/>
          </p:nvSpPr>
          <p:spPr>
            <a:xfrm>
              <a:off x="3197725" y="2043550"/>
              <a:ext cx="455550" cy="510200"/>
            </a:xfrm>
            <a:custGeom>
              <a:avLst/>
              <a:gdLst/>
              <a:ahLst/>
              <a:cxnLst/>
              <a:rect l="l" t="t" r="r" b="b"/>
              <a:pathLst>
                <a:path w="18222" h="20408" extrusionOk="0">
                  <a:moveTo>
                    <a:pt x="10465" y="9114"/>
                  </a:moveTo>
                  <a:cubicBezTo>
                    <a:pt x="10474" y="9169"/>
                    <a:pt x="10494" y="9259"/>
                    <a:pt x="10528" y="9394"/>
                  </a:cubicBezTo>
                  <a:lnTo>
                    <a:pt x="10528" y="9394"/>
                  </a:lnTo>
                  <a:cubicBezTo>
                    <a:pt x="10509" y="9289"/>
                    <a:pt x="10491" y="9188"/>
                    <a:pt x="10465" y="9114"/>
                  </a:cubicBezTo>
                  <a:close/>
                  <a:moveTo>
                    <a:pt x="10528" y="9394"/>
                  </a:moveTo>
                  <a:cubicBezTo>
                    <a:pt x="10554" y="9537"/>
                    <a:pt x="10581" y="9687"/>
                    <a:pt x="10632" y="9790"/>
                  </a:cubicBezTo>
                  <a:cubicBezTo>
                    <a:pt x="10588" y="9628"/>
                    <a:pt x="10554" y="9498"/>
                    <a:pt x="10528" y="9394"/>
                  </a:cubicBezTo>
                  <a:close/>
                  <a:moveTo>
                    <a:pt x="10302" y="11550"/>
                  </a:moveTo>
                  <a:cubicBezTo>
                    <a:pt x="10302" y="11619"/>
                    <a:pt x="10258" y="11689"/>
                    <a:pt x="10198" y="11759"/>
                  </a:cubicBezTo>
                  <a:lnTo>
                    <a:pt x="10198" y="11759"/>
                  </a:lnTo>
                  <a:cubicBezTo>
                    <a:pt x="10213" y="11730"/>
                    <a:pt x="10255" y="11645"/>
                    <a:pt x="10302" y="11550"/>
                  </a:cubicBezTo>
                  <a:close/>
                  <a:moveTo>
                    <a:pt x="9745" y="12445"/>
                  </a:moveTo>
                  <a:lnTo>
                    <a:pt x="9745" y="12445"/>
                  </a:lnTo>
                  <a:cubicBezTo>
                    <a:pt x="9687" y="12507"/>
                    <a:pt x="9665" y="12533"/>
                    <a:pt x="9666" y="12533"/>
                  </a:cubicBezTo>
                  <a:cubicBezTo>
                    <a:pt x="9667" y="12533"/>
                    <a:pt x="9699" y="12500"/>
                    <a:pt x="9745" y="12445"/>
                  </a:cubicBezTo>
                  <a:close/>
                  <a:moveTo>
                    <a:pt x="9777" y="1"/>
                  </a:moveTo>
                  <a:cubicBezTo>
                    <a:pt x="9471"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8" y="7264"/>
                    <a:pt x="9324" y="7268"/>
                    <a:pt x="9329" y="7271"/>
                  </a:cubicBezTo>
                  <a:lnTo>
                    <a:pt x="9329" y="7271"/>
                  </a:lnTo>
                  <a:cubicBezTo>
                    <a:pt x="9566" y="7487"/>
                    <a:pt x="9673" y="7526"/>
                    <a:pt x="9863" y="7810"/>
                  </a:cubicBezTo>
                  <a:lnTo>
                    <a:pt x="9973" y="8030"/>
                  </a:lnTo>
                  <a:cubicBezTo>
                    <a:pt x="10126" y="8183"/>
                    <a:pt x="10226" y="8336"/>
                    <a:pt x="10309" y="8527"/>
                  </a:cubicBezTo>
                  <a:lnTo>
                    <a:pt x="10309" y="8527"/>
                  </a:lnTo>
                  <a:cubicBezTo>
                    <a:pt x="10333" y="8646"/>
                    <a:pt x="10412" y="8833"/>
                    <a:pt x="10412" y="9020"/>
                  </a:cubicBezTo>
                  <a:cubicBezTo>
                    <a:pt x="10433" y="9041"/>
                    <a:pt x="10450" y="9074"/>
                    <a:pt x="10465" y="9114"/>
                  </a:cubicBezTo>
                  <a:lnTo>
                    <a:pt x="10465" y="9114"/>
                  </a:lnTo>
                  <a:cubicBezTo>
                    <a:pt x="10456" y="9065"/>
                    <a:pt x="10456" y="9045"/>
                    <a:pt x="10463" y="9045"/>
                  </a:cubicBezTo>
                  <a:cubicBezTo>
                    <a:pt x="10484" y="9045"/>
                    <a:pt x="10574" y="9284"/>
                    <a:pt x="10632" y="9460"/>
                  </a:cubicBezTo>
                  <a:cubicBezTo>
                    <a:pt x="10742" y="9790"/>
                    <a:pt x="10632" y="9790"/>
                    <a:pt x="10632" y="10010"/>
                  </a:cubicBezTo>
                  <a:lnTo>
                    <a:pt x="10632" y="10402"/>
                  </a:lnTo>
                  <a:lnTo>
                    <a:pt x="10632" y="10402"/>
                  </a:lnTo>
                  <a:cubicBezTo>
                    <a:pt x="10603" y="10589"/>
                    <a:pt x="10563" y="10839"/>
                    <a:pt x="10522" y="11000"/>
                  </a:cubicBezTo>
                  <a:cubicBezTo>
                    <a:pt x="10414" y="11216"/>
                    <a:pt x="10306" y="11539"/>
                    <a:pt x="10198" y="11759"/>
                  </a:cubicBezTo>
                  <a:lnTo>
                    <a:pt x="10198" y="11759"/>
                  </a:lnTo>
                  <a:cubicBezTo>
                    <a:pt x="10163" y="11799"/>
                    <a:pt x="10123" y="11839"/>
                    <a:pt x="10083" y="11880"/>
                  </a:cubicBezTo>
                  <a:cubicBezTo>
                    <a:pt x="10033" y="12077"/>
                    <a:pt x="9851" y="12318"/>
                    <a:pt x="9745" y="12445"/>
                  </a:cubicBezTo>
                  <a:lnTo>
                    <a:pt x="9745" y="12445"/>
                  </a:lnTo>
                  <a:cubicBezTo>
                    <a:pt x="9809" y="12377"/>
                    <a:pt x="9916"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5" y="13622"/>
                    <a:pt x="7915" y="13608"/>
                    <a:pt x="7937" y="13608"/>
                  </a:cubicBezTo>
                  <a:cubicBezTo>
                    <a:pt x="7953" y="13608"/>
                    <a:pt x="7912" y="13616"/>
                    <a:pt x="7773" y="13640"/>
                  </a:cubicBezTo>
                  <a:lnTo>
                    <a:pt x="7663" y="13640"/>
                  </a:lnTo>
                  <a:cubicBezTo>
                    <a:pt x="7664"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692" y="15949"/>
                  </a:cubicBezTo>
                  <a:cubicBezTo>
                    <a:pt x="18002" y="12650"/>
                    <a:pt x="18222" y="8470"/>
                    <a:pt x="16352" y="4950"/>
                  </a:cubicBezTo>
                  <a:cubicBezTo>
                    <a:pt x="15362" y="2861"/>
                    <a:pt x="13602" y="1321"/>
                    <a:pt x="11512" y="441"/>
                  </a:cubicBezTo>
                  <a:cubicBezTo>
                    <a:pt x="10999" y="148"/>
                    <a:pt x="10388" y="1"/>
                    <a:pt x="977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8" name="Google Shape;2638;p44">
              <a:extLst>
                <a:ext uri="{FF2B5EF4-FFF2-40B4-BE49-F238E27FC236}">
                  <a16:creationId xmlns:a16="http://schemas.microsoft.com/office/drawing/2014/main" id="{23C17773-B447-59C4-ACAF-7ACAEBE13229}"/>
                </a:ext>
              </a:extLst>
            </p:cNvPr>
            <p:cNvSpPr/>
            <p:nvPr/>
          </p:nvSpPr>
          <p:spPr>
            <a:xfrm>
              <a:off x="2558875" y="2043350"/>
              <a:ext cx="412475" cy="509975"/>
            </a:xfrm>
            <a:custGeom>
              <a:avLst/>
              <a:gdLst/>
              <a:ahLst/>
              <a:cxnLst/>
              <a:rect l="l" t="t" r="r" b="b"/>
              <a:pathLst>
                <a:path w="16499" h="20399" extrusionOk="0">
                  <a:moveTo>
                    <a:pt x="8757" y="8138"/>
                  </a:moveTo>
                  <a:cubicBezTo>
                    <a:pt x="8771" y="8144"/>
                    <a:pt x="8785" y="8148"/>
                    <a:pt x="8799" y="8148"/>
                  </a:cubicBezTo>
                  <a:cubicBezTo>
                    <a:pt x="8799" y="8163"/>
                    <a:pt x="8805" y="8183"/>
                    <a:pt x="8815" y="8208"/>
                  </a:cubicBezTo>
                  <a:lnTo>
                    <a:pt x="8815" y="8208"/>
                  </a:lnTo>
                  <a:cubicBezTo>
                    <a:pt x="8796" y="8185"/>
                    <a:pt x="8776" y="8161"/>
                    <a:pt x="8757" y="8138"/>
                  </a:cubicBezTo>
                  <a:close/>
                  <a:moveTo>
                    <a:pt x="9178" y="8695"/>
                  </a:moveTo>
                  <a:cubicBezTo>
                    <a:pt x="9181" y="8695"/>
                    <a:pt x="9199" y="8728"/>
                    <a:pt x="9239" y="8808"/>
                  </a:cubicBezTo>
                  <a:lnTo>
                    <a:pt x="9307" y="9012"/>
                  </a:lnTo>
                  <a:lnTo>
                    <a:pt x="9307" y="9012"/>
                  </a:lnTo>
                  <a:cubicBezTo>
                    <a:pt x="9238" y="8851"/>
                    <a:pt x="9172" y="8695"/>
                    <a:pt x="9178" y="8695"/>
                  </a:cubicBezTo>
                  <a:close/>
                  <a:moveTo>
                    <a:pt x="9459" y="11998"/>
                  </a:moveTo>
                  <a:cubicBezTo>
                    <a:pt x="9459" y="12068"/>
                    <a:pt x="9370" y="12317"/>
                    <a:pt x="9362" y="12317"/>
                  </a:cubicBezTo>
                  <a:cubicBezTo>
                    <a:pt x="9358" y="12317"/>
                    <a:pt x="9380" y="12237"/>
                    <a:pt x="9459" y="11998"/>
                  </a:cubicBezTo>
                  <a:close/>
                  <a:moveTo>
                    <a:pt x="5657" y="0"/>
                  </a:moveTo>
                  <a:cubicBezTo>
                    <a:pt x="4717" y="0"/>
                    <a:pt x="3775" y="110"/>
                    <a:pt x="2860" y="339"/>
                  </a:cubicBezTo>
                  <a:cubicBezTo>
                    <a:pt x="1100" y="889"/>
                    <a:pt x="0" y="2759"/>
                    <a:pt x="550" y="4628"/>
                  </a:cubicBezTo>
                  <a:cubicBezTo>
                    <a:pt x="1018" y="6126"/>
                    <a:pt x="2441" y="7145"/>
                    <a:pt x="3939" y="7145"/>
                  </a:cubicBezTo>
                  <a:cubicBezTo>
                    <a:pt x="4202" y="7145"/>
                    <a:pt x="4467" y="7114"/>
                    <a:pt x="4730" y="7048"/>
                  </a:cubicBezTo>
                  <a:lnTo>
                    <a:pt x="5281" y="6864"/>
                  </a:lnTo>
                  <a:lnTo>
                    <a:pt x="5281" y="6864"/>
                  </a:lnTo>
                  <a:cubicBezTo>
                    <a:pt x="5188" y="6872"/>
                    <a:pt x="5091" y="6877"/>
                    <a:pt x="5039" y="6877"/>
                  </a:cubicBezTo>
                  <a:cubicBezTo>
                    <a:pt x="4962" y="6877"/>
                    <a:pt x="4986" y="6865"/>
                    <a:pt x="5280" y="6828"/>
                  </a:cubicBezTo>
                  <a:lnTo>
                    <a:pt x="5390" y="6828"/>
                  </a:lnTo>
                  <a:lnTo>
                    <a:pt x="5281" y="6864"/>
                  </a:lnTo>
                  <a:lnTo>
                    <a:pt x="5281" y="6864"/>
                  </a:lnTo>
                  <a:cubicBezTo>
                    <a:pt x="5466" y="6850"/>
                    <a:pt x="5634" y="6828"/>
                    <a:pt x="5390" y="6828"/>
                  </a:cubicBezTo>
                  <a:lnTo>
                    <a:pt x="6380" y="6828"/>
                  </a:lnTo>
                  <a:cubicBezTo>
                    <a:pt x="6600" y="6828"/>
                    <a:pt x="6966" y="6926"/>
                    <a:pt x="6828" y="6926"/>
                  </a:cubicBezTo>
                  <a:cubicBezTo>
                    <a:pt x="6758" y="6926"/>
                    <a:pt x="6563" y="6902"/>
                    <a:pt x="6160" y="6828"/>
                  </a:cubicBezTo>
                  <a:lnTo>
                    <a:pt x="6160" y="6828"/>
                  </a:lnTo>
                  <a:lnTo>
                    <a:pt x="6600" y="6938"/>
                  </a:lnTo>
                  <a:cubicBezTo>
                    <a:pt x="6898" y="7013"/>
                    <a:pt x="7145" y="7087"/>
                    <a:pt x="7377" y="7162"/>
                  </a:cubicBezTo>
                  <a:lnTo>
                    <a:pt x="7377" y="7162"/>
                  </a:lnTo>
                  <a:lnTo>
                    <a:pt x="7809" y="7378"/>
                  </a:lnTo>
                  <a:lnTo>
                    <a:pt x="8139" y="7598"/>
                  </a:lnTo>
                  <a:lnTo>
                    <a:pt x="8149" y="7603"/>
                  </a:lnTo>
                  <a:lnTo>
                    <a:pt x="8149" y="7603"/>
                  </a:lnTo>
                  <a:cubicBezTo>
                    <a:pt x="8389" y="7822"/>
                    <a:pt x="8484" y="7847"/>
                    <a:pt x="8579" y="8038"/>
                  </a:cubicBezTo>
                  <a:lnTo>
                    <a:pt x="8889" y="8348"/>
                  </a:lnTo>
                  <a:lnTo>
                    <a:pt x="8889" y="8348"/>
                  </a:lnTo>
                  <a:cubicBezTo>
                    <a:pt x="8995" y="8527"/>
                    <a:pt x="9166" y="8771"/>
                    <a:pt x="9239" y="8918"/>
                  </a:cubicBezTo>
                  <a:cubicBezTo>
                    <a:pt x="9239" y="8991"/>
                    <a:pt x="9288" y="9114"/>
                    <a:pt x="9354" y="9220"/>
                  </a:cubicBezTo>
                  <a:lnTo>
                    <a:pt x="9354" y="9220"/>
                  </a:lnTo>
                  <a:cubicBezTo>
                    <a:pt x="9375" y="9434"/>
                    <a:pt x="9472" y="9714"/>
                    <a:pt x="9569" y="9908"/>
                  </a:cubicBezTo>
                  <a:cubicBezTo>
                    <a:pt x="9569" y="9943"/>
                    <a:pt x="9569" y="9981"/>
                    <a:pt x="9569" y="10018"/>
                  </a:cubicBezTo>
                  <a:cubicBezTo>
                    <a:pt x="9679" y="10348"/>
                    <a:pt x="9679" y="10678"/>
                    <a:pt x="9569" y="11008"/>
                  </a:cubicBezTo>
                  <a:cubicBezTo>
                    <a:pt x="9569" y="11118"/>
                    <a:pt x="9569" y="11228"/>
                    <a:pt x="9569" y="11448"/>
                  </a:cubicBezTo>
                  <a:cubicBezTo>
                    <a:pt x="9569" y="11448"/>
                    <a:pt x="9638" y="11174"/>
                    <a:pt x="9679" y="10970"/>
                  </a:cubicBezTo>
                  <a:lnTo>
                    <a:pt x="9679" y="10970"/>
                  </a:lnTo>
                  <a:cubicBezTo>
                    <a:pt x="9679" y="11019"/>
                    <a:pt x="9679" y="11068"/>
                    <a:pt x="9679" y="11118"/>
                  </a:cubicBezTo>
                  <a:cubicBezTo>
                    <a:pt x="9679" y="11410"/>
                    <a:pt x="9593" y="11617"/>
                    <a:pt x="9496" y="11890"/>
                  </a:cubicBezTo>
                  <a:lnTo>
                    <a:pt x="9496" y="11890"/>
                  </a:lnTo>
                  <a:cubicBezTo>
                    <a:pt x="9444" y="11978"/>
                    <a:pt x="9385" y="12072"/>
                    <a:pt x="9349" y="12108"/>
                  </a:cubicBezTo>
                  <a:cubicBezTo>
                    <a:pt x="9349" y="12218"/>
                    <a:pt x="8799" y="12768"/>
                    <a:pt x="8799" y="12988"/>
                  </a:cubicBezTo>
                  <a:cubicBezTo>
                    <a:pt x="8758" y="13028"/>
                    <a:pt x="8723" y="13064"/>
                    <a:pt x="8689" y="13098"/>
                  </a:cubicBezTo>
                  <a:lnTo>
                    <a:pt x="8689" y="13098"/>
                  </a:lnTo>
                  <a:cubicBezTo>
                    <a:pt x="8688" y="13099"/>
                    <a:pt x="8661" y="13126"/>
                    <a:pt x="8621" y="13165"/>
                  </a:cubicBezTo>
                  <a:lnTo>
                    <a:pt x="8621" y="13165"/>
                  </a:lnTo>
                  <a:cubicBezTo>
                    <a:pt x="8644" y="13143"/>
                    <a:pt x="8666" y="13121"/>
                    <a:pt x="8688" y="13099"/>
                  </a:cubicBezTo>
                  <a:lnTo>
                    <a:pt x="8688" y="13099"/>
                  </a:lnTo>
                  <a:cubicBezTo>
                    <a:pt x="8649" y="13138"/>
                    <a:pt x="8614" y="13173"/>
                    <a:pt x="8579" y="13208"/>
                  </a:cubicBezTo>
                  <a:lnTo>
                    <a:pt x="8575" y="13210"/>
                  </a:lnTo>
                  <a:lnTo>
                    <a:pt x="8575" y="13210"/>
                  </a:lnTo>
                  <a:cubicBezTo>
                    <a:pt x="8592" y="13194"/>
                    <a:pt x="8607" y="13178"/>
                    <a:pt x="8621" y="13165"/>
                  </a:cubicBezTo>
                  <a:lnTo>
                    <a:pt x="8621" y="13165"/>
                  </a:lnTo>
                  <a:cubicBezTo>
                    <a:pt x="8605" y="13181"/>
                    <a:pt x="8588" y="13196"/>
                    <a:pt x="8570" y="13212"/>
                  </a:cubicBezTo>
                  <a:lnTo>
                    <a:pt x="8570" y="13212"/>
                  </a:lnTo>
                  <a:lnTo>
                    <a:pt x="8359" y="13318"/>
                  </a:lnTo>
                  <a:cubicBezTo>
                    <a:pt x="8333" y="13352"/>
                    <a:pt x="8314" y="13380"/>
                    <a:pt x="8299" y="13402"/>
                  </a:cubicBezTo>
                  <a:lnTo>
                    <a:pt x="8299" y="13402"/>
                  </a:lnTo>
                  <a:cubicBezTo>
                    <a:pt x="8283" y="13410"/>
                    <a:pt x="8267" y="13419"/>
                    <a:pt x="8249" y="13428"/>
                  </a:cubicBezTo>
                  <a:cubicBezTo>
                    <a:pt x="7919" y="13648"/>
                    <a:pt x="7479" y="13867"/>
                    <a:pt x="7040" y="14087"/>
                  </a:cubicBezTo>
                  <a:cubicBezTo>
                    <a:pt x="6270" y="14527"/>
                    <a:pt x="5720" y="15187"/>
                    <a:pt x="5500" y="16067"/>
                  </a:cubicBezTo>
                  <a:cubicBezTo>
                    <a:pt x="5280" y="16947"/>
                    <a:pt x="5390" y="17937"/>
                    <a:pt x="5830" y="18707"/>
                  </a:cubicBezTo>
                  <a:cubicBezTo>
                    <a:pt x="6270" y="19477"/>
                    <a:pt x="7040" y="20027"/>
                    <a:pt x="7919" y="20357"/>
                  </a:cubicBezTo>
                  <a:cubicBezTo>
                    <a:pt x="8139" y="20384"/>
                    <a:pt x="8359" y="20398"/>
                    <a:pt x="8579" y="20398"/>
                  </a:cubicBezTo>
                  <a:cubicBezTo>
                    <a:pt x="9239" y="20398"/>
                    <a:pt x="9899" y="20274"/>
                    <a:pt x="10559" y="20027"/>
                  </a:cubicBezTo>
                  <a:lnTo>
                    <a:pt x="10449" y="19917"/>
                  </a:lnTo>
                  <a:cubicBezTo>
                    <a:pt x="14079" y="18267"/>
                    <a:pt x="16499" y="14527"/>
                    <a:pt x="16499" y="10458"/>
                  </a:cubicBezTo>
                  <a:cubicBezTo>
                    <a:pt x="16389" y="6498"/>
                    <a:pt x="14299" y="2979"/>
                    <a:pt x="10779" y="1109"/>
                  </a:cubicBezTo>
                  <a:cubicBezTo>
                    <a:pt x="9198" y="390"/>
                    <a:pt x="7430" y="0"/>
                    <a:pt x="5657"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79" name="Google Shape;2639;p44">
              <a:extLst>
                <a:ext uri="{FF2B5EF4-FFF2-40B4-BE49-F238E27FC236}">
                  <a16:creationId xmlns:a16="http://schemas.microsoft.com/office/drawing/2014/main" id="{65105489-0D68-B98B-49F0-F589BF05688C}"/>
                </a:ext>
              </a:extLst>
            </p:cNvPr>
            <p:cNvSpPr/>
            <p:nvPr/>
          </p:nvSpPr>
          <p:spPr>
            <a:xfrm>
              <a:off x="1866850" y="2043550"/>
              <a:ext cx="455575" cy="510200"/>
            </a:xfrm>
            <a:custGeom>
              <a:avLst/>
              <a:gdLst/>
              <a:ahLst/>
              <a:cxnLst/>
              <a:rect l="l" t="t" r="r" b="b"/>
              <a:pathLst>
                <a:path w="18223" h="20408" extrusionOk="0">
                  <a:moveTo>
                    <a:pt x="10037" y="7897"/>
                  </a:moveTo>
                  <a:lnTo>
                    <a:pt x="10083" y="7920"/>
                  </a:lnTo>
                  <a:cubicBezTo>
                    <a:pt x="10115" y="7968"/>
                    <a:pt x="10126" y="7988"/>
                    <a:pt x="10122" y="7988"/>
                  </a:cubicBezTo>
                  <a:cubicBezTo>
                    <a:pt x="10117" y="7988"/>
                    <a:pt x="10083" y="7951"/>
                    <a:pt x="10037" y="7897"/>
                  </a:cubicBezTo>
                  <a:close/>
                  <a:moveTo>
                    <a:pt x="10465" y="9114"/>
                  </a:moveTo>
                  <a:cubicBezTo>
                    <a:pt x="10475" y="9169"/>
                    <a:pt x="10495" y="9259"/>
                    <a:pt x="10529" y="9394"/>
                  </a:cubicBezTo>
                  <a:lnTo>
                    <a:pt x="10529" y="9394"/>
                  </a:lnTo>
                  <a:cubicBezTo>
                    <a:pt x="10510" y="9289"/>
                    <a:pt x="10491" y="9188"/>
                    <a:pt x="10465" y="9114"/>
                  </a:cubicBezTo>
                  <a:close/>
                  <a:moveTo>
                    <a:pt x="10529" y="9394"/>
                  </a:moveTo>
                  <a:cubicBezTo>
                    <a:pt x="10554" y="9537"/>
                    <a:pt x="10582" y="9687"/>
                    <a:pt x="10633" y="9790"/>
                  </a:cubicBezTo>
                  <a:cubicBezTo>
                    <a:pt x="10589" y="9628"/>
                    <a:pt x="10555" y="9498"/>
                    <a:pt x="10529" y="9394"/>
                  </a:cubicBezTo>
                  <a:close/>
                  <a:moveTo>
                    <a:pt x="10303" y="11550"/>
                  </a:moveTo>
                  <a:cubicBezTo>
                    <a:pt x="10303" y="11619"/>
                    <a:pt x="10259" y="11689"/>
                    <a:pt x="10198" y="11759"/>
                  </a:cubicBezTo>
                  <a:lnTo>
                    <a:pt x="10198" y="11759"/>
                  </a:lnTo>
                  <a:cubicBezTo>
                    <a:pt x="10213" y="11730"/>
                    <a:pt x="10256" y="11645"/>
                    <a:pt x="10303" y="11550"/>
                  </a:cubicBezTo>
                  <a:close/>
                  <a:moveTo>
                    <a:pt x="9745" y="12445"/>
                  </a:moveTo>
                  <a:cubicBezTo>
                    <a:pt x="9688" y="12507"/>
                    <a:pt x="9665" y="12533"/>
                    <a:pt x="9666" y="12533"/>
                  </a:cubicBezTo>
                  <a:cubicBezTo>
                    <a:pt x="9668" y="12533"/>
                    <a:pt x="9700" y="12500"/>
                    <a:pt x="9745" y="12445"/>
                  </a:cubicBezTo>
                  <a:close/>
                  <a:moveTo>
                    <a:pt x="9778" y="1"/>
                  </a:moveTo>
                  <a:cubicBezTo>
                    <a:pt x="9472" y="1"/>
                    <a:pt x="9167" y="38"/>
                    <a:pt x="8873" y="111"/>
                  </a:cubicBezTo>
                  <a:cubicBezTo>
                    <a:pt x="7993" y="331"/>
                    <a:pt x="7333" y="881"/>
                    <a:pt x="6783" y="1651"/>
                  </a:cubicBezTo>
                  <a:cubicBezTo>
                    <a:pt x="6014" y="3081"/>
                    <a:pt x="6343" y="5610"/>
                    <a:pt x="8103" y="6380"/>
                  </a:cubicBezTo>
                  <a:lnTo>
                    <a:pt x="7993" y="6490"/>
                  </a:lnTo>
                  <a:cubicBezTo>
                    <a:pt x="8323" y="6600"/>
                    <a:pt x="8653" y="6820"/>
                    <a:pt x="8983" y="6930"/>
                  </a:cubicBezTo>
                  <a:lnTo>
                    <a:pt x="9313" y="7260"/>
                  </a:lnTo>
                  <a:cubicBezTo>
                    <a:pt x="9319" y="7264"/>
                    <a:pt x="9324" y="7268"/>
                    <a:pt x="9330" y="7271"/>
                  </a:cubicBezTo>
                  <a:lnTo>
                    <a:pt x="9330" y="7271"/>
                  </a:lnTo>
                  <a:cubicBezTo>
                    <a:pt x="9566" y="7487"/>
                    <a:pt x="9674" y="7526"/>
                    <a:pt x="9863" y="7810"/>
                  </a:cubicBezTo>
                  <a:lnTo>
                    <a:pt x="9973" y="8030"/>
                  </a:lnTo>
                  <a:cubicBezTo>
                    <a:pt x="10126" y="8183"/>
                    <a:pt x="10226" y="8336"/>
                    <a:pt x="10310" y="8527"/>
                  </a:cubicBezTo>
                  <a:lnTo>
                    <a:pt x="10310" y="8527"/>
                  </a:lnTo>
                  <a:cubicBezTo>
                    <a:pt x="10334" y="8646"/>
                    <a:pt x="10413" y="8833"/>
                    <a:pt x="10413" y="9020"/>
                  </a:cubicBezTo>
                  <a:cubicBezTo>
                    <a:pt x="10434" y="9041"/>
                    <a:pt x="10451" y="9074"/>
                    <a:pt x="10465" y="9114"/>
                  </a:cubicBezTo>
                  <a:lnTo>
                    <a:pt x="10465" y="9114"/>
                  </a:lnTo>
                  <a:cubicBezTo>
                    <a:pt x="10457" y="9065"/>
                    <a:pt x="10457" y="9045"/>
                    <a:pt x="10463" y="9045"/>
                  </a:cubicBezTo>
                  <a:cubicBezTo>
                    <a:pt x="10484" y="9045"/>
                    <a:pt x="10574" y="9284"/>
                    <a:pt x="10633" y="9460"/>
                  </a:cubicBezTo>
                  <a:cubicBezTo>
                    <a:pt x="10743" y="9790"/>
                    <a:pt x="10633" y="9790"/>
                    <a:pt x="10633" y="10010"/>
                  </a:cubicBezTo>
                  <a:lnTo>
                    <a:pt x="10633" y="10402"/>
                  </a:lnTo>
                  <a:lnTo>
                    <a:pt x="10633" y="10402"/>
                  </a:lnTo>
                  <a:cubicBezTo>
                    <a:pt x="10604" y="10589"/>
                    <a:pt x="10563" y="10839"/>
                    <a:pt x="10523" y="11000"/>
                  </a:cubicBezTo>
                  <a:cubicBezTo>
                    <a:pt x="10415" y="11216"/>
                    <a:pt x="10307" y="11539"/>
                    <a:pt x="10198" y="11759"/>
                  </a:cubicBezTo>
                  <a:lnTo>
                    <a:pt x="10198" y="11759"/>
                  </a:lnTo>
                  <a:cubicBezTo>
                    <a:pt x="10164" y="11799"/>
                    <a:pt x="10123" y="11839"/>
                    <a:pt x="10083" y="11880"/>
                  </a:cubicBezTo>
                  <a:cubicBezTo>
                    <a:pt x="10034" y="12077"/>
                    <a:pt x="9852" y="12318"/>
                    <a:pt x="9745" y="12445"/>
                  </a:cubicBezTo>
                  <a:lnTo>
                    <a:pt x="9745" y="12445"/>
                  </a:lnTo>
                  <a:cubicBezTo>
                    <a:pt x="9810" y="12377"/>
                    <a:pt x="9917" y="12266"/>
                    <a:pt x="10083" y="12100"/>
                  </a:cubicBezTo>
                  <a:lnTo>
                    <a:pt x="10083" y="12100"/>
                  </a:lnTo>
                  <a:cubicBezTo>
                    <a:pt x="9973" y="12320"/>
                    <a:pt x="9753" y="12540"/>
                    <a:pt x="9533" y="12760"/>
                  </a:cubicBezTo>
                  <a:lnTo>
                    <a:pt x="9423" y="12870"/>
                  </a:lnTo>
                  <a:lnTo>
                    <a:pt x="9423" y="12870"/>
                  </a:lnTo>
                  <a:cubicBezTo>
                    <a:pt x="9152" y="13051"/>
                    <a:pt x="8955" y="13157"/>
                    <a:pt x="8709" y="13312"/>
                  </a:cubicBezTo>
                  <a:lnTo>
                    <a:pt x="8709" y="13312"/>
                  </a:lnTo>
                  <a:cubicBezTo>
                    <a:pt x="8524" y="13327"/>
                    <a:pt x="8415" y="13420"/>
                    <a:pt x="8213" y="13420"/>
                  </a:cubicBezTo>
                  <a:cubicBezTo>
                    <a:pt x="7995" y="13529"/>
                    <a:pt x="7885" y="13530"/>
                    <a:pt x="7668" y="13637"/>
                  </a:cubicBezTo>
                  <a:lnTo>
                    <a:pt x="7668" y="13637"/>
                  </a:lnTo>
                  <a:cubicBezTo>
                    <a:pt x="7796" y="13622"/>
                    <a:pt x="7916" y="13608"/>
                    <a:pt x="7937" y="13608"/>
                  </a:cubicBezTo>
                  <a:cubicBezTo>
                    <a:pt x="7954" y="13608"/>
                    <a:pt x="7913" y="13616"/>
                    <a:pt x="7773" y="13640"/>
                  </a:cubicBezTo>
                  <a:lnTo>
                    <a:pt x="7663" y="13640"/>
                  </a:lnTo>
                  <a:cubicBezTo>
                    <a:pt x="7665" y="13639"/>
                    <a:pt x="7666" y="13638"/>
                    <a:pt x="7668" y="13637"/>
                  </a:cubicBezTo>
                  <a:lnTo>
                    <a:pt x="7668" y="13637"/>
                  </a:lnTo>
                  <a:cubicBezTo>
                    <a:pt x="7662" y="13638"/>
                    <a:pt x="7656" y="13639"/>
                    <a:pt x="7650" y="13640"/>
                  </a:cubicBezTo>
                  <a:lnTo>
                    <a:pt x="6673" y="13640"/>
                  </a:lnTo>
                  <a:cubicBezTo>
                    <a:pt x="6673" y="13640"/>
                    <a:pt x="6014" y="13420"/>
                    <a:pt x="5904" y="13420"/>
                  </a:cubicBezTo>
                  <a:cubicBezTo>
                    <a:pt x="5537" y="13319"/>
                    <a:pt x="5188" y="13272"/>
                    <a:pt x="4859"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3" y="17709"/>
                    <a:pt x="15693" y="15949"/>
                  </a:cubicBezTo>
                  <a:cubicBezTo>
                    <a:pt x="18002" y="12650"/>
                    <a:pt x="18222" y="8470"/>
                    <a:pt x="16352" y="4950"/>
                  </a:cubicBezTo>
                  <a:cubicBezTo>
                    <a:pt x="15363" y="2861"/>
                    <a:pt x="13603" y="1321"/>
                    <a:pt x="11513" y="441"/>
                  </a:cubicBezTo>
                  <a:cubicBezTo>
                    <a:pt x="11000" y="148"/>
                    <a:pt x="10389" y="1"/>
                    <a:pt x="9778"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0" name="Google Shape;2640;p44">
              <a:extLst>
                <a:ext uri="{FF2B5EF4-FFF2-40B4-BE49-F238E27FC236}">
                  <a16:creationId xmlns:a16="http://schemas.microsoft.com/office/drawing/2014/main" id="{E409A4AD-84D8-DF0B-865F-FD4FB878845B}"/>
                </a:ext>
              </a:extLst>
            </p:cNvPr>
            <p:cNvSpPr/>
            <p:nvPr/>
          </p:nvSpPr>
          <p:spPr>
            <a:xfrm>
              <a:off x="1228000" y="2043350"/>
              <a:ext cx="409750" cy="509975"/>
            </a:xfrm>
            <a:custGeom>
              <a:avLst/>
              <a:gdLst/>
              <a:ahLst/>
              <a:cxnLst/>
              <a:rect l="l" t="t" r="r" b="b"/>
              <a:pathLst>
                <a:path w="16390" h="20399" extrusionOk="0">
                  <a:moveTo>
                    <a:pt x="8864" y="8323"/>
                  </a:moveTo>
                  <a:lnTo>
                    <a:pt x="8910" y="8368"/>
                  </a:lnTo>
                  <a:cubicBezTo>
                    <a:pt x="8949" y="8426"/>
                    <a:pt x="8964" y="8450"/>
                    <a:pt x="8962" y="8450"/>
                  </a:cubicBezTo>
                  <a:cubicBezTo>
                    <a:pt x="8959" y="8450"/>
                    <a:pt x="8918" y="8396"/>
                    <a:pt x="8864" y="8323"/>
                  </a:cubicBezTo>
                  <a:close/>
                  <a:moveTo>
                    <a:pt x="9566" y="10309"/>
                  </a:moveTo>
                  <a:cubicBezTo>
                    <a:pt x="9568" y="10333"/>
                    <a:pt x="9570" y="10348"/>
                    <a:pt x="9570" y="10348"/>
                  </a:cubicBezTo>
                  <a:cubicBezTo>
                    <a:pt x="9570" y="10335"/>
                    <a:pt x="9568" y="10322"/>
                    <a:pt x="9566" y="10309"/>
                  </a:cubicBezTo>
                  <a:close/>
                  <a:moveTo>
                    <a:pt x="9676" y="10753"/>
                  </a:moveTo>
                  <a:cubicBezTo>
                    <a:pt x="9678" y="10753"/>
                    <a:pt x="9680" y="10763"/>
                    <a:pt x="9680" y="10788"/>
                  </a:cubicBezTo>
                  <a:cubicBezTo>
                    <a:pt x="9680" y="10898"/>
                    <a:pt x="9680" y="11008"/>
                    <a:pt x="9680" y="11118"/>
                  </a:cubicBezTo>
                  <a:cubicBezTo>
                    <a:pt x="9643" y="11229"/>
                    <a:pt x="9606" y="11327"/>
                    <a:pt x="9573" y="11421"/>
                  </a:cubicBezTo>
                  <a:lnTo>
                    <a:pt x="9573" y="11421"/>
                  </a:lnTo>
                  <a:cubicBezTo>
                    <a:pt x="9589" y="11294"/>
                    <a:pt x="9659" y="10753"/>
                    <a:pt x="9676" y="10753"/>
                  </a:cubicBezTo>
                  <a:close/>
                  <a:moveTo>
                    <a:pt x="9460" y="11998"/>
                  </a:moveTo>
                  <a:cubicBezTo>
                    <a:pt x="9460" y="12068"/>
                    <a:pt x="9326" y="12317"/>
                    <a:pt x="9314" y="12317"/>
                  </a:cubicBezTo>
                  <a:cubicBezTo>
                    <a:pt x="9307" y="12317"/>
                    <a:pt x="9340" y="12237"/>
                    <a:pt x="9460" y="11998"/>
                  </a:cubicBezTo>
                  <a:close/>
                  <a:moveTo>
                    <a:pt x="5627" y="0"/>
                  </a:moveTo>
                  <a:cubicBezTo>
                    <a:pt x="4704" y="0"/>
                    <a:pt x="3776" y="110"/>
                    <a:pt x="2861" y="339"/>
                  </a:cubicBezTo>
                  <a:cubicBezTo>
                    <a:pt x="991" y="889"/>
                    <a:pt x="1" y="2759"/>
                    <a:pt x="441" y="4628"/>
                  </a:cubicBezTo>
                  <a:cubicBezTo>
                    <a:pt x="909" y="6126"/>
                    <a:pt x="2332" y="7145"/>
                    <a:pt x="3898" y="7145"/>
                  </a:cubicBezTo>
                  <a:cubicBezTo>
                    <a:pt x="4172" y="7145"/>
                    <a:pt x="4451" y="7114"/>
                    <a:pt x="4730" y="7048"/>
                  </a:cubicBezTo>
                  <a:lnTo>
                    <a:pt x="5185" y="6866"/>
                  </a:lnTo>
                  <a:lnTo>
                    <a:pt x="5185" y="6866"/>
                  </a:lnTo>
                  <a:cubicBezTo>
                    <a:pt x="5106" y="6873"/>
                    <a:pt x="5026" y="6877"/>
                    <a:pt x="4979" y="6877"/>
                  </a:cubicBezTo>
                  <a:cubicBezTo>
                    <a:pt x="4901" y="6877"/>
                    <a:pt x="4914" y="6865"/>
                    <a:pt x="5170" y="6828"/>
                  </a:cubicBezTo>
                  <a:lnTo>
                    <a:pt x="5280" y="6828"/>
                  </a:lnTo>
                  <a:lnTo>
                    <a:pt x="5185" y="6866"/>
                  </a:lnTo>
                  <a:lnTo>
                    <a:pt x="5185" y="6866"/>
                  </a:lnTo>
                  <a:cubicBezTo>
                    <a:pt x="5365" y="6852"/>
                    <a:pt x="5535" y="6828"/>
                    <a:pt x="5280" y="6828"/>
                  </a:cubicBezTo>
                  <a:lnTo>
                    <a:pt x="6380" y="6828"/>
                  </a:lnTo>
                  <a:cubicBezTo>
                    <a:pt x="6600" y="6828"/>
                    <a:pt x="6918" y="6926"/>
                    <a:pt x="6779" y="6926"/>
                  </a:cubicBezTo>
                  <a:cubicBezTo>
                    <a:pt x="6710" y="6926"/>
                    <a:pt x="6527" y="6902"/>
                    <a:pt x="6160" y="6828"/>
                  </a:cubicBezTo>
                  <a:lnTo>
                    <a:pt x="6160" y="6828"/>
                  </a:lnTo>
                  <a:lnTo>
                    <a:pt x="6600" y="6938"/>
                  </a:lnTo>
                  <a:cubicBezTo>
                    <a:pt x="6820" y="7012"/>
                    <a:pt x="7040" y="7085"/>
                    <a:pt x="7260" y="7158"/>
                  </a:cubicBezTo>
                  <a:lnTo>
                    <a:pt x="7260" y="7158"/>
                  </a:lnTo>
                  <a:lnTo>
                    <a:pt x="7700" y="7378"/>
                  </a:lnTo>
                  <a:lnTo>
                    <a:pt x="7920" y="7488"/>
                  </a:lnTo>
                  <a:lnTo>
                    <a:pt x="7920" y="7488"/>
                  </a:lnTo>
                  <a:cubicBezTo>
                    <a:pt x="8360" y="7818"/>
                    <a:pt x="8360" y="7818"/>
                    <a:pt x="8580" y="8038"/>
                  </a:cubicBezTo>
                  <a:lnTo>
                    <a:pt x="8690" y="8148"/>
                  </a:lnTo>
                  <a:lnTo>
                    <a:pt x="8690" y="8148"/>
                  </a:lnTo>
                  <a:cubicBezTo>
                    <a:pt x="8800" y="8258"/>
                    <a:pt x="9020" y="8698"/>
                    <a:pt x="9130" y="8918"/>
                  </a:cubicBezTo>
                  <a:cubicBezTo>
                    <a:pt x="9230" y="9018"/>
                    <a:pt x="9239" y="9210"/>
                    <a:pt x="9323" y="9326"/>
                  </a:cubicBezTo>
                  <a:lnTo>
                    <a:pt x="9323" y="9326"/>
                  </a:lnTo>
                  <a:cubicBezTo>
                    <a:pt x="9399" y="9521"/>
                    <a:pt x="9460" y="9745"/>
                    <a:pt x="9460" y="9908"/>
                  </a:cubicBezTo>
                  <a:cubicBezTo>
                    <a:pt x="9460" y="10102"/>
                    <a:pt x="9545" y="10210"/>
                    <a:pt x="9566" y="10309"/>
                  </a:cubicBezTo>
                  <a:lnTo>
                    <a:pt x="9566" y="10309"/>
                  </a:lnTo>
                  <a:cubicBezTo>
                    <a:pt x="9550" y="10166"/>
                    <a:pt x="9501" y="9685"/>
                    <a:pt x="9530" y="9685"/>
                  </a:cubicBezTo>
                  <a:cubicBezTo>
                    <a:pt x="9537" y="9685"/>
                    <a:pt x="9550" y="9718"/>
                    <a:pt x="9570" y="9798"/>
                  </a:cubicBezTo>
                  <a:lnTo>
                    <a:pt x="9570" y="10018"/>
                  </a:lnTo>
                  <a:cubicBezTo>
                    <a:pt x="9570" y="10348"/>
                    <a:pt x="9570" y="10678"/>
                    <a:pt x="9570" y="11008"/>
                  </a:cubicBezTo>
                  <a:cubicBezTo>
                    <a:pt x="9570" y="11115"/>
                    <a:pt x="9570" y="11222"/>
                    <a:pt x="9570" y="11431"/>
                  </a:cubicBezTo>
                  <a:lnTo>
                    <a:pt x="9570" y="11431"/>
                  </a:lnTo>
                  <a:cubicBezTo>
                    <a:pt x="9515" y="11589"/>
                    <a:pt x="9473" y="11737"/>
                    <a:pt x="9462" y="11914"/>
                  </a:cubicBezTo>
                  <a:lnTo>
                    <a:pt x="9462" y="11914"/>
                  </a:lnTo>
                  <a:cubicBezTo>
                    <a:pt x="9425" y="11994"/>
                    <a:pt x="9382" y="12075"/>
                    <a:pt x="9350" y="12108"/>
                  </a:cubicBezTo>
                  <a:cubicBezTo>
                    <a:pt x="9260" y="12197"/>
                    <a:pt x="8950" y="12581"/>
                    <a:pt x="8840" y="12838"/>
                  </a:cubicBezTo>
                  <a:lnTo>
                    <a:pt x="8840" y="12838"/>
                  </a:lnTo>
                  <a:lnTo>
                    <a:pt x="8470" y="13208"/>
                  </a:lnTo>
                  <a:lnTo>
                    <a:pt x="8415" y="13263"/>
                  </a:lnTo>
                  <a:lnTo>
                    <a:pt x="8415" y="13263"/>
                  </a:lnTo>
                  <a:cubicBezTo>
                    <a:pt x="8332" y="13318"/>
                    <a:pt x="8250" y="13373"/>
                    <a:pt x="8140" y="13428"/>
                  </a:cubicBezTo>
                  <a:cubicBezTo>
                    <a:pt x="7810" y="13648"/>
                    <a:pt x="7370" y="13867"/>
                    <a:pt x="7040" y="14087"/>
                  </a:cubicBezTo>
                  <a:cubicBezTo>
                    <a:pt x="6270" y="14527"/>
                    <a:pt x="5610" y="15187"/>
                    <a:pt x="5390" y="16067"/>
                  </a:cubicBezTo>
                  <a:cubicBezTo>
                    <a:pt x="5170" y="16947"/>
                    <a:pt x="5280" y="17937"/>
                    <a:pt x="5830" y="18707"/>
                  </a:cubicBezTo>
                  <a:cubicBezTo>
                    <a:pt x="6270" y="19477"/>
                    <a:pt x="6930" y="20027"/>
                    <a:pt x="7810" y="20357"/>
                  </a:cubicBezTo>
                  <a:cubicBezTo>
                    <a:pt x="8030" y="20384"/>
                    <a:pt x="8257" y="20398"/>
                    <a:pt x="8485" y="20398"/>
                  </a:cubicBezTo>
                  <a:cubicBezTo>
                    <a:pt x="9171" y="20398"/>
                    <a:pt x="9872" y="20274"/>
                    <a:pt x="10450" y="20027"/>
                  </a:cubicBezTo>
                  <a:lnTo>
                    <a:pt x="10340" y="19917"/>
                  </a:lnTo>
                  <a:cubicBezTo>
                    <a:pt x="14079" y="18267"/>
                    <a:pt x="16389" y="14527"/>
                    <a:pt x="16389" y="10458"/>
                  </a:cubicBezTo>
                  <a:cubicBezTo>
                    <a:pt x="16389" y="6498"/>
                    <a:pt x="14189" y="2979"/>
                    <a:pt x="10670" y="1109"/>
                  </a:cubicBezTo>
                  <a:cubicBezTo>
                    <a:pt x="9089" y="390"/>
                    <a:pt x="7367" y="0"/>
                    <a:pt x="562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1" name="Google Shape;2641;p44">
              <a:extLst>
                <a:ext uri="{FF2B5EF4-FFF2-40B4-BE49-F238E27FC236}">
                  <a16:creationId xmlns:a16="http://schemas.microsoft.com/office/drawing/2014/main" id="{E4F792E0-2394-7E74-1EB8-C1C0E3CE9876}"/>
                </a:ext>
              </a:extLst>
            </p:cNvPr>
            <p:cNvSpPr/>
            <p:nvPr/>
          </p:nvSpPr>
          <p:spPr>
            <a:xfrm>
              <a:off x="536000" y="2043550"/>
              <a:ext cx="455550" cy="510200"/>
            </a:xfrm>
            <a:custGeom>
              <a:avLst/>
              <a:gdLst/>
              <a:ahLst/>
              <a:cxnLst/>
              <a:rect l="l" t="t" r="r" b="b"/>
              <a:pathLst>
                <a:path w="18222" h="20408" extrusionOk="0">
                  <a:moveTo>
                    <a:pt x="10037" y="7897"/>
                  </a:moveTo>
                  <a:lnTo>
                    <a:pt x="10083" y="7920"/>
                  </a:lnTo>
                  <a:cubicBezTo>
                    <a:pt x="10115" y="7968"/>
                    <a:pt x="10126" y="7988"/>
                    <a:pt x="10122" y="7988"/>
                  </a:cubicBezTo>
                  <a:cubicBezTo>
                    <a:pt x="10116" y="7988"/>
                    <a:pt x="10083" y="7951"/>
                    <a:pt x="10037" y="7897"/>
                  </a:cubicBezTo>
                  <a:close/>
                  <a:moveTo>
                    <a:pt x="10465" y="9114"/>
                  </a:moveTo>
                  <a:lnTo>
                    <a:pt x="10465" y="9114"/>
                  </a:lnTo>
                  <a:cubicBezTo>
                    <a:pt x="10474" y="9169"/>
                    <a:pt x="10494" y="9259"/>
                    <a:pt x="10528" y="9394"/>
                  </a:cubicBezTo>
                  <a:lnTo>
                    <a:pt x="10528" y="9394"/>
                  </a:lnTo>
                  <a:cubicBezTo>
                    <a:pt x="10509" y="9289"/>
                    <a:pt x="10491" y="9188"/>
                    <a:pt x="10465" y="9114"/>
                  </a:cubicBezTo>
                  <a:close/>
                  <a:moveTo>
                    <a:pt x="10528" y="9394"/>
                  </a:moveTo>
                  <a:cubicBezTo>
                    <a:pt x="10554" y="9537"/>
                    <a:pt x="10581" y="9687"/>
                    <a:pt x="10633" y="9790"/>
                  </a:cubicBezTo>
                  <a:cubicBezTo>
                    <a:pt x="10588" y="9628"/>
                    <a:pt x="10554" y="9498"/>
                    <a:pt x="10528" y="9394"/>
                  </a:cubicBezTo>
                  <a:close/>
                  <a:moveTo>
                    <a:pt x="10303" y="11550"/>
                  </a:moveTo>
                  <a:cubicBezTo>
                    <a:pt x="10303" y="11619"/>
                    <a:pt x="10258" y="11689"/>
                    <a:pt x="10198" y="11759"/>
                  </a:cubicBezTo>
                  <a:lnTo>
                    <a:pt x="10198" y="11759"/>
                  </a:lnTo>
                  <a:cubicBezTo>
                    <a:pt x="10213" y="11730"/>
                    <a:pt x="10255" y="11645"/>
                    <a:pt x="10303" y="11550"/>
                  </a:cubicBezTo>
                  <a:close/>
                  <a:moveTo>
                    <a:pt x="9745" y="12445"/>
                  </a:moveTo>
                  <a:cubicBezTo>
                    <a:pt x="9687" y="12507"/>
                    <a:pt x="9665" y="12533"/>
                    <a:pt x="9666" y="12533"/>
                  </a:cubicBezTo>
                  <a:cubicBezTo>
                    <a:pt x="9668" y="12533"/>
                    <a:pt x="9699" y="12500"/>
                    <a:pt x="9745" y="12445"/>
                  </a:cubicBezTo>
                  <a:close/>
                  <a:moveTo>
                    <a:pt x="9777" y="1"/>
                  </a:moveTo>
                  <a:cubicBezTo>
                    <a:pt x="9472" y="1"/>
                    <a:pt x="9166" y="38"/>
                    <a:pt x="8873" y="111"/>
                  </a:cubicBezTo>
                  <a:cubicBezTo>
                    <a:pt x="7993" y="331"/>
                    <a:pt x="7333" y="881"/>
                    <a:pt x="6783" y="1651"/>
                  </a:cubicBezTo>
                  <a:cubicBezTo>
                    <a:pt x="6013" y="3081"/>
                    <a:pt x="6343" y="5610"/>
                    <a:pt x="8103" y="6380"/>
                  </a:cubicBezTo>
                  <a:lnTo>
                    <a:pt x="7993" y="6490"/>
                  </a:lnTo>
                  <a:cubicBezTo>
                    <a:pt x="8323" y="6600"/>
                    <a:pt x="8653" y="6820"/>
                    <a:pt x="8983" y="6930"/>
                  </a:cubicBezTo>
                  <a:lnTo>
                    <a:pt x="9313" y="7260"/>
                  </a:lnTo>
                  <a:cubicBezTo>
                    <a:pt x="9318" y="7264"/>
                    <a:pt x="9324" y="7268"/>
                    <a:pt x="9329" y="7271"/>
                  </a:cubicBezTo>
                  <a:lnTo>
                    <a:pt x="9329" y="7271"/>
                  </a:lnTo>
                  <a:cubicBezTo>
                    <a:pt x="9566" y="7487"/>
                    <a:pt x="9674" y="7526"/>
                    <a:pt x="9863" y="7810"/>
                  </a:cubicBezTo>
                  <a:lnTo>
                    <a:pt x="9973" y="8030"/>
                  </a:lnTo>
                  <a:cubicBezTo>
                    <a:pt x="10126" y="8183"/>
                    <a:pt x="10226" y="8336"/>
                    <a:pt x="10309" y="8527"/>
                  </a:cubicBezTo>
                  <a:lnTo>
                    <a:pt x="10309" y="8527"/>
                  </a:lnTo>
                  <a:cubicBezTo>
                    <a:pt x="10333" y="8646"/>
                    <a:pt x="10413" y="8833"/>
                    <a:pt x="10413" y="9020"/>
                  </a:cubicBezTo>
                  <a:cubicBezTo>
                    <a:pt x="10434" y="9041"/>
                    <a:pt x="10450" y="9074"/>
                    <a:pt x="10465" y="9114"/>
                  </a:cubicBezTo>
                  <a:lnTo>
                    <a:pt x="10465" y="9114"/>
                  </a:lnTo>
                  <a:cubicBezTo>
                    <a:pt x="10456" y="9065"/>
                    <a:pt x="10457" y="9045"/>
                    <a:pt x="10463" y="9045"/>
                  </a:cubicBezTo>
                  <a:cubicBezTo>
                    <a:pt x="10484" y="9045"/>
                    <a:pt x="10574" y="9284"/>
                    <a:pt x="10633" y="9460"/>
                  </a:cubicBezTo>
                  <a:cubicBezTo>
                    <a:pt x="10743" y="9790"/>
                    <a:pt x="10633" y="9790"/>
                    <a:pt x="10633" y="10010"/>
                  </a:cubicBezTo>
                  <a:lnTo>
                    <a:pt x="10633" y="10402"/>
                  </a:lnTo>
                  <a:lnTo>
                    <a:pt x="10633" y="10402"/>
                  </a:lnTo>
                  <a:cubicBezTo>
                    <a:pt x="10603" y="10589"/>
                    <a:pt x="10563" y="10839"/>
                    <a:pt x="10523" y="11000"/>
                  </a:cubicBezTo>
                  <a:cubicBezTo>
                    <a:pt x="10414" y="11216"/>
                    <a:pt x="10306" y="11539"/>
                    <a:pt x="10198" y="11759"/>
                  </a:cubicBezTo>
                  <a:lnTo>
                    <a:pt x="10198" y="11759"/>
                  </a:lnTo>
                  <a:cubicBezTo>
                    <a:pt x="10163" y="11799"/>
                    <a:pt x="10123" y="11839"/>
                    <a:pt x="10083" y="11880"/>
                  </a:cubicBezTo>
                  <a:cubicBezTo>
                    <a:pt x="10033" y="12077"/>
                    <a:pt x="9852" y="12318"/>
                    <a:pt x="9745" y="12445"/>
                  </a:cubicBezTo>
                  <a:lnTo>
                    <a:pt x="9745" y="12445"/>
                  </a:lnTo>
                  <a:cubicBezTo>
                    <a:pt x="9809" y="12377"/>
                    <a:pt x="9916" y="12266"/>
                    <a:pt x="10083" y="12100"/>
                  </a:cubicBezTo>
                  <a:lnTo>
                    <a:pt x="10083" y="12100"/>
                  </a:lnTo>
                  <a:cubicBezTo>
                    <a:pt x="9973" y="12320"/>
                    <a:pt x="9753" y="12540"/>
                    <a:pt x="9533" y="12760"/>
                  </a:cubicBezTo>
                  <a:lnTo>
                    <a:pt x="9423" y="12870"/>
                  </a:lnTo>
                  <a:lnTo>
                    <a:pt x="9423" y="12870"/>
                  </a:lnTo>
                  <a:cubicBezTo>
                    <a:pt x="9151" y="13051"/>
                    <a:pt x="8954" y="13157"/>
                    <a:pt x="8709" y="13312"/>
                  </a:cubicBezTo>
                  <a:lnTo>
                    <a:pt x="8709" y="13312"/>
                  </a:lnTo>
                  <a:cubicBezTo>
                    <a:pt x="8523" y="13327"/>
                    <a:pt x="8414" y="13420"/>
                    <a:pt x="8213" y="13420"/>
                  </a:cubicBezTo>
                  <a:cubicBezTo>
                    <a:pt x="7994" y="13529"/>
                    <a:pt x="7884" y="13530"/>
                    <a:pt x="7667" y="13637"/>
                  </a:cubicBezTo>
                  <a:lnTo>
                    <a:pt x="7667" y="13637"/>
                  </a:lnTo>
                  <a:cubicBezTo>
                    <a:pt x="7796" y="13622"/>
                    <a:pt x="7916" y="13608"/>
                    <a:pt x="7937" y="13608"/>
                  </a:cubicBezTo>
                  <a:cubicBezTo>
                    <a:pt x="7954" y="13608"/>
                    <a:pt x="7912" y="13616"/>
                    <a:pt x="7773" y="13640"/>
                  </a:cubicBezTo>
                  <a:lnTo>
                    <a:pt x="7663" y="13640"/>
                  </a:lnTo>
                  <a:cubicBezTo>
                    <a:pt x="7664" y="13639"/>
                    <a:pt x="7666" y="13638"/>
                    <a:pt x="7667" y="13637"/>
                  </a:cubicBezTo>
                  <a:lnTo>
                    <a:pt x="7667" y="13637"/>
                  </a:lnTo>
                  <a:cubicBezTo>
                    <a:pt x="7661" y="13638"/>
                    <a:pt x="7655" y="13639"/>
                    <a:pt x="7649" y="13640"/>
                  </a:cubicBezTo>
                  <a:lnTo>
                    <a:pt x="6673" y="13640"/>
                  </a:lnTo>
                  <a:cubicBezTo>
                    <a:pt x="6673" y="13640"/>
                    <a:pt x="6013" y="13420"/>
                    <a:pt x="5903" y="13420"/>
                  </a:cubicBezTo>
                  <a:cubicBezTo>
                    <a:pt x="5537" y="13319"/>
                    <a:pt x="5187" y="13272"/>
                    <a:pt x="4858" y="13272"/>
                  </a:cubicBezTo>
                  <a:cubicBezTo>
                    <a:pt x="1235" y="13272"/>
                    <a:pt x="0" y="18910"/>
                    <a:pt x="4033" y="20019"/>
                  </a:cubicBezTo>
                  <a:cubicBezTo>
                    <a:pt x="5041" y="20271"/>
                    <a:pt x="6072" y="20407"/>
                    <a:pt x="7094" y="20407"/>
                  </a:cubicBezTo>
                  <a:cubicBezTo>
                    <a:pt x="8303" y="20407"/>
                    <a:pt x="9500" y="20216"/>
                    <a:pt x="10633" y="19799"/>
                  </a:cubicBezTo>
                  <a:cubicBezTo>
                    <a:pt x="12722" y="19139"/>
                    <a:pt x="14482" y="17709"/>
                    <a:pt x="15692" y="15949"/>
                  </a:cubicBezTo>
                  <a:cubicBezTo>
                    <a:pt x="18002" y="12650"/>
                    <a:pt x="18222" y="8470"/>
                    <a:pt x="16352" y="4950"/>
                  </a:cubicBezTo>
                  <a:cubicBezTo>
                    <a:pt x="15362" y="2861"/>
                    <a:pt x="13602" y="1321"/>
                    <a:pt x="11513" y="441"/>
                  </a:cubicBezTo>
                  <a:cubicBezTo>
                    <a:pt x="10999" y="148"/>
                    <a:pt x="10388" y="1"/>
                    <a:pt x="977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2" name="Google Shape;2642;p44">
              <a:extLst>
                <a:ext uri="{FF2B5EF4-FFF2-40B4-BE49-F238E27FC236}">
                  <a16:creationId xmlns:a16="http://schemas.microsoft.com/office/drawing/2014/main" id="{2F02E57A-135D-DA55-F141-1B8810E5FE8C}"/>
                </a:ext>
              </a:extLst>
            </p:cNvPr>
            <p:cNvSpPr/>
            <p:nvPr/>
          </p:nvSpPr>
          <p:spPr>
            <a:xfrm>
              <a:off x="238125" y="2527500"/>
              <a:ext cx="409725" cy="509625"/>
            </a:xfrm>
            <a:custGeom>
              <a:avLst/>
              <a:gdLst/>
              <a:ahLst/>
              <a:cxnLst/>
              <a:rect l="l" t="t" r="r" b="b"/>
              <a:pathLst>
                <a:path w="16389" h="20385" extrusionOk="0">
                  <a:moveTo>
                    <a:pt x="7184" y="8074"/>
                  </a:moveTo>
                  <a:cubicBezTo>
                    <a:pt x="7165" y="8074"/>
                    <a:pt x="7039" y="8334"/>
                    <a:pt x="7039" y="8470"/>
                  </a:cubicBezTo>
                  <a:cubicBezTo>
                    <a:pt x="7166" y="8175"/>
                    <a:pt x="7195" y="8074"/>
                    <a:pt x="7184" y="8074"/>
                  </a:cubicBezTo>
                  <a:close/>
                  <a:moveTo>
                    <a:pt x="7039" y="8470"/>
                  </a:moveTo>
                  <a:lnTo>
                    <a:pt x="7039" y="8470"/>
                  </a:lnTo>
                  <a:cubicBezTo>
                    <a:pt x="7006" y="8536"/>
                    <a:pt x="6983" y="8612"/>
                    <a:pt x="6964" y="8695"/>
                  </a:cubicBezTo>
                  <a:lnTo>
                    <a:pt x="6964" y="8695"/>
                  </a:lnTo>
                  <a:cubicBezTo>
                    <a:pt x="6979" y="8650"/>
                    <a:pt x="7003" y="8577"/>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227" y="12825"/>
                  </a:moveTo>
                  <a:lnTo>
                    <a:pt x="8227" y="12825"/>
                  </a:lnTo>
                  <a:cubicBezTo>
                    <a:pt x="8259" y="12853"/>
                    <a:pt x="8293" y="12881"/>
                    <a:pt x="8325" y="12908"/>
                  </a:cubicBezTo>
                  <a:lnTo>
                    <a:pt x="8325" y="12908"/>
                  </a:lnTo>
                  <a:lnTo>
                    <a:pt x="8249" y="12870"/>
                  </a:lnTo>
                  <a:lnTo>
                    <a:pt x="8227" y="12825"/>
                  </a:lnTo>
                  <a:close/>
                  <a:moveTo>
                    <a:pt x="8671" y="13146"/>
                  </a:moveTo>
                  <a:cubicBezTo>
                    <a:pt x="8676" y="13146"/>
                    <a:pt x="8813" y="13198"/>
                    <a:pt x="8954" y="13251"/>
                  </a:cubicBezTo>
                  <a:lnTo>
                    <a:pt x="8954" y="13251"/>
                  </a:lnTo>
                  <a:cubicBezTo>
                    <a:pt x="8902" y="13234"/>
                    <a:pt x="8851" y="13217"/>
                    <a:pt x="8799" y="13200"/>
                  </a:cubicBezTo>
                  <a:cubicBezTo>
                    <a:pt x="8704" y="13162"/>
                    <a:pt x="8668" y="13146"/>
                    <a:pt x="8671" y="13146"/>
                  </a:cubicBezTo>
                  <a:close/>
                  <a:moveTo>
                    <a:pt x="9610" y="13481"/>
                  </a:moveTo>
                  <a:cubicBezTo>
                    <a:pt x="9679" y="13481"/>
                    <a:pt x="9862" y="13493"/>
                    <a:pt x="10229" y="13529"/>
                  </a:cubicBezTo>
                  <a:lnTo>
                    <a:pt x="10009" y="13529"/>
                  </a:lnTo>
                  <a:cubicBezTo>
                    <a:pt x="9789" y="13529"/>
                    <a:pt x="9471" y="13481"/>
                    <a:pt x="9610" y="13481"/>
                  </a:cubicBezTo>
                  <a:close/>
                  <a:moveTo>
                    <a:pt x="7675" y="1"/>
                  </a:moveTo>
                  <a:cubicBezTo>
                    <a:pt x="7064" y="1"/>
                    <a:pt x="6453" y="148"/>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5" y="13350"/>
                    <a:pt x="11659" y="13419"/>
                  </a:cubicBezTo>
                  <a:lnTo>
                    <a:pt x="11109" y="13529"/>
                  </a:lnTo>
                  <a:lnTo>
                    <a:pt x="10229" y="13529"/>
                  </a:lnTo>
                  <a:lnTo>
                    <a:pt x="9789" y="13419"/>
                  </a:lnTo>
                  <a:cubicBezTo>
                    <a:pt x="9562" y="13419"/>
                    <a:pt x="9336" y="13368"/>
                    <a:pt x="9109" y="13299"/>
                  </a:cubicBezTo>
                  <a:lnTo>
                    <a:pt x="9109" y="13299"/>
                  </a:lnTo>
                  <a:lnTo>
                    <a:pt x="8689" y="13090"/>
                  </a:lnTo>
                  <a:lnTo>
                    <a:pt x="8469" y="12980"/>
                  </a:lnTo>
                  <a:cubicBezTo>
                    <a:pt x="8317" y="12828"/>
                    <a:pt x="8218" y="12728"/>
                    <a:pt x="8144" y="12659"/>
                  </a:cubicBezTo>
                  <a:lnTo>
                    <a:pt x="8144" y="12659"/>
                  </a:lnTo>
                  <a:lnTo>
                    <a:pt x="8139" y="12650"/>
                  </a:lnTo>
                  <a:cubicBezTo>
                    <a:pt x="8135"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cubicBezTo>
                    <a:pt x="6929" y="10010"/>
                    <a:pt x="6929" y="9790"/>
                    <a:pt x="6929" y="9460"/>
                  </a:cubicBezTo>
                  <a:lnTo>
                    <a:pt x="6929" y="9020"/>
                  </a:lnTo>
                  <a:cubicBezTo>
                    <a:pt x="6929" y="9020"/>
                    <a:pt x="6896" y="9254"/>
                    <a:pt x="6866" y="9427"/>
                  </a:cubicBezTo>
                  <a:lnTo>
                    <a:pt x="6866" y="9427"/>
                  </a:lnTo>
                  <a:cubicBezTo>
                    <a:pt x="6856" y="9403"/>
                    <a:pt x="6819" y="9414"/>
                    <a:pt x="6819" y="9350"/>
                  </a:cubicBezTo>
                  <a:cubicBezTo>
                    <a:pt x="6896" y="9119"/>
                    <a:pt x="6919" y="8888"/>
                    <a:pt x="6964" y="8695"/>
                  </a:cubicBezTo>
                  <a:lnTo>
                    <a:pt x="6964" y="8695"/>
                  </a:lnTo>
                  <a:cubicBezTo>
                    <a:pt x="6949" y="8738"/>
                    <a:pt x="6943" y="8756"/>
                    <a:pt x="6942" y="8756"/>
                  </a:cubicBezTo>
                  <a:cubicBezTo>
                    <a:pt x="6937" y="8756"/>
                    <a:pt x="7039" y="8400"/>
                    <a:pt x="7039" y="8250"/>
                  </a:cubicBezTo>
                  <a:cubicBezTo>
                    <a:pt x="7039" y="8158"/>
                    <a:pt x="7504" y="7755"/>
                    <a:pt x="7589" y="7498"/>
                  </a:cubicBezTo>
                  <a:lnTo>
                    <a:pt x="7589" y="7498"/>
                  </a:lnTo>
                  <a:cubicBezTo>
                    <a:pt x="7700" y="7412"/>
                    <a:pt x="7839" y="7310"/>
                    <a:pt x="7919" y="7150"/>
                  </a:cubicBezTo>
                  <a:lnTo>
                    <a:pt x="7960" y="7109"/>
                  </a:lnTo>
                  <a:lnTo>
                    <a:pt x="7960" y="7109"/>
                  </a:lnTo>
                  <a:cubicBezTo>
                    <a:pt x="7853" y="7186"/>
                    <a:pt x="7739" y="7260"/>
                    <a:pt x="7699" y="7260"/>
                  </a:cubicBezTo>
                  <a:cubicBezTo>
                    <a:pt x="7809" y="7205"/>
                    <a:pt x="7892" y="7150"/>
                    <a:pt x="7974" y="7095"/>
                  </a:cubicBezTo>
                  <a:lnTo>
                    <a:pt x="7974" y="7095"/>
                  </a:lnTo>
                  <a:lnTo>
                    <a:pt x="7960" y="7109"/>
                  </a:lnTo>
                  <a:lnTo>
                    <a:pt x="7960" y="7109"/>
                  </a:lnTo>
                  <a:cubicBezTo>
                    <a:pt x="7982" y="7094"/>
                    <a:pt x="8003" y="7078"/>
                    <a:pt x="8023" y="7063"/>
                  </a:cubicBezTo>
                  <a:lnTo>
                    <a:pt x="8023" y="7063"/>
                  </a:lnTo>
                  <a:cubicBezTo>
                    <a:pt x="8006" y="7074"/>
                    <a:pt x="7990" y="7084"/>
                    <a:pt x="7974" y="7095"/>
                  </a:cubicBezTo>
                  <a:lnTo>
                    <a:pt x="7974" y="7095"/>
                  </a:lnTo>
                  <a:lnTo>
                    <a:pt x="8029" y="7040"/>
                  </a:lnTo>
                  <a:cubicBezTo>
                    <a:pt x="8131" y="6964"/>
                    <a:pt x="8174" y="6935"/>
                    <a:pt x="8178" y="6935"/>
                  </a:cubicBezTo>
                  <a:cubicBezTo>
                    <a:pt x="8185" y="6935"/>
                    <a:pt x="8113" y="6995"/>
                    <a:pt x="8023" y="7063"/>
                  </a:cubicBezTo>
                  <a:lnTo>
                    <a:pt x="8023" y="7063"/>
                  </a:lnTo>
                  <a:cubicBezTo>
                    <a:pt x="8090" y="7019"/>
                    <a:pt x="8161" y="6974"/>
                    <a:pt x="8249" y="6930"/>
                  </a:cubicBezTo>
                  <a:cubicBezTo>
                    <a:pt x="8579" y="6710"/>
                    <a:pt x="9019" y="6490"/>
                    <a:pt x="9349" y="6380"/>
                  </a:cubicBezTo>
                  <a:cubicBezTo>
                    <a:pt x="10119" y="5940"/>
                    <a:pt x="10779" y="5170"/>
                    <a:pt x="10999" y="4290"/>
                  </a:cubicBezTo>
                  <a:cubicBezTo>
                    <a:pt x="11439" y="2531"/>
                    <a:pt x="10449" y="551"/>
                    <a:pt x="8579" y="111"/>
                  </a:cubicBezTo>
                  <a:cubicBezTo>
                    <a:pt x="8286" y="38"/>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3" name="Google Shape;2643;p44">
              <a:extLst>
                <a:ext uri="{FF2B5EF4-FFF2-40B4-BE49-F238E27FC236}">
                  <a16:creationId xmlns:a16="http://schemas.microsoft.com/office/drawing/2014/main" id="{813A03BC-AB01-C2F0-33C9-4F91057E8A8B}"/>
                </a:ext>
              </a:extLst>
            </p:cNvPr>
            <p:cNvSpPr/>
            <p:nvPr/>
          </p:nvSpPr>
          <p:spPr>
            <a:xfrm>
              <a:off x="884300" y="2528800"/>
              <a:ext cx="455550" cy="510175"/>
            </a:xfrm>
            <a:custGeom>
              <a:avLst/>
              <a:gdLst/>
              <a:ahLst/>
              <a:cxnLst/>
              <a:rect l="l" t="t" r="r" b="b"/>
              <a:pathLst>
                <a:path w="18222" h="20407" extrusionOk="0">
                  <a:moveTo>
                    <a:pt x="7749" y="9068"/>
                  </a:moveTo>
                  <a:cubicBezTo>
                    <a:pt x="7716" y="9145"/>
                    <a:pt x="7689" y="9201"/>
                    <a:pt x="7680" y="9201"/>
                  </a:cubicBezTo>
                  <a:cubicBezTo>
                    <a:pt x="7673" y="9201"/>
                    <a:pt x="7677" y="9166"/>
                    <a:pt x="7699" y="9078"/>
                  </a:cubicBezTo>
                  <a:cubicBezTo>
                    <a:pt x="7719" y="9078"/>
                    <a:pt x="7736" y="9074"/>
                    <a:pt x="7749" y="9068"/>
                  </a:cubicBezTo>
                  <a:close/>
                  <a:moveTo>
                    <a:pt x="7589" y="10618"/>
                  </a:moveTo>
                  <a:cubicBezTo>
                    <a:pt x="7615" y="10711"/>
                    <a:pt x="7637" y="10795"/>
                    <a:pt x="7657" y="10870"/>
                  </a:cubicBezTo>
                  <a:lnTo>
                    <a:pt x="7657" y="10870"/>
                  </a:lnTo>
                  <a:cubicBezTo>
                    <a:pt x="7639" y="10788"/>
                    <a:pt x="7618" y="10703"/>
                    <a:pt x="7589" y="10618"/>
                  </a:cubicBezTo>
                  <a:close/>
                  <a:moveTo>
                    <a:pt x="7657" y="10870"/>
                  </a:moveTo>
                  <a:cubicBezTo>
                    <a:pt x="7693" y="11039"/>
                    <a:pt x="7714" y="11192"/>
                    <a:pt x="7754" y="11295"/>
                  </a:cubicBezTo>
                  <a:lnTo>
                    <a:pt x="7754" y="11295"/>
                  </a:lnTo>
                  <a:cubicBezTo>
                    <a:pt x="7740" y="11211"/>
                    <a:pt x="7709" y="11075"/>
                    <a:pt x="7657" y="10870"/>
                  </a:cubicBezTo>
                  <a:close/>
                  <a:moveTo>
                    <a:pt x="8429" y="12826"/>
                  </a:moveTo>
                  <a:cubicBezTo>
                    <a:pt x="8481" y="12903"/>
                    <a:pt x="8518" y="12960"/>
                    <a:pt x="8508" y="12960"/>
                  </a:cubicBezTo>
                  <a:cubicBezTo>
                    <a:pt x="8504" y="12960"/>
                    <a:pt x="8492" y="12950"/>
                    <a:pt x="8469" y="12928"/>
                  </a:cubicBezTo>
                  <a:lnTo>
                    <a:pt x="8429" y="12826"/>
                  </a:lnTo>
                  <a:close/>
                  <a:moveTo>
                    <a:pt x="11129" y="0"/>
                  </a:moveTo>
                  <a:cubicBezTo>
                    <a:pt x="9919" y="0"/>
                    <a:pt x="8722" y="192"/>
                    <a:pt x="7589" y="609"/>
                  </a:cubicBezTo>
                  <a:cubicBezTo>
                    <a:pt x="5500" y="1379"/>
                    <a:pt x="3740" y="2699"/>
                    <a:pt x="2420" y="4568"/>
                  </a:cubicBezTo>
                  <a:cubicBezTo>
                    <a:pt x="220" y="7758"/>
                    <a:pt x="0" y="11938"/>
                    <a:pt x="1760" y="15457"/>
                  </a:cubicBezTo>
                  <a:cubicBezTo>
                    <a:pt x="2860" y="17437"/>
                    <a:pt x="4620" y="19087"/>
                    <a:pt x="6710" y="19967"/>
                  </a:cubicBezTo>
                  <a:cubicBezTo>
                    <a:pt x="7223" y="20260"/>
                    <a:pt x="7785" y="20407"/>
                    <a:pt x="8396" y="20407"/>
                  </a:cubicBezTo>
                  <a:cubicBezTo>
                    <a:pt x="8702" y="20407"/>
                    <a:pt x="9019" y="20370"/>
                    <a:pt x="9349" y="20297"/>
                  </a:cubicBezTo>
                  <a:cubicBezTo>
                    <a:pt x="10119" y="20077"/>
                    <a:pt x="10889" y="19527"/>
                    <a:pt x="11329" y="18757"/>
                  </a:cubicBezTo>
                  <a:cubicBezTo>
                    <a:pt x="12099" y="17217"/>
                    <a:pt x="11879" y="14797"/>
                    <a:pt x="10119" y="14027"/>
                  </a:cubicBezTo>
                  <a:lnTo>
                    <a:pt x="10339" y="13917"/>
                  </a:lnTo>
                  <a:cubicBezTo>
                    <a:pt x="9899" y="13807"/>
                    <a:pt x="9569" y="13697"/>
                    <a:pt x="9239" y="13477"/>
                  </a:cubicBezTo>
                  <a:lnTo>
                    <a:pt x="8909" y="13148"/>
                  </a:lnTo>
                  <a:cubicBezTo>
                    <a:pt x="8792" y="13069"/>
                    <a:pt x="8730" y="13033"/>
                    <a:pt x="8706" y="13024"/>
                  </a:cubicBezTo>
                  <a:lnTo>
                    <a:pt x="8706" y="13024"/>
                  </a:lnTo>
                  <a:cubicBezTo>
                    <a:pt x="8583" y="12913"/>
                    <a:pt x="8491" y="12795"/>
                    <a:pt x="8359" y="12598"/>
                  </a:cubicBezTo>
                  <a:lnTo>
                    <a:pt x="8323" y="12561"/>
                  </a:lnTo>
                  <a:lnTo>
                    <a:pt x="8323" y="12561"/>
                  </a:lnTo>
                  <a:lnTo>
                    <a:pt x="8249" y="12378"/>
                  </a:lnTo>
                  <a:cubicBezTo>
                    <a:pt x="8096" y="12224"/>
                    <a:pt x="7996" y="12071"/>
                    <a:pt x="7913" y="11881"/>
                  </a:cubicBezTo>
                  <a:lnTo>
                    <a:pt x="7913" y="11881"/>
                  </a:lnTo>
                  <a:cubicBezTo>
                    <a:pt x="7889" y="11761"/>
                    <a:pt x="7809" y="11575"/>
                    <a:pt x="7809" y="11388"/>
                  </a:cubicBezTo>
                  <a:cubicBezTo>
                    <a:pt x="7787" y="11365"/>
                    <a:pt x="7769" y="11334"/>
                    <a:pt x="7754" y="11295"/>
                  </a:cubicBezTo>
                  <a:lnTo>
                    <a:pt x="7754" y="11295"/>
                  </a:lnTo>
                  <a:cubicBezTo>
                    <a:pt x="7767" y="11370"/>
                    <a:pt x="7766" y="11402"/>
                    <a:pt x="7757" y="11402"/>
                  </a:cubicBezTo>
                  <a:cubicBezTo>
                    <a:pt x="7732" y="11402"/>
                    <a:pt x="7646" y="11175"/>
                    <a:pt x="7589" y="10948"/>
                  </a:cubicBezTo>
                  <a:cubicBezTo>
                    <a:pt x="7480" y="10618"/>
                    <a:pt x="7589" y="10618"/>
                    <a:pt x="7589" y="10508"/>
                  </a:cubicBezTo>
                  <a:lnTo>
                    <a:pt x="7589" y="10005"/>
                  </a:lnTo>
                  <a:lnTo>
                    <a:pt x="7589" y="10005"/>
                  </a:lnTo>
                  <a:cubicBezTo>
                    <a:pt x="7619" y="9818"/>
                    <a:pt x="7659" y="9569"/>
                    <a:pt x="7699" y="9408"/>
                  </a:cubicBezTo>
                  <a:cubicBezTo>
                    <a:pt x="7789" y="9228"/>
                    <a:pt x="7879" y="8975"/>
                    <a:pt x="7909" y="8769"/>
                  </a:cubicBezTo>
                  <a:lnTo>
                    <a:pt x="7909" y="8769"/>
                  </a:lnTo>
                  <a:lnTo>
                    <a:pt x="8029" y="8528"/>
                  </a:lnTo>
                  <a:cubicBezTo>
                    <a:pt x="8175" y="8310"/>
                    <a:pt x="8560" y="7901"/>
                    <a:pt x="8520" y="7901"/>
                  </a:cubicBezTo>
                  <a:cubicBezTo>
                    <a:pt x="8499" y="7901"/>
                    <a:pt x="8366" y="8009"/>
                    <a:pt x="8029" y="8308"/>
                  </a:cubicBezTo>
                  <a:cubicBezTo>
                    <a:pt x="8249" y="8088"/>
                    <a:pt x="8469" y="7868"/>
                    <a:pt x="8689" y="7648"/>
                  </a:cubicBezTo>
                  <a:lnTo>
                    <a:pt x="8799" y="7538"/>
                  </a:lnTo>
                  <a:lnTo>
                    <a:pt x="8799" y="7538"/>
                  </a:lnTo>
                  <a:cubicBezTo>
                    <a:pt x="9129" y="7318"/>
                    <a:pt x="9349" y="7208"/>
                    <a:pt x="9679" y="7098"/>
                  </a:cubicBezTo>
                  <a:cubicBezTo>
                    <a:pt x="9715" y="7074"/>
                    <a:pt x="9744" y="7054"/>
                    <a:pt x="9768" y="7036"/>
                  </a:cubicBezTo>
                  <a:lnTo>
                    <a:pt x="9768" y="7036"/>
                  </a:lnTo>
                  <a:lnTo>
                    <a:pt x="10009" y="6988"/>
                  </a:lnTo>
                  <a:lnTo>
                    <a:pt x="10449" y="6878"/>
                  </a:lnTo>
                  <a:lnTo>
                    <a:pt x="10779" y="6878"/>
                  </a:lnTo>
                  <a:cubicBezTo>
                    <a:pt x="10880" y="6838"/>
                    <a:pt x="10911" y="6812"/>
                    <a:pt x="10897" y="6797"/>
                  </a:cubicBezTo>
                  <a:lnTo>
                    <a:pt x="10897" y="6797"/>
                  </a:lnTo>
                  <a:cubicBezTo>
                    <a:pt x="10926" y="6796"/>
                    <a:pt x="10956" y="6796"/>
                    <a:pt x="10985" y="6796"/>
                  </a:cubicBezTo>
                  <a:cubicBezTo>
                    <a:pt x="11192" y="6796"/>
                    <a:pt x="11384" y="6823"/>
                    <a:pt x="11549" y="6878"/>
                  </a:cubicBezTo>
                  <a:cubicBezTo>
                    <a:pt x="11769" y="6878"/>
                    <a:pt x="12099" y="6878"/>
                    <a:pt x="12319" y="6988"/>
                  </a:cubicBezTo>
                  <a:cubicBezTo>
                    <a:pt x="12686" y="7089"/>
                    <a:pt x="13035" y="7136"/>
                    <a:pt x="13364" y="7136"/>
                  </a:cubicBezTo>
                  <a:cubicBezTo>
                    <a:pt x="16987" y="7136"/>
                    <a:pt x="18222" y="1498"/>
                    <a:pt x="14189" y="389"/>
                  </a:cubicBezTo>
                  <a:cubicBezTo>
                    <a:pt x="13181" y="137"/>
                    <a:pt x="12151" y="0"/>
                    <a:pt x="11129"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4" name="Google Shape;2644;p44">
              <a:extLst>
                <a:ext uri="{FF2B5EF4-FFF2-40B4-BE49-F238E27FC236}">
                  <a16:creationId xmlns:a16="http://schemas.microsoft.com/office/drawing/2014/main" id="{5C457007-F353-5B2A-6205-47C4D8AD21E0}"/>
                </a:ext>
              </a:extLst>
            </p:cNvPr>
            <p:cNvSpPr/>
            <p:nvPr/>
          </p:nvSpPr>
          <p:spPr>
            <a:xfrm>
              <a:off x="1566225" y="2529225"/>
              <a:ext cx="412475" cy="507900"/>
            </a:xfrm>
            <a:custGeom>
              <a:avLst/>
              <a:gdLst/>
              <a:ahLst/>
              <a:cxnLst/>
              <a:rect l="l" t="t" r="r" b="b"/>
              <a:pathLst>
                <a:path w="16499" h="20316" extrusionOk="0">
                  <a:moveTo>
                    <a:pt x="7296" y="8082"/>
                  </a:moveTo>
                  <a:cubicBezTo>
                    <a:pt x="7302" y="8082"/>
                    <a:pt x="7269" y="8162"/>
                    <a:pt x="7150" y="8401"/>
                  </a:cubicBezTo>
                  <a:cubicBezTo>
                    <a:pt x="7150" y="8331"/>
                    <a:pt x="7284" y="8082"/>
                    <a:pt x="7296" y="8082"/>
                  </a:cubicBezTo>
                  <a:close/>
                  <a:moveTo>
                    <a:pt x="7538" y="11948"/>
                  </a:moveTo>
                  <a:cubicBezTo>
                    <a:pt x="7541" y="11948"/>
                    <a:pt x="7581" y="12003"/>
                    <a:pt x="7635" y="12076"/>
                  </a:cubicBezTo>
                  <a:lnTo>
                    <a:pt x="7635" y="12076"/>
                  </a:lnTo>
                  <a:lnTo>
                    <a:pt x="7590" y="12031"/>
                  </a:lnTo>
                  <a:cubicBezTo>
                    <a:pt x="7551" y="11972"/>
                    <a:pt x="7536" y="11948"/>
                    <a:pt x="7538" y="11948"/>
                  </a:cubicBezTo>
                  <a:close/>
                  <a:moveTo>
                    <a:pt x="9671" y="13412"/>
                  </a:moveTo>
                  <a:cubicBezTo>
                    <a:pt x="9741" y="13412"/>
                    <a:pt x="9936" y="13424"/>
                    <a:pt x="10339" y="13460"/>
                  </a:cubicBezTo>
                  <a:lnTo>
                    <a:pt x="10119" y="13460"/>
                  </a:lnTo>
                  <a:cubicBezTo>
                    <a:pt x="9899" y="13460"/>
                    <a:pt x="9533" y="13412"/>
                    <a:pt x="9671" y="13412"/>
                  </a:cubicBezTo>
                  <a:close/>
                  <a:moveTo>
                    <a:pt x="11549" y="13429"/>
                  </a:moveTo>
                  <a:cubicBezTo>
                    <a:pt x="11551" y="13429"/>
                    <a:pt x="11492" y="13437"/>
                    <a:pt x="11329" y="13460"/>
                  </a:cubicBezTo>
                  <a:lnTo>
                    <a:pt x="11302" y="13460"/>
                  </a:lnTo>
                  <a:cubicBezTo>
                    <a:pt x="11429" y="13445"/>
                    <a:pt x="11547" y="13429"/>
                    <a:pt x="11549" y="13429"/>
                  </a:cubicBezTo>
                  <a:close/>
                  <a:moveTo>
                    <a:pt x="8030" y="1"/>
                  </a:moveTo>
                  <a:cubicBezTo>
                    <a:pt x="7370" y="1"/>
                    <a:pt x="6710" y="124"/>
                    <a:pt x="6050" y="372"/>
                  </a:cubicBezTo>
                  <a:lnTo>
                    <a:pt x="6160" y="372"/>
                  </a:lnTo>
                  <a:cubicBezTo>
                    <a:pt x="2420" y="2022"/>
                    <a:pt x="0" y="5761"/>
                    <a:pt x="110" y="9831"/>
                  </a:cubicBezTo>
                  <a:cubicBezTo>
                    <a:pt x="110" y="13790"/>
                    <a:pt x="2310" y="17420"/>
                    <a:pt x="5720" y="19180"/>
                  </a:cubicBezTo>
                  <a:cubicBezTo>
                    <a:pt x="7322" y="19946"/>
                    <a:pt x="9013" y="20315"/>
                    <a:pt x="10708" y="20315"/>
                  </a:cubicBezTo>
                  <a:cubicBezTo>
                    <a:pt x="11689" y="20315"/>
                    <a:pt x="12671" y="20192"/>
                    <a:pt x="13639" y="19950"/>
                  </a:cubicBezTo>
                  <a:cubicBezTo>
                    <a:pt x="15399" y="19510"/>
                    <a:pt x="16499" y="17530"/>
                    <a:pt x="16059" y="15770"/>
                  </a:cubicBezTo>
                  <a:cubicBezTo>
                    <a:pt x="15596" y="14197"/>
                    <a:pt x="14199" y="13247"/>
                    <a:pt x="12654" y="13247"/>
                  </a:cubicBezTo>
                  <a:cubicBezTo>
                    <a:pt x="12363" y="13247"/>
                    <a:pt x="12066" y="13281"/>
                    <a:pt x="11769" y="13350"/>
                  </a:cubicBezTo>
                  <a:lnTo>
                    <a:pt x="11109" y="13460"/>
                  </a:lnTo>
                  <a:lnTo>
                    <a:pt x="10339" y="13460"/>
                  </a:lnTo>
                  <a:lnTo>
                    <a:pt x="9899" y="13350"/>
                  </a:lnTo>
                  <a:cubicBezTo>
                    <a:pt x="9606" y="13350"/>
                    <a:pt x="9312" y="13263"/>
                    <a:pt x="9019" y="13167"/>
                  </a:cubicBezTo>
                  <a:lnTo>
                    <a:pt x="9019" y="13167"/>
                  </a:lnTo>
                  <a:lnTo>
                    <a:pt x="8800" y="13021"/>
                  </a:lnTo>
                  <a:lnTo>
                    <a:pt x="8360" y="12801"/>
                  </a:lnTo>
                  <a:lnTo>
                    <a:pt x="8360" y="12801"/>
                  </a:lnTo>
                  <a:cubicBezTo>
                    <a:pt x="8136" y="12577"/>
                    <a:pt x="8112" y="12553"/>
                    <a:pt x="7920" y="12361"/>
                  </a:cubicBezTo>
                  <a:lnTo>
                    <a:pt x="7810" y="12251"/>
                  </a:lnTo>
                  <a:lnTo>
                    <a:pt x="7810" y="12251"/>
                  </a:lnTo>
                  <a:cubicBezTo>
                    <a:pt x="7810" y="12251"/>
                    <a:pt x="7810" y="12251"/>
                    <a:pt x="7810" y="12251"/>
                  </a:cubicBezTo>
                  <a:cubicBezTo>
                    <a:pt x="7700" y="12141"/>
                    <a:pt x="7480" y="11701"/>
                    <a:pt x="7370" y="11481"/>
                  </a:cubicBezTo>
                  <a:cubicBezTo>
                    <a:pt x="7368" y="11479"/>
                    <a:pt x="7367" y="11478"/>
                    <a:pt x="7365" y="11476"/>
                  </a:cubicBezTo>
                  <a:lnTo>
                    <a:pt x="7365" y="11476"/>
                  </a:lnTo>
                  <a:cubicBezTo>
                    <a:pt x="7356" y="11404"/>
                    <a:pt x="7331" y="11332"/>
                    <a:pt x="7260" y="11261"/>
                  </a:cubicBezTo>
                  <a:cubicBezTo>
                    <a:pt x="7150" y="11041"/>
                    <a:pt x="7040" y="10711"/>
                    <a:pt x="7040" y="10491"/>
                  </a:cubicBezTo>
                  <a:cubicBezTo>
                    <a:pt x="7040" y="10463"/>
                    <a:pt x="7040" y="10436"/>
                    <a:pt x="7040" y="10381"/>
                  </a:cubicBezTo>
                  <a:lnTo>
                    <a:pt x="7040" y="9501"/>
                  </a:lnTo>
                  <a:lnTo>
                    <a:pt x="7040" y="8951"/>
                  </a:lnTo>
                  <a:cubicBezTo>
                    <a:pt x="7040" y="8951"/>
                    <a:pt x="6971" y="9225"/>
                    <a:pt x="6930" y="9429"/>
                  </a:cubicBezTo>
                  <a:lnTo>
                    <a:pt x="6930" y="9429"/>
                  </a:lnTo>
                  <a:cubicBezTo>
                    <a:pt x="6930" y="9391"/>
                    <a:pt x="6930" y="9391"/>
                    <a:pt x="6930" y="9391"/>
                  </a:cubicBezTo>
                  <a:cubicBezTo>
                    <a:pt x="6930" y="9095"/>
                    <a:pt x="7018" y="8800"/>
                    <a:pt x="7115" y="8504"/>
                  </a:cubicBezTo>
                  <a:lnTo>
                    <a:pt x="7115" y="8504"/>
                  </a:lnTo>
                  <a:cubicBezTo>
                    <a:pt x="7167" y="8418"/>
                    <a:pt x="7224" y="8326"/>
                    <a:pt x="7260" y="8291"/>
                  </a:cubicBezTo>
                  <a:cubicBezTo>
                    <a:pt x="7260" y="8181"/>
                    <a:pt x="7810" y="7631"/>
                    <a:pt x="7810" y="7411"/>
                  </a:cubicBezTo>
                  <a:lnTo>
                    <a:pt x="7810" y="7411"/>
                  </a:lnTo>
                  <a:lnTo>
                    <a:pt x="8030" y="7191"/>
                  </a:lnTo>
                  <a:lnTo>
                    <a:pt x="8034" y="7189"/>
                  </a:lnTo>
                  <a:lnTo>
                    <a:pt x="8034" y="7189"/>
                  </a:lnTo>
                  <a:cubicBezTo>
                    <a:pt x="7969" y="7252"/>
                    <a:pt x="7920" y="7301"/>
                    <a:pt x="7920" y="7301"/>
                  </a:cubicBezTo>
                  <a:cubicBezTo>
                    <a:pt x="7975" y="7246"/>
                    <a:pt x="8057" y="7191"/>
                    <a:pt x="8140" y="7136"/>
                  </a:cubicBezTo>
                  <a:lnTo>
                    <a:pt x="8140" y="7136"/>
                  </a:lnTo>
                  <a:lnTo>
                    <a:pt x="8250" y="7081"/>
                  </a:lnTo>
                  <a:cubicBezTo>
                    <a:pt x="8262" y="7065"/>
                    <a:pt x="8272" y="7051"/>
                    <a:pt x="8282" y="7037"/>
                  </a:cubicBezTo>
                  <a:lnTo>
                    <a:pt x="8282" y="7037"/>
                  </a:lnTo>
                  <a:cubicBezTo>
                    <a:pt x="8311" y="7015"/>
                    <a:pt x="8337" y="6993"/>
                    <a:pt x="8360" y="6971"/>
                  </a:cubicBezTo>
                  <a:cubicBezTo>
                    <a:pt x="8800" y="6751"/>
                    <a:pt x="9129" y="6531"/>
                    <a:pt x="9569" y="6311"/>
                  </a:cubicBezTo>
                  <a:cubicBezTo>
                    <a:pt x="10339" y="5871"/>
                    <a:pt x="10889" y="5211"/>
                    <a:pt x="11109" y="4331"/>
                  </a:cubicBezTo>
                  <a:cubicBezTo>
                    <a:pt x="11659" y="2462"/>
                    <a:pt x="10559" y="592"/>
                    <a:pt x="8690" y="42"/>
                  </a:cubicBezTo>
                  <a:cubicBezTo>
                    <a:pt x="8470" y="14"/>
                    <a:pt x="8250" y="1"/>
                    <a:pt x="8030"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5" name="Google Shape;2645;p44">
              <a:extLst>
                <a:ext uri="{FF2B5EF4-FFF2-40B4-BE49-F238E27FC236}">
                  <a16:creationId xmlns:a16="http://schemas.microsoft.com/office/drawing/2014/main" id="{49C0C805-3347-840B-27D4-9F42A0971DED}"/>
                </a:ext>
              </a:extLst>
            </p:cNvPr>
            <p:cNvSpPr/>
            <p:nvPr/>
          </p:nvSpPr>
          <p:spPr>
            <a:xfrm>
              <a:off x="2215150" y="2528800"/>
              <a:ext cx="455575" cy="510175"/>
            </a:xfrm>
            <a:custGeom>
              <a:avLst/>
              <a:gdLst/>
              <a:ahLst/>
              <a:cxnLst/>
              <a:rect l="l" t="t" r="r" b="b"/>
              <a:pathLst>
                <a:path w="18223" h="20407" extrusionOk="0">
                  <a:moveTo>
                    <a:pt x="7749" y="9068"/>
                  </a:moveTo>
                  <a:lnTo>
                    <a:pt x="7749" y="9068"/>
                  </a:lnTo>
                  <a:cubicBezTo>
                    <a:pt x="7716" y="9145"/>
                    <a:pt x="7689" y="9201"/>
                    <a:pt x="7681" y="9201"/>
                  </a:cubicBezTo>
                  <a:cubicBezTo>
                    <a:pt x="7673" y="9201"/>
                    <a:pt x="7678" y="9166"/>
                    <a:pt x="7700" y="9078"/>
                  </a:cubicBezTo>
                  <a:cubicBezTo>
                    <a:pt x="7720" y="9078"/>
                    <a:pt x="7736" y="9074"/>
                    <a:pt x="7749" y="9068"/>
                  </a:cubicBezTo>
                  <a:close/>
                  <a:moveTo>
                    <a:pt x="7590" y="10618"/>
                  </a:moveTo>
                  <a:cubicBezTo>
                    <a:pt x="7615" y="10711"/>
                    <a:pt x="7638" y="10795"/>
                    <a:pt x="7657" y="10870"/>
                  </a:cubicBezTo>
                  <a:lnTo>
                    <a:pt x="7657" y="10870"/>
                  </a:lnTo>
                  <a:cubicBezTo>
                    <a:pt x="7639" y="10788"/>
                    <a:pt x="7618" y="10703"/>
                    <a:pt x="7590" y="10618"/>
                  </a:cubicBezTo>
                  <a:close/>
                  <a:moveTo>
                    <a:pt x="7657" y="10870"/>
                  </a:moveTo>
                  <a:cubicBezTo>
                    <a:pt x="7693" y="11039"/>
                    <a:pt x="7714" y="11192"/>
                    <a:pt x="7754" y="11295"/>
                  </a:cubicBezTo>
                  <a:lnTo>
                    <a:pt x="7754" y="11295"/>
                  </a:lnTo>
                  <a:cubicBezTo>
                    <a:pt x="7740" y="11211"/>
                    <a:pt x="7710" y="11075"/>
                    <a:pt x="7657" y="10870"/>
                  </a:cubicBezTo>
                  <a:close/>
                  <a:moveTo>
                    <a:pt x="8429" y="12826"/>
                  </a:moveTo>
                  <a:cubicBezTo>
                    <a:pt x="8482" y="12903"/>
                    <a:pt x="8518" y="12960"/>
                    <a:pt x="8508" y="12960"/>
                  </a:cubicBezTo>
                  <a:cubicBezTo>
                    <a:pt x="8504" y="12960"/>
                    <a:pt x="8492" y="12950"/>
                    <a:pt x="8470" y="12928"/>
                  </a:cubicBezTo>
                  <a:lnTo>
                    <a:pt x="8429" y="12826"/>
                  </a:lnTo>
                  <a:close/>
                  <a:moveTo>
                    <a:pt x="11129" y="0"/>
                  </a:moveTo>
                  <a:cubicBezTo>
                    <a:pt x="9920" y="0"/>
                    <a:pt x="8722" y="192"/>
                    <a:pt x="7590" y="609"/>
                  </a:cubicBezTo>
                  <a:cubicBezTo>
                    <a:pt x="5500" y="1379"/>
                    <a:pt x="3740" y="2699"/>
                    <a:pt x="2420" y="4568"/>
                  </a:cubicBezTo>
                  <a:cubicBezTo>
                    <a:pt x="221" y="7758"/>
                    <a:pt x="1" y="11938"/>
                    <a:pt x="1761" y="15457"/>
                  </a:cubicBezTo>
                  <a:cubicBezTo>
                    <a:pt x="2860" y="17437"/>
                    <a:pt x="4620" y="19087"/>
                    <a:pt x="6710" y="19967"/>
                  </a:cubicBezTo>
                  <a:cubicBezTo>
                    <a:pt x="7223" y="20260"/>
                    <a:pt x="7785" y="20407"/>
                    <a:pt x="8396" y="20407"/>
                  </a:cubicBezTo>
                  <a:cubicBezTo>
                    <a:pt x="8702" y="20407"/>
                    <a:pt x="9020" y="20370"/>
                    <a:pt x="9350" y="20297"/>
                  </a:cubicBezTo>
                  <a:cubicBezTo>
                    <a:pt x="10120" y="20077"/>
                    <a:pt x="10890" y="19527"/>
                    <a:pt x="11330" y="18757"/>
                  </a:cubicBezTo>
                  <a:cubicBezTo>
                    <a:pt x="12099" y="17217"/>
                    <a:pt x="11879" y="14797"/>
                    <a:pt x="10120" y="14027"/>
                  </a:cubicBezTo>
                  <a:lnTo>
                    <a:pt x="10340" y="13917"/>
                  </a:lnTo>
                  <a:cubicBezTo>
                    <a:pt x="9900" y="13807"/>
                    <a:pt x="9570" y="13697"/>
                    <a:pt x="9240" y="13477"/>
                  </a:cubicBezTo>
                  <a:lnTo>
                    <a:pt x="8910" y="13148"/>
                  </a:lnTo>
                  <a:cubicBezTo>
                    <a:pt x="8792" y="13069"/>
                    <a:pt x="8731" y="13033"/>
                    <a:pt x="8707" y="13024"/>
                  </a:cubicBezTo>
                  <a:lnTo>
                    <a:pt x="8707" y="13024"/>
                  </a:lnTo>
                  <a:cubicBezTo>
                    <a:pt x="8583" y="12913"/>
                    <a:pt x="8491" y="12795"/>
                    <a:pt x="8360" y="12598"/>
                  </a:cubicBezTo>
                  <a:lnTo>
                    <a:pt x="8323" y="12561"/>
                  </a:lnTo>
                  <a:lnTo>
                    <a:pt x="8250" y="12378"/>
                  </a:lnTo>
                  <a:cubicBezTo>
                    <a:pt x="8097" y="12224"/>
                    <a:pt x="7997" y="12071"/>
                    <a:pt x="7913" y="11881"/>
                  </a:cubicBezTo>
                  <a:lnTo>
                    <a:pt x="7913" y="11881"/>
                  </a:lnTo>
                  <a:cubicBezTo>
                    <a:pt x="7889" y="11761"/>
                    <a:pt x="7810" y="11575"/>
                    <a:pt x="7810" y="11388"/>
                  </a:cubicBezTo>
                  <a:cubicBezTo>
                    <a:pt x="7787" y="11365"/>
                    <a:pt x="7770" y="11334"/>
                    <a:pt x="7754" y="11295"/>
                  </a:cubicBezTo>
                  <a:lnTo>
                    <a:pt x="7754" y="11295"/>
                  </a:lnTo>
                  <a:cubicBezTo>
                    <a:pt x="7767" y="11370"/>
                    <a:pt x="7767" y="11402"/>
                    <a:pt x="7757" y="11402"/>
                  </a:cubicBezTo>
                  <a:cubicBezTo>
                    <a:pt x="7733" y="11402"/>
                    <a:pt x="7647" y="11175"/>
                    <a:pt x="7590" y="10948"/>
                  </a:cubicBezTo>
                  <a:cubicBezTo>
                    <a:pt x="7480" y="10618"/>
                    <a:pt x="7590" y="10618"/>
                    <a:pt x="7590" y="10508"/>
                  </a:cubicBezTo>
                  <a:lnTo>
                    <a:pt x="7590" y="10005"/>
                  </a:lnTo>
                  <a:lnTo>
                    <a:pt x="7590" y="10005"/>
                  </a:lnTo>
                  <a:cubicBezTo>
                    <a:pt x="7619" y="9818"/>
                    <a:pt x="7660" y="9569"/>
                    <a:pt x="7700" y="9408"/>
                  </a:cubicBezTo>
                  <a:cubicBezTo>
                    <a:pt x="7790" y="9228"/>
                    <a:pt x="7880" y="8975"/>
                    <a:pt x="7909" y="8769"/>
                  </a:cubicBezTo>
                  <a:lnTo>
                    <a:pt x="7909" y="8769"/>
                  </a:lnTo>
                  <a:lnTo>
                    <a:pt x="8030" y="8528"/>
                  </a:lnTo>
                  <a:cubicBezTo>
                    <a:pt x="8175" y="8310"/>
                    <a:pt x="8560" y="7901"/>
                    <a:pt x="8520" y="7901"/>
                  </a:cubicBezTo>
                  <a:cubicBezTo>
                    <a:pt x="8499" y="7901"/>
                    <a:pt x="8366" y="8009"/>
                    <a:pt x="8030" y="8308"/>
                  </a:cubicBezTo>
                  <a:cubicBezTo>
                    <a:pt x="8250" y="8088"/>
                    <a:pt x="8470" y="7868"/>
                    <a:pt x="8690" y="7648"/>
                  </a:cubicBezTo>
                  <a:lnTo>
                    <a:pt x="8800" y="7538"/>
                  </a:lnTo>
                  <a:cubicBezTo>
                    <a:pt x="9130" y="7318"/>
                    <a:pt x="9350" y="7208"/>
                    <a:pt x="9680" y="7098"/>
                  </a:cubicBezTo>
                  <a:cubicBezTo>
                    <a:pt x="9715" y="7074"/>
                    <a:pt x="9745" y="7054"/>
                    <a:pt x="9769" y="7036"/>
                  </a:cubicBezTo>
                  <a:lnTo>
                    <a:pt x="9769" y="7036"/>
                  </a:lnTo>
                  <a:lnTo>
                    <a:pt x="10010" y="6988"/>
                  </a:lnTo>
                  <a:lnTo>
                    <a:pt x="10450" y="6878"/>
                  </a:lnTo>
                  <a:lnTo>
                    <a:pt x="10780" y="6878"/>
                  </a:lnTo>
                  <a:cubicBezTo>
                    <a:pt x="10881" y="6838"/>
                    <a:pt x="10911" y="6812"/>
                    <a:pt x="10897" y="6797"/>
                  </a:cubicBezTo>
                  <a:lnTo>
                    <a:pt x="10897" y="6797"/>
                  </a:lnTo>
                  <a:cubicBezTo>
                    <a:pt x="10927" y="6796"/>
                    <a:pt x="10956" y="6796"/>
                    <a:pt x="10986" y="6796"/>
                  </a:cubicBezTo>
                  <a:cubicBezTo>
                    <a:pt x="11192" y="6796"/>
                    <a:pt x="11385" y="6823"/>
                    <a:pt x="11549" y="6878"/>
                  </a:cubicBezTo>
                  <a:cubicBezTo>
                    <a:pt x="11769" y="6878"/>
                    <a:pt x="12099" y="6878"/>
                    <a:pt x="12319" y="6988"/>
                  </a:cubicBezTo>
                  <a:cubicBezTo>
                    <a:pt x="12686" y="7089"/>
                    <a:pt x="13035" y="7136"/>
                    <a:pt x="13364" y="7136"/>
                  </a:cubicBezTo>
                  <a:cubicBezTo>
                    <a:pt x="16987" y="7136"/>
                    <a:pt x="18222" y="1498"/>
                    <a:pt x="14189" y="389"/>
                  </a:cubicBezTo>
                  <a:cubicBezTo>
                    <a:pt x="13182" y="137"/>
                    <a:pt x="12151" y="0"/>
                    <a:pt x="1112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6" name="Google Shape;2646;p44">
              <a:extLst>
                <a:ext uri="{FF2B5EF4-FFF2-40B4-BE49-F238E27FC236}">
                  <a16:creationId xmlns:a16="http://schemas.microsoft.com/office/drawing/2014/main" id="{30662BBB-27B0-59B8-1B1D-28FD16FE83AC}"/>
                </a:ext>
              </a:extLst>
            </p:cNvPr>
            <p:cNvSpPr/>
            <p:nvPr/>
          </p:nvSpPr>
          <p:spPr>
            <a:xfrm>
              <a:off x="2899825" y="2527500"/>
              <a:ext cx="409750" cy="509625"/>
            </a:xfrm>
            <a:custGeom>
              <a:avLst/>
              <a:gdLst/>
              <a:ahLst/>
              <a:cxnLst/>
              <a:rect l="l" t="t" r="r" b="b"/>
              <a:pathLst>
                <a:path w="16390" h="20385" extrusionOk="0">
                  <a:moveTo>
                    <a:pt x="7184" y="8074"/>
                  </a:moveTo>
                  <a:cubicBezTo>
                    <a:pt x="7196" y="8074"/>
                    <a:pt x="7167" y="8175"/>
                    <a:pt x="7040" y="8470"/>
                  </a:cubicBezTo>
                  <a:cubicBezTo>
                    <a:pt x="7040" y="8334"/>
                    <a:pt x="7165" y="8074"/>
                    <a:pt x="7184" y="8074"/>
                  </a:cubicBezTo>
                  <a:close/>
                  <a:moveTo>
                    <a:pt x="7040" y="8470"/>
                  </a:moveTo>
                  <a:cubicBezTo>
                    <a:pt x="7003" y="8581"/>
                    <a:pt x="6978" y="8655"/>
                    <a:pt x="6964" y="8700"/>
                  </a:cubicBezTo>
                  <a:lnTo>
                    <a:pt x="6964" y="8700"/>
                  </a:lnTo>
                  <a:cubicBezTo>
                    <a:pt x="6983" y="8615"/>
                    <a:pt x="7006" y="8537"/>
                    <a:pt x="7040" y="8470"/>
                  </a:cubicBezTo>
                  <a:close/>
                  <a:moveTo>
                    <a:pt x="6854" y="9495"/>
                  </a:moveTo>
                  <a:cubicBezTo>
                    <a:pt x="6842" y="9562"/>
                    <a:pt x="6831" y="9609"/>
                    <a:pt x="6825" y="9609"/>
                  </a:cubicBezTo>
                  <a:cubicBezTo>
                    <a:pt x="6822" y="9609"/>
                    <a:pt x="6820" y="9597"/>
                    <a:pt x="6820" y="9570"/>
                  </a:cubicBezTo>
                  <a:cubicBezTo>
                    <a:pt x="6836" y="9539"/>
                    <a:pt x="6847" y="9514"/>
                    <a:pt x="6854" y="9495"/>
                  </a:cubicBezTo>
                  <a:close/>
                  <a:moveTo>
                    <a:pt x="8672" y="13146"/>
                  </a:moveTo>
                  <a:cubicBezTo>
                    <a:pt x="8677" y="13146"/>
                    <a:pt x="8814" y="13198"/>
                    <a:pt x="8955" y="13251"/>
                  </a:cubicBezTo>
                  <a:lnTo>
                    <a:pt x="8955" y="13251"/>
                  </a:lnTo>
                  <a:cubicBezTo>
                    <a:pt x="8903" y="13234"/>
                    <a:pt x="8852" y="13217"/>
                    <a:pt x="8800" y="13200"/>
                  </a:cubicBezTo>
                  <a:cubicBezTo>
                    <a:pt x="8705" y="13162"/>
                    <a:pt x="8669" y="13146"/>
                    <a:pt x="8672" y="13146"/>
                  </a:cubicBezTo>
                  <a:close/>
                  <a:moveTo>
                    <a:pt x="9611" y="13481"/>
                  </a:moveTo>
                  <a:cubicBezTo>
                    <a:pt x="9680" y="13481"/>
                    <a:pt x="9863" y="13493"/>
                    <a:pt x="10230" y="13529"/>
                  </a:cubicBezTo>
                  <a:lnTo>
                    <a:pt x="10010" y="13529"/>
                  </a:lnTo>
                  <a:cubicBezTo>
                    <a:pt x="9790" y="13529"/>
                    <a:pt x="9472" y="13481"/>
                    <a:pt x="9611" y="13481"/>
                  </a:cubicBezTo>
                  <a:close/>
                  <a:moveTo>
                    <a:pt x="7700" y="1"/>
                  </a:moveTo>
                  <a:cubicBezTo>
                    <a:pt x="7113" y="1"/>
                    <a:pt x="6527" y="148"/>
                    <a:pt x="5940" y="441"/>
                  </a:cubicBezTo>
                  <a:lnTo>
                    <a:pt x="6050" y="441"/>
                  </a:lnTo>
                  <a:cubicBezTo>
                    <a:pt x="2311" y="2091"/>
                    <a:pt x="1" y="5830"/>
                    <a:pt x="1" y="9900"/>
                  </a:cubicBezTo>
                  <a:cubicBezTo>
                    <a:pt x="1" y="13859"/>
                    <a:pt x="2201" y="17489"/>
                    <a:pt x="5720" y="19249"/>
                  </a:cubicBezTo>
                  <a:cubicBezTo>
                    <a:pt x="7253" y="20015"/>
                    <a:pt x="8918" y="20384"/>
                    <a:pt x="10604" y="20384"/>
                  </a:cubicBezTo>
                  <a:cubicBezTo>
                    <a:pt x="11579" y="20384"/>
                    <a:pt x="12562" y="20261"/>
                    <a:pt x="13529" y="20019"/>
                  </a:cubicBezTo>
                  <a:cubicBezTo>
                    <a:pt x="15399" y="19579"/>
                    <a:pt x="16389" y="17599"/>
                    <a:pt x="15949" y="15839"/>
                  </a:cubicBezTo>
                  <a:cubicBezTo>
                    <a:pt x="15486" y="14266"/>
                    <a:pt x="14090" y="13316"/>
                    <a:pt x="12544" y="13316"/>
                  </a:cubicBezTo>
                  <a:cubicBezTo>
                    <a:pt x="12253" y="13316"/>
                    <a:pt x="11956" y="13350"/>
                    <a:pt x="11660" y="13419"/>
                  </a:cubicBezTo>
                  <a:lnTo>
                    <a:pt x="11110" y="13529"/>
                  </a:lnTo>
                  <a:lnTo>
                    <a:pt x="10230" y="13529"/>
                  </a:lnTo>
                  <a:lnTo>
                    <a:pt x="9790" y="13419"/>
                  </a:lnTo>
                  <a:cubicBezTo>
                    <a:pt x="9563" y="13419"/>
                    <a:pt x="9336" y="13368"/>
                    <a:pt x="9110" y="13299"/>
                  </a:cubicBezTo>
                  <a:lnTo>
                    <a:pt x="9110" y="13299"/>
                  </a:lnTo>
                  <a:lnTo>
                    <a:pt x="8690" y="13090"/>
                  </a:lnTo>
                  <a:lnTo>
                    <a:pt x="8360" y="12870"/>
                  </a:lnTo>
                  <a:lnTo>
                    <a:pt x="8140" y="12650"/>
                  </a:lnTo>
                  <a:cubicBezTo>
                    <a:pt x="8136" y="12648"/>
                    <a:pt x="8133" y="12646"/>
                    <a:pt x="8129" y="12644"/>
                  </a:cubicBezTo>
                  <a:lnTo>
                    <a:pt x="8129" y="12644"/>
                  </a:lnTo>
                  <a:cubicBezTo>
                    <a:pt x="8000" y="12525"/>
                    <a:pt x="7949" y="12499"/>
                    <a:pt x="7810" y="12430"/>
                  </a:cubicBezTo>
                  <a:lnTo>
                    <a:pt x="7739" y="12335"/>
                  </a:lnTo>
                  <a:lnTo>
                    <a:pt x="7739" y="12335"/>
                  </a:lnTo>
                  <a:cubicBezTo>
                    <a:pt x="7718"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4"/>
                    <a:pt x="6867" y="9427"/>
                  </a:cubicBezTo>
                  <a:lnTo>
                    <a:pt x="6867" y="9427"/>
                  </a:lnTo>
                  <a:cubicBezTo>
                    <a:pt x="6857" y="9403"/>
                    <a:pt x="6820" y="9414"/>
                    <a:pt x="6820" y="9350"/>
                  </a:cubicBezTo>
                  <a:cubicBezTo>
                    <a:pt x="6893" y="9131"/>
                    <a:pt x="6918" y="8912"/>
                    <a:pt x="6958" y="8726"/>
                  </a:cubicBezTo>
                  <a:lnTo>
                    <a:pt x="6958" y="8726"/>
                  </a:lnTo>
                  <a:cubicBezTo>
                    <a:pt x="6992" y="8637"/>
                    <a:pt x="7088" y="8374"/>
                    <a:pt x="7150" y="8250"/>
                  </a:cubicBezTo>
                  <a:cubicBezTo>
                    <a:pt x="7150" y="8162"/>
                    <a:pt x="7498" y="7796"/>
                    <a:pt x="7641" y="7539"/>
                  </a:cubicBezTo>
                  <a:lnTo>
                    <a:pt x="7641" y="7539"/>
                  </a:lnTo>
                  <a:lnTo>
                    <a:pt x="8030" y="7150"/>
                  </a:lnTo>
                  <a:lnTo>
                    <a:pt x="8140" y="7040"/>
                  </a:lnTo>
                  <a:cubicBezTo>
                    <a:pt x="8241" y="6964"/>
                    <a:pt x="8279" y="6935"/>
                    <a:pt x="8276" y="6935"/>
                  </a:cubicBezTo>
                  <a:lnTo>
                    <a:pt x="8276" y="6935"/>
                  </a:lnTo>
                  <a:cubicBezTo>
                    <a:pt x="8266" y="6935"/>
                    <a:pt x="7810" y="7260"/>
                    <a:pt x="7810" y="7260"/>
                  </a:cubicBezTo>
                  <a:cubicBezTo>
                    <a:pt x="7920" y="7150"/>
                    <a:pt x="8140" y="7040"/>
                    <a:pt x="8250" y="6930"/>
                  </a:cubicBezTo>
                  <a:cubicBezTo>
                    <a:pt x="8690" y="6710"/>
                    <a:pt x="9020" y="6490"/>
                    <a:pt x="9460" y="6380"/>
                  </a:cubicBezTo>
                  <a:cubicBezTo>
                    <a:pt x="10230" y="5940"/>
                    <a:pt x="10780" y="5170"/>
                    <a:pt x="11000" y="4290"/>
                  </a:cubicBezTo>
                  <a:cubicBezTo>
                    <a:pt x="11550" y="2531"/>
                    <a:pt x="10450" y="551"/>
                    <a:pt x="8580" y="111"/>
                  </a:cubicBezTo>
                  <a:cubicBezTo>
                    <a:pt x="8287" y="38"/>
                    <a:pt x="7993" y="1"/>
                    <a:pt x="7700"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7" name="Google Shape;2647;p44">
              <a:extLst>
                <a:ext uri="{FF2B5EF4-FFF2-40B4-BE49-F238E27FC236}">
                  <a16:creationId xmlns:a16="http://schemas.microsoft.com/office/drawing/2014/main" id="{DFCBA161-F345-9032-CB86-C9C5709F45B4}"/>
                </a:ext>
              </a:extLst>
            </p:cNvPr>
            <p:cNvSpPr/>
            <p:nvPr/>
          </p:nvSpPr>
          <p:spPr>
            <a:xfrm>
              <a:off x="3548775" y="2528800"/>
              <a:ext cx="452800" cy="510175"/>
            </a:xfrm>
            <a:custGeom>
              <a:avLst/>
              <a:gdLst/>
              <a:ahLst/>
              <a:cxnLst/>
              <a:rect l="l" t="t" r="r" b="b"/>
              <a:pathLst>
                <a:path w="18112" h="20407" extrusionOk="0">
                  <a:moveTo>
                    <a:pt x="8319" y="12826"/>
                  </a:moveTo>
                  <a:lnTo>
                    <a:pt x="8319" y="12826"/>
                  </a:lnTo>
                  <a:cubicBezTo>
                    <a:pt x="8371" y="12903"/>
                    <a:pt x="8408" y="12960"/>
                    <a:pt x="8398" y="12960"/>
                  </a:cubicBezTo>
                  <a:cubicBezTo>
                    <a:pt x="8394" y="12960"/>
                    <a:pt x="8382" y="12950"/>
                    <a:pt x="8359" y="12928"/>
                  </a:cubicBezTo>
                  <a:lnTo>
                    <a:pt x="8319" y="12826"/>
                  </a:lnTo>
                  <a:close/>
                  <a:moveTo>
                    <a:pt x="11056" y="0"/>
                  </a:moveTo>
                  <a:cubicBezTo>
                    <a:pt x="9864" y="0"/>
                    <a:pt x="8672" y="192"/>
                    <a:pt x="7479" y="609"/>
                  </a:cubicBezTo>
                  <a:cubicBezTo>
                    <a:pt x="5500" y="1379"/>
                    <a:pt x="3630" y="2699"/>
                    <a:pt x="2420" y="4568"/>
                  </a:cubicBezTo>
                  <a:cubicBezTo>
                    <a:pt x="220" y="7758"/>
                    <a:pt x="0" y="11938"/>
                    <a:pt x="1760" y="15457"/>
                  </a:cubicBezTo>
                  <a:cubicBezTo>
                    <a:pt x="2860" y="17437"/>
                    <a:pt x="4510" y="19087"/>
                    <a:pt x="6599" y="19967"/>
                  </a:cubicBezTo>
                  <a:cubicBezTo>
                    <a:pt x="7113" y="20260"/>
                    <a:pt x="7724" y="20407"/>
                    <a:pt x="8335" y="20407"/>
                  </a:cubicBezTo>
                  <a:cubicBezTo>
                    <a:pt x="8640" y="20407"/>
                    <a:pt x="8946" y="20370"/>
                    <a:pt x="9239" y="20297"/>
                  </a:cubicBezTo>
                  <a:cubicBezTo>
                    <a:pt x="10119" y="20077"/>
                    <a:pt x="10889" y="19527"/>
                    <a:pt x="11329" y="18757"/>
                  </a:cubicBezTo>
                  <a:cubicBezTo>
                    <a:pt x="12099" y="17217"/>
                    <a:pt x="11879" y="14797"/>
                    <a:pt x="10119" y="14027"/>
                  </a:cubicBezTo>
                  <a:lnTo>
                    <a:pt x="10229" y="13917"/>
                  </a:lnTo>
                  <a:cubicBezTo>
                    <a:pt x="9789" y="13807"/>
                    <a:pt x="9459" y="13697"/>
                    <a:pt x="9129" y="13477"/>
                  </a:cubicBezTo>
                  <a:lnTo>
                    <a:pt x="8799" y="13148"/>
                  </a:lnTo>
                  <a:cubicBezTo>
                    <a:pt x="8682" y="13069"/>
                    <a:pt x="8620" y="13033"/>
                    <a:pt x="8596" y="13024"/>
                  </a:cubicBezTo>
                  <a:lnTo>
                    <a:pt x="8596" y="13024"/>
                  </a:lnTo>
                  <a:cubicBezTo>
                    <a:pt x="8473" y="12913"/>
                    <a:pt x="8381" y="12795"/>
                    <a:pt x="8249" y="12598"/>
                  </a:cubicBezTo>
                  <a:lnTo>
                    <a:pt x="8213" y="12561"/>
                  </a:lnTo>
                  <a:lnTo>
                    <a:pt x="8139" y="12378"/>
                  </a:lnTo>
                  <a:cubicBezTo>
                    <a:pt x="7986" y="12224"/>
                    <a:pt x="7886" y="12071"/>
                    <a:pt x="7803" y="11881"/>
                  </a:cubicBezTo>
                  <a:lnTo>
                    <a:pt x="7803" y="11881"/>
                  </a:lnTo>
                  <a:cubicBezTo>
                    <a:pt x="7779" y="11761"/>
                    <a:pt x="7699" y="11575"/>
                    <a:pt x="7699" y="11388"/>
                  </a:cubicBezTo>
                  <a:cubicBezTo>
                    <a:pt x="7679" y="11368"/>
                    <a:pt x="7663" y="11340"/>
                    <a:pt x="7649" y="11307"/>
                  </a:cubicBezTo>
                  <a:lnTo>
                    <a:pt x="7649" y="11307"/>
                  </a:lnTo>
                  <a:cubicBezTo>
                    <a:pt x="7661" y="11374"/>
                    <a:pt x="7663" y="11402"/>
                    <a:pt x="7659" y="11402"/>
                  </a:cubicBezTo>
                  <a:cubicBezTo>
                    <a:pt x="7651" y="11402"/>
                    <a:pt x="7621" y="11292"/>
                    <a:pt x="7603" y="11149"/>
                  </a:cubicBezTo>
                  <a:lnTo>
                    <a:pt x="7603" y="11149"/>
                  </a:lnTo>
                  <a:cubicBezTo>
                    <a:pt x="7616" y="11210"/>
                    <a:pt x="7630" y="11264"/>
                    <a:pt x="7649" y="11307"/>
                  </a:cubicBezTo>
                  <a:lnTo>
                    <a:pt x="7649" y="11307"/>
                  </a:lnTo>
                  <a:cubicBezTo>
                    <a:pt x="7639" y="11252"/>
                    <a:pt x="7621" y="11171"/>
                    <a:pt x="7593" y="11057"/>
                  </a:cubicBezTo>
                  <a:lnTo>
                    <a:pt x="7593" y="11057"/>
                  </a:lnTo>
                  <a:cubicBezTo>
                    <a:pt x="7596" y="11089"/>
                    <a:pt x="7599" y="11120"/>
                    <a:pt x="7603" y="11149"/>
                  </a:cubicBezTo>
                  <a:lnTo>
                    <a:pt x="7603" y="11149"/>
                  </a:lnTo>
                  <a:cubicBezTo>
                    <a:pt x="7584" y="11067"/>
                    <a:pt x="7568" y="10971"/>
                    <a:pt x="7546" y="10869"/>
                  </a:cubicBezTo>
                  <a:lnTo>
                    <a:pt x="7546" y="10869"/>
                  </a:lnTo>
                  <a:cubicBezTo>
                    <a:pt x="7564" y="10939"/>
                    <a:pt x="7580" y="11002"/>
                    <a:pt x="7593" y="11057"/>
                  </a:cubicBezTo>
                  <a:lnTo>
                    <a:pt x="7593" y="11057"/>
                  </a:lnTo>
                  <a:cubicBezTo>
                    <a:pt x="7591" y="11021"/>
                    <a:pt x="7589" y="10985"/>
                    <a:pt x="7589" y="10948"/>
                  </a:cubicBezTo>
                  <a:cubicBezTo>
                    <a:pt x="7479" y="10618"/>
                    <a:pt x="7589" y="10618"/>
                    <a:pt x="7589" y="10508"/>
                  </a:cubicBezTo>
                  <a:lnTo>
                    <a:pt x="7589" y="9628"/>
                  </a:lnTo>
                  <a:cubicBezTo>
                    <a:pt x="7583" y="9699"/>
                    <a:pt x="7578" y="9762"/>
                    <a:pt x="7573" y="9820"/>
                  </a:cubicBezTo>
                  <a:lnTo>
                    <a:pt x="7573" y="9820"/>
                  </a:lnTo>
                  <a:cubicBezTo>
                    <a:pt x="7582" y="9673"/>
                    <a:pt x="7589" y="9519"/>
                    <a:pt x="7589" y="9408"/>
                  </a:cubicBezTo>
                  <a:cubicBezTo>
                    <a:pt x="7644" y="9298"/>
                    <a:pt x="7699" y="9160"/>
                    <a:pt x="7754" y="9023"/>
                  </a:cubicBezTo>
                  <a:lnTo>
                    <a:pt x="7754" y="9023"/>
                  </a:lnTo>
                  <a:cubicBezTo>
                    <a:pt x="7782" y="8995"/>
                    <a:pt x="7809" y="8968"/>
                    <a:pt x="7809" y="8968"/>
                  </a:cubicBezTo>
                  <a:lnTo>
                    <a:pt x="8029" y="8528"/>
                  </a:lnTo>
                  <a:cubicBezTo>
                    <a:pt x="8174" y="8310"/>
                    <a:pt x="8511" y="7901"/>
                    <a:pt x="8471" y="7901"/>
                  </a:cubicBezTo>
                  <a:cubicBezTo>
                    <a:pt x="8449" y="7901"/>
                    <a:pt x="8328" y="8009"/>
                    <a:pt x="8029" y="8308"/>
                  </a:cubicBezTo>
                  <a:cubicBezTo>
                    <a:pt x="8249" y="8088"/>
                    <a:pt x="8469" y="7868"/>
                    <a:pt x="8689" y="7648"/>
                  </a:cubicBezTo>
                  <a:lnTo>
                    <a:pt x="8799" y="7538"/>
                  </a:lnTo>
                  <a:cubicBezTo>
                    <a:pt x="9019" y="7318"/>
                    <a:pt x="9349" y="7208"/>
                    <a:pt x="9569" y="7098"/>
                  </a:cubicBezTo>
                  <a:cubicBezTo>
                    <a:pt x="9593" y="7082"/>
                    <a:pt x="9614" y="7068"/>
                    <a:pt x="9632" y="7055"/>
                  </a:cubicBezTo>
                  <a:lnTo>
                    <a:pt x="9632" y="7055"/>
                  </a:lnTo>
                  <a:lnTo>
                    <a:pt x="9899" y="6988"/>
                  </a:lnTo>
                  <a:lnTo>
                    <a:pt x="10449" y="6878"/>
                  </a:lnTo>
                  <a:lnTo>
                    <a:pt x="10669" y="6878"/>
                  </a:lnTo>
                  <a:cubicBezTo>
                    <a:pt x="10787" y="6839"/>
                    <a:pt x="10835" y="6813"/>
                    <a:pt x="10837" y="6799"/>
                  </a:cubicBezTo>
                  <a:lnTo>
                    <a:pt x="10837" y="6799"/>
                  </a:lnTo>
                  <a:cubicBezTo>
                    <a:pt x="10872" y="6797"/>
                    <a:pt x="10908" y="6796"/>
                    <a:pt x="10944" y="6796"/>
                  </a:cubicBezTo>
                  <a:cubicBezTo>
                    <a:pt x="11113" y="6796"/>
                    <a:pt x="11283" y="6817"/>
                    <a:pt x="11471" y="6860"/>
                  </a:cubicBezTo>
                  <a:lnTo>
                    <a:pt x="11471" y="6860"/>
                  </a:lnTo>
                  <a:cubicBezTo>
                    <a:pt x="11457" y="6865"/>
                    <a:pt x="11446" y="6871"/>
                    <a:pt x="11439" y="6878"/>
                  </a:cubicBezTo>
                  <a:cubicBezTo>
                    <a:pt x="11769" y="6878"/>
                    <a:pt x="11989" y="6878"/>
                    <a:pt x="12319" y="6988"/>
                  </a:cubicBezTo>
                  <a:cubicBezTo>
                    <a:pt x="12685" y="7089"/>
                    <a:pt x="13034" y="7136"/>
                    <a:pt x="13362" y="7136"/>
                  </a:cubicBezTo>
                  <a:cubicBezTo>
                    <a:pt x="16969" y="7136"/>
                    <a:pt x="18112" y="1498"/>
                    <a:pt x="14079" y="389"/>
                  </a:cubicBezTo>
                  <a:cubicBezTo>
                    <a:pt x="13071" y="137"/>
                    <a:pt x="12063" y="0"/>
                    <a:pt x="1105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8" name="Google Shape;2648;p44">
              <a:extLst>
                <a:ext uri="{FF2B5EF4-FFF2-40B4-BE49-F238E27FC236}">
                  <a16:creationId xmlns:a16="http://schemas.microsoft.com/office/drawing/2014/main" id="{A0FD586A-852F-D11C-D706-5D300A374B62}"/>
                </a:ext>
              </a:extLst>
            </p:cNvPr>
            <p:cNvSpPr/>
            <p:nvPr/>
          </p:nvSpPr>
          <p:spPr>
            <a:xfrm>
              <a:off x="4230700" y="2527500"/>
              <a:ext cx="409725" cy="509625"/>
            </a:xfrm>
            <a:custGeom>
              <a:avLst/>
              <a:gdLst/>
              <a:ahLst/>
              <a:cxnLst/>
              <a:rect l="l" t="t" r="r" b="b"/>
              <a:pathLst>
                <a:path w="16389" h="20385" extrusionOk="0">
                  <a:moveTo>
                    <a:pt x="7184" y="8074"/>
                  </a:moveTo>
                  <a:lnTo>
                    <a:pt x="7184" y="8074"/>
                  </a:lnTo>
                  <a:cubicBezTo>
                    <a:pt x="7165" y="8074"/>
                    <a:pt x="7040" y="8334"/>
                    <a:pt x="7040" y="8470"/>
                  </a:cubicBezTo>
                  <a:cubicBezTo>
                    <a:pt x="7166" y="8175"/>
                    <a:pt x="7196" y="8074"/>
                    <a:pt x="7184" y="8074"/>
                  </a:cubicBezTo>
                  <a:close/>
                  <a:moveTo>
                    <a:pt x="7040" y="8470"/>
                  </a:moveTo>
                  <a:cubicBezTo>
                    <a:pt x="7006" y="8536"/>
                    <a:pt x="6983" y="8612"/>
                    <a:pt x="6964" y="8695"/>
                  </a:cubicBezTo>
                  <a:lnTo>
                    <a:pt x="6964" y="8695"/>
                  </a:lnTo>
                  <a:cubicBezTo>
                    <a:pt x="6980" y="8650"/>
                    <a:pt x="7004" y="8577"/>
                    <a:pt x="7040" y="8470"/>
                  </a:cubicBezTo>
                  <a:close/>
                  <a:moveTo>
                    <a:pt x="6854" y="9495"/>
                  </a:moveTo>
                  <a:cubicBezTo>
                    <a:pt x="6841" y="9562"/>
                    <a:pt x="6830" y="9609"/>
                    <a:pt x="6824" y="9609"/>
                  </a:cubicBezTo>
                  <a:cubicBezTo>
                    <a:pt x="6821" y="9609"/>
                    <a:pt x="6820" y="9597"/>
                    <a:pt x="6820" y="9570"/>
                  </a:cubicBezTo>
                  <a:cubicBezTo>
                    <a:pt x="6835" y="9539"/>
                    <a:pt x="6846" y="9514"/>
                    <a:pt x="6854" y="9495"/>
                  </a:cubicBezTo>
                  <a:close/>
                  <a:moveTo>
                    <a:pt x="8671" y="13146"/>
                  </a:moveTo>
                  <a:cubicBezTo>
                    <a:pt x="8676" y="13146"/>
                    <a:pt x="8814" y="13198"/>
                    <a:pt x="8954" y="13251"/>
                  </a:cubicBezTo>
                  <a:lnTo>
                    <a:pt x="8954" y="13251"/>
                  </a:lnTo>
                  <a:cubicBezTo>
                    <a:pt x="8903" y="13234"/>
                    <a:pt x="8851" y="13217"/>
                    <a:pt x="8799" y="13200"/>
                  </a:cubicBezTo>
                  <a:cubicBezTo>
                    <a:pt x="8704" y="13162"/>
                    <a:pt x="8668" y="13146"/>
                    <a:pt x="8671" y="13146"/>
                  </a:cubicBezTo>
                  <a:close/>
                  <a:moveTo>
                    <a:pt x="9610" y="13481"/>
                  </a:moveTo>
                  <a:cubicBezTo>
                    <a:pt x="9679" y="13481"/>
                    <a:pt x="9863" y="13493"/>
                    <a:pt x="10229" y="13529"/>
                  </a:cubicBezTo>
                  <a:lnTo>
                    <a:pt x="10009" y="13529"/>
                  </a:lnTo>
                  <a:cubicBezTo>
                    <a:pt x="9789" y="13529"/>
                    <a:pt x="9471" y="13481"/>
                    <a:pt x="9610" y="13481"/>
                  </a:cubicBezTo>
                  <a:close/>
                  <a:moveTo>
                    <a:pt x="7809" y="1"/>
                  </a:moveTo>
                  <a:cubicBezTo>
                    <a:pt x="7223" y="1"/>
                    <a:pt x="6636" y="148"/>
                    <a:pt x="6050" y="441"/>
                  </a:cubicBezTo>
                  <a:cubicBezTo>
                    <a:pt x="2310" y="2091"/>
                    <a:pt x="0" y="5830"/>
                    <a:pt x="0" y="9900"/>
                  </a:cubicBezTo>
                  <a:cubicBezTo>
                    <a:pt x="0" y="13859"/>
                    <a:pt x="2200" y="17489"/>
                    <a:pt x="5720" y="19249"/>
                  </a:cubicBezTo>
                  <a:cubicBezTo>
                    <a:pt x="7252" y="20015"/>
                    <a:pt x="8917" y="20384"/>
                    <a:pt x="10603" y="20384"/>
                  </a:cubicBezTo>
                  <a:cubicBezTo>
                    <a:pt x="11579" y="20384"/>
                    <a:pt x="12561" y="20261"/>
                    <a:pt x="13529" y="20019"/>
                  </a:cubicBezTo>
                  <a:cubicBezTo>
                    <a:pt x="15399" y="19579"/>
                    <a:pt x="16389" y="17599"/>
                    <a:pt x="15949" y="15839"/>
                  </a:cubicBezTo>
                  <a:cubicBezTo>
                    <a:pt x="15486" y="14266"/>
                    <a:pt x="14089" y="13316"/>
                    <a:pt x="12544" y="13316"/>
                  </a:cubicBezTo>
                  <a:cubicBezTo>
                    <a:pt x="12252" y="13316"/>
                    <a:pt x="11956" y="13350"/>
                    <a:pt x="11659" y="13419"/>
                  </a:cubicBezTo>
                  <a:lnTo>
                    <a:pt x="11109" y="13529"/>
                  </a:lnTo>
                  <a:lnTo>
                    <a:pt x="10229" y="13529"/>
                  </a:lnTo>
                  <a:lnTo>
                    <a:pt x="9789" y="13419"/>
                  </a:lnTo>
                  <a:cubicBezTo>
                    <a:pt x="9562" y="13419"/>
                    <a:pt x="9336" y="13368"/>
                    <a:pt x="9109" y="13299"/>
                  </a:cubicBezTo>
                  <a:lnTo>
                    <a:pt x="9109" y="13299"/>
                  </a:lnTo>
                  <a:lnTo>
                    <a:pt x="8689" y="13090"/>
                  </a:lnTo>
                  <a:lnTo>
                    <a:pt x="8359" y="12870"/>
                  </a:lnTo>
                  <a:lnTo>
                    <a:pt x="8139" y="12650"/>
                  </a:lnTo>
                  <a:cubicBezTo>
                    <a:pt x="8136"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4" y="11354"/>
                    <a:pt x="7155" y="11268"/>
                    <a:pt x="7098" y="11182"/>
                  </a:cubicBezTo>
                  <a:lnTo>
                    <a:pt x="7098" y="11182"/>
                  </a:lnTo>
                  <a:cubicBezTo>
                    <a:pt x="7008" y="10928"/>
                    <a:pt x="6930" y="10728"/>
                    <a:pt x="6930" y="10450"/>
                  </a:cubicBezTo>
                  <a:cubicBezTo>
                    <a:pt x="6930" y="10416"/>
                    <a:pt x="6930" y="10378"/>
                    <a:pt x="6930" y="10340"/>
                  </a:cubicBezTo>
                  <a:lnTo>
                    <a:pt x="6930" y="9460"/>
                  </a:lnTo>
                  <a:lnTo>
                    <a:pt x="6930" y="9020"/>
                  </a:lnTo>
                  <a:cubicBezTo>
                    <a:pt x="6930" y="9020"/>
                    <a:pt x="6896" y="9254"/>
                    <a:pt x="6866" y="9427"/>
                  </a:cubicBezTo>
                  <a:lnTo>
                    <a:pt x="6866" y="9427"/>
                  </a:lnTo>
                  <a:cubicBezTo>
                    <a:pt x="6857" y="9403"/>
                    <a:pt x="6820" y="9414"/>
                    <a:pt x="6820" y="9350"/>
                  </a:cubicBezTo>
                  <a:cubicBezTo>
                    <a:pt x="6896" y="9119"/>
                    <a:pt x="6920" y="8888"/>
                    <a:pt x="6964" y="8695"/>
                  </a:cubicBezTo>
                  <a:lnTo>
                    <a:pt x="6964" y="8695"/>
                  </a:lnTo>
                  <a:cubicBezTo>
                    <a:pt x="6950" y="8738"/>
                    <a:pt x="6943" y="8756"/>
                    <a:pt x="6942" y="8756"/>
                  </a:cubicBezTo>
                  <a:cubicBezTo>
                    <a:pt x="6937" y="8756"/>
                    <a:pt x="7040" y="8400"/>
                    <a:pt x="7040" y="8250"/>
                  </a:cubicBezTo>
                  <a:cubicBezTo>
                    <a:pt x="7040" y="8155"/>
                    <a:pt x="7535" y="7729"/>
                    <a:pt x="7596" y="7474"/>
                  </a:cubicBezTo>
                  <a:lnTo>
                    <a:pt x="7596" y="7474"/>
                  </a:lnTo>
                  <a:lnTo>
                    <a:pt x="7919" y="7150"/>
                  </a:lnTo>
                  <a:lnTo>
                    <a:pt x="7960" y="7109"/>
                  </a:lnTo>
                  <a:lnTo>
                    <a:pt x="7960" y="7109"/>
                  </a:lnTo>
                  <a:cubicBezTo>
                    <a:pt x="7854" y="7186"/>
                    <a:pt x="7740" y="7260"/>
                    <a:pt x="7699" y="7260"/>
                  </a:cubicBezTo>
                  <a:cubicBezTo>
                    <a:pt x="7809" y="7205"/>
                    <a:pt x="7892" y="7150"/>
                    <a:pt x="7974" y="7095"/>
                  </a:cubicBezTo>
                  <a:lnTo>
                    <a:pt x="7974" y="7095"/>
                  </a:lnTo>
                  <a:lnTo>
                    <a:pt x="7960" y="7109"/>
                  </a:lnTo>
                  <a:lnTo>
                    <a:pt x="7960" y="7109"/>
                  </a:lnTo>
                  <a:cubicBezTo>
                    <a:pt x="7982" y="7094"/>
                    <a:pt x="8003" y="7078"/>
                    <a:pt x="8023" y="7063"/>
                  </a:cubicBezTo>
                  <a:lnTo>
                    <a:pt x="8023" y="7063"/>
                  </a:lnTo>
                  <a:cubicBezTo>
                    <a:pt x="8007" y="7074"/>
                    <a:pt x="7991" y="7084"/>
                    <a:pt x="7974" y="7095"/>
                  </a:cubicBezTo>
                  <a:lnTo>
                    <a:pt x="7974" y="7095"/>
                  </a:lnTo>
                  <a:lnTo>
                    <a:pt x="8029" y="7040"/>
                  </a:lnTo>
                  <a:cubicBezTo>
                    <a:pt x="8131" y="6964"/>
                    <a:pt x="8174" y="6935"/>
                    <a:pt x="8179" y="6935"/>
                  </a:cubicBezTo>
                  <a:lnTo>
                    <a:pt x="8179" y="6935"/>
                  </a:lnTo>
                  <a:cubicBezTo>
                    <a:pt x="8185" y="6935"/>
                    <a:pt x="8114" y="6995"/>
                    <a:pt x="8023" y="7063"/>
                  </a:cubicBezTo>
                  <a:lnTo>
                    <a:pt x="8023" y="7063"/>
                  </a:lnTo>
                  <a:cubicBezTo>
                    <a:pt x="8090" y="7019"/>
                    <a:pt x="8161" y="6974"/>
                    <a:pt x="8249" y="6930"/>
                  </a:cubicBezTo>
                  <a:cubicBezTo>
                    <a:pt x="8689" y="6710"/>
                    <a:pt x="9129" y="6490"/>
                    <a:pt x="9569" y="6380"/>
                  </a:cubicBezTo>
                  <a:cubicBezTo>
                    <a:pt x="10339" y="5940"/>
                    <a:pt x="10889" y="5170"/>
                    <a:pt x="11109" y="4290"/>
                  </a:cubicBezTo>
                  <a:cubicBezTo>
                    <a:pt x="11659" y="2421"/>
                    <a:pt x="10559" y="551"/>
                    <a:pt x="8689" y="111"/>
                  </a:cubicBezTo>
                  <a:cubicBezTo>
                    <a:pt x="8396" y="38"/>
                    <a:pt x="8103" y="1"/>
                    <a:pt x="7809"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9" name="Google Shape;2649;p44">
              <a:extLst>
                <a:ext uri="{FF2B5EF4-FFF2-40B4-BE49-F238E27FC236}">
                  <a16:creationId xmlns:a16="http://schemas.microsoft.com/office/drawing/2014/main" id="{7CC867E4-5EC6-A5D9-7C19-A6ECB80ECA1C}"/>
                </a:ext>
              </a:extLst>
            </p:cNvPr>
            <p:cNvSpPr/>
            <p:nvPr/>
          </p:nvSpPr>
          <p:spPr>
            <a:xfrm>
              <a:off x="4879625" y="2528800"/>
              <a:ext cx="452800" cy="510175"/>
            </a:xfrm>
            <a:custGeom>
              <a:avLst/>
              <a:gdLst/>
              <a:ahLst/>
              <a:cxnLst/>
              <a:rect l="l" t="t" r="r" b="b"/>
              <a:pathLst>
                <a:path w="18112" h="20407" extrusionOk="0">
                  <a:moveTo>
                    <a:pt x="8319" y="12826"/>
                  </a:moveTo>
                  <a:cubicBezTo>
                    <a:pt x="8372" y="12903"/>
                    <a:pt x="8408" y="12960"/>
                    <a:pt x="8398" y="12960"/>
                  </a:cubicBezTo>
                  <a:cubicBezTo>
                    <a:pt x="8394" y="12960"/>
                    <a:pt x="8382" y="12950"/>
                    <a:pt x="8360" y="12928"/>
                  </a:cubicBezTo>
                  <a:lnTo>
                    <a:pt x="8319" y="12826"/>
                  </a:lnTo>
                  <a:close/>
                  <a:moveTo>
                    <a:pt x="11056" y="0"/>
                  </a:moveTo>
                  <a:cubicBezTo>
                    <a:pt x="9864" y="0"/>
                    <a:pt x="8672" y="192"/>
                    <a:pt x="7480" y="609"/>
                  </a:cubicBezTo>
                  <a:cubicBezTo>
                    <a:pt x="5500" y="1379"/>
                    <a:pt x="3630" y="2699"/>
                    <a:pt x="2420" y="4568"/>
                  </a:cubicBezTo>
                  <a:cubicBezTo>
                    <a:pt x="220" y="7758"/>
                    <a:pt x="1" y="11938"/>
                    <a:pt x="1760" y="15457"/>
                  </a:cubicBezTo>
                  <a:cubicBezTo>
                    <a:pt x="2860" y="17437"/>
                    <a:pt x="4510" y="19087"/>
                    <a:pt x="6600" y="19967"/>
                  </a:cubicBezTo>
                  <a:cubicBezTo>
                    <a:pt x="7113" y="20260"/>
                    <a:pt x="7724" y="20407"/>
                    <a:pt x="8335" y="20407"/>
                  </a:cubicBezTo>
                  <a:cubicBezTo>
                    <a:pt x="8641" y="20407"/>
                    <a:pt x="8946" y="20370"/>
                    <a:pt x="9240" y="20297"/>
                  </a:cubicBezTo>
                  <a:cubicBezTo>
                    <a:pt x="10119" y="20077"/>
                    <a:pt x="10889" y="19527"/>
                    <a:pt x="11329" y="18757"/>
                  </a:cubicBezTo>
                  <a:cubicBezTo>
                    <a:pt x="12099" y="17217"/>
                    <a:pt x="11879" y="14797"/>
                    <a:pt x="10119" y="14027"/>
                  </a:cubicBezTo>
                  <a:lnTo>
                    <a:pt x="10229" y="13917"/>
                  </a:lnTo>
                  <a:cubicBezTo>
                    <a:pt x="9789" y="13807"/>
                    <a:pt x="9460" y="13697"/>
                    <a:pt x="9130" y="13477"/>
                  </a:cubicBezTo>
                  <a:lnTo>
                    <a:pt x="8800" y="13148"/>
                  </a:lnTo>
                  <a:cubicBezTo>
                    <a:pt x="8682" y="13069"/>
                    <a:pt x="8620" y="13033"/>
                    <a:pt x="8596" y="13024"/>
                  </a:cubicBezTo>
                  <a:lnTo>
                    <a:pt x="8596" y="13024"/>
                  </a:lnTo>
                  <a:cubicBezTo>
                    <a:pt x="8473" y="12913"/>
                    <a:pt x="8381" y="12795"/>
                    <a:pt x="8250" y="12598"/>
                  </a:cubicBezTo>
                  <a:lnTo>
                    <a:pt x="8213" y="12561"/>
                  </a:lnTo>
                  <a:lnTo>
                    <a:pt x="8140" y="12378"/>
                  </a:lnTo>
                  <a:cubicBezTo>
                    <a:pt x="7986" y="12224"/>
                    <a:pt x="7887" y="12071"/>
                    <a:pt x="7803" y="11881"/>
                  </a:cubicBezTo>
                  <a:lnTo>
                    <a:pt x="7803" y="11881"/>
                  </a:lnTo>
                  <a:cubicBezTo>
                    <a:pt x="7779" y="11761"/>
                    <a:pt x="7700" y="11575"/>
                    <a:pt x="7700" y="11388"/>
                  </a:cubicBezTo>
                  <a:cubicBezTo>
                    <a:pt x="7680" y="11368"/>
                    <a:pt x="7663" y="11340"/>
                    <a:pt x="7649" y="11307"/>
                  </a:cubicBezTo>
                  <a:lnTo>
                    <a:pt x="7649" y="11307"/>
                  </a:lnTo>
                  <a:cubicBezTo>
                    <a:pt x="7662" y="11374"/>
                    <a:pt x="7664" y="11402"/>
                    <a:pt x="7660" y="11402"/>
                  </a:cubicBezTo>
                  <a:cubicBezTo>
                    <a:pt x="7652" y="11402"/>
                    <a:pt x="7621" y="11292"/>
                    <a:pt x="7603" y="11149"/>
                  </a:cubicBezTo>
                  <a:lnTo>
                    <a:pt x="7603" y="11149"/>
                  </a:lnTo>
                  <a:cubicBezTo>
                    <a:pt x="7617" y="11210"/>
                    <a:pt x="7631" y="11264"/>
                    <a:pt x="7649" y="11307"/>
                  </a:cubicBezTo>
                  <a:lnTo>
                    <a:pt x="7649" y="11307"/>
                  </a:lnTo>
                  <a:cubicBezTo>
                    <a:pt x="7639" y="11252"/>
                    <a:pt x="7621" y="11171"/>
                    <a:pt x="7594" y="11057"/>
                  </a:cubicBezTo>
                  <a:lnTo>
                    <a:pt x="7594" y="11057"/>
                  </a:lnTo>
                  <a:cubicBezTo>
                    <a:pt x="7596" y="11089"/>
                    <a:pt x="7599" y="11120"/>
                    <a:pt x="7603" y="11149"/>
                  </a:cubicBezTo>
                  <a:lnTo>
                    <a:pt x="7603" y="11149"/>
                  </a:lnTo>
                  <a:cubicBezTo>
                    <a:pt x="7585" y="11067"/>
                    <a:pt x="7568" y="10971"/>
                    <a:pt x="7547" y="10869"/>
                  </a:cubicBezTo>
                  <a:lnTo>
                    <a:pt x="7547" y="10869"/>
                  </a:lnTo>
                  <a:cubicBezTo>
                    <a:pt x="7565" y="10939"/>
                    <a:pt x="7581" y="11002"/>
                    <a:pt x="7594" y="11057"/>
                  </a:cubicBezTo>
                  <a:lnTo>
                    <a:pt x="7594" y="11057"/>
                  </a:lnTo>
                  <a:cubicBezTo>
                    <a:pt x="7591" y="11021"/>
                    <a:pt x="7590" y="10985"/>
                    <a:pt x="7590" y="10948"/>
                  </a:cubicBezTo>
                  <a:cubicBezTo>
                    <a:pt x="7480" y="10618"/>
                    <a:pt x="7590" y="10618"/>
                    <a:pt x="7590" y="10508"/>
                  </a:cubicBezTo>
                  <a:lnTo>
                    <a:pt x="7590" y="9628"/>
                  </a:lnTo>
                  <a:cubicBezTo>
                    <a:pt x="7584" y="9699"/>
                    <a:pt x="7579" y="9762"/>
                    <a:pt x="7574" y="9820"/>
                  </a:cubicBezTo>
                  <a:lnTo>
                    <a:pt x="7574" y="9820"/>
                  </a:lnTo>
                  <a:cubicBezTo>
                    <a:pt x="7583" y="9673"/>
                    <a:pt x="7590" y="9519"/>
                    <a:pt x="7590" y="9408"/>
                  </a:cubicBezTo>
                  <a:cubicBezTo>
                    <a:pt x="7645" y="9298"/>
                    <a:pt x="7700" y="9160"/>
                    <a:pt x="7755" y="9023"/>
                  </a:cubicBezTo>
                  <a:lnTo>
                    <a:pt x="7755" y="9023"/>
                  </a:lnTo>
                  <a:cubicBezTo>
                    <a:pt x="7782" y="8995"/>
                    <a:pt x="7810" y="8968"/>
                    <a:pt x="7810" y="8968"/>
                  </a:cubicBezTo>
                  <a:lnTo>
                    <a:pt x="8030" y="8528"/>
                  </a:lnTo>
                  <a:cubicBezTo>
                    <a:pt x="8175" y="8310"/>
                    <a:pt x="8512" y="7901"/>
                    <a:pt x="8471" y="7901"/>
                  </a:cubicBezTo>
                  <a:cubicBezTo>
                    <a:pt x="8450" y="7901"/>
                    <a:pt x="8329" y="8009"/>
                    <a:pt x="8030" y="8308"/>
                  </a:cubicBezTo>
                  <a:cubicBezTo>
                    <a:pt x="8250" y="8088"/>
                    <a:pt x="8470" y="7868"/>
                    <a:pt x="8690" y="7648"/>
                  </a:cubicBezTo>
                  <a:lnTo>
                    <a:pt x="8800" y="7538"/>
                  </a:lnTo>
                  <a:cubicBezTo>
                    <a:pt x="9020" y="7318"/>
                    <a:pt x="9350" y="7208"/>
                    <a:pt x="9570" y="7098"/>
                  </a:cubicBezTo>
                  <a:cubicBezTo>
                    <a:pt x="9593" y="7082"/>
                    <a:pt x="9614" y="7068"/>
                    <a:pt x="9633" y="7055"/>
                  </a:cubicBezTo>
                  <a:lnTo>
                    <a:pt x="9633" y="7055"/>
                  </a:lnTo>
                  <a:lnTo>
                    <a:pt x="9899" y="6988"/>
                  </a:lnTo>
                  <a:lnTo>
                    <a:pt x="10449" y="6878"/>
                  </a:lnTo>
                  <a:lnTo>
                    <a:pt x="10669" y="6878"/>
                  </a:lnTo>
                  <a:cubicBezTo>
                    <a:pt x="10788" y="6839"/>
                    <a:pt x="10835" y="6813"/>
                    <a:pt x="10837" y="6799"/>
                  </a:cubicBezTo>
                  <a:lnTo>
                    <a:pt x="10837" y="6799"/>
                  </a:lnTo>
                  <a:cubicBezTo>
                    <a:pt x="10873" y="6797"/>
                    <a:pt x="10909" y="6796"/>
                    <a:pt x="10944" y="6796"/>
                  </a:cubicBezTo>
                  <a:cubicBezTo>
                    <a:pt x="11114" y="6796"/>
                    <a:pt x="11283" y="6817"/>
                    <a:pt x="11471" y="6860"/>
                  </a:cubicBezTo>
                  <a:lnTo>
                    <a:pt x="11471" y="6860"/>
                  </a:lnTo>
                  <a:cubicBezTo>
                    <a:pt x="11457" y="6865"/>
                    <a:pt x="11446" y="6871"/>
                    <a:pt x="11439" y="6878"/>
                  </a:cubicBezTo>
                  <a:cubicBezTo>
                    <a:pt x="11769" y="6878"/>
                    <a:pt x="11989" y="6878"/>
                    <a:pt x="12319" y="6988"/>
                  </a:cubicBezTo>
                  <a:cubicBezTo>
                    <a:pt x="12686" y="7089"/>
                    <a:pt x="13034" y="7136"/>
                    <a:pt x="13362" y="7136"/>
                  </a:cubicBezTo>
                  <a:cubicBezTo>
                    <a:pt x="16969" y="7136"/>
                    <a:pt x="18112" y="1498"/>
                    <a:pt x="14079" y="389"/>
                  </a:cubicBezTo>
                  <a:cubicBezTo>
                    <a:pt x="13071" y="137"/>
                    <a:pt x="12064" y="0"/>
                    <a:pt x="1105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0" name="Google Shape;2650;p44">
              <a:extLst>
                <a:ext uri="{FF2B5EF4-FFF2-40B4-BE49-F238E27FC236}">
                  <a16:creationId xmlns:a16="http://schemas.microsoft.com/office/drawing/2014/main" id="{BF00226A-9DAD-AFD1-786E-7D9BCFCA3F0E}"/>
                </a:ext>
              </a:extLst>
            </p:cNvPr>
            <p:cNvSpPr/>
            <p:nvPr/>
          </p:nvSpPr>
          <p:spPr>
            <a:xfrm>
              <a:off x="5561550" y="2527500"/>
              <a:ext cx="409725" cy="509625"/>
            </a:xfrm>
            <a:custGeom>
              <a:avLst/>
              <a:gdLst/>
              <a:ahLst/>
              <a:cxnLst/>
              <a:rect l="l" t="t" r="r" b="b"/>
              <a:pathLst>
                <a:path w="16389" h="20385" extrusionOk="0">
                  <a:moveTo>
                    <a:pt x="8122" y="7001"/>
                  </a:moveTo>
                  <a:cubicBezTo>
                    <a:pt x="7985" y="7096"/>
                    <a:pt x="7760" y="7260"/>
                    <a:pt x="7700" y="7260"/>
                  </a:cubicBezTo>
                  <a:cubicBezTo>
                    <a:pt x="7873" y="7174"/>
                    <a:pt x="7978" y="7087"/>
                    <a:pt x="8122" y="7001"/>
                  </a:cubicBezTo>
                  <a:close/>
                  <a:moveTo>
                    <a:pt x="7184" y="8074"/>
                  </a:moveTo>
                  <a:cubicBezTo>
                    <a:pt x="7165" y="8074"/>
                    <a:pt x="7040" y="8334"/>
                    <a:pt x="7040" y="8470"/>
                  </a:cubicBezTo>
                  <a:cubicBezTo>
                    <a:pt x="7167" y="8175"/>
                    <a:pt x="7196" y="8074"/>
                    <a:pt x="7184" y="8074"/>
                  </a:cubicBezTo>
                  <a:close/>
                  <a:moveTo>
                    <a:pt x="7040" y="8470"/>
                  </a:moveTo>
                  <a:lnTo>
                    <a:pt x="7040" y="8470"/>
                  </a:lnTo>
                  <a:cubicBezTo>
                    <a:pt x="7007" y="8536"/>
                    <a:pt x="6984" y="8612"/>
                    <a:pt x="6965" y="8695"/>
                  </a:cubicBezTo>
                  <a:lnTo>
                    <a:pt x="6965" y="8695"/>
                  </a:lnTo>
                  <a:cubicBezTo>
                    <a:pt x="6980" y="8650"/>
                    <a:pt x="7004" y="8577"/>
                    <a:pt x="7040" y="8470"/>
                  </a:cubicBezTo>
                  <a:close/>
                  <a:moveTo>
                    <a:pt x="6854" y="9495"/>
                  </a:moveTo>
                  <a:lnTo>
                    <a:pt x="6854" y="9495"/>
                  </a:lnTo>
                  <a:cubicBezTo>
                    <a:pt x="6842" y="9562"/>
                    <a:pt x="6831" y="9609"/>
                    <a:pt x="6825" y="9609"/>
                  </a:cubicBezTo>
                  <a:cubicBezTo>
                    <a:pt x="6822" y="9609"/>
                    <a:pt x="6820" y="9597"/>
                    <a:pt x="6820" y="9570"/>
                  </a:cubicBezTo>
                  <a:cubicBezTo>
                    <a:pt x="6835" y="9539"/>
                    <a:pt x="6847" y="9514"/>
                    <a:pt x="6854" y="9495"/>
                  </a:cubicBezTo>
                  <a:close/>
                  <a:moveTo>
                    <a:pt x="8672" y="13146"/>
                  </a:moveTo>
                  <a:cubicBezTo>
                    <a:pt x="8677" y="13146"/>
                    <a:pt x="8814" y="13198"/>
                    <a:pt x="8955" y="13251"/>
                  </a:cubicBezTo>
                  <a:lnTo>
                    <a:pt x="8955" y="13251"/>
                  </a:lnTo>
                  <a:cubicBezTo>
                    <a:pt x="8903" y="13234"/>
                    <a:pt x="8851" y="13217"/>
                    <a:pt x="8800" y="13200"/>
                  </a:cubicBezTo>
                  <a:cubicBezTo>
                    <a:pt x="8705" y="13162"/>
                    <a:pt x="8669" y="13146"/>
                    <a:pt x="8672" y="13146"/>
                  </a:cubicBezTo>
                  <a:close/>
                  <a:moveTo>
                    <a:pt x="9643" y="13481"/>
                  </a:moveTo>
                  <a:cubicBezTo>
                    <a:pt x="9729" y="13481"/>
                    <a:pt x="9936" y="13493"/>
                    <a:pt x="10340" y="13529"/>
                  </a:cubicBezTo>
                  <a:lnTo>
                    <a:pt x="10010" y="13529"/>
                  </a:lnTo>
                  <a:cubicBezTo>
                    <a:pt x="9790" y="13529"/>
                    <a:pt x="9472" y="13481"/>
                    <a:pt x="9643" y="13481"/>
                  </a:cubicBezTo>
                  <a:close/>
                  <a:moveTo>
                    <a:pt x="7675" y="1"/>
                  </a:moveTo>
                  <a:cubicBezTo>
                    <a:pt x="7064" y="1"/>
                    <a:pt x="6453" y="148"/>
                    <a:pt x="5940" y="441"/>
                  </a:cubicBezTo>
                  <a:lnTo>
                    <a:pt x="6050" y="441"/>
                  </a:lnTo>
                  <a:cubicBezTo>
                    <a:pt x="2310" y="2091"/>
                    <a:pt x="1" y="5830"/>
                    <a:pt x="1" y="9900"/>
                  </a:cubicBezTo>
                  <a:cubicBezTo>
                    <a:pt x="1" y="13859"/>
                    <a:pt x="2200" y="17489"/>
                    <a:pt x="5720" y="19249"/>
                  </a:cubicBezTo>
                  <a:cubicBezTo>
                    <a:pt x="7253" y="20015"/>
                    <a:pt x="8918" y="20384"/>
                    <a:pt x="10603" y="20384"/>
                  </a:cubicBezTo>
                  <a:cubicBezTo>
                    <a:pt x="11579" y="20384"/>
                    <a:pt x="12562" y="20261"/>
                    <a:pt x="13529" y="20019"/>
                  </a:cubicBezTo>
                  <a:cubicBezTo>
                    <a:pt x="15399" y="19579"/>
                    <a:pt x="16389" y="17599"/>
                    <a:pt x="15949" y="15839"/>
                  </a:cubicBezTo>
                  <a:cubicBezTo>
                    <a:pt x="15486" y="14266"/>
                    <a:pt x="14089" y="13316"/>
                    <a:pt x="12544" y="13316"/>
                  </a:cubicBezTo>
                  <a:cubicBezTo>
                    <a:pt x="12253" y="13316"/>
                    <a:pt x="11956" y="13350"/>
                    <a:pt x="11659" y="13419"/>
                  </a:cubicBezTo>
                  <a:lnTo>
                    <a:pt x="11109" y="13529"/>
                  </a:lnTo>
                  <a:lnTo>
                    <a:pt x="10340" y="13529"/>
                  </a:lnTo>
                  <a:lnTo>
                    <a:pt x="9790" y="13419"/>
                  </a:lnTo>
                  <a:cubicBezTo>
                    <a:pt x="9563" y="13419"/>
                    <a:pt x="9336" y="13368"/>
                    <a:pt x="9109" y="13299"/>
                  </a:cubicBezTo>
                  <a:lnTo>
                    <a:pt x="9109" y="13299"/>
                  </a:lnTo>
                  <a:lnTo>
                    <a:pt x="8690" y="13090"/>
                  </a:lnTo>
                  <a:lnTo>
                    <a:pt x="8360" y="12870"/>
                  </a:lnTo>
                  <a:lnTo>
                    <a:pt x="8140" y="12650"/>
                  </a:lnTo>
                  <a:cubicBezTo>
                    <a:pt x="8136" y="12648"/>
                    <a:pt x="8132" y="12646"/>
                    <a:pt x="8129" y="12644"/>
                  </a:cubicBezTo>
                  <a:lnTo>
                    <a:pt x="8129" y="12644"/>
                  </a:lnTo>
                  <a:cubicBezTo>
                    <a:pt x="8000" y="12525"/>
                    <a:pt x="7948" y="12499"/>
                    <a:pt x="7810" y="12430"/>
                  </a:cubicBezTo>
                  <a:lnTo>
                    <a:pt x="7739" y="12335"/>
                  </a:lnTo>
                  <a:lnTo>
                    <a:pt x="7739" y="12335"/>
                  </a:lnTo>
                  <a:cubicBezTo>
                    <a:pt x="7717"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4"/>
                    <a:pt x="6867" y="9427"/>
                  </a:cubicBezTo>
                  <a:lnTo>
                    <a:pt x="6867" y="9427"/>
                  </a:lnTo>
                  <a:cubicBezTo>
                    <a:pt x="6857" y="9403"/>
                    <a:pt x="6820" y="9414"/>
                    <a:pt x="6820" y="9350"/>
                  </a:cubicBezTo>
                  <a:cubicBezTo>
                    <a:pt x="6897" y="9119"/>
                    <a:pt x="6920" y="8888"/>
                    <a:pt x="6965" y="8695"/>
                  </a:cubicBezTo>
                  <a:lnTo>
                    <a:pt x="6965" y="8695"/>
                  </a:lnTo>
                  <a:cubicBezTo>
                    <a:pt x="6950" y="8738"/>
                    <a:pt x="6943" y="8756"/>
                    <a:pt x="6942" y="8756"/>
                  </a:cubicBezTo>
                  <a:cubicBezTo>
                    <a:pt x="6937" y="8756"/>
                    <a:pt x="7040" y="8400"/>
                    <a:pt x="7040" y="8250"/>
                  </a:cubicBezTo>
                  <a:cubicBezTo>
                    <a:pt x="7040" y="8158"/>
                    <a:pt x="7505" y="7755"/>
                    <a:pt x="7589" y="7498"/>
                  </a:cubicBezTo>
                  <a:lnTo>
                    <a:pt x="7589" y="7498"/>
                  </a:lnTo>
                  <a:cubicBezTo>
                    <a:pt x="7701" y="7412"/>
                    <a:pt x="7840" y="7310"/>
                    <a:pt x="7920" y="7150"/>
                  </a:cubicBezTo>
                  <a:lnTo>
                    <a:pt x="8140" y="7040"/>
                  </a:lnTo>
                  <a:cubicBezTo>
                    <a:pt x="8198" y="6982"/>
                    <a:pt x="8225" y="6951"/>
                    <a:pt x="8230" y="6940"/>
                  </a:cubicBezTo>
                  <a:lnTo>
                    <a:pt x="8230" y="6940"/>
                  </a:lnTo>
                  <a:cubicBezTo>
                    <a:pt x="8237" y="6937"/>
                    <a:pt x="8243" y="6933"/>
                    <a:pt x="8250" y="6930"/>
                  </a:cubicBezTo>
                  <a:cubicBezTo>
                    <a:pt x="8580" y="6710"/>
                    <a:pt x="9020" y="6490"/>
                    <a:pt x="9350" y="6380"/>
                  </a:cubicBezTo>
                  <a:cubicBezTo>
                    <a:pt x="10120" y="5940"/>
                    <a:pt x="10780" y="5170"/>
                    <a:pt x="10999" y="4290"/>
                  </a:cubicBezTo>
                  <a:cubicBezTo>
                    <a:pt x="11439" y="2531"/>
                    <a:pt x="10450" y="551"/>
                    <a:pt x="8580" y="111"/>
                  </a:cubicBezTo>
                  <a:cubicBezTo>
                    <a:pt x="8286" y="38"/>
                    <a:pt x="7981"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1" name="Google Shape;2651;p44">
              <a:extLst>
                <a:ext uri="{FF2B5EF4-FFF2-40B4-BE49-F238E27FC236}">
                  <a16:creationId xmlns:a16="http://schemas.microsoft.com/office/drawing/2014/main" id="{981E6191-117D-4FEF-A97B-7AE4CCD55D2C}"/>
                </a:ext>
              </a:extLst>
            </p:cNvPr>
            <p:cNvSpPr/>
            <p:nvPr/>
          </p:nvSpPr>
          <p:spPr>
            <a:xfrm>
              <a:off x="6210475" y="2528800"/>
              <a:ext cx="452825" cy="510175"/>
            </a:xfrm>
            <a:custGeom>
              <a:avLst/>
              <a:gdLst/>
              <a:ahLst/>
              <a:cxnLst/>
              <a:rect l="l" t="t" r="r" b="b"/>
              <a:pathLst>
                <a:path w="18113" h="20407" extrusionOk="0">
                  <a:moveTo>
                    <a:pt x="8320" y="12826"/>
                  </a:moveTo>
                  <a:cubicBezTo>
                    <a:pt x="8372" y="12903"/>
                    <a:pt x="8408" y="12960"/>
                    <a:pt x="8399" y="12960"/>
                  </a:cubicBezTo>
                  <a:cubicBezTo>
                    <a:pt x="8395" y="12960"/>
                    <a:pt x="8382" y="12950"/>
                    <a:pt x="8360" y="12928"/>
                  </a:cubicBezTo>
                  <a:lnTo>
                    <a:pt x="8320" y="12826"/>
                  </a:lnTo>
                  <a:close/>
                  <a:moveTo>
                    <a:pt x="11057" y="0"/>
                  </a:moveTo>
                  <a:cubicBezTo>
                    <a:pt x="9865" y="0"/>
                    <a:pt x="8672" y="192"/>
                    <a:pt x="7480" y="609"/>
                  </a:cubicBezTo>
                  <a:cubicBezTo>
                    <a:pt x="5500" y="1379"/>
                    <a:pt x="3631" y="2699"/>
                    <a:pt x="2421" y="4568"/>
                  </a:cubicBezTo>
                  <a:cubicBezTo>
                    <a:pt x="221" y="7758"/>
                    <a:pt x="1" y="11938"/>
                    <a:pt x="1761" y="15457"/>
                  </a:cubicBezTo>
                  <a:cubicBezTo>
                    <a:pt x="2861" y="17437"/>
                    <a:pt x="4510" y="19087"/>
                    <a:pt x="6600" y="19967"/>
                  </a:cubicBezTo>
                  <a:cubicBezTo>
                    <a:pt x="7114" y="20260"/>
                    <a:pt x="7725" y="20407"/>
                    <a:pt x="8336" y="20407"/>
                  </a:cubicBezTo>
                  <a:cubicBezTo>
                    <a:pt x="8641" y="20407"/>
                    <a:pt x="8947" y="20370"/>
                    <a:pt x="9240" y="20297"/>
                  </a:cubicBezTo>
                  <a:cubicBezTo>
                    <a:pt x="10120" y="20077"/>
                    <a:pt x="11000" y="19527"/>
                    <a:pt x="11440" y="18647"/>
                  </a:cubicBezTo>
                  <a:cubicBezTo>
                    <a:pt x="12210" y="17217"/>
                    <a:pt x="11990" y="14687"/>
                    <a:pt x="10230" y="14027"/>
                  </a:cubicBezTo>
                  <a:lnTo>
                    <a:pt x="10120" y="13917"/>
                  </a:lnTo>
                  <a:cubicBezTo>
                    <a:pt x="9790" y="13807"/>
                    <a:pt x="9460" y="13697"/>
                    <a:pt x="9130" y="13477"/>
                  </a:cubicBezTo>
                  <a:lnTo>
                    <a:pt x="8800" y="13148"/>
                  </a:lnTo>
                  <a:cubicBezTo>
                    <a:pt x="8683" y="13069"/>
                    <a:pt x="8621" y="13033"/>
                    <a:pt x="8597" y="13024"/>
                  </a:cubicBezTo>
                  <a:lnTo>
                    <a:pt x="8597" y="13024"/>
                  </a:lnTo>
                  <a:cubicBezTo>
                    <a:pt x="8474" y="12913"/>
                    <a:pt x="8381" y="12795"/>
                    <a:pt x="8250" y="12598"/>
                  </a:cubicBezTo>
                  <a:lnTo>
                    <a:pt x="8213" y="12561"/>
                  </a:lnTo>
                  <a:lnTo>
                    <a:pt x="8140" y="12378"/>
                  </a:lnTo>
                  <a:cubicBezTo>
                    <a:pt x="7986" y="12224"/>
                    <a:pt x="7886" y="12070"/>
                    <a:pt x="7803" y="11879"/>
                  </a:cubicBezTo>
                  <a:lnTo>
                    <a:pt x="7803" y="11879"/>
                  </a:lnTo>
                  <a:cubicBezTo>
                    <a:pt x="7788" y="11811"/>
                    <a:pt x="7751" y="11722"/>
                    <a:pt x="7706" y="11624"/>
                  </a:cubicBezTo>
                  <a:lnTo>
                    <a:pt x="7706" y="11624"/>
                  </a:lnTo>
                  <a:cubicBezTo>
                    <a:pt x="7704" y="11619"/>
                    <a:pt x="7702" y="11613"/>
                    <a:pt x="7700" y="11608"/>
                  </a:cubicBezTo>
                  <a:cubicBezTo>
                    <a:pt x="7694" y="11595"/>
                    <a:pt x="7689" y="11587"/>
                    <a:pt x="7687" y="11583"/>
                  </a:cubicBezTo>
                  <a:lnTo>
                    <a:pt x="7687" y="11583"/>
                  </a:lnTo>
                  <a:cubicBezTo>
                    <a:pt x="7656" y="11520"/>
                    <a:pt x="7623" y="11454"/>
                    <a:pt x="7590" y="11388"/>
                  </a:cubicBezTo>
                  <a:cubicBezTo>
                    <a:pt x="7590" y="11352"/>
                    <a:pt x="7590" y="11294"/>
                    <a:pt x="7586" y="11220"/>
                  </a:cubicBezTo>
                  <a:lnTo>
                    <a:pt x="7586" y="11220"/>
                  </a:lnTo>
                  <a:cubicBezTo>
                    <a:pt x="7608" y="11350"/>
                    <a:pt x="7617" y="11402"/>
                    <a:pt x="7618" y="11402"/>
                  </a:cubicBezTo>
                  <a:cubicBezTo>
                    <a:pt x="7619" y="11402"/>
                    <a:pt x="7590" y="11175"/>
                    <a:pt x="7590" y="10948"/>
                  </a:cubicBezTo>
                  <a:cubicBezTo>
                    <a:pt x="7480" y="10618"/>
                    <a:pt x="7590" y="10618"/>
                    <a:pt x="7590" y="10508"/>
                  </a:cubicBezTo>
                  <a:lnTo>
                    <a:pt x="7590" y="9628"/>
                  </a:lnTo>
                  <a:cubicBezTo>
                    <a:pt x="7584" y="9699"/>
                    <a:pt x="7579" y="9762"/>
                    <a:pt x="7574" y="9820"/>
                  </a:cubicBezTo>
                  <a:lnTo>
                    <a:pt x="7574" y="9820"/>
                  </a:lnTo>
                  <a:cubicBezTo>
                    <a:pt x="7583" y="9673"/>
                    <a:pt x="7590" y="9519"/>
                    <a:pt x="7590" y="9408"/>
                  </a:cubicBezTo>
                  <a:cubicBezTo>
                    <a:pt x="7645" y="9298"/>
                    <a:pt x="7700" y="9160"/>
                    <a:pt x="7755" y="9023"/>
                  </a:cubicBezTo>
                  <a:lnTo>
                    <a:pt x="7755" y="9023"/>
                  </a:lnTo>
                  <a:cubicBezTo>
                    <a:pt x="7783" y="8995"/>
                    <a:pt x="7810" y="8968"/>
                    <a:pt x="7810" y="8968"/>
                  </a:cubicBezTo>
                  <a:lnTo>
                    <a:pt x="8030" y="8528"/>
                  </a:lnTo>
                  <a:cubicBezTo>
                    <a:pt x="8175" y="8310"/>
                    <a:pt x="8512" y="7901"/>
                    <a:pt x="8471" y="7901"/>
                  </a:cubicBezTo>
                  <a:cubicBezTo>
                    <a:pt x="8450" y="7901"/>
                    <a:pt x="8329" y="8009"/>
                    <a:pt x="8030" y="8308"/>
                  </a:cubicBezTo>
                  <a:cubicBezTo>
                    <a:pt x="8250" y="8088"/>
                    <a:pt x="8360" y="7868"/>
                    <a:pt x="8580" y="7648"/>
                  </a:cubicBezTo>
                  <a:lnTo>
                    <a:pt x="8630" y="7611"/>
                  </a:lnTo>
                  <a:lnTo>
                    <a:pt x="8630" y="7611"/>
                  </a:lnTo>
                  <a:cubicBezTo>
                    <a:pt x="8660" y="7604"/>
                    <a:pt x="8714" y="7581"/>
                    <a:pt x="8800" y="7538"/>
                  </a:cubicBezTo>
                  <a:cubicBezTo>
                    <a:pt x="9020" y="7318"/>
                    <a:pt x="9350" y="7208"/>
                    <a:pt x="9570" y="7098"/>
                  </a:cubicBezTo>
                  <a:cubicBezTo>
                    <a:pt x="9605" y="7074"/>
                    <a:pt x="9635" y="7054"/>
                    <a:pt x="9659" y="7036"/>
                  </a:cubicBezTo>
                  <a:lnTo>
                    <a:pt x="9659" y="7036"/>
                  </a:lnTo>
                  <a:lnTo>
                    <a:pt x="9900" y="6988"/>
                  </a:lnTo>
                  <a:lnTo>
                    <a:pt x="10450" y="6878"/>
                  </a:lnTo>
                  <a:lnTo>
                    <a:pt x="10670" y="6878"/>
                  </a:lnTo>
                  <a:cubicBezTo>
                    <a:pt x="10763" y="6841"/>
                    <a:pt x="10799" y="6816"/>
                    <a:pt x="10798" y="6801"/>
                  </a:cubicBezTo>
                  <a:lnTo>
                    <a:pt x="10798" y="6801"/>
                  </a:lnTo>
                  <a:cubicBezTo>
                    <a:pt x="10847" y="6797"/>
                    <a:pt x="10896" y="6796"/>
                    <a:pt x="10945" y="6796"/>
                  </a:cubicBezTo>
                  <a:cubicBezTo>
                    <a:pt x="11114" y="6796"/>
                    <a:pt x="11283" y="6817"/>
                    <a:pt x="11471" y="6859"/>
                  </a:cubicBezTo>
                  <a:lnTo>
                    <a:pt x="11471" y="6859"/>
                  </a:lnTo>
                  <a:cubicBezTo>
                    <a:pt x="11457" y="6865"/>
                    <a:pt x="11447" y="6871"/>
                    <a:pt x="11440" y="6878"/>
                  </a:cubicBezTo>
                  <a:cubicBezTo>
                    <a:pt x="11770" y="6878"/>
                    <a:pt x="11990" y="6878"/>
                    <a:pt x="12210" y="6988"/>
                  </a:cubicBezTo>
                  <a:cubicBezTo>
                    <a:pt x="12585" y="7089"/>
                    <a:pt x="12942" y="7136"/>
                    <a:pt x="13278" y="7136"/>
                  </a:cubicBezTo>
                  <a:cubicBezTo>
                    <a:pt x="16970" y="7136"/>
                    <a:pt x="18112" y="1498"/>
                    <a:pt x="14079" y="389"/>
                  </a:cubicBezTo>
                  <a:cubicBezTo>
                    <a:pt x="13072" y="137"/>
                    <a:pt x="12064" y="0"/>
                    <a:pt x="1105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2" name="Google Shape;2652;p44">
              <a:extLst>
                <a:ext uri="{FF2B5EF4-FFF2-40B4-BE49-F238E27FC236}">
                  <a16:creationId xmlns:a16="http://schemas.microsoft.com/office/drawing/2014/main" id="{52FCC6EE-5621-7A17-1802-A676440EE11D}"/>
                </a:ext>
              </a:extLst>
            </p:cNvPr>
            <p:cNvSpPr/>
            <p:nvPr/>
          </p:nvSpPr>
          <p:spPr>
            <a:xfrm>
              <a:off x="6892425" y="2527500"/>
              <a:ext cx="409725" cy="509625"/>
            </a:xfrm>
            <a:custGeom>
              <a:avLst/>
              <a:gdLst/>
              <a:ahLst/>
              <a:cxnLst/>
              <a:rect l="l" t="t" r="r" b="b"/>
              <a:pathLst>
                <a:path w="16389" h="20385" extrusionOk="0">
                  <a:moveTo>
                    <a:pt x="8121" y="7001"/>
                  </a:moveTo>
                  <a:lnTo>
                    <a:pt x="8121" y="7001"/>
                  </a:lnTo>
                  <a:cubicBezTo>
                    <a:pt x="7984" y="7096"/>
                    <a:pt x="7759" y="7260"/>
                    <a:pt x="7699" y="7260"/>
                  </a:cubicBezTo>
                  <a:cubicBezTo>
                    <a:pt x="7872" y="7174"/>
                    <a:pt x="7977" y="7087"/>
                    <a:pt x="8121" y="7001"/>
                  </a:cubicBezTo>
                  <a:close/>
                  <a:moveTo>
                    <a:pt x="7184" y="8074"/>
                  </a:moveTo>
                  <a:cubicBezTo>
                    <a:pt x="7165" y="8074"/>
                    <a:pt x="7039" y="8334"/>
                    <a:pt x="7039" y="8470"/>
                  </a:cubicBezTo>
                  <a:cubicBezTo>
                    <a:pt x="7166" y="8175"/>
                    <a:pt x="7195" y="8074"/>
                    <a:pt x="7184" y="8074"/>
                  </a:cubicBezTo>
                  <a:close/>
                  <a:moveTo>
                    <a:pt x="7039" y="8470"/>
                  </a:moveTo>
                  <a:lnTo>
                    <a:pt x="7039" y="8470"/>
                  </a:lnTo>
                  <a:cubicBezTo>
                    <a:pt x="7006" y="8536"/>
                    <a:pt x="6983" y="8612"/>
                    <a:pt x="6964" y="8695"/>
                  </a:cubicBezTo>
                  <a:lnTo>
                    <a:pt x="6964" y="8695"/>
                  </a:lnTo>
                  <a:cubicBezTo>
                    <a:pt x="6979" y="8650"/>
                    <a:pt x="7004" y="8577"/>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671" y="13146"/>
                  </a:moveTo>
                  <a:lnTo>
                    <a:pt x="8671" y="13146"/>
                  </a:lnTo>
                  <a:cubicBezTo>
                    <a:pt x="8676" y="13146"/>
                    <a:pt x="8813" y="13198"/>
                    <a:pt x="8954" y="13251"/>
                  </a:cubicBezTo>
                  <a:lnTo>
                    <a:pt x="8954" y="13251"/>
                  </a:lnTo>
                  <a:cubicBezTo>
                    <a:pt x="8902" y="13234"/>
                    <a:pt x="8851" y="13217"/>
                    <a:pt x="8799" y="13200"/>
                  </a:cubicBezTo>
                  <a:cubicBezTo>
                    <a:pt x="8704" y="13162"/>
                    <a:pt x="8668" y="13146"/>
                    <a:pt x="8671" y="13146"/>
                  </a:cubicBezTo>
                  <a:close/>
                  <a:moveTo>
                    <a:pt x="9642" y="13481"/>
                  </a:moveTo>
                  <a:cubicBezTo>
                    <a:pt x="9728" y="13481"/>
                    <a:pt x="9936" y="13493"/>
                    <a:pt x="10339" y="13529"/>
                  </a:cubicBezTo>
                  <a:lnTo>
                    <a:pt x="10009" y="13529"/>
                  </a:lnTo>
                  <a:cubicBezTo>
                    <a:pt x="9789" y="13529"/>
                    <a:pt x="9471" y="13481"/>
                    <a:pt x="9642" y="13481"/>
                  </a:cubicBezTo>
                  <a:close/>
                  <a:moveTo>
                    <a:pt x="7675" y="1"/>
                  </a:moveTo>
                  <a:cubicBezTo>
                    <a:pt x="7064" y="1"/>
                    <a:pt x="6453" y="148"/>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6" y="13350"/>
                    <a:pt x="11659" y="13419"/>
                  </a:cubicBezTo>
                  <a:lnTo>
                    <a:pt x="11109" y="13529"/>
                  </a:lnTo>
                  <a:lnTo>
                    <a:pt x="10339" y="13529"/>
                  </a:lnTo>
                  <a:lnTo>
                    <a:pt x="9789" y="13419"/>
                  </a:lnTo>
                  <a:cubicBezTo>
                    <a:pt x="9562" y="13419"/>
                    <a:pt x="9336" y="13368"/>
                    <a:pt x="9109" y="13299"/>
                  </a:cubicBezTo>
                  <a:lnTo>
                    <a:pt x="9109" y="13299"/>
                  </a:lnTo>
                  <a:lnTo>
                    <a:pt x="8689" y="13090"/>
                  </a:lnTo>
                  <a:lnTo>
                    <a:pt x="8359" y="12870"/>
                  </a:lnTo>
                  <a:lnTo>
                    <a:pt x="8139" y="12650"/>
                  </a:lnTo>
                  <a:cubicBezTo>
                    <a:pt x="8135" y="12648"/>
                    <a:pt x="8132" y="12646"/>
                    <a:pt x="8128" y="12644"/>
                  </a:cubicBezTo>
                  <a:lnTo>
                    <a:pt x="8128" y="12644"/>
                  </a:lnTo>
                  <a:cubicBezTo>
                    <a:pt x="7999" y="12525"/>
                    <a:pt x="7948" y="12499"/>
                    <a:pt x="7809" y="12430"/>
                  </a:cubicBezTo>
                  <a:lnTo>
                    <a:pt x="7738" y="12335"/>
                  </a:lnTo>
                  <a:lnTo>
                    <a:pt x="7738" y="12335"/>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lnTo>
                    <a:pt x="6929" y="9460"/>
                  </a:lnTo>
                  <a:lnTo>
                    <a:pt x="6929" y="9020"/>
                  </a:lnTo>
                  <a:cubicBezTo>
                    <a:pt x="6929" y="9020"/>
                    <a:pt x="6896" y="9254"/>
                    <a:pt x="6866" y="9427"/>
                  </a:cubicBezTo>
                  <a:lnTo>
                    <a:pt x="6866" y="9427"/>
                  </a:lnTo>
                  <a:cubicBezTo>
                    <a:pt x="6856" y="9403"/>
                    <a:pt x="6819" y="9414"/>
                    <a:pt x="6819" y="9350"/>
                  </a:cubicBezTo>
                  <a:cubicBezTo>
                    <a:pt x="6896" y="9119"/>
                    <a:pt x="6919" y="8888"/>
                    <a:pt x="6964" y="8695"/>
                  </a:cubicBezTo>
                  <a:lnTo>
                    <a:pt x="6964" y="8695"/>
                  </a:lnTo>
                  <a:cubicBezTo>
                    <a:pt x="6950" y="8738"/>
                    <a:pt x="6943" y="8756"/>
                    <a:pt x="6942" y="8756"/>
                  </a:cubicBezTo>
                  <a:cubicBezTo>
                    <a:pt x="6937" y="8756"/>
                    <a:pt x="7039" y="8400"/>
                    <a:pt x="7039" y="8250"/>
                  </a:cubicBezTo>
                  <a:cubicBezTo>
                    <a:pt x="7039" y="8140"/>
                    <a:pt x="7699" y="7590"/>
                    <a:pt x="7699" y="7370"/>
                  </a:cubicBezTo>
                  <a:lnTo>
                    <a:pt x="7699" y="7370"/>
                  </a:lnTo>
                  <a:lnTo>
                    <a:pt x="7919" y="7150"/>
                  </a:lnTo>
                  <a:lnTo>
                    <a:pt x="8139" y="7040"/>
                  </a:lnTo>
                  <a:cubicBezTo>
                    <a:pt x="8197" y="6982"/>
                    <a:pt x="8225" y="6951"/>
                    <a:pt x="8230" y="6940"/>
                  </a:cubicBezTo>
                  <a:lnTo>
                    <a:pt x="8230" y="6940"/>
                  </a:lnTo>
                  <a:cubicBezTo>
                    <a:pt x="8236" y="6937"/>
                    <a:pt x="8243" y="6933"/>
                    <a:pt x="8249" y="6930"/>
                  </a:cubicBezTo>
                  <a:cubicBezTo>
                    <a:pt x="8579" y="6710"/>
                    <a:pt x="9019" y="6490"/>
                    <a:pt x="9349" y="6380"/>
                  </a:cubicBezTo>
                  <a:cubicBezTo>
                    <a:pt x="10119" y="5940"/>
                    <a:pt x="10779" y="5170"/>
                    <a:pt x="10999" y="4290"/>
                  </a:cubicBezTo>
                  <a:cubicBezTo>
                    <a:pt x="11439" y="2531"/>
                    <a:pt x="10449" y="551"/>
                    <a:pt x="8579" y="111"/>
                  </a:cubicBezTo>
                  <a:cubicBezTo>
                    <a:pt x="8286" y="38"/>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3" name="Google Shape;2653;p44">
              <a:extLst>
                <a:ext uri="{FF2B5EF4-FFF2-40B4-BE49-F238E27FC236}">
                  <a16:creationId xmlns:a16="http://schemas.microsoft.com/office/drawing/2014/main" id="{03DC2159-9D80-4202-5371-95C16955F709}"/>
                </a:ext>
              </a:extLst>
            </p:cNvPr>
            <p:cNvSpPr/>
            <p:nvPr/>
          </p:nvSpPr>
          <p:spPr>
            <a:xfrm>
              <a:off x="6551450" y="3013325"/>
              <a:ext cx="409725" cy="509600"/>
            </a:xfrm>
            <a:custGeom>
              <a:avLst/>
              <a:gdLst/>
              <a:ahLst/>
              <a:cxnLst/>
              <a:rect l="l" t="t" r="r" b="b"/>
              <a:pathLst>
                <a:path w="16389" h="20384" extrusionOk="0">
                  <a:moveTo>
                    <a:pt x="8827" y="8202"/>
                  </a:moveTo>
                  <a:lnTo>
                    <a:pt x="8910" y="8285"/>
                  </a:lnTo>
                  <a:cubicBezTo>
                    <a:pt x="8949" y="8344"/>
                    <a:pt x="8964" y="8368"/>
                    <a:pt x="8961" y="8368"/>
                  </a:cubicBezTo>
                  <a:cubicBezTo>
                    <a:pt x="8957" y="8368"/>
                    <a:pt x="8898" y="8291"/>
                    <a:pt x="8827" y="8202"/>
                  </a:cubicBezTo>
                  <a:close/>
                  <a:moveTo>
                    <a:pt x="9556" y="10244"/>
                  </a:moveTo>
                  <a:cubicBezTo>
                    <a:pt x="9563" y="10321"/>
                    <a:pt x="9569" y="10375"/>
                    <a:pt x="9569" y="10375"/>
                  </a:cubicBezTo>
                  <a:cubicBezTo>
                    <a:pt x="9569" y="10326"/>
                    <a:pt x="9564" y="10283"/>
                    <a:pt x="9556" y="10244"/>
                  </a:cubicBezTo>
                  <a:close/>
                  <a:moveTo>
                    <a:pt x="9675" y="10775"/>
                  </a:moveTo>
                  <a:cubicBezTo>
                    <a:pt x="9678" y="10775"/>
                    <a:pt x="9679" y="10787"/>
                    <a:pt x="9679" y="10815"/>
                  </a:cubicBezTo>
                  <a:cubicBezTo>
                    <a:pt x="9679" y="10815"/>
                    <a:pt x="9679" y="10925"/>
                    <a:pt x="9679" y="11035"/>
                  </a:cubicBezTo>
                  <a:cubicBezTo>
                    <a:pt x="9643" y="11144"/>
                    <a:pt x="9607" y="11253"/>
                    <a:pt x="9570" y="11358"/>
                  </a:cubicBezTo>
                  <a:lnTo>
                    <a:pt x="9570" y="11358"/>
                  </a:lnTo>
                  <a:cubicBezTo>
                    <a:pt x="9580" y="11291"/>
                    <a:pt x="9655" y="10775"/>
                    <a:pt x="9675" y="10775"/>
                  </a:cubicBezTo>
                  <a:close/>
                  <a:moveTo>
                    <a:pt x="8689" y="13015"/>
                  </a:moveTo>
                  <a:lnTo>
                    <a:pt x="8470" y="13234"/>
                  </a:lnTo>
                  <a:lnTo>
                    <a:pt x="8360" y="13344"/>
                  </a:lnTo>
                  <a:cubicBezTo>
                    <a:pt x="8260" y="13419"/>
                    <a:pt x="8217" y="13449"/>
                    <a:pt x="8211" y="13449"/>
                  </a:cubicBezTo>
                  <a:cubicBezTo>
                    <a:pt x="8190" y="13449"/>
                    <a:pt x="8604" y="13100"/>
                    <a:pt x="8689" y="13015"/>
                  </a:cubicBezTo>
                  <a:close/>
                  <a:moveTo>
                    <a:pt x="5786" y="0"/>
                  </a:moveTo>
                  <a:cubicBezTo>
                    <a:pt x="4810" y="0"/>
                    <a:pt x="3828" y="124"/>
                    <a:pt x="2860" y="366"/>
                  </a:cubicBezTo>
                  <a:cubicBezTo>
                    <a:pt x="990" y="806"/>
                    <a:pt x="0" y="2786"/>
                    <a:pt x="440" y="4545"/>
                  </a:cubicBezTo>
                  <a:cubicBezTo>
                    <a:pt x="908" y="6043"/>
                    <a:pt x="2332" y="7062"/>
                    <a:pt x="3830" y="7062"/>
                  </a:cubicBezTo>
                  <a:cubicBezTo>
                    <a:pt x="4092" y="7062"/>
                    <a:pt x="4357" y="7031"/>
                    <a:pt x="4620" y="6965"/>
                  </a:cubicBezTo>
                  <a:lnTo>
                    <a:pt x="5280" y="6855"/>
                  </a:lnTo>
                  <a:lnTo>
                    <a:pt x="6270" y="6855"/>
                  </a:lnTo>
                  <a:cubicBezTo>
                    <a:pt x="6563" y="6855"/>
                    <a:pt x="6905" y="6904"/>
                    <a:pt x="6742" y="6904"/>
                  </a:cubicBezTo>
                  <a:cubicBezTo>
                    <a:pt x="6661" y="6904"/>
                    <a:pt x="6453" y="6892"/>
                    <a:pt x="6050" y="6855"/>
                  </a:cubicBezTo>
                  <a:lnTo>
                    <a:pt x="6050" y="6855"/>
                  </a:lnTo>
                  <a:lnTo>
                    <a:pt x="6600" y="6965"/>
                  </a:lnTo>
                  <a:cubicBezTo>
                    <a:pt x="6827" y="6965"/>
                    <a:pt x="7053" y="7017"/>
                    <a:pt x="7280" y="7085"/>
                  </a:cubicBezTo>
                  <a:lnTo>
                    <a:pt x="7280" y="7085"/>
                  </a:lnTo>
                  <a:lnTo>
                    <a:pt x="7700" y="7295"/>
                  </a:lnTo>
                  <a:lnTo>
                    <a:pt x="8030" y="7515"/>
                  </a:lnTo>
                  <a:lnTo>
                    <a:pt x="8138" y="7569"/>
                  </a:lnTo>
                  <a:lnTo>
                    <a:pt x="8138" y="7569"/>
                  </a:lnTo>
                  <a:cubicBezTo>
                    <a:pt x="8369" y="7744"/>
                    <a:pt x="8404" y="7779"/>
                    <a:pt x="8580" y="7955"/>
                  </a:cubicBezTo>
                  <a:lnTo>
                    <a:pt x="8580" y="7955"/>
                  </a:lnTo>
                  <a:lnTo>
                    <a:pt x="8580" y="7955"/>
                  </a:lnTo>
                  <a:cubicBezTo>
                    <a:pt x="8581" y="7956"/>
                    <a:pt x="8690" y="8066"/>
                    <a:pt x="8690" y="8175"/>
                  </a:cubicBezTo>
                  <a:cubicBezTo>
                    <a:pt x="8690" y="8175"/>
                    <a:pt x="9020" y="8615"/>
                    <a:pt x="9130" y="8835"/>
                  </a:cubicBezTo>
                  <a:cubicBezTo>
                    <a:pt x="9208" y="8992"/>
                    <a:pt x="9231" y="9094"/>
                    <a:pt x="9277" y="9179"/>
                  </a:cubicBezTo>
                  <a:lnTo>
                    <a:pt x="9277" y="9179"/>
                  </a:lnTo>
                  <a:cubicBezTo>
                    <a:pt x="9351" y="9444"/>
                    <a:pt x="9364" y="9648"/>
                    <a:pt x="9460" y="9935"/>
                  </a:cubicBezTo>
                  <a:cubicBezTo>
                    <a:pt x="9460" y="10020"/>
                    <a:pt x="9526" y="10106"/>
                    <a:pt x="9556" y="10244"/>
                  </a:cubicBezTo>
                  <a:lnTo>
                    <a:pt x="9556" y="10244"/>
                  </a:lnTo>
                  <a:cubicBezTo>
                    <a:pt x="9536" y="10050"/>
                    <a:pt x="9505" y="9712"/>
                    <a:pt x="9529" y="9712"/>
                  </a:cubicBezTo>
                  <a:lnTo>
                    <a:pt x="9529" y="9712"/>
                  </a:lnTo>
                  <a:cubicBezTo>
                    <a:pt x="9537" y="9712"/>
                    <a:pt x="9550" y="9745"/>
                    <a:pt x="9569" y="9825"/>
                  </a:cubicBezTo>
                  <a:lnTo>
                    <a:pt x="9569" y="10045"/>
                  </a:lnTo>
                  <a:cubicBezTo>
                    <a:pt x="9569" y="10265"/>
                    <a:pt x="9569" y="10595"/>
                    <a:pt x="9569" y="10925"/>
                  </a:cubicBezTo>
                  <a:cubicBezTo>
                    <a:pt x="9569" y="11033"/>
                    <a:pt x="9569" y="11249"/>
                    <a:pt x="9569" y="11361"/>
                  </a:cubicBezTo>
                  <a:lnTo>
                    <a:pt x="9569" y="11361"/>
                  </a:lnTo>
                  <a:cubicBezTo>
                    <a:pt x="9496" y="11572"/>
                    <a:pt x="9423" y="11768"/>
                    <a:pt x="9350" y="11915"/>
                  </a:cubicBezTo>
                  <a:cubicBezTo>
                    <a:pt x="9457" y="11700"/>
                    <a:pt x="9494" y="11625"/>
                    <a:pt x="9496" y="11625"/>
                  </a:cubicBezTo>
                  <a:lnTo>
                    <a:pt x="9496" y="11625"/>
                  </a:lnTo>
                  <a:cubicBezTo>
                    <a:pt x="9500" y="11625"/>
                    <a:pt x="9350" y="11950"/>
                    <a:pt x="9350" y="12025"/>
                  </a:cubicBezTo>
                  <a:cubicBezTo>
                    <a:pt x="9345" y="12029"/>
                    <a:pt x="9339" y="12035"/>
                    <a:pt x="9333" y="12041"/>
                  </a:cubicBezTo>
                  <a:lnTo>
                    <a:pt x="9333" y="12041"/>
                  </a:lnTo>
                  <a:cubicBezTo>
                    <a:pt x="9343" y="11997"/>
                    <a:pt x="9350" y="11953"/>
                    <a:pt x="9350" y="11915"/>
                  </a:cubicBezTo>
                  <a:lnTo>
                    <a:pt x="9350" y="11915"/>
                  </a:lnTo>
                  <a:cubicBezTo>
                    <a:pt x="9327" y="11982"/>
                    <a:pt x="9309" y="12038"/>
                    <a:pt x="9295" y="12083"/>
                  </a:cubicBezTo>
                  <a:lnTo>
                    <a:pt x="9295" y="12083"/>
                  </a:lnTo>
                  <a:cubicBezTo>
                    <a:pt x="9310" y="12067"/>
                    <a:pt x="9323" y="12053"/>
                    <a:pt x="9333" y="12041"/>
                  </a:cubicBezTo>
                  <a:lnTo>
                    <a:pt x="9333" y="12041"/>
                  </a:lnTo>
                  <a:cubicBezTo>
                    <a:pt x="9309" y="12153"/>
                    <a:pt x="9264" y="12263"/>
                    <a:pt x="9254" y="12263"/>
                  </a:cubicBezTo>
                  <a:cubicBezTo>
                    <a:pt x="9247" y="12263"/>
                    <a:pt x="9255" y="12214"/>
                    <a:pt x="9295" y="12083"/>
                  </a:cubicBezTo>
                  <a:lnTo>
                    <a:pt x="9295" y="12083"/>
                  </a:lnTo>
                  <a:cubicBezTo>
                    <a:pt x="9145" y="12255"/>
                    <a:pt x="8812" y="12679"/>
                    <a:pt x="8787" y="12917"/>
                  </a:cubicBezTo>
                  <a:lnTo>
                    <a:pt x="8787" y="12917"/>
                  </a:lnTo>
                  <a:lnTo>
                    <a:pt x="8690" y="13014"/>
                  </a:lnTo>
                  <a:lnTo>
                    <a:pt x="8690" y="13014"/>
                  </a:lnTo>
                  <a:cubicBezTo>
                    <a:pt x="8470" y="13124"/>
                    <a:pt x="8360" y="13344"/>
                    <a:pt x="8140" y="13344"/>
                  </a:cubicBezTo>
                  <a:cubicBezTo>
                    <a:pt x="7810" y="13564"/>
                    <a:pt x="7370" y="13784"/>
                    <a:pt x="7040" y="14004"/>
                  </a:cubicBezTo>
                  <a:cubicBezTo>
                    <a:pt x="6270" y="14444"/>
                    <a:pt x="5610" y="15214"/>
                    <a:pt x="5390" y="16094"/>
                  </a:cubicBezTo>
                  <a:cubicBezTo>
                    <a:pt x="5170" y="16974"/>
                    <a:pt x="5280" y="17854"/>
                    <a:pt x="5720" y="18734"/>
                  </a:cubicBezTo>
                  <a:cubicBezTo>
                    <a:pt x="6270" y="19504"/>
                    <a:pt x="6930" y="20054"/>
                    <a:pt x="7810" y="20274"/>
                  </a:cubicBezTo>
                  <a:cubicBezTo>
                    <a:pt x="8103" y="20347"/>
                    <a:pt x="8409" y="20384"/>
                    <a:pt x="8714" y="20384"/>
                  </a:cubicBezTo>
                  <a:cubicBezTo>
                    <a:pt x="9325" y="20384"/>
                    <a:pt x="9936" y="20237"/>
                    <a:pt x="10449" y="19944"/>
                  </a:cubicBezTo>
                  <a:lnTo>
                    <a:pt x="10339" y="19944"/>
                  </a:lnTo>
                  <a:cubicBezTo>
                    <a:pt x="14079" y="18184"/>
                    <a:pt x="16389" y="14554"/>
                    <a:pt x="16389" y="10485"/>
                  </a:cubicBezTo>
                  <a:cubicBezTo>
                    <a:pt x="16389" y="6525"/>
                    <a:pt x="14189" y="2896"/>
                    <a:pt x="10669" y="1136"/>
                  </a:cubicBezTo>
                  <a:cubicBezTo>
                    <a:pt x="9137" y="369"/>
                    <a:pt x="7472" y="0"/>
                    <a:pt x="578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4" name="Google Shape;2654;p44">
              <a:extLst>
                <a:ext uri="{FF2B5EF4-FFF2-40B4-BE49-F238E27FC236}">
                  <a16:creationId xmlns:a16="http://schemas.microsoft.com/office/drawing/2014/main" id="{7A973990-3F16-2C04-FBF0-70A915E3915B}"/>
                </a:ext>
              </a:extLst>
            </p:cNvPr>
            <p:cNvSpPr/>
            <p:nvPr/>
          </p:nvSpPr>
          <p:spPr>
            <a:xfrm>
              <a:off x="5859450" y="3011450"/>
              <a:ext cx="452800" cy="510200"/>
            </a:xfrm>
            <a:custGeom>
              <a:avLst/>
              <a:gdLst/>
              <a:ahLst/>
              <a:cxnLst/>
              <a:rect l="l" t="t" r="r" b="b"/>
              <a:pathLst>
                <a:path w="18112" h="20408" extrusionOk="0">
                  <a:moveTo>
                    <a:pt x="10240" y="8204"/>
                  </a:moveTo>
                  <a:cubicBezTo>
                    <a:pt x="10240" y="8204"/>
                    <a:pt x="10257" y="8248"/>
                    <a:pt x="10302" y="8360"/>
                  </a:cubicBezTo>
                  <a:cubicBezTo>
                    <a:pt x="10302" y="8362"/>
                    <a:pt x="10302" y="8364"/>
                    <a:pt x="10302" y="8366"/>
                  </a:cubicBezTo>
                  <a:lnTo>
                    <a:pt x="10302" y="8366"/>
                  </a:lnTo>
                  <a:cubicBezTo>
                    <a:pt x="10268" y="8276"/>
                    <a:pt x="10240" y="8204"/>
                    <a:pt x="10240" y="8204"/>
                  </a:cubicBezTo>
                  <a:close/>
                  <a:moveTo>
                    <a:pt x="10462" y="9037"/>
                  </a:moveTo>
                  <a:cubicBezTo>
                    <a:pt x="10469" y="9087"/>
                    <a:pt x="10489" y="9172"/>
                    <a:pt x="10524" y="9302"/>
                  </a:cubicBezTo>
                  <a:lnTo>
                    <a:pt x="10524" y="9302"/>
                  </a:lnTo>
                  <a:cubicBezTo>
                    <a:pt x="10506" y="9211"/>
                    <a:pt x="10488" y="9120"/>
                    <a:pt x="10462" y="9037"/>
                  </a:cubicBezTo>
                  <a:close/>
                  <a:moveTo>
                    <a:pt x="10524" y="9302"/>
                  </a:moveTo>
                  <a:cubicBezTo>
                    <a:pt x="10551" y="9437"/>
                    <a:pt x="10578" y="9572"/>
                    <a:pt x="10632" y="9680"/>
                  </a:cubicBezTo>
                  <a:cubicBezTo>
                    <a:pt x="10586" y="9525"/>
                    <a:pt x="10550" y="9401"/>
                    <a:pt x="10524" y="9302"/>
                  </a:cubicBezTo>
                  <a:close/>
                  <a:moveTo>
                    <a:pt x="10412" y="11311"/>
                  </a:moveTo>
                  <a:lnTo>
                    <a:pt x="10412" y="11440"/>
                  </a:lnTo>
                  <a:cubicBezTo>
                    <a:pt x="10373" y="11479"/>
                    <a:pt x="10333" y="11519"/>
                    <a:pt x="10293" y="11564"/>
                  </a:cubicBezTo>
                  <a:lnTo>
                    <a:pt x="10293" y="11564"/>
                  </a:lnTo>
                  <a:cubicBezTo>
                    <a:pt x="10333" y="11481"/>
                    <a:pt x="10378" y="11388"/>
                    <a:pt x="10412" y="11311"/>
                  </a:cubicBezTo>
                  <a:close/>
                  <a:moveTo>
                    <a:pt x="9880" y="12220"/>
                  </a:moveTo>
                  <a:cubicBezTo>
                    <a:pt x="9717" y="12406"/>
                    <a:pt x="9662" y="12477"/>
                    <a:pt x="9666" y="12477"/>
                  </a:cubicBezTo>
                  <a:cubicBezTo>
                    <a:pt x="9671" y="12477"/>
                    <a:pt x="9775" y="12360"/>
                    <a:pt x="9880" y="12220"/>
                  </a:cubicBezTo>
                  <a:close/>
                  <a:moveTo>
                    <a:pt x="9568" y="12744"/>
                  </a:moveTo>
                  <a:cubicBezTo>
                    <a:pt x="9575" y="12744"/>
                    <a:pt x="9537" y="12778"/>
                    <a:pt x="9422" y="12869"/>
                  </a:cubicBezTo>
                  <a:cubicBezTo>
                    <a:pt x="9385" y="12882"/>
                    <a:pt x="9349" y="12896"/>
                    <a:pt x="9314" y="12911"/>
                  </a:cubicBezTo>
                  <a:lnTo>
                    <a:pt x="9314" y="12911"/>
                  </a:lnTo>
                  <a:cubicBezTo>
                    <a:pt x="9431" y="12829"/>
                    <a:pt x="9556" y="12744"/>
                    <a:pt x="9568" y="12744"/>
                  </a:cubicBezTo>
                  <a:close/>
                  <a:moveTo>
                    <a:pt x="8891" y="13256"/>
                  </a:moveTo>
                  <a:cubicBezTo>
                    <a:pt x="8895" y="13256"/>
                    <a:pt x="8859" y="13271"/>
                    <a:pt x="8762" y="13309"/>
                  </a:cubicBezTo>
                  <a:cubicBezTo>
                    <a:pt x="8751" y="13309"/>
                    <a:pt x="8741" y="13310"/>
                    <a:pt x="8730" y="13310"/>
                  </a:cubicBezTo>
                  <a:lnTo>
                    <a:pt x="8730" y="13310"/>
                  </a:lnTo>
                  <a:cubicBezTo>
                    <a:pt x="8817" y="13280"/>
                    <a:pt x="8886" y="13256"/>
                    <a:pt x="8891" y="13256"/>
                  </a:cubicBezTo>
                  <a:close/>
                  <a:moveTo>
                    <a:pt x="9777" y="1"/>
                  </a:moveTo>
                  <a:cubicBezTo>
                    <a:pt x="9471" y="1"/>
                    <a:pt x="9166" y="38"/>
                    <a:pt x="8872" y="111"/>
                  </a:cubicBezTo>
                  <a:cubicBezTo>
                    <a:pt x="7993" y="331"/>
                    <a:pt x="7333" y="991"/>
                    <a:pt x="6893" y="1761"/>
                  </a:cubicBezTo>
                  <a:cubicBezTo>
                    <a:pt x="6013" y="3191"/>
                    <a:pt x="6343" y="5610"/>
                    <a:pt x="8103" y="6380"/>
                  </a:cubicBezTo>
                  <a:lnTo>
                    <a:pt x="7993" y="6380"/>
                  </a:lnTo>
                  <a:cubicBezTo>
                    <a:pt x="8323" y="6490"/>
                    <a:pt x="8652" y="6710"/>
                    <a:pt x="8982" y="6930"/>
                  </a:cubicBezTo>
                  <a:lnTo>
                    <a:pt x="9312" y="7150"/>
                  </a:lnTo>
                  <a:lnTo>
                    <a:pt x="9312" y="7150"/>
                  </a:lnTo>
                  <a:cubicBezTo>
                    <a:pt x="9560" y="7398"/>
                    <a:pt x="9669" y="7506"/>
                    <a:pt x="9862" y="7700"/>
                  </a:cubicBezTo>
                  <a:lnTo>
                    <a:pt x="9972" y="7920"/>
                  </a:lnTo>
                  <a:cubicBezTo>
                    <a:pt x="10128" y="8075"/>
                    <a:pt x="10228" y="8285"/>
                    <a:pt x="10312" y="8472"/>
                  </a:cubicBezTo>
                  <a:lnTo>
                    <a:pt x="10312" y="8472"/>
                  </a:lnTo>
                  <a:cubicBezTo>
                    <a:pt x="10339" y="8625"/>
                    <a:pt x="10412" y="8731"/>
                    <a:pt x="10412" y="8910"/>
                  </a:cubicBezTo>
                  <a:cubicBezTo>
                    <a:pt x="10432" y="8949"/>
                    <a:pt x="10448" y="8992"/>
                    <a:pt x="10462" y="9037"/>
                  </a:cubicBezTo>
                  <a:lnTo>
                    <a:pt x="10462" y="9037"/>
                  </a:lnTo>
                  <a:cubicBezTo>
                    <a:pt x="10456" y="8995"/>
                    <a:pt x="10457" y="8978"/>
                    <a:pt x="10464" y="8978"/>
                  </a:cubicBezTo>
                  <a:lnTo>
                    <a:pt x="10464" y="8978"/>
                  </a:lnTo>
                  <a:cubicBezTo>
                    <a:pt x="10489" y="8978"/>
                    <a:pt x="10575" y="9179"/>
                    <a:pt x="10632" y="9350"/>
                  </a:cubicBezTo>
                  <a:cubicBezTo>
                    <a:pt x="10742" y="9790"/>
                    <a:pt x="10632" y="9680"/>
                    <a:pt x="10632" y="9900"/>
                  </a:cubicBezTo>
                  <a:lnTo>
                    <a:pt x="10632" y="10346"/>
                  </a:lnTo>
                  <a:lnTo>
                    <a:pt x="10632" y="10346"/>
                  </a:lnTo>
                  <a:cubicBezTo>
                    <a:pt x="10603" y="10530"/>
                    <a:pt x="10563" y="10769"/>
                    <a:pt x="10522" y="10890"/>
                  </a:cubicBezTo>
                  <a:cubicBezTo>
                    <a:pt x="10429" y="11168"/>
                    <a:pt x="10336" y="11369"/>
                    <a:pt x="10244" y="11623"/>
                  </a:cubicBezTo>
                  <a:lnTo>
                    <a:pt x="10244" y="11623"/>
                  </a:lnTo>
                  <a:cubicBezTo>
                    <a:pt x="10190" y="11691"/>
                    <a:pt x="10136" y="11772"/>
                    <a:pt x="10082" y="11880"/>
                  </a:cubicBezTo>
                  <a:cubicBezTo>
                    <a:pt x="10051" y="11974"/>
                    <a:pt x="9965" y="12105"/>
                    <a:pt x="9880" y="12220"/>
                  </a:cubicBezTo>
                  <a:lnTo>
                    <a:pt x="9880" y="12220"/>
                  </a:lnTo>
                  <a:cubicBezTo>
                    <a:pt x="9935" y="12157"/>
                    <a:pt x="10001" y="12081"/>
                    <a:pt x="10082" y="11990"/>
                  </a:cubicBezTo>
                  <a:lnTo>
                    <a:pt x="10082" y="11990"/>
                  </a:lnTo>
                  <a:cubicBezTo>
                    <a:pt x="9972" y="12210"/>
                    <a:pt x="9752" y="12430"/>
                    <a:pt x="9532" y="12650"/>
                  </a:cubicBezTo>
                  <a:lnTo>
                    <a:pt x="9234" y="12948"/>
                  </a:lnTo>
                  <a:lnTo>
                    <a:pt x="9234" y="12948"/>
                  </a:lnTo>
                  <a:cubicBezTo>
                    <a:pt x="8999" y="13064"/>
                    <a:pt x="8806" y="13222"/>
                    <a:pt x="8543" y="13309"/>
                  </a:cubicBezTo>
                  <a:cubicBezTo>
                    <a:pt x="8457"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5" y="13622"/>
                    <a:pt x="7915" y="13608"/>
                    <a:pt x="7937" y="13608"/>
                  </a:cubicBezTo>
                  <a:cubicBezTo>
                    <a:pt x="7953" y="13608"/>
                    <a:pt x="7912" y="13616"/>
                    <a:pt x="7773" y="13639"/>
                  </a:cubicBezTo>
                  <a:lnTo>
                    <a:pt x="7663" y="13639"/>
                  </a:lnTo>
                  <a:cubicBezTo>
                    <a:pt x="7664" y="13639"/>
                    <a:pt x="7665" y="13638"/>
                    <a:pt x="7667" y="13637"/>
                  </a:cubicBezTo>
                  <a:lnTo>
                    <a:pt x="7667" y="13637"/>
                  </a:lnTo>
                  <a:cubicBezTo>
                    <a:pt x="7661" y="13638"/>
                    <a:pt x="7655" y="13639"/>
                    <a:pt x="7649" y="13639"/>
                  </a:cubicBezTo>
                  <a:lnTo>
                    <a:pt x="6673" y="13639"/>
                  </a:lnTo>
                  <a:cubicBezTo>
                    <a:pt x="6673" y="13529"/>
                    <a:pt x="6013" y="13419"/>
                    <a:pt x="5903" y="13419"/>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802" y="15949"/>
                  </a:cubicBezTo>
                  <a:cubicBezTo>
                    <a:pt x="17892" y="12650"/>
                    <a:pt x="18111" y="8470"/>
                    <a:pt x="16352" y="4950"/>
                  </a:cubicBezTo>
                  <a:cubicBezTo>
                    <a:pt x="15362" y="2971"/>
                    <a:pt x="13602" y="1431"/>
                    <a:pt x="11512" y="441"/>
                  </a:cubicBezTo>
                  <a:cubicBezTo>
                    <a:pt x="10999" y="148"/>
                    <a:pt x="10388" y="1"/>
                    <a:pt x="9777"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5" name="Google Shape;2655;p44">
              <a:extLst>
                <a:ext uri="{FF2B5EF4-FFF2-40B4-BE49-F238E27FC236}">
                  <a16:creationId xmlns:a16="http://schemas.microsoft.com/office/drawing/2014/main" id="{AE98991A-F28E-4F8E-05F3-FF312265008D}"/>
                </a:ext>
              </a:extLst>
            </p:cNvPr>
            <p:cNvSpPr/>
            <p:nvPr/>
          </p:nvSpPr>
          <p:spPr>
            <a:xfrm>
              <a:off x="5220600" y="3013325"/>
              <a:ext cx="409725" cy="509600"/>
            </a:xfrm>
            <a:custGeom>
              <a:avLst/>
              <a:gdLst/>
              <a:ahLst/>
              <a:cxnLst/>
              <a:rect l="l" t="t" r="r" b="b"/>
              <a:pathLst>
                <a:path w="16389" h="20384" extrusionOk="0">
                  <a:moveTo>
                    <a:pt x="8100" y="7495"/>
                  </a:moveTo>
                  <a:lnTo>
                    <a:pt x="8139" y="7515"/>
                  </a:lnTo>
                  <a:lnTo>
                    <a:pt x="8187" y="7563"/>
                  </a:lnTo>
                  <a:lnTo>
                    <a:pt x="8187" y="7563"/>
                  </a:lnTo>
                  <a:cubicBezTo>
                    <a:pt x="8159" y="7541"/>
                    <a:pt x="8129" y="7518"/>
                    <a:pt x="8100" y="7495"/>
                  </a:cubicBezTo>
                  <a:close/>
                  <a:moveTo>
                    <a:pt x="8827" y="8202"/>
                  </a:moveTo>
                  <a:lnTo>
                    <a:pt x="8909" y="8285"/>
                  </a:lnTo>
                  <a:cubicBezTo>
                    <a:pt x="8948" y="8344"/>
                    <a:pt x="8963" y="8368"/>
                    <a:pt x="8961" y="8368"/>
                  </a:cubicBezTo>
                  <a:cubicBezTo>
                    <a:pt x="8957" y="8368"/>
                    <a:pt x="8897" y="8291"/>
                    <a:pt x="8827" y="8202"/>
                  </a:cubicBezTo>
                  <a:close/>
                  <a:moveTo>
                    <a:pt x="9555" y="10244"/>
                  </a:moveTo>
                  <a:cubicBezTo>
                    <a:pt x="9563" y="10321"/>
                    <a:pt x="9569" y="10375"/>
                    <a:pt x="9569" y="10375"/>
                  </a:cubicBezTo>
                  <a:cubicBezTo>
                    <a:pt x="9569" y="10326"/>
                    <a:pt x="9564" y="10283"/>
                    <a:pt x="9555" y="10244"/>
                  </a:cubicBezTo>
                  <a:close/>
                  <a:moveTo>
                    <a:pt x="9459" y="11915"/>
                  </a:moveTo>
                  <a:cubicBezTo>
                    <a:pt x="9459" y="12048"/>
                    <a:pt x="9337" y="12263"/>
                    <a:pt x="9316" y="12263"/>
                  </a:cubicBezTo>
                  <a:cubicBezTo>
                    <a:pt x="9302" y="12263"/>
                    <a:pt x="9330" y="12174"/>
                    <a:pt x="9459" y="11915"/>
                  </a:cubicBezTo>
                  <a:close/>
                  <a:moveTo>
                    <a:pt x="5786" y="0"/>
                  </a:moveTo>
                  <a:cubicBezTo>
                    <a:pt x="4810" y="0"/>
                    <a:pt x="3828" y="124"/>
                    <a:pt x="2860" y="366"/>
                  </a:cubicBezTo>
                  <a:cubicBezTo>
                    <a:pt x="990" y="806"/>
                    <a:pt x="0" y="2786"/>
                    <a:pt x="440" y="4545"/>
                  </a:cubicBezTo>
                  <a:cubicBezTo>
                    <a:pt x="908" y="6043"/>
                    <a:pt x="2331" y="7062"/>
                    <a:pt x="3897" y="7062"/>
                  </a:cubicBezTo>
                  <a:cubicBezTo>
                    <a:pt x="4172" y="7062"/>
                    <a:pt x="4451" y="7031"/>
                    <a:pt x="4730" y="6965"/>
                  </a:cubicBezTo>
                  <a:lnTo>
                    <a:pt x="5280" y="6855"/>
                  </a:lnTo>
                  <a:lnTo>
                    <a:pt x="6379" y="6855"/>
                  </a:lnTo>
                  <a:cubicBezTo>
                    <a:pt x="6599" y="6855"/>
                    <a:pt x="6917" y="6904"/>
                    <a:pt x="6779" y="6904"/>
                  </a:cubicBezTo>
                  <a:cubicBezTo>
                    <a:pt x="6709" y="6904"/>
                    <a:pt x="6526" y="6892"/>
                    <a:pt x="6159" y="6855"/>
                  </a:cubicBezTo>
                  <a:lnTo>
                    <a:pt x="6159" y="6855"/>
                  </a:lnTo>
                  <a:lnTo>
                    <a:pt x="6599" y="6965"/>
                  </a:lnTo>
                  <a:cubicBezTo>
                    <a:pt x="6826" y="6965"/>
                    <a:pt x="7053" y="7017"/>
                    <a:pt x="7280" y="7085"/>
                  </a:cubicBezTo>
                  <a:lnTo>
                    <a:pt x="7280" y="7085"/>
                  </a:lnTo>
                  <a:lnTo>
                    <a:pt x="7699" y="7295"/>
                  </a:lnTo>
                  <a:lnTo>
                    <a:pt x="7919" y="7405"/>
                  </a:lnTo>
                  <a:lnTo>
                    <a:pt x="7919" y="7405"/>
                  </a:lnTo>
                  <a:cubicBezTo>
                    <a:pt x="8359" y="7735"/>
                    <a:pt x="8359" y="7735"/>
                    <a:pt x="8579" y="7955"/>
                  </a:cubicBezTo>
                  <a:lnTo>
                    <a:pt x="8579" y="7955"/>
                  </a:lnTo>
                  <a:lnTo>
                    <a:pt x="8579" y="7955"/>
                  </a:lnTo>
                  <a:cubicBezTo>
                    <a:pt x="8580" y="7956"/>
                    <a:pt x="8689" y="8066"/>
                    <a:pt x="8689" y="8175"/>
                  </a:cubicBezTo>
                  <a:cubicBezTo>
                    <a:pt x="8799" y="8175"/>
                    <a:pt x="9019" y="8615"/>
                    <a:pt x="9129" y="8835"/>
                  </a:cubicBezTo>
                  <a:cubicBezTo>
                    <a:pt x="9215" y="9006"/>
                    <a:pt x="9234" y="9110"/>
                    <a:pt x="9289" y="9200"/>
                  </a:cubicBezTo>
                  <a:lnTo>
                    <a:pt x="9289" y="9200"/>
                  </a:lnTo>
                  <a:cubicBezTo>
                    <a:pt x="9380" y="9455"/>
                    <a:pt x="9459" y="9655"/>
                    <a:pt x="9459" y="9935"/>
                  </a:cubicBezTo>
                  <a:cubicBezTo>
                    <a:pt x="9459" y="10020"/>
                    <a:pt x="9526" y="10106"/>
                    <a:pt x="9555" y="10244"/>
                  </a:cubicBezTo>
                  <a:lnTo>
                    <a:pt x="9555" y="10244"/>
                  </a:lnTo>
                  <a:cubicBezTo>
                    <a:pt x="9536" y="10050"/>
                    <a:pt x="9505" y="9712"/>
                    <a:pt x="9529" y="9712"/>
                  </a:cubicBezTo>
                  <a:lnTo>
                    <a:pt x="9529" y="9712"/>
                  </a:lnTo>
                  <a:cubicBezTo>
                    <a:pt x="9536" y="9712"/>
                    <a:pt x="9549" y="9745"/>
                    <a:pt x="9569" y="9825"/>
                  </a:cubicBezTo>
                  <a:lnTo>
                    <a:pt x="9569" y="10045"/>
                  </a:lnTo>
                  <a:cubicBezTo>
                    <a:pt x="9569" y="10265"/>
                    <a:pt x="9569" y="10595"/>
                    <a:pt x="9569" y="10925"/>
                  </a:cubicBezTo>
                  <a:cubicBezTo>
                    <a:pt x="9569" y="11035"/>
                    <a:pt x="9569" y="11255"/>
                    <a:pt x="9569" y="11365"/>
                  </a:cubicBezTo>
                  <a:cubicBezTo>
                    <a:pt x="9569" y="11365"/>
                    <a:pt x="9653" y="10775"/>
                    <a:pt x="9674" y="10775"/>
                  </a:cubicBezTo>
                  <a:cubicBezTo>
                    <a:pt x="9677" y="10775"/>
                    <a:pt x="9679" y="10787"/>
                    <a:pt x="9679" y="10815"/>
                  </a:cubicBezTo>
                  <a:cubicBezTo>
                    <a:pt x="9679" y="10815"/>
                    <a:pt x="9679" y="10925"/>
                    <a:pt x="9679" y="11035"/>
                  </a:cubicBezTo>
                  <a:cubicBezTo>
                    <a:pt x="9583" y="11322"/>
                    <a:pt x="9487" y="11610"/>
                    <a:pt x="9464" y="11825"/>
                  </a:cubicBezTo>
                  <a:lnTo>
                    <a:pt x="9464" y="11825"/>
                  </a:lnTo>
                  <a:cubicBezTo>
                    <a:pt x="9426" y="11907"/>
                    <a:pt x="9382" y="11991"/>
                    <a:pt x="9349" y="12025"/>
                  </a:cubicBezTo>
                  <a:cubicBezTo>
                    <a:pt x="9259" y="12114"/>
                    <a:pt x="8949" y="12572"/>
                    <a:pt x="8838" y="12856"/>
                  </a:cubicBezTo>
                  <a:lnTo>
                    <a:pt x="8838" y="12856"/>
                  </a:lnTo>
                  <a:cubicBezTo>
                    <a:pt x="8756" y="12922"/>
                    <a:pt x="8649" y="12995"/>
                    <a:pt x="8562" y="13096"/>
                  </a:cubicBezTo>
                  <a:lnTo>
                    <a:pt x="8562" y="13096"/>
                  </a:lnTo>
                  <a:cubicBezTo>
                    <a:pt x="8418" y="13208"/>
                    <a:pt x="8313" y="13344"/>
                    <a:pt x="8139" y="13344"/>
                  </a:cubicBezTo>
                  <a:cubicBezTo>
                    <a:pt x="7809" y="13564"/>
                    <a:pt x="7369" y="13784"/>
                    <a:pt x="7039" y="14004"/>
                  </a:cubicBezTo>
                  <a:cubicBezTo>
                    <a:pt x="6269" y="14444"/>
                    <a:pt x="5609" y="15214"/>
                    <a:pt x="5390" y="16094"/>
                  </a:cubicBezTo>
                  <a:cubicBezTo>
                    <a:pt x="5170" y="16974"/>
                    <a:pt x="5280" y="17854"/>
                    <a:pt x="5829" y="18734"/>
                  </a:cubicBezTo>
                  <a:cubicBezTo>
                    <a:pt x="6269" y="19504"/>
                    <a:pt x="6929" y="20054"/>
                    <a:pt x="7809" y="20274"/>
                  </a:cubicBezTo>
                  <a:cubicBezTo>
                    <a:pt x="8103" y="20347"/>
                    <a:pt x="8408" y="20384"/>
                    <a:pt x="8714" y="20384"/>
                  </a:cubicBezTo>
                  <a:cubicBezTo>
                    <a:pt x="9325" y="20384"/>
                    <a:pt x="9936" y="20237"/>
                    <a:pt x="10449" y="19944"/>
                  </a:cubicBezTo>
                  <a:lnTo>
                    <a:pt x="10339" y="19944"/>
                  </a:lnTo>
                  <a:cubicBezTo>
                    <a:pt x="14079" y="18184"/>
                    <a:pt x="16388" y="14554"/>
                    <a:pt x="16388" y="10485"/>
                  </a:cubicBezTo>
                  <a:cubicBezTo>
                    <a:pt x="16388" y="6525"/>
                    <a:pt x="14189" y="2896"/>
                    <a:pt x="10669" y="1136"/>
                  </a:cubicBezTo>
                  <a:cubicBezTo>
                    <a:pt x="9136" y="369"/>
                    <a:pt x="7471" y="0"/>
                    <a:pt x="578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6" name="Google Shape;2656;p44">
              <a:extLst>
                <a:ext uri="{FF2B5EF4-FFF2-40B4-BE49-F238E27FC236}">
                  <a16:creationId xmlns:a16="http://schemas.microsoft.com/office/drawing/2014/main" id="{F533ECC0-F9F0-C1F8-3BF5-050DB0A36313}"/>
                </a:ext>
              </a:extLst>
            </p:cNvPr>
            <p:cNvSpPr/>
            <p:nvPr/>
          </p:nvSpPr>
          <p:spPr>
            <a:xfrm>
              <a:off x="4528575" y="3011450"/>
              <a:ext cx="452825" cy="510200"/>
            </a:xfrm>
            <a:custGeom>
              <a:avLst/>
              <a:gdLst/>
              <a:ahLst/>
              <a:cxnLst/>
              <a:rect l="l" t="t" r="r" b="b"/>
              <a:pathLst>
                <a:path w="18113" h="20408" extrusionOk="0">
                  <a:moveTo>
                    <a:pt x="10240" y="8204"/>
                  </a:moveTo>
                  <a:lnTo>
                    <a:pt x="10240" y="8204"/>
                  </a:lnTo>
                  <a:cubicBezTo>
                    <a:pt x="10241" y="8204"/>
                    <a:pt x="10258" y="8248"/>
                    <a:pt x="10303" y="8360"/>
                  </a:cubicBezTo>
                  <a:cubicBezTo>
                    <a:pt x="10303"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lnTo>
                    <a:pt x="10524" y="9302"/>
                  </a:lnTo>
                  <a:cubicBezTo>
                    <a:pt x="10551" y="9437"/>
                    <a:pt x="10579" y="9572"/>
                    <a:pt x="10633" y="9680"/>
                  </a:cubicBezTo>
                  <a:cubicBezTo>
                    <a:pt x="10586" y="9525"/>
                    <a:pt x="10551" y="9401"/>
                    <a:pt x="10524" y="9302"/>
                  </a:cubicBezTo>
                  <a:close/>
                  <a:moveTo>
                    <a:pt x="9880" y="12220"/>
                  </a:moveTo>
                  <a:cubicBezTo>
                    <a:pt x="9718" y="12406"/>
                    <a:pt x="9662" y="12477"/>
                    <a:pt x="9666" y="12477"/>
                  </a:cubicBezTo>
                  <a:cubicBezTo>
                    <a:pt x="9672" y="12477"/>
                    <a:pt x="9776" y="12360"/>
                    <a:pt x="9880" y="12220"/>
                  </a:cubicBezTo>
                  <a:close/>
                  <a:moveTo>
                    <a:pt x="9568" y="12744"/>
                  </a:moveTo>
                  <a:cubicBezTo>
                    <a:pt x="9576" y="12744"/>
                    <a:pt x="9538" y="12778"/>
                    <a:pt x="9423" y="12869"/>
                  </a:cubicBezTo>
                  <a:cubicBezTo>
                    <a:pt x="9385" y="12882"/>
                    <a:pt x="9349" y="12896"/>
                    <a:pt x="9314" y="12911"/>
                  </a:cubicBezTo>
                  <a:lnTo>
                    <a:pt x="9314" y="12911"/>
                  </a:lnTo>
                  <a:cubicBezTo>
                    <a:pt x="9432" y="12829"/>
                    <a:pt x="9557" y="12744"/>
                    <a:pt x="9568" y="12744"/>
                  </a:cubicBezTo>
                  <a:close/>
                  <a:moveTo>
                    <a:pt x="8892" y="13256"/>
                  </a:moveTo>
                  <a:cubicBezTo>
                    <a:pt x="8895" y="13256"/>
                    <a:pt x="8860" y="13271"/>
                    <a:pt x="8763" y="13309"/>
                  </a:cubicBezTo>
                  <a:cubicBezTo>
                    <a:pt x="8752" y="13309"/>
                    <a:pt x="8741" y="13310"/>
                    <a:pt x="8731" y="13310"/>
                  </a:cubicBezTo>
                  <a:lnTo>
                    <a:pt x="8731" y="13310"/>
                  </a:lnTo>
                  <a:cubicBezTo>
                    <a:pt x="8818" y="13280"/>
                    <a:pt x="8887" y="13256"/>
                    <a:pt x="8892" y="13256"/>
                  </a:cubicBezTo>
                  <a:close/>
                  <a:moveTo>
                    <a:pt x="9777" y="1"/>
                  </a:moveTo>
                  <a:cubicBezTo>
                    <a:pt x="9472" y="1"/>
                    <a:pt x="9166" y="38"/>
                    <a:pt x="8873" y="111"/>
                  </a:cubicBezTo>
                  <a:cubicBezTo>
                    <a:pt x="7993" y="331"/>
                    <a:pt x="7333" y="881"/>
                    <a:pt x="6783" y="1761"/>
                  </a:cubicBezTo>
                  <a:cubicBezTo>
                    <a:pt x="6013" y="3191"/>
                    <a:pt x="6343" y="5610"/>
                    <a:pt x="8103" y="6380"/>
                  </a:cubicBezTo>
                  <a:lnTo>
                    <a:pt x="7993" y="6380"/>
                  </a:lnTo>
                  <a:cubicBezTo>
                    <a:pt x="8323" y="6490"/>
                    <a:pt x="8653" y="6710"/>
                    <a:pt x="8983" y="6930"/>
                  </a:cubicBezTo>
                  <a:lnTo>
                    <a:pt x="9313" y="7150"/>
                  </a:lnTo>
                  <a:cubicBezTo>
                    <a:pt x="9561" y="7398"/>
                    <a:pt x="9669" y="7506"/>
                    <a:pt x="9863" y="7700"/>
                  </a:cubicBezTo>
                  <a:lnTo>
                    <a:pt x="9863" y="7700"/>
                  </a:lnTo>
                  <a:lnTo>
                    <a:pt x="9973" y="7920"/>
                  </a:lnTo>
                  <a:cubicBezTo>
                    <a:pt x="10128" y="8075"/>
                    <a:pt x="10229" y="8285"/>
                    <a:pt x="10313" y="8472"/>
                  </a:cubicBezTo>
                  <a:lnTo>
                    <a:pt x="10313" y="8472"/>
                  </a:lnTo>
                  <a:cubicBezTo>
                    <a:pt x="10340" y="8625"/>
                    <a:pt x="10413" y="8731"/>
                    <a:pt x="10413" y="8910"/>
                  </a:cubicBezTo>
                  <a:cubicBezTo>
                    <a:pt x="10432" y="8949"/>
                    <a:pt x="10449" y="8992"/>
                    <a:pt x="10462" y="9037"/>
                  </a:cubicBezTo>
                  <a:lnTo>
                    <a:pt x="10462"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3"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8" y="11505"/>
                    <a:pt x="10279" y="11531"/>
                    <a:pt x="10269" y="11557"/>
                  </a:cubicBezTo>
                  <a:lnTo>
                    <a:pt x="10269" y="11557"/>
                  </a:lnTo>
                  <a:cubicBezTo>
                    <a:pt x="10228" y="11638"/>
                    <a:pt x="10155" y="11735"/>
                    <a:pt x="10083" y="11880"/>
                  </a:cubicBezTo>
                  <a:cubicBezTo>
                    <a:pt x="10051" y="11974"/>
                    <a:pt x="9966" y="12105"/>
                    <a:pt x="9880" y="12220"/>
                  </a:cubicBezTo>
                  <a:lnTo>
                    <a:pt x="9880" y="12220"/>
                  </a:lnTo>
                  <a:cubicBezTo>
                    <a:pt x="9935" y="12157"/>
                    <a:pt x="10002" y="12081"/>
                    <a:pt x="10083" y="11990"/>
                  </a:cubicBezTo>
                  <a:lnTo>
                    <a:pt x="10083" y="11990"/>
                  </a:lnTo>
                  <a:cubicBezTo>
                    <a:pt x="9973" y="12210"/>
                    <a:pt x="9753" y="12430"/>
                    <a:pt x="9533" y="12650"/>
                  </a:cubicBezTo>
                  <a:lnTo>
                    <a:pt x="9235" y="12948"/>
                  </a:lnTo>
                  <a:lnTo>
                    <a:pt x="9235" y="12948"/>
                  </a:lnTo>
                  <a:cubicBezTo>
                    <a:pt x="9000" y="13064"/>
                    <a:pt x="8806" y="13222"/>
                    <a:pt x="8543" y="13309"/>
                  </a:cubicBezTo>
                  <a:cubicBezTo>
                    <a:pt x="8458" y="13352"/>
                    <a:pt x="8408" y="13380"/>
                    <a:pt x="8383" y="13397"/>
                  </a:cubicBezTo>
                  <a:lnTo>
                    <a:pt x="8383" y="13397"/>
                  </a:lnTo>
                  <a:cubicBezTo>
                    <a:pt x="8332" y="13410"/>
                    <a:pt x="8277" y="13419"/>
                    <a:pt x="8213" y="13419"/>
                  </a:cubicBezTo>
                  <a:cubicBezTo>
                    <a:pt x="7995" y="13529"/>
                    <a:pt x="7885" y="13529"/>
                    <a:pt x="7667" y="13637"/>
                  </a:cubicBezTo>
                  <a:lnTo>
                    <a:pt x="7667" y="13637"/>
                  </a:lnTo>
                  <a:cubicBezTo>
                    <a:pt x="7796" y="13622"/>
                    <a:pt x="7916" y="13608"/>
                    <a:pt x="7937" y="13608"/>
                  </a:cubicBezTo>
                  <a:cubicBezTo>
                    <a:pt x="7954" y="13608"/>
                    <a:pt x="7913" y="13616"/>
                    <a:pt x="7773" y="13639"/>
                  </a:cubicBezTo>
                  <a:lnTo>
                    <a:pt x="7663" y="13639"/>
                  </a:lnTo>
                  <a:cubicBezTo>
                    <a:pt x="7665"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7" y="13319"/>
                    <a:pt x="5188" y="13272"/>
                    <a:pt x="4858"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2" y="17709"/>
                    <a:pt x="15692" y="15949"/>
                  </a:cubicBezTo>
                  <a:cubicBezTo>
                    <a:pt x="17892" y="12650"/>
                    <a:pt x="18112" y="8470"/>
                    <a:pt x="16352" y="4950"/>
                  </a:cubicBezTo>
                  <a:cubicBezTo>
                    <a:pt x="15362" y="2971"/>
                    <a:pt x="13603" y="1431"/>
                    <a:pt x="11513" y="441"/>
                  </a:cubicBezTo>
                  <a:cubicBezTo>
                    <a:pt x="11000" y="148"/>
                    <a:pt x="10388" y="1"/>
                    <a:pt x="977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7" name="Google Shape;2657;p44">
              <a:extLst>
                <a:ext uri="{FF2B5EF4-FFF2-40B4-BE49-F238E27FC236}">
                  <a16:creationId xmlns:a16="http://schemas.microsoft.com/office/drawing/2014/main" id="{95D2731D-42DA-0A58-92B1-4D25FA5C2569}"/>
                </a:ext>
              </a:extLst>
            </p:cNvPr>
            <p:cNvSpPr/>
            <p:nvPr/>
          </p:nvSpPr>
          <p:spPr>
            <a:xfrm>
              <a:off x="3889725" y="3013325"/>
              <a:ext cx="409725" cy="509600"/>
            </a:xfrm>
            <a:custGeom>
              <a:avLst/>
              <a:gdLst/>
              <a:ahLst/>
              <a:cxnLst/>
              <a:rect l="l" t="t" r="r" b="b"/>
              <a:pathLst>
                <a:path w="16389" h="20384" extrusionOk="0">
                  <a:moveTo>
                    <a:pt x="8100" y="7495"/>
                  </a:moveTo>
                  <a:lnTo>
                    <a:pt x="8140" y="7515"/>
                  </a:lnTo>
                  <a:lnTo>
                    <a:pt x="8187" y="7563"/>
                  </a:lnTo>
                  <a:lnTo>
                    <a:pt x="8187" y="7563"/>
                  </a:lnTo>
                  <a:cubicBezTo>
                    <a:pt x="8159" y="7541"/>
                    <a:pt x="8130" y="7518"/>
                    <a:pt x="8100" y="7495"/>
                  </a:cubicBezTo>
                  <a:close/>
                  <a:moveTo>
                    <a:pt x="8827" y="8202"/>
                  </a:moveTo>
                  <a:lnTo>
                    <a:pt x="8910" y="8285"/>
                  </a:lnTo>
                  <a:cubicBezTo>
                    <a:pt x="8949" y="8344"/>
                    <a:pt x="8964" y="8368"/>
                    <a:pt x="8961" y="8368"/>
                  </a:cubicBezTo>
                  <a:cubicBezTo>
                    <a:pt x="8957" y="8368"/>
                    <a:pt x="8898" y="8291"/>
                    <a:pt x="8827" y="8202"/>
                  </a:cubicBezTo>
                  <a:close/>
                  <a:moveTo>
                    <a:pt x="9553" y="10230"/>
                  </a:moveTo>
                  <a:lnTo>
                    <a:pt x="9553" y="10230"/>
                  </a:lnTo>
                  <a:cubicBezTo>
                    <a:pt x="9563" y="10273"/>
                    <a:pt x="9570" y="10320"/>
                    <a:pt x="9570" y="10375"/>
                  </a:cubicBezTo>
                  <a:cubicBezTo>
                    <a:pt x="9570" y="10375"/>
                    <a:pt x="9563" y="10315"/>
                    <a:pt x="9553" y="10230"/>
                  </a:cubicBezTo>
                  <a:close/>
                  <a:moveTo>
                    <a:pt x="9426" y="11683"/>
                  </a:moveTo>
                  <a:cubicBezTo>
                    <a:pt x="9407" y="11769"/>
                    <a:pt x="9384" y="11847"/>
                    <a:pt x="9350" y="11915"/>
                  </a:cubicBezTo>
                  <a:cubicBezTo>
                    <a:pt x="9387" y="11802"/>
                    <a:pt x="9412" y="11728"/>
                    <a:pt x="9426" y="11683"/>
                  </a:cubicBezTo>
                  <a:close/>
                  <a:moveTo>
                    <a:pt x="9350" y="11915"/>
                  </a:moveTo>
                  <a:cubicBezTo>
                    <a:pt x="9350" y="12048"/>
                    <a:pt x="9228" y="12263"/>
                    <a:pt x="9206" y="12263"/>
                  </a:cubicBezTo>
                  <a:cubicBezTo>
                    <a:pt x="9192" y="12263"/>
                    <a:pt x="9220" y="12174"/>
                    <a:pt x="9350" y="11915"/>
                  </a:cubicBezTo>
                  <a:close/>
                  <a:moveTo>
                    <a:pt x="5786" y="0"/>
                  </a:moveTo>
                  <a:cubicBezTo>
                    <a:pt x="4811" y="0"/>
                    <a:pt x="3828" y="124"/>
                    <a:pt x="2860" y="366"/>
                  </a:cubicBezTo>
                  <a:cubicBezTo>
                    <a:pt x="991" y="806"/>
                    <a:pt x="1" y="2786"/>
                    <a:pt x="441" y="4545"/>
                  </a:cubicBezTo>
                  <a:cubicBezTo>
                    <a:pt x="909" y="6043"/>
                    <a:pt x="2332" y="7062"/>
                    <a:pt x="3830" y="7062"/>
                  </a:cubicBezTo>
                  <a:cubicBezTo>
                    <a:pt x="4093" y="7062"/>
                    <a:pt x="4358" y="7031"/>
                    <a:pt x="4620" y="6965"/>
                  </a:cubicBezTo>
                  <a:lnTo>
                    <a:pt x="5280" y="6855"/>
                  </a:lnTo>
                  <a:lnTo>
                    <a:pt x="6380" y="6855"/>
                  </a:lnTo>
                  <a:cubicBezTo>
                    <a:pt x="6600" y="6855"/>
                    <a:pt x="6918" y="6904"/>
                    <a:pt x="6779" y="6904"/>
                  </a:cubicBezTo>
                  <a:cubicBezTo>
                    <a:pt x="6710" y="6904"/>
                    <a:pt x="6527" y="6892"/>
                    <a:pt x="6160" y="6855"/>
                  </a:cubicBezTo>
                  <a:lnTo>
                    <a:pt x="6160" y="6855"/>
                  </a:lnTo>
                  <a:lnTo>
                    <a:pt x="6600" y="6965"/>
                  </a:lnTo>
                  <a:cubicBezTo>
                    <a:pt x="6827" y="6965"/>
                    <a:pt x="7053" y="7017"/>
                    <a:pt x="7280" y="7085"/>
                  </a:cubicBezTo>
                  <a:lnTo>
                    <a:pt x="7280" y="7085"/>
                  </a:lnTo>
                  <a:lnTo>
                    <a:pt x="7700" y="7295"/>
                  </a:lnTo>
                  <a:lnTo>
                    <a:pt x="7920" y="7405"/>
                  </a:lnTo>
                  <a:lnTo>
                    <a:pt x="7920" y="7405"/>
                  </a:lnTo>
                  <a:cubicBezTo>
                    <a:pt x="8360" y="7735"/>
                    <a:pt x="8360" y="7735"/>
                    <a:pt x="8580" y="7955"/>
                  </a:cubicBezTo>
                  <a:lnTo>
                    <a:pt x="8580" y="7955"/>
                  </a:lnTo>
                  <a:lnTo>
                    <a:pt x="8580" y="7955"/>
                  </a:lnTo>
                  <a:cubicBezTo>
                    <a:pt x="8581" y="7956"/>
                    <a:pt x="8690" y="8066"/>
                    <a:pt x="8690" y="8175"/>
                  </a:cubicBezTo>
                  <a:cubicBezTo>
                    <a:pt x="8800" y="8175"/>
                    <a:pt x="9020" y="8615"/>
                    <a:pt x="9130" y="8835"/>
                  </a:cubicBezTo>
                  <a:cubicBezTo>
                    <a:pt x="9215" y="9006"/>
                    <a:pt x="9234" y="9110"/>
                    <a:pt x="9290" y="9200"/>
                  </a:cubicBezTo>
                  <a:lnTo>
                    <a:pt x="9290" y="9200"/>
                  </a:lnTo>
                  <a:cubicBezTo>
                    <a:pt x="9381" y="9455"/>
                    <a:pt x="9460" y="9655"/>
                    <a:pt x="9460" y="9935"/>
                  </a:cubicBezTo>
                  <a:lnTo>
                    <a:pt x="9460" y="10045"/>
                  </a:lnTo>
                  <a:cubicBezTo>
                    <a:pt x="9460" y="10265"/>
                    <a:pt x="9460" y="10595"/>
                    <a:pt x="9460" y="10925"/>
                  </a:cubicBezTo>
                  <a:cubicBezTo>
                    <a:pt x="9460" y="11035"/>
                    <a:pt x="9460" y="11255"/>
                    <a:pt x="9460" y="11365"/>
                  </a:cubicBezTo>
                  <a:cubicBezTo>
                    <a:pt x="9460" y="11365"/>
                    <a:pt x="9544" y="10775"/>
                    <a:pt x="9565" y="10775"/>
                  </a:cubicBezTo>
                  <a:cubicBezTo>
                    <a:pt x="9568" y="10775"/>
                    <a:pt x="9570" y="10787"/>
                    <a:pt x="9570" y="10815"/>
                  </a:cubicBezTo>
                  <a:cubicBezTo>
                    <a:pt x="9570" y="10815"/>
                    <a:pt x="9570" y="10925"/>
                    <a:pt x="9570" y="11035"/>
                  </a:cubicBezTo>
                  <a:cubicBezTo>
                    <a:pt x="9499" y="11247"/>
                    <a:pt x="9474" y="11458"/>
                    <a:pt x="9436" y="11641"/>
                  </a:cubicBezTo>
                  <a:lnTo>
                    <a:pt x="9436" y="11641"/>
                  </a:lnTo>
                  <a:cubicBezTo>
                    <a:pt x="9406" y="11707"/>
                    <a:pt x="9304" y="11960"/>
                    <a:pt x="9240" y="12025"/>
                  </a:cubicBezTo>
                  <a:cubicBezTo>
                    <a:pt x="9148" y="12116"/>
                    <a:pt x="8828" y="12588"/>
                    <a:pt x="8723" y="12871"/>
                  </a:cubicBezTo>
                  <a:lnTo>
                    <a:pt x="8723" y="12871"/>
                  </a:lnTo>
                  <a:cubicBezTo>
                    <a:pt x="8680" y="12914"/>
                    <a:pt x="8634" y="12960"/>
                    <a:pt x="8578" y="13016"/>
                  </a:cubicBezTo>
                  <a:lnTo>
                    <a:pt x="8578" y="13016"/>
                  </a:lnTo>
                  <a:cubicBezTo>
                    <a:pt x="8467" y="13127"/>
                    <a:pt x="8249" y="13344"/>
                    <a:pt x="8140" y="13344"/>
                  </a:cubicBezTo>
                  <a:cubicBezTo>
                    <a:pt x="7700" y="13564"/>
                    <a:pt x="7370" y="13784"/>
                    <a:pt x="6930" y="14004"/>
                  </a:cubicBezTo>
                  <a:cubicBezTo>
                    <a:pt x="6160" y="14444"/>
                    <a:pt x="5610" y="15214"/>
                    <a:pt x="5390" y="16094"/>
                  </a:cubicBezTo>
                  <a:cubicBezTo>
                    <a:pt x="5170" y="16974"/>
                    <a:pt x="5280" y="17854"/>
                    <a:pt x="5720" y="18734"/>
                  </a:cubicBezTo>
                  <a:cubicBezTo>
                    <a:pt x="6160" y="19504"/>
                    <a:pt x="6930" y="20054"/>
                    <a:pt x="7810" y="20274"/>
                  </a:cubicBezTo>
                  <a:cubicBezTo>
                    <a:pt x="8103" y="20347"/>
                    <a:pt x="8396" y="20384"/>
                    <a:pt x="8690" y="20384"/>
                  </a:cubicBezTo>
                  <a:cubicBezTo>
                    <a:pt x="9276" y="20384"/>
                    <a:pt x="9863" y="20237"/>
                    <a:pt x="10450" y="19944"/>
                  </a:cubicBezTo>
                  <a:lnTo>
                    <a:pt x="10340" y="19944"/>
                  </a:lnTo>
                  <a:cubicBezTo>
                    <a:pt x="14079" y="18184"/>
                    <a:pt x="16389" y="14554"/>
                    <a:pt x="16389" y="10485"/>
                  </a:cubicBezTo>
                  <a:cubicBezTo>
                    <a:pt x="16389" y="6525"/>
                    <a:pt x="14189" y="2896"/>
                    <a:pt x="10670" y="1136"/>
                  </a:cubicBezTo>
                  <a:cubicBezTo>
                    <a:pt x="9137" y="369"/>
                    <a:pt x="7472" y="0"/>
                    <a:pt x="578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8" name="Google Shape;2658;p44">
              <a:extLst>
                <a:ext uri="{FF2B5EF4-FFF2-40B4-BE49-F238E27FC236}">
                  <a16:creationId xmlns:a16="http://schemas.microsoft.com/office/drawing/2014/main" id="{3B1F3D89-742C-D565-DA33-F4F3A9BE1CCB}"/>
                </a:ext>
              </a:extLst>
            </p:cNvPr>
            <p:cNvSpPr/>
            <p:nvPr/>
          </p:nvSpPr>
          <p:spPr>
            <a:xfrm>
              <a:off x="3197725" y="3011450"/>
              <a:ext cx="452800" cy="510200"/>
            </a:xfrm>
            <a:custGeom>
              <a:avLst/>
              <a:gdLst/>
              <a:ahLst/>
              <a:cxnLst/>
              <a:rect l="l" t="t" r="r" b="b"/>
              <a:pathLst>
                <a:path w="18112" h="20408" extrusionOk="0">
                  <a:moveTo>
                    <a:pt x="10240" y="8204"/>
                  </a:moveTo>
                  <a:cubicBezTo>
                    <a:pt x="10240" y="8204"/>
                    <a:pt x="10258" y="8248"/>
                    <a:pt x="10302" y="8360"/>
                  </a:cubicBezTo>
                  <a:cubicBezTo>
                    <a:pt x="10302"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cubicBezTo>
                    <a:pt x="10551" y="9437"/>
                    <a:pt x="10578" y="9572"/>
                    <a:pt x="10632" y="9680"/>
                  </a:cubicBezTo>
                  <a:cubicBezTo>
                    <a:pt x="10586" y="9525"/>
                    <a:pt x="10550" y="9401"/>
                    <a:pt x="10524" y="9302"/>
                  </a:cubicBezTo>
                  <a:close/>
                  <a:moveTo>
                    <a:pt x="9880" y="12220"/>
                  </a:moveTo>
                  <a:cubicBezTo>
                    <a:pt x="9718" y="12406"/>
                    <a:pt x="9662" y="12477"/>
                    <a:pt x="9666" y="12477"/>
                  </a:cubicBezTo>
                  <a:cubicBezTo>
                    <a:pt x="9671" y="12477"/>
                    <a:pt x="9776" y="12360"/>
                    <a:pt x="9880" y="12220"/>
                  </a:cubicBezTo>
                  <a:close/>
                  <a:moveTo>
                    <a:pt x="9568" y="12744"/>
                  </a:moveTo>
                  <a:cubicBezTo>
                    <a:pt x="9575" y="12744"/>
                    <a:pt x="9537" y="12778"/>
                    <a:pt x="9423" y="12869"/>
                  </a:cubicBezTo>
                  <a:cubicBezTo>
                    <a:pt x="9385" y="12882"/>
                    <a:pt x="9349" y="12896"/>
                    <a:pt x="9314" y="12911"/>
                  </a:cubicBezTo>
                  <a:lnTo>
                    <a:pt x="9314" y="12911"/>
                  </a:lnTo>
                  <a:cubicBezTo>
                    <a:pt x="9431" y="12829"/>
                    <a:pt x="9556" y="12744"/>
                    <a:pt x="9568" y="12744"/>
                  </a:cubicBezTo>
                  <a:close/>
                  <a:moveTo>
                    <a:pt x="8891" y="13256"/>
                  </a:moveTo>
                  <a:cubicBezTo>
                    <a:pt x="8895" y="13256"/>
                    <a:pt x="8859" y="13271"/>
                    <a:pt x="8763" y="13309"/>
                  </a:cubicBezTo>
                  <a:cubicBezTo>
                    <a:pt x="8752" y="13309"/>
                    <a:pt x="8741" y="13310"/>
                    <a:pt x="8730" y="13310"/>
                  </a:cubicBezTo>
                  <a:lnTo>
                    <a:pt x="8730" y="13310"/>
                  </a:lnTo>
                  <a:cubicBezTo>
                    <a:pt x="8817" y="13280"/>
                    <a:pt x="8886" y="13256"/>
                    <a:pt x="8891" y="13256"/>
                  </a:cubicBezTo>
                  <a:close/>
                  <a:moveTo>
                    <a:pt x="9777" y="1"/>
                  </a:moveTo>
                  <a:cubicBezTo>
                    <a:pt x="9471" y="1"/>
                    <a:pt x="9166" y="38"/>
                    <a:pt x="8873" y="111"/>
                  </a:cubicBezTo>
                  <a:cubicBezTo>
                    <a:pt x="7993" y="331"/>
                    <a:pt x="7333" y="991"/>
                    <a:pt x="6783" y="1761"/>
                  </a:cubicBezTo>
                  <a:cubicBezTo>
                    <a:pt x="6013" y="3191"/>
                    <a:pt x="6343" y="5610"/>
                    <a:pt x="8103" y="6380"/>
                  </a:cubicBezTo>
                  <a:lnTo>
                    <a:pt x="7993" y="6380"/>
                  </a:lnTo>
                  <a:cubicBezTo>
                    <a:pt x="8323" y="6490"/>
                    <a:pt x="8653" y="6710"/>
                    <a:pt x="8983" y="6930"/>
                  </a:cubicBezTo>
                  <a:lnTo>
                    <a:pt x="9313" y="7150"/>
                  </a:lnTo>
                  <a:cubicBezTo>
                    <a:pt x="9561" y="7398"/>
                    <a:pt x="9669" y="7506"/>
                    <a:pt x="9863" y="7700"/>
                  </a:cubicBezTo>
                  <a:lnTo>
                    <a:pt x="9973" y="7920"/>
                  </a:lnTo>
                  <a:cubicBezTo>
                    <a:pt x="10128" y="8075"/>
                    <a:pt x="10228" y="8285"/>
                    <a:pt x="10312" y="8472"/>
                  </a:cubicBezTo>
                  <a:lnTo>
                    <a:pt x="10312" y="8472"/>
                  </a:lnTo>
                  <a:cubicBezTo>
                    <a:pt x="10340" y="8625"/>
                    <a:pt x="10412" y="8731"/>
                    <a:pt x="10412" y="8910"/>
                  </a:cubicBezTo>
                  <a:cubicBezTo>
                    <a:pt x="10432" y="8949"/>
                    <a:pt x="10448" y="8992"/>
                    <a:pt x="10462" y="9037"/>
                  </a:cubicBezTo>
                  <a:lnTo>
                    <a:pt x="10462" y="9037"/>
                  </a:lnTo>
                  <a:cubicBezTo>
                    <a:pt x="10456" y="8995"/>
                    <a:pt x="10457" y="8978"/>
                    <a:pt x="10465" y="8978"/>
                  </a:cubicBezTo>
                  <a:cubicBezTo>
                    <a:pt x="10489" y="8978"/>
                    <a:pt x="10575" y="9179"/>
                    <a:pt x="10632" y="9350"/>
                  </a:cubicBezTo>
                  <a:cubicBezTo>
                    <a:pt x="10742" y="9790"/>
                    <a:pt x="10632" y="9680"/>
                    <a:pt x="10632" y="9900"/>
                  </a:cubicBezTo>
                  <a:lnTo>
                    <a:pt x="10632" y="10346"/>
                  </a:lnTo>
                  <a:lnTo>
                    <a:pt x="10632" y="10346"/>
                  </a:lnTo>
                  <a:cubicBezTo>
                    <a:pt x="10603" y="10530"/>
                    <a:pt x="10563" y="10769"/>
                    <a:pt x="10522" y="10890"/>
                  </a:cubicBezTo>
                  <a:cubicBezTo>
                    <a:pt x="10467" y="11055"/>
                    <a:pt x="10412" y="11192"/>
                    <a:pt x="10357" y="11330"/>
                  </a:cubicBezTo>
                  <a:lnTo>
                    <a:pt x="10357" y="11330"/>
                  </a:lnTo>
                  <a:lnTo>
                    <a:pt x="10302" y="11440"/>
                  </a:lnTo>
                  <a:cubicBezTo>
                    <a:pt x="10302" y="11453"/>
                    <a:pt x="10301" y="11467"/>
                    <a:pt x="10298" y="11480"/>
                  </a:cubicBezTo>
                  <a:lnTo>
                    <a:pt x="10298" y="11480"/>
                  </a:lnTo>
                  <a:cubicBezTo>
                    <a:pt x="10288" y="11505"/>
                    <a:pt x="10278" y="11531"/>
                    <a:pt x="10268" y="11557"/>
                  </a:cubicBezTo>
                  <a:lnTo>
                    <a:pt x="10268" y="11557"/>
                  </a:lnTo>
                  <a:cubicBezTo>
                    <a:pt x="10227" y="11638"/>
                    <a:pt x="10155" y="11735"/>
                    <a:pt x="10083" y="11880"/>
                  </a:cubicBezTo>
                  <a:cubicBezTo>
                    <a:pt x="10051" y="11974"/>
                    <a:pt x="9965" y="12105"/>
                    <a:pt x="9880" y="12220"/>
                  </a:cubicBezTo>
                  <a:lnTo>
                    <a:pt x="9880" y="12220"/>
                  </a:lnTo>
                  <a:cubicBezTo>
                    <a:pt x="9935" y="12157"/>
                    <a:pt x="10002" y="12081"/>
                    <a:pt x="10083" y="11990"/>
                  </a:cubicBezTo>
                  <a:lnTo>
                    <a:pt x="10083" y="11990"/>
                  </a:lnTo>
                  <a:cubicBezTo>
                    <a:pt x="9973" y="12210"/>
                    <a:pt x="9753" y="12430"/>
                    <a:pt x="9533" y="12650"/>
                  </a:cubicBezTo>
                  <a:lnTo>
                    <a:pt x="9234" y="12948"/>
                  </a:lnTo>
                  <a:lnTo>
                    <a:pt x="9234" y="12948"/>
                  </a:lnTo>
                  <a:cubicBezTo>
                    <a:pt x="8999" y="13064"/>
                    <a:pt x="8806" y="13222"/>
                    <a:pt x="8543" y="13309"/>
                  </a:cubicBezTo>
                  <a:cubicBezTo>
                    <a:pt x="8458"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5" y="13622"/>
                    <a:pt x="7915" y="13608"/>
                    <a:pt x="7937" y="13608"/>
                  </a:cubicBezTo>
                  <a:cubicBezTo>
                    <a:pt x="7953" y="13608"/>
                    <a:pt x="7912" y="13616"/>
                    <a:pt x="7773" y="13639"/>
                  </a:cubicBezTo>
                  <a:lnTo>
                    <a:pt x="7663" y="13639"/>
                  </a:lnTo>
                  <a:cubicBezTo>
                    <a:pt x="7664"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6" y="13319"/>
                    <a:pt x="5187" y="13272"/>
                    <a:pt x="4858" y="13272"/>
                  </a:cubicBezTo>
                  <a:cubicBezTo>
                    <a:pt x="1235" y="13272"/>
                    <a:pt x="0" y="18910"/>
                    <a:pt x="4033" y="20019"/>
                  </a:cubicBezTo>
                  <a:cubicBezTo>
                    <a:pt x="5041" y="20271"/>
                    <a:pt x="6071" y="20407"/>
                    <a:pt x="7093" y="20407"/>
                  </a:cubicBezTo>
                  <a:cubicBezTo>
                    <a:pt x="8303" y="20407"/>
                    <a:pt x="9500" y="20216"/>
                    <a:pt x="10632" y="19799"/>
                  </a:cubicBezTo>
                  <a:cubicBezTo>
                    <a:pt x="12722" y="19139"/>
                    <a:pt x="14482" y="17709"/>
                    <a:pt x="15692" y="15949"/>
                  </a:cubicBezTo>
                  <a:cubicBezTo>
                    <a:pt x="17892" y="12650"/>
                    <a:pt x="18112" y="8470"/>
                    <a:pt x="16352" y="4950"/>
                  </a:cubicBezTo>
                  <a:cubicBezTo>
                    <a:pt x="15362" y="2971"/>
                    <a:pt x="13602" y="1431"/>
                    <a:pt x="11512" y="441"/>
                  </a:cubicBezTo>
                  <a:cubicBezTo>
                    <a:pt x="10999" y="148"/>
                    <a:pt x="10388" y="1"/>
                    <a:pt x="977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9" name="Google Shape;2659;p44">
              <a:extLst>
                <a:ext uri="{FF2B5EF4-FFF2-40B4-BE49-F238E27FC236}">
                  <a16:creationId xmlns:a16="http://schemas.microsoft.com/office/drawing/2014/main" id="{DB24A22A-9B84-3C38-7EF1-1ADD612266AE}"/>
                </a:ext>
              </a:extLst>
            </p:cNvPr>
            <p:cNvSpPr/>
            <p:nvPr/>
          </p:nvSpPr>
          <p:spPr>
            <a:xfrm>
              <a:off x="2558875" y="3013325"/>
              <a:ext cx="412475" cy="507875"/>
            </a:xfrm>
            <a:custGeom>
              <a:avLst/>
              <a:gdLst/>
              <a:ahLst/>
              <a:cxnLst/>
              <a:rect l="l" t="t" r="r" b="b"/>
              <a:pathLst>
                <a:path w="16499" h="20315" extrusionOk="0">
                  <a:moveTo>
                    <a:pt x="9459" y="11915"/>
                  </a:moveTo>
                  <a:cubicBezTo>
                    <a:pt x="9459" y="12048"/>
                    <a:pt x="9378" y="12263"/>
                    <a:pt x="9364" y="12263"/>
                  </a:cubicBezTo>
                  <a:cubicBezTo>
                    <a:pt x="9354" y="12263"/>
                    <a:pt x="9373" y="12174"/>
                    <a:pt x="9459" y="11915"/>
                  </a:cubicBezTo>
                  <a:close/>
                  <a:moveTo>
                    <a:pt x="5819" y="0"/>
                  </a:moveTo>
                  <a:cubicBezTo>
                    <a:pt x="4825" y="0"/>
                    <a:pt x="3828" y="124"/>
                    <a:pt x="2860" y="366"/>
                  </a:cubicBezTo>
                  <a:cubicBezTo>
                    <a:pt x="1100" y="806"/>
                    <a:pt x="0" y="2786"/>
                    <a:pt x="550" y="4545"/>
                  </a:cubicBezTo>
                  <a:cubicBezTo>
                    <a:pt x="1018" y="6043"/>
                    <a:pt x="2441" y="7062"/>
                    <a:pt x="3939" y="7062"/>
                  </a:cubicBezTo>
                  <a:cubicBezTo>
                    <a:pt x="4202" y="7062"/>
                    <a:pt x="4467" y="7031"/>
                    <a:pt x="4730" y="6965"/>
                  </a:cubicBezTo>
                  <a:lnTo>
                    <a:pt x="5390" y="6855"/>
                  </a:lnTo>
                  <a:lnTo>
                    <a:pt x="6380" y="6855"/>
                  </a:lnTo>
                  <a:cubicBezTo>
                    <a:pt x="6600" y="6855"/>
                    <a:pt x="6966" y="6904"/>
                    <a:pt x="6828" y="6904"/>
                  </a:cubicBezTo>
                  <a:cubicBezTo>
                    <a:pt x="6758" y="6904"/>
                    <a:pt x="6563" y="6892"/>
                    <a:pt x="6160" y="6855"/>
                  </a:cubicBezTo>
                  <a:lnTo>
                    <a:pt x="6160" y="6855"/>
                  </a:lnTo>
                  <a:lnTo>
                    <a:pt x="6600" y="6965"/>
                  </a:lnTo>
                  <a:cubicBezTo>
                    <a:pt x="6905" y="6965"/>
                    <a:pt x="7158" y="7018"/>
                    <a:pt x="7394" y="7088"/>
                  </a:cubicBezTo>
                  <a:lnTo>
                    <a:pt x="7394" y="7088"/>
                  </a:lnTo>
                  <a:lnTo>
                    <a:pt x="7809" y="7295"/>
                  </a:lnTo>
                  <a:lnTo>
                    <a:pt x="8139" y="7515"/>
                  </a:lnTo>
                  <a:lnTo>
                    <a:pt x="8149" y="7520"/>
                  </a:lnTo>
                  <a:lnTo>
                    <a:pt x="8149" y="7520"/>
                  </a:lnTo>
                  <a:cubicBezTo>
                    <a:pt x="8389" y="7739"/>
                    <a:pt x="8484" y="7764"/>
                    <a:pt x="8579" y="7955"/>
                  </a:cubicBezTo>
                  <a:lnTo>
                    <a:pt x="8799" y="8175"/>
                  </a:lnTo>
                  <a:lnTo>
                    <a:pt x="8799" y="8175"/>
                  </a:lnTo>
                  <a:cubicBezTo>
                    <a:pt x="8799" y="8175"/>
                    <a:pt x="9129" y="8615"/>
                    <a:pt x="9239" y="8835"/>
                  </a:cubicBezTo>
                  <a:lnTo>
                    <a:pt x="9239" y="8835"/>
                  </a:lnTo>
                  <a:cubicBezTo>
                    <a:pt x="9239" y="8835"/>
                    <a:pt x="9239" y="8835"/>
                    <a:pt x="9239" y="8835"/>
                  </a:cubicBezTo>
                  <a:lnTo>
                    <a:pt x="9239" y="8835"/>
                  </a:lnTo>
                  <a:cubicBezTo>
                    <a:pt x="9239" y="8981"/>
                    <a:pt x="9288" y="9079"/>
                    <a:pt x="9353" y="9161"/>
                  </a:cubicBezTo>
                  <a:lnTo>
                    <a:pt x="9353" y="9161"/>
                  </a:lnTo>
                  <a:cubicBezTo>
                    <a:pt x="9374" y="9435"/>
                    <a:pt x="9471" y="9641"/>
                    <a:pt x="9569" y="9935"/>
                  </a:cubicBezTo>
                  <a:cubicBezTo>
                    <a:pt x="9569" y="9970"/>
                    <a:pt x="9569" y="10008"/>
                    <a:pt x="9569" y="10045"/>
                  </a:cubicBezTo>
                  <a:cubicBezTo>
                    <a:pt x="9679" y="10265"/>
                    <a:pt x="9679" y="10595"/>
                    <a:pt x="9569" y="10925"/>
                  </a:cubicBezTo>
                  <a:cubicBezTo>
                    <a:pt x="9569" y="11035"/>
                    <a:pt x="9569" y="11255"/>
                    <a:pt x="9569" y="11365"/>
                  </a:cubicBezTo>
                  <a:cubicBezTo>
                    <a:pt x="9569" y="11365"/>
                    <a:pt x="9638" y="11125"/>
                    <a:pt x="9679" y="10951"/>
                  </a:cubicBezTo>
                  <a:lnTo>
                    <a:pt x="9679" y="10951"/>
                  </a:lnTo>
                  <a:cubicBezTo>
                    <a:pt x="9679" y="10978"/>
                    <a:pt x="9679" y="11006"/>
                    <a:pt x="9679" y="11035"/>
                  </a:cubicBezTo>
                  <a:cubicBezTo>
                    <a:pt x="9679" y="11284"/>
                    <a:pt x="9617" y="11532"/>
                    <a:pt x="9539" y="11734"/>
                  </a:cubicBezTo>
                  <a:lnTo>
                    <a:pt x="9539" y="11734"/>
                  </a:lnTo>
                  <a:cubicBezTo>
                    <a:pt x="9480" y="11836"/>
                    <a:pt x="9395" y="11978"/>
                    <a:pt x="9349" y="12025"/>
                  </a:cubicBezTo>
                  <a:cubicBezTo>
                    <a:pt x="9349" y="12121"/>
                    <a:pt x="8925" y="12642"/>
                    <a:pt x="8822" y="12917"/>
                  </a:cubicBezTo>
                  <a:lnTo>
                    <a:pt x="8822" y="12917"/>
                  </a:lnTo>
                  <a:cubicBezTo>
                    <a:pt x="8721" y="12996"/>
                    <a:pt x="8650" y="13093"/>
                    <a:pt x="8579" y="13234"/>
                  </a:cubicBezTo>
                  <a:lnTo>
                    <a:pt x="8451" y="13299"/>
                  </a:lnTo>
                  <a:lnTo>
                    <a:pt x="8451" y="13299"/>
                  </a:lnTo>
                  <a:cubicBezTo>
                    <a:pt x="8565" y="13193"/>
                    <a:pt x="8689" y="13062"/>
                    <a:pt x="8689" y="13014"/>
                  </a:cubicBezTo>
                  <a:lnTo>
                    <a:pt x="8689" y="13014"/>
                  </a:lnTo>
                  <a:cubicBezTo>
                    <a:pt x="8579" y="13124"/>
                    <a:pt x="8469" y="13344"/>
                    <a:pt x="8249" y="13344"/>
                  </a:cubicBezTo>
                  <a:cubicBezTo>
                    <a:pt x="7919" y="13564"/>
                    <a:pt x="7479" y="13784"/>
                    <a:pt x="7040" y="14004"/>
                  </a:cubicBezTo>
                  <a:cubicBezTo>
                    <a:pt x="6270" y="14444"/>
                    <a:pt x="5720" y="15214"/>
                    <a:pt x="5500" y="16094"/>
                  </a:cubicBezTo>
                  <a:cubicBezTo>
                    <a:pt x="5280" y="16974"/>
                    <a:pt x="5390" y="17854"/>
                    <a:pt x="5830" y="18734"/>
                  </a:cubicBezTo>
                  <a:cubicBezTo>
                    <a:pt x="6270" y="19504"/>
                    <a:pt x="7040" y="20054"/>
                    <a:pt x="7919" y="20274"/>
                  </a:cubicBezTo>
                  <a:cubicBezTo>
                    <a:pt x="8139" y="20301"/>
                    <a:pt x="8359" y="20315"/>
                    <a:pt x="8578" y="20315"/>
                  </a:cubicBezTo>
                  <a:cubicBezTo>
                    <a:pt x="9232" y="20315"/>
                    <a:pt x="9872" y="20191"/>
                    <a:pt x="10449" y="19944"/>
                  </a:cubicBezTo>
                  <a:cubicBezTo>
                    <a:pt x="14079" y="18184"/>
                    <a:pt x="16499" y="14554"/>
                    <a:pt x="16499" y="10485"/>
                  </a:cubicBezTo>
                  <a:cubicBezTo>
                    <a:pt x="16389" y="6525"/>
                    <a:pt x="14299" y="2896"/>
                    <a:pt x="10779" y="1136"/>
                  </a:cubicBezTo>
                  <a:cubicBezTo>
                    <a:pt x="9246" y="369"/>
                    <a:pt x="7537" y="0"/>
                    <a:pt x="5819"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0" name="Google Shape;2660;p44">
              <a:extLst>
                <a:ext uri="{FF2B5EF4-FFF2-40B4-BE49-F238E27FC236}">
                  <a16:creationId xmlns:a16="http://schemas.microsoft.com/office/drawing/2014/main" id="{14CE4F13-DCBA-6438-EE3C-6B4670233F66}"/>
                </a:ext>
              </a:extLst>
            </p:cNvPr>
            <p:cNvSpPr/>
            <p:nvPr/>
          </p:nvSpPr>
          <p:spPr>
            <a:xfrm>
              <a:off x="1866850" y="3011450"/>
              <a:ext cx="452825" cy="510200"/>
            </a:xfrm>
            <a:custGeom>
              <a:avLst/>
              <a:gdLst/>
              <a:ahLst/>
              <a:cxnLst/>
              <a:rect l="l" t="t" r="r" b="b"/>
              <a:pathLst>
                <a:path w="18113" h="20408" extrusionOk="0">
                  <a:moveTo>
                    <a:pt x="10241" y="8204"/>
                  </a:moveTo>
                  <a:cubicBezTo>
                    <a:pt x="10241" y="8204"/>
                    <a:pt x="10258" y="8248"/>
                    <a:pt x="10303" y="8360"/>
                  </a:cubicBezTo>
                  <a:cubicBezTo>
                    <a:pt x="10303" y="8362"/>
                    <a:pt x="10303" y="8364"/>
                    <a:pt x="10303" y="8366"/>
                  </a:cubicBezTo>
                  <a:lnTo>
                    <a:pt x="10303" y="8366"/>
                  </a:lnTo>
                  <a:cubicBezTo>
                    <a:pt x="10268" y="8276"/>
                    <a:pt x="10240" y="8204"/>
                    <a:pt x="10241" y="8204"/>
                  </a:cubicBezTo>
                  <a:close/>
                  <a:moveTo>
                    <a:pt x="10463" y="9037"/>
                  </a:moveTo>
                  <a:cubicBezTo>
                    <a:pt x="10470" y="9087"/>
                    <a:pt x="10489" y="9172"/>
                    <a:pt x="10525" y="9302"/>
                  </a:cubicBezTo>
                  <a:lnTo>
                    <a:pt x="10525" y="9302"/>
                  </a:lnTo>
                  <a:cubicBezTo>
                    <a:pt x="10506" y="9211"/>
                    <a:pt x="10488" y="9120"/>
                    <a:pt x="10463" y="9037"/>
                  </a:cubicBezTo>
                  <a:close/>
                  <a:moveTo>
                    <a:pt x="10525" y="9302"/>
                  </a:moveTo>
                  <a:cubicBezTo>
                    <a:pt x="10552" y="9437"/>
                    <a:pt x="10579" y="9572"/>
                    <a:pt x="10633" y="9680"/>
                  </a:cubicBezTo>
                  <a:cubicBezTo>
                    <a:pt x="10587" y="9525"/>
                    <a:pt x="10551" y="9401"/>
                    <a:pt x="10525" y="9302"/>
                  </a:cubicBezTo>
                  <a:close/>
                  <a:moveTo>
                    <a:pt x="9881" y="12220"/>
                  </a:moveTo>
                  <a:cubicBezTo>
                    <a:pt x="9718" y="12406"/>
                    <a:pt x="9662" y="12477"/>
                    <a:pt x="9667" y="12477"/>
                  </a:cubicBezTo>
                  <a:cubicBezTo>
                    <a:pt x="9672" y="12477"/>
                    <a:pt x="9776" y="12360"/>
                    <a:pt x="9881" y="12220"/>
                  </a:cubicBezTo>
                  <a:close/>
                  <a:moveTo>
                    <a:pt x="9569" y="12744"/>
                  </a:moveTo>
                  <a:cubicBezTo>
                    <a:pt x="9576" y="12744"/>
                    <a:pt x="9538" y="12778"/>
                    <a:pt x="9423" y="12869"/>
                  </a:cubicBezTo>
                  <a:cubicBezTo>
                    <a:pt x="9386" y="12882"/>
                    <a:pt x="9349" y="12896"/>
                    <a:pt x="9314" y="12911"/>
                  </a:cubicBezTo>
                  <a:lnTo>
                    <a:pt x="9314" y="12911"/>
                  </a:lnTo>
                  <a:cubicBezTo>
                    <a:pt x="9432" y="12829"/>
                    <a:pt x="9557" y="12744"/>
                    <a:pt x="9569" y="12744"/>
                  </a:cubicBezTo>
                  <a:close/>
                  <a:moveTo>
                    <a:pt x="8892" y="13256"/>
                  </a:moveTo>
                  <a:cubicBezTo>
                    <a:pt x="8896" y="13256"/>
                    <a:pt x="8860" y="13271"/>
                    <a:pt x="8763" y="13309"/>
                  </a:cubicBezTo>
                  <a:cubicBezTo>
                    <a:pt x="8752" y="13309"/>
                    <a:pt x="8741" y="13310"/>
                    <a:pt x="8731" y="13310"/>
                  </a:cubicBezTo>
                  <a:lnTo>
                    <a:pt x="8731" y="13310"/>
                  </a:lnTo>
                  <a:cubicBezTo>
                    <a:pt x="8818" y="13280"/>
                    <a:pt x="8887" y="13256"/>
                    <a:pt x="8892" y="13256"/>
                  </a:cubicBezTo>
                  <a:close/>
                  <a:moveTo>
                    <a:pt x="9778" y="1"/>
                  </a:moveTo>
                  <a:cubicBezTo>
                    <a:pt x="9472" y="1"/>
                    <a:pt x="9167" y="38"/>
                    <a:pt x="8873" y="111"/>
                  </a:cubicBezTo>
                  <a:cubicBezTo>
                    <a:pt x="7993" y="331"/>
                    <a:pt x="7333" y="881"/>
                    <a:pt x="6783" y="1761"/>
                  </a:cubicBezTo>
                  <a:cubicBezTo>
                    <a:pt x="6014" y="3191"/>
                    <a:pt x="6343" y="5610"/>
                    <a:pt x="8103" y="6380"/>
                  </a:cubicBezTo>
                  <a:lnTo>
                    <a:pt x="7993" y="6380"/>
                  </a:lnTo>
                  <a:cubicBezTo>
                    <a:pt x="8323" y="6490"/>
                    <a:pt x="8653" y="6710"/>
                    <a:pt x="8983" y="6930"/>
                  </a:cubicBezTo>
                  <a:lnTo>
                    <a:pt x="9313" y="7150"/>
                  </a:lnTo>
                  <a:lnTo>
                    <a:pt x="9313" y="7150"/>
                  </a:lnTo>
                  <a:cubicBezTo>
                    <a:pt x="9561" y="7398"/>
                    <a:pt x="9670" y="7506"/>
                    <a:pt x="9863" y="7700"/>
                  </a:cubicBezTo>
                  <a:lnTo>
                    <a:pt x="9973" y="7920"/>
                  </a:lnTo>
                  <a:cubicBezTo>
                    <a:pt x="10128" y="8075"/>
                    <a:pt x="10229" y="8285"/>
                    <a:pt x="10313" y="8472"/>
                  </a:cubicBezTo>
                  <a:lnTo>
                    <a:pt x="10313" y="8472"/>
                  </a:lnTo>
                  <a:cubicBezTo>
                    <a:pt x="10340" y="8625"/>
                    <a:pt x="10413" y="8731"/>
                    <a:pt x="10413" y="8910"/>
                  </a:cubicBezTo>
                  <a:cubicBezTo>
                    <a:pt x="10433" y="8949"/>
                    <a:pt x="10449" y="8992"/>
                    <a:pt x="10463" y="9037"/>
                  </a:cubicBezTo>
                  <a:lnTo>
                    <a:pt x="10463"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4"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9" y="11505"/>
                    <a:pt x="10279" y="11531"/>
                    <a:pt x="10269" y="11557"/>
                  </a:cubicBezTo>
                  <a:lnTo>
                    <a:pt x="10269" y="11557"/>
                  </a:lnTo>
                  <a:cubicBezTo>
                    <a:pt x="10228" y="11638"/>
                    <a:pt x="10156" y="11735"/>
                    <a:pt x="10083" y="11880"/>
                  </a:cubicBezTo>
                  <a:cubicBezTo>
                    <a:pt x="10052" y="11974"/>
                    <a:pt x="9966" y="12105"/>
                    <a:pt x="9881" y="12220"/>
                  </a:cubicBezTo>
                  <a:lnTo>
                    <a:pt x="9881" y="12220"/>
                  </a:lnTo>
                  <a:cubicBezTo>
                    <a:pt x="9935" y="12157"/>
                    <a:pt x="10002" y="12081"/>
                    <a:pt x="10083" y="11990"/>
                  </a:cubicBezTo>
                  <a:lnTo>
                    <a:pt x="10083" y="11990"/>
                  </a:lnTo>
                  <a:cubicBezTo>
                    <a:pt x="9973" y="12210"/>
                    <a:pt x="9753" y="12430"/>
                    <a:pt x="9533" y="12650"/>
                  </a:cubicBezTo>
                  <a:lnTo>
                    <a:pt x="9235" y="12948"/>
                  </a:lnTo>
                  <a:lnTo>
                    <a:pt x="9235" y="12948"/>
                  </a:lnTo>
                  <a:cubicBezTo>
                    <a:pt x="9000" y="13064"/>
                    <a:pt x="8807" y="13222"/>
                    <a:pt x="8543" y="13309"/>
                  </a:cubicBezTo>
                  <a:cubicBezTo>
                    <a:pt x="8458" y="13352"/>
                    <a:pt x="8408" y="13380"/>
                    <a:pt x="8383" y="13397"/>
                  </a:cubicBezTo>
                  <a:lnTo>
                    <a:pt x="8383" y="13397"/>
                  </a:lnTo>
                  <a:cubicBezTo>
                    <a:pt x="8332" y="13410"/>
                    <a:pt x="8278" y="13419"/>
                    <a:pt x="8213" y="13419"/>
                  </a:cubicBezTo>
                  <a:cubicBezTo>
                    <a:pt x="7995" y="13529"/>
                    <a:pt x="7885" y="13529"/>
                    <a:pt x="7668" y="13637"/>
                  </a:cubicBezTo>
                  <a:lnTo>
                    <a:pt x="7668" y="13637"/>
                  </a:lnTo>
                  <a:cubicBezTo>
                    <a:pt x="7796" y="13622"/>
                    <a:pt x="7916" y="13608"/>
                    <a:pt x="7937" y="13608"/>
                  </a:cubicBezTo>
                  <a:cubicBezTo>
                    <a:pt x="7954" y="13608"/>
                    <a:pt x="7913" y="13616"/>
                    <a:pt x="7773" y="13639"/>
                  </a:cubicBezTo>
                  <a:lnTo>
                    <a:pt x="7663" y="13639"/>
                  </a:lnTo>
                  <a:cubicBezTo>
                    <a:pt x="7665" y="13639"/>
                    <a:pt x="7666" y="13638"/>
                    <a:pt x="7668" y="13637"/>
                  </a:cubicBezTo>
                  <a:lnTo>
                    <a:pt x="7668" y="13637"/>
                  </a:lnTo>
                  <a:cubicBezTo>
                    <a:pt x="7662" y="13638"/>
                    <a:pt x="7656" y="13639"/>
                    <a:pt x="7650" y="13639"/>
                  </a:cubicBezTo>
                  <a:lnTo>
                    <a:pt x="6673" y="13639"/>
                  </a:lnTo>
                  <a:cubicBezTo>
                    <a:pt x="6673" y="13529"/>
                    <a:pt x="6014" y="13419"/>
                    <a:pt x="5904" y="13419"/>
                  </a:cubicBezTo>
                  <a:cubicBezTo>
                    <a:pt x="5537" y="13319"/>
                    <a:pt x="5188" y="13272"/>
                    <a:pt x="4859" y="13272"/>
                  </a:cubicBezTo>
                  <a:cubicBezTo>
                    <a:pt x="1236" y="13272"/>
                    <a:pt x="1" y="18910"/>
                    <a:pt x="4034" y="20019"/>
                  </a:cubicBezTo>
                  <a:cubicBezTo>
                    <a:pt x="5041" y="20271"/>
                    <a:pt x="6072" y="20407"/>
                    <a:pt x="7094" y="20407"/>
                  </a:cubicBezTo>
                  <a:cubicBezTo>
                    <a:pt x="8303" y="20407"/>
                    <a:pt x="9500" y="20216"/>
                    <a:pt x="10633" y="19799"/>
                  </a:cubicBezTo>
                  <a:cubicBezTo>
                    <a:pt x="12723" y="19139"/>
                    <a:pt x="14483" y="17709"/>
                    <a:pt x="15693" y="15949"/>
                  </a:cubicBezTo>
                  <a:cubicBezTo>
                    <a:pt x="17892" y="12650"/>
                    <a:pt x="18112" y="8470"/>
                    <a:pt x="16352" y="4950"/>
                  </a:cubicBezTo>
                  <a:cubicBezTo>
                    <a:pt x="15363" y="2971"/>
                    <a:pt x="13603" y="1431"/>
                    <a:pt x="11513" y="441"/>
                  </a:cubicBezTo>
                  <a:cubicBezTo>
                    <a:pt x="11000" y="148"/>
                    <a:pt x="10389" y="1"/>
                    <a:pt x="9778"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1" name="Google Shape;2661;p44">
              <a:extLst>
                <a:ext uri="{FF2B5EF4-FFF2-40B4-BE49-F238E27FC236}">
                  <a16:creationId xmlns:a16="http://schemas.microsoft.com/office/drawing/2014/main" id="{38982328-5A42-3A77-003A-9305B8068637}"/>
                </a:ext>
              </a:extLst>
            </p:cNvPr>
            <p:cNvSpPr/>
            <p:nvPr/>
          </p:nvSpPr>
          <p:spPr>
            <a:xfrm>
              <a:off x="1225250" y="3013325"/>
              <a:ext cx="412500" cy="507850"/>
            </a:xfrm>
            <a:custGeom>
              <a:avLst/>
              <a:gdLst/>
              <a:ahLst/>
              <a:cxnLst/>
              <a:rect l="l" t="t" r="r" b="b"/>
              <a:pathLst>
                <a:path w="16500" h="20314" extrusionOk="0">
                  <a:moveTo>
                    <a:pt x="8758" y="8055"/>
                  </a:moveTo>
                  <a:lnTo>
                    <a:pt x="8758" y="8055"/>
                  </a:lnTo>
                  <a:cubicBezTo>
                    <a:pt x="8772" y="8061"/>
                    <a:pt x="8786" y="8065"/>
                    <a:pt x="8800" y="8065"/>
                  </a:cubicBezTo>
                  <a:cubicBezTo>
                    <a:pt x="8800" y="8080"/>
                    <a:pt x="8806" y="8100"/>
                    <a:pt x="8816" y="8125"/>
                  </a:cubicBezTo>
                  <a:lnTo>
                    <a:pt x="8816" y="8125"/>
                  </a:lnTo>
                  <a:cubicBezTo>
                    <a:pt x="8797" y="8102"/>
                    <a:pt x="8777" y="8078"/>
                    <a:pt x="8758" y="8055"/>
                  </a:cubicBezTo>
                  <a:close/>
                  <a:moveTo>
                    <a:pt x="9179" y="8612"/>
                  </a:moveTo>
                  <a:cubicBezTo>
                    <a:pt x="9182" y="8612"/>
                    <a:pt x="9200" y="8645"/>
                    <a:pt x="9240" y="8725"/>
                  </a:cubicBezTo>
                  <a:lnTo>
                    <a:pt x="9308" y="8928"/>
                  </a:lnTo>
                  <a:lnTo>
                    <a:pt x="9308" y="8928"/>
                  </a:lnTo>
                  <a:cubicBezTo>
                    <a:pt x="9238" y="8768"/>
                    <a:pt x="9172" y="8612"/>
                    <a:pt x="9179" y="8612"/>
                  </a:cubicBezTo>
                  <a:close/>
                  <a:moveTo>
                    <a:pt x="9460" y="11915"/>
                  </a:moveTo>
                  <a:cubicBezTo>
                    <a:pt x="9460" y="11985"/>
                    <a:pt x="9370" y="12234"/>
                    <a:pt x="9363" y="12234"/>
                  </a:cubicBezTo>
                  <a:cubicBezTo>
                    <a:pt x="9358" y="12234"/>
                    <a:pt x="9380" y="12154"/>
                    <a:pt x="9460" y="11915"/>
                  </a:cubicBezTo>
                  <a:close/>
                  <a:moveTo>
                    <a:pt x="8690" y="13015"/>
                  </a:moveTo>
                  <a:cubicBezTo>
                    <a:pt x="8690" y="13015"/>
                    <a:pt x="8690" y="13015"/>
                    <a:pt x="8690" y="13015"/>
                  </a:cubicBezTo>
                  <a:lnTo>
                    <a:pt x="8690" y="13015"/>
                  </a:lnTo>
                  <a:cubicBezTo>
                    <a:pt x="8690" y="13015"/>
                    <a:pt x="8690" y="13015"/>
                    <a:pt x="8690" y="13015"/>
                  </a:cubicBezTo>
                  <a:close/>
                  <a:moveTo>
                    <a:pt x="5896" y="0"/>
                  </a:moveTo>
                  <a:cubicBezTo>
                    <a:pt x="4921" y="0"/>
                    <a:pt x="3938" y="124"/>
                    <a:pt x="2971" y="366"/>
                  </a:cubicBezTo>
                  <a:cubicBezTo>
                    <a:pt x="1101" y="806"/>
                    <a:pt x="1" y="2676"/>
                    <a:pt x="551" y="4545"/>
                  </a:cubicBezTo>
                  <a:cubicBezTo>
                    <a:pt x="1004" y="5996"/>
                    <a:pt x="2279" y="6998"/>
                    <a:pt x="3760" y="6998"/>
                  </a:cubicBezTo>
                  <a:cubicBezTo>
                    <a:pt x="4076" y="6998"/>
                    <a:pt x="4401" y="6952"/>
                    <a:pt x="4730" y="6855"/>
                  </a:cubicBezTo>
                  <a:lnTo>
                    <a:pt x="5390" y="6745"/>
                  </a:lnTo>
                  <a:lnTo>
                    <a:pt x="6380" y="6745"/>
                  </a:lnTo>
                  <a:cubicBezTo>
                    <a:pt x="6600" y="6745"/>
                    <a:pt x="6967" y="6843"/>
                    <a:pt x="6828" y="6843"/>
                  </a:cubicBezTo>
                  <a:cubicBezTo>
                    <a:pt x="6759" y="6843"/>
                    <a:pt x="6564" y="6818"/>
                    <a:pt x="6160" y="6745"/>
                  </a:cubicBezTo>
                  <a:lnTo>
                    <a:pt x="6160" y="6745"/>
                  </a:lnTo>
                  <a:lnTo>
                    <a:pt x="6600" y="6855"/>
                  </a:lnTo>
                  <a:cubicBezTo>
                    <a:pt x="6840" y="6935"/>
                    <a:pt x="7138" y="7015"/>
                    <a:pt x="7410" y="7095"/>
                  </a:cubicBezTo>
                  <a:lnTo>
                    <a:pt x="7410" y="7095"/>
                  </a:lnTo>
                  <a:lnTo>
                    <a:pt x="7810" y="7295"/>
                  </a:lnTo>
                  <a:lnTo>
                    <a:pt x="8140" y="7515"/>
                  </a:lnTo>
                  <a:lnTo>
                    <a:pt x="8150" y="7520"/>
                  </a:lnTo>
                  <a:lnTo>
                    <a:pt x="8150" y="7520"/>
                  </a:lnTo>
                  <a:cubicBezTo>
                    <a:pt x="8389" y="7739"/>
                    <a:pt x="8485" y="7764"/>
                    <a:pt x="8580" y="7955"/>
                  </a:cubicBezTo>
                  <a:lnTo>
                    <a:pt x="8890" y="8265"/>
                  </a:lnTo>
                  <a:lnTo>
                    <a:pt x="8890" y="8265"/>
                  </a:lnTo>
                  <a:cubicBezTo>
                    <a:pt x="8995" y="8444"/>
                    <a:pt x="9167" y="8688"/>
                    <a:pt x="9240" y="8835"/>
                  </a:cubicBezTo>
                  <a:cubicBezTo>
                    <a:pt x="9240" y="8908"/>
                    <a:pt x="9289" y="9031"/>
                    <a:pt x="9354" y="9137"/>
                  </a:cubicBezTo>
                  <a:lnTo>
                    <a:pt x="9354" y="9137"/>
                  </a:lnTo>
                  <a:cubicBezTo>
                    <a:pt x="9372" y="9316"/>
                    <a:pt x="9443" y="9541"/>
                    <a:pt x="9523" y="9723"/>
                  </a:cubicBezTo>
                  <a:lnTo>
                    <a:pt x="9523" y="9723"/>
                  </a:lnTo>
                  <a:cubicBezTo>
                    <a:pt x="9519" y="9651"/>
                    <a:pt x="9521" y="9602"/>
                    <a:pt x="9530" y="9602"/>
                  </a:cubicBezTo>
                  <a:cubicBezTo>
                    <a:pt x="9537" y="9602"/>
                    <a:pt x="9550" y="9635"/>
                    <a:pt x="9570" y="9715"/>
                  </a:cubicBezTo>
                  <a:lnTo>
                    <a:pt x="9570" y="9825"/>
                  </a:lnTo>
                  <a:cubicBezTo>
                    <a:pt x="9554" y="9793"/>
                    <a:pt x="9538" y="9759"/>
                    <a:pt x="9523" y="9723"/>
                  </a:cubicBezTo>
                  <a:lnTo>
                    <a:pt x="9523" y="9723"/>
                  </a:lnTo>
                  <a:cubicBezTo>
                    <a:pt x="9531" y="9915"/>
                    <a:pt x="9570" y="10265"/>
                    <a:pt x="9570" y="10265"/>
                  </a:cubicBezTo>
                  <a:cubicBezTo>
                    <a:pt x="9570" y="10485"/>
                    <a:pt x="9570" y="10705"/>
                    <a:pt x="9570" y="10925"/>
                  </a:cubicBezTo>
                  <a:cubicBezTo>
                    <a:pt x="9570" y="11035"/>
                    <a:pt x="9570" y="11145"/>
                    <a:pt x="9570" y="11365"/>
                  </a:cubicBezTo>
                  <a:cubicBezTo>
                    <a:pt x="9570" y="11365"/>
                    <a:pt x="9638" y="11090"/>
                    <a:pt x="9680" y="10886"/>
                  </a:cubicBezTo>
                  <a:lnTo>
                    <a:pt x="9680" y="10886"/>
                  </a:lnTo>
                  <a:cubicBezTo>
                    <a:pt x="9680" y="10936"/>
                    <a:pt x="9680" y="10985"/>
                    <a:pt x="9680" y="11035"/>
                  </a:cubicBezTo>
                  <a:cubicBezTo>
                    <a:pt x="9680" y="11327"/>
                    <a:pt x="9593" y="11533"/>
                    <a:pt x="9497" y="11807"/>
                  </a:cubicBezTo>
                  <a:lnTo>
                    <a:pt x="9497" y="11807"/>
                  </a:lnTo>
                  <a:cubicBezTo>
                    <a:pt x="9445" y="11895"/>
                    <a:pt x="9386" y="11989"/>
                    <a:pt x="9350" y="12025"/>
                  </a:cubicBezTo>
                  <a:cubicBezTo>
                    <a:pt x="9350" y="12114"/>
                    <a:pt x="8983" y="12497"/>
                    <a:pt x="8849" y="12755"/>
                  </a:cubicBezTo>
                  <a:lnTo>
                    <a:pt x="8849" y="12755"/>
                  </a:lnTo>
                  <a:cubicBezTo>
                    <a:pt x="8756" y="12872"/>
                    <a:pt x="8650" y="13035"/>
                    <a:pt x="8470" y="13124"/>
                  </a:cubicBezTo>
                  <a:lnTo>
                    <a:pt x="8360" y="13234"/>
                  </a:lnTo>
                  <a:cubicBezTo>
                    <a:pt x="8348" y="13250"/>
                    <a:pt x="8337" y="13265"/>
                    <a:pt x="8328" y="13278"/>
                  </a:cubicBezTo>
                  <a:lnTo>
                    <a:pt x="8328" y="13278"/>
                  </a:lnTo>
                  <a:cubicBezTo>
                    <a:pt x="8299" y="13300"/>
                    <a:pt x="8272" y="13322"/>
                    <a:pt x="8250" y="13344"/>
                  </a:cubicBezTo>
                  <a:cubicBezTo>
                    <a:pt x="7810" y="13564"/>
                    <a:pt x="7480" y="13784"/>
                    <a:pt x="7040" y="13894"/>
                  </a:cubicBezTo>
                  <a:cubicBezTo>
                    <a:pt x="6270" y="14444"/>
                    <a:pt x="5720" y="15104"/>
                    <a:pt x="5500" y="15984"/>
                  </a:cubicBezTo>
                  <a:cubicBezTo>
                    <a:pt x="5280" y="16864"/>
                    <a:pt x="5390" y="17854"/>
                    <a:pt x="5830" y="18624"/>
                  </a:cubicBezTo>
                  <a:cubicBezTo>
                    <a:pt x="6270" y="19394"/>
                    <a:pt x="7040" y="19944"/>
                    <a:pt x="7920" y="20274"/>
                  </a:cubicBezTo>
                  <a:cubicBezTo>
                    <a:pt x="8128" y="20300"/>
                    <a:pt x="8335" y="20313"/>
                    <a:pt x="8543" y="20313"/>
                  </a:cubicBezTo>
                  <a:cubicBezTo>
                    <a:pt x="9215" y="20313"/>
                    <a:pt x="9888" y="20170"/>
                    <a:pt x="10560" y="19834"/>
                  </a:cubicBezTo>
                  <a:lnTo>
                    <a:pt x="10560" y="19834"/>
                  </a:lnTo>
                  <a:lnTo>
                    <a:pt x="10450" y="19944"/>
                  </a:lnTo>
                  <a:cubicBezTo>
                    <a:pt x="14189" y="18184"/>
                    <a:pt x="16499" y="14554"/>
                    <a:pt x="16499" y="10485"/>
                  </a:cubicBezTo>
                  <a:cubicBezTo>
                    <a:pt x="16499" y="6525"/>
                    <a:pt x="14299" y="2896"/>
                    <a:pt x="10780" y="1136"/>
                  </a:cubicBezTo>
                  <a:cubicBezTo>
                    <a:pt x="9247" y="369"/>
                    <a:pt x="7582" y="0"/>
                    <a:pt x="589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2" name="Google Shape;2662;p44">
              <a:extLst>
                <a:ext uri="{FF2B5EF4-FFF2-40B4-BE49-F238E27FC236}">
                  <a16:creationId xmlns:a16="http://schemas.microsoft.com/office/drawing/2014/main" id="{9AB68779-59D9-0F1E-6623-1E29F0A10AD0}"/>
                </a:ext>
              </a:extLst>
            </p:cNvPr>
            <p:cNvSpPr/>
            <p:nvPr/>
          </p:nvSpPr>
          <p:spPr>
            <a:xfrm>
              <a:off x="536000" y="3011450"/>
              <a:ext cx="452800" cy="510200"/>
            </a:xfrm>
            <a:custGeom>
              <a:avLst/>
              <a:gdLst/>
              <a:ahLst/>
              <a:cxnLst/>
              <a:rect l="l" t="t" r="r" b="b"/>
              <a:pathLst>
                <a:path w="18112" h="20408" extrusionOk="0">
                  <a:moveTo>
                    <a:pt x="10240" y="8204"/>
                  </a:moveTo>
                  <a:cubicBezTo>
                    <a:pt x="10240" y="8204"/>
                    <a:pt x="10258" y="8248"/>
                    <a:pt x="10303" y="8360"/>
                  </a:cubicBezTo>
                  <a:cubicBezTo>
                    <a:pt x="10303" y="8362"/>
                    <a:pt x="10303" y="8364"/>
                    <a:pt x="10303" y="8366"/>
                  </a:cubicBezTo>
                  <a:lnTo>
                    <a:pt x="10303" y="8366"/>
                  </a:lnTo>
                  <a:cubicBezTo>
                    <a:pt x="10268" y="8276"/>
                    <a:pt x="10240" y="8204"/>
                    <a:pt x="10240" y="8204"/>
                  </a:cubicBezTo>
                  <a:close/>
                  <a:moveTo>
                    <a:pt x="10462" y="9037"/>
                  </a:moveTo>
                  <a:cubicBezTo>
                    <a:pt x="10470" y="9087"/>
                    <a:pt x="10489" y="9172"/>
                    <a:pt x="10524" y="9302"/>
                  </a:cubicBezTo>
                  <a:lnTo>
                    <a:pt x="10524" y="9302"/>
                  </a:lnTo>
                  <a:cubicBezTo>
                    <a:pt x="10506" y="9211"/>
                    <a:pt x="10488" y="9120"/>
                    <a:pt x="10462" y="9037"/>
                  </a:cubicBezTo>
                  <a:close/>
                  <a:moveTo>
                    <a:pt x="10524" y="9302"/>
                  </a:moveTo>
                  <a:cubicBezTo>
                    <a:pt x="10551" y="9437"/>
                    <a:pt x="10579" y="9572"/>
                    <a:pt x="10633" y="9680"/>
                  </a:cubicBezTo>
                  <a:cubicBezTo>
                    <a:pt x="10586" y="9525"/>
                    <a:pt x="10551" y="9401"/>
                    <a:pt x="10524" y="9302"/>
                  </a:cubicBezTo>
                  <a:close/>
                  <a:moveTo>
                    <a:pt x="9880" y="12220"/>
                  </a:moveTo>
                  <a:lnTo>
                    <a:pt x="9880" y="12220"/>
                  </a:lnTo>
                  <a:cubicBezTo>
                    <a:pt x="9718" y="12406"/>
                    <a:pt x="9662" y="12477"/>
                    <a:pt x="9666" y="12477"/>
                  </a:cubicBezTo>
                  <a:cubicBezTo>
                    <a:pt x="9672" y="12477"/>
                    <a:pt x="9776" y="12360"/>
                    <a:pt x="9880" y="12220"/>
                  </a:cubicBezTo>
                  <a:close/>
                  <a:moveTo>
                    <a:pt x="9568" y="12744"/>
                  </a:moveTo>
                  <a:cubicBezTo>
                    <a:pt x="9575" y="12744"/>
                    <a:pt x="9537" y="12778"/>
                    <a:pt x="9423" y="12869"/>
                  </a:cubicBezTo>
                  <a:cubicBezTo>
                    <a:pt x="9385" y="12882"/>
                    <a:pt x="9349" y="12896"/>
                    <a:pt x="9314" y="12911"/>
                  </a:cubicBezTo>
                  <a:lnTo>
                    <a:pt x="9314" y="12911"/>
                  </a:lnTo>
                  <a:cubicBezTo>
                    <a:pt x="9431" y="12829"/>
                    <a:pt x="9557" y="12744"/>
                    <a:pt x="9568" y="12744"/>
                  </a:cubicBezTo>
                  <a:close/>
                  <a:moveTo>
                    <a:pt x="8891" y="13256"/>
                  </a:moveTo>
                  <a:cubicBezTo>
                    <a:pt x="8895" y="13256"/>
                    <a:pt x="8860" y="13271"/>
                    <a:pt x="8763" y="13309"/>
                  </a:cubicBezTo>
                  <a:cubicBezTo>
                    <a:pt x="8752" y="13309"/>
                    <a:pt x="8741" y="13310"/>
                    <a:pt x="8731" y="13310"/>
                  </a:cubicBezTo>
                  <a:lnTo>
                    <a:pt x="8731" y="13310"/>
                  </a:lnTo>
                  <a:cubicBezTo>
                    <a:pt x="8817" y="13280"/>
                    <a:pt x="8887" y="13256"/>
                    <a:pt x="8891" y="13256"/>
                  </a:cubicBezTo>
                  <a:close/>
                  <a:moveTo>
                    <a:pt x="9777" y="1"/>
                  </a:moveTo>
                  <a:cubicBezTo>
                    <a:pt x="9472" y="1"/>
                    <a:pt x="9166" y="38"/>
                    <a:pt x="8873" y="111"/>
                  </a:cubicBezTo>
                  <a:cubicBezTo>
                    <a:pt x="7993" y="331"/>
                    <a:pt x="7333" y="881"/>
                    <a:pt x="6783" y="1761"/>
                  </a:cubicBezTo>
                  <a:cubicBezTo>
                    <a:pt x="6013" y="3191"/>
                    <a:pt x="6343" y="5610"/>
                    <a:pt x="8103" y="6380"/>
                  </a:cubicBezTo>
                  <a:lnTo>
                    <a:pt x="7993" y="6380"/>
                  </a:lnTo>
                  <a:cubicBezTo>
                    <a:pt x="8323" y="6490"/>
                    <a:pt x="8653" y="6710"/>
                    <a:pt x="8983" y="6930"/>
                  </a:cubicBezTo>
                  <a:lnTo>
                    <a:pt x="9313" y="7150"/>
                  </a:lnTo>
                  <a:lnTo>
                    <a:pt x="9313" y="7150"/>
                  </a:lnTo>
                  <a:cubicBezTo>
                    <a:pt x="9561" y="7398"/>
                    <a:pt x="9669" y="7506"/>
                    <a:pt x="9863" y="7700"/>
                  </a:cubicBezTo>
                  <a:lnTo>
                    <a:pt x="9973" y="7920"/>
                  </a:lnTo>
                  <a:cubicBezTo>
                    <a:pt x="10128" y="8075"/>
                    <a:pt x="10228" y="8285"/>
                    <a:pt x="10313" y="8472"/>
                  </a:cubicBezTo>
                  <a:lnTo>
                    <a:pt x="10313" y="8472"/>
                  </a:lnTo>
                  <a:cubicBezTo>
                    <a:pt x="10340" y="8625"/>
                    <a:pt x="10413" y="8731"/>
                    <a:pt x="10413" y="8910"/>
                  </a:cubicBezTo>
                  <a:cubicBezTo>
                    <a:pt x="10432" y="8949"/>
                    <a:pt x="10448" y="8992"/>
                    <a:pt x="10462" y="9037"/>
                  </a:cubicBezTo>
                  <a:lnTo>
                    <a:pt x="10462" y="9037"/>
                  </a:lnTo>
                  <a:cubicBezTo>
                    <a:pt x="10456" y="8995"/>
                    <a:pt x="10458" y="8978"/>
                    <a:pt x="10465" y="8978"/>
                  </a:cubicBezTo>
                  <a:cubicBezTo>
                    <a:pt x="10489" y="8978"/>
                    <a:pt x="10576" y="9179"/>
                    <a:pt x="10633" y="9350"/>
                  </a:cubicBezTo>
                  <a:cubicBezTo>
                    <a:pt x="10743" y="9790"/>
                    <a:pt x="10633" y="9680"/>
                    <a:pt x="10633" y="9900"/>
                  </a:cubicBezTo>
                  <a:lnTo>
                    <a:pt x="10633" y="10346"/>
                  </a:lnTo>
                  <a:lnTo>
                    <a:pt x="10633" y="10346"/>
                  </a:lnTo>
                  <a:cubicBezTo>
                    <a:pt x="10603" y="10530"/>
                    <a:pt x="10563" y="10769"/>
                    <a:pt x="10523" y="10890"/>
                  </a:cubicBezTo>
                  <a:cubicBezTo>
                    <a:pt x="10468" y="11055"/>
                    <a:pt x="10413" y="11192"/>
                    <a:pt x="10358" y="11330"/>
                  </a:cubicBezTo>
                  <a:lnTo>
                    <a:pt x="10358" y="11330"/>
                  </a:lnTo>
                  <a:lnTo>
                    <a:pt x="10303" y="11440"/>
                  </a:lnTo>
                  <a:cubicBezTo>
                    <a:pt x="10303" y="11453"/>
                    <a:pt x="10301" y="11467"/>
                    <a:pt x="10298" y="11480"/>
                  </a:cubicBezTo>
                  <a:lnTo>
                    <a:pt x="10298" y="11480"/>
                  </a:lnTo>
                  <a:cubicBezTo>
                    <a:pt x="10288" y="11505"/>
                    <a:pt x="10278" y="11531"/>
                    <a:pt x="10269" y="11557"/>
                  </a:cubicBezTo>
                  <a:lnTo>
                    <a:pt x="10269" y="11557"/>
                  </a:lnTo>
                  <a:cubicBezTo>
                    <a:pt x="10228" y="11638"/>
                    <a:pt x="10155" y="11735"/>
                    <a:pt x="10083" y="11880"/>
                  </a:cubicBezTo>
                  <a:cubicBezTo>
                    <a:pt x="10051" y="11974"/>
                    <a:pt x="9966" y="12105"/>
                    <a:pt x="9880" y="12220"/>
                  </a:cubicBezTo>
                  <a:lnTo>
                    <a:pt x="9880" y="12220"/>
                  </a:lnTo>
                  <a:cubicBezTo>
                    <a:pt x="9935" y="12157"/>
                    <a:pt x="10002" y="12081"/>
                    <a:pt x="10083" y="11990"/>
                  </a:cubicBezTo>
                  <a:lnTo>
                    <a:pt x="10083" y="11990"/>
                  </a:lnTo>
                  <a:cubicBezTo>
                    <a:pt x="9973" y="12210"/>
                    <a:pt x="9753" y="12430"/>
                    <a:pt x="9533" y="12650"/>
                  </a:cubicBezTo>
                  <a:lnTo>
                    <a:pt x="9234" y="12948"/>
                  </a:lnTo>
                  <a:lnTo>
                    <a:pt x="9234" y="12948"/>
                  </a:lnTo>
                  <a:cubicBezTo>
                    <a:pt x="8999" y="13064"/>
                    <a:pt x="8806" y="13222"/>
                    <a:pt x="8543" y="13309"/>
                  </a:cubicBezTo>
                  <a:cubicBezTo>
                    <a:pt x="8458" y="13352"/>
                    <a:pt x="8407" y="13380"/>
                    <a:pt x="8383" y="13397"/>
                  </a:cubicBezTo>
                  <a:lnTo>
                    <a:pt x="8383" y="13397"/>
                  </a:lnTo>
                  <a:cubicBezTo>
                    <a:pt x="8332" y="13410"/>
                    <a:pt x="8277" y="13419"/>
                    <a:pt x="8213" y="13419"/>
                  </a:cubicBezTo>
                  <a:cubicBezTo>
                    <a:pt x="7994" y="13529"/>
                    <a:pt x="7884" y="13529"/>
                    <a:pt x="7667" y="13637"/>
                  </a:cubicBezTo>
                  <a:lnTo>
                    <a:pt x="7667" y="13637"/>
                  </a:lnTo>
                  <a:cubicBezTo>
                    <a:pt x="7796" y="13622"/>
                    <a:pt x="7916" y="13608"/>
                    <a:pt x="7937" y="13608"/>
                  </a:cubicBezTo>
                  <a:cubicBezTo>
                    <a:pt x="7954" y="13608"/>
                    <a:pt x="7912" y="13616"/>
                    <a:pt x="7773" y="13639"/>
                  </a:cubicBezTo>
                  <a:lnTo>
                    <a:pt x="7663" y="13639"/>
                  </a:lnTo>
                  <a:cubicBezTo>
                    <a:pt x="7664" y="13639"/>
                    <a:pt x="7666" y="13638"/>
                    <a:pt x="7667" y="13637"/>
                  </a:cubicBezTo>
                  <a:lnTo>
                    <a:pt x="7667" y="13637"/>
                  </a:lnTo>
                  <a:cubicBezTo>
                    <a:pt x="7661" y="13638"/>
                    <a:pt x="7655" y="13639"/>
                    <a:pt x="7649" y="13639"/>
                  </a:cubicBezTo>
                  <a:lnTo>
                    <a:pt x="6673" y="13639"/>
                  </a:lnTo>
                  <a:cubicBezTo>
                    <a:pt x="6673" y="13529"/>
                    <a:pt x="6013" y="13419"/>
                    <a:pt x="5903" y="13419"/>
                  </a:cubicBezTo>
                  <a:cubicBezTo>
                    <a:pt x="5537" y="13319"/>
                    <a:pt x="5187" y="13272"/>
                    <a:pt x="4858" y="13272"/>
                  </a:cubicBezTo>
                  <a:cubicBezTo>
                    <a:pt x="1235" y="13272"/>
                    <a:pt x="0" y="18910"/>
                    <a:pt x="4033" y="20019"/>
                  </a:cubicBezTo>
                  <a:cubicBezTo>
                    <a:pt x="5041" y="20271"/>
                    <a:pt x="6072" y="20407"/>
                    <a:pt x="7094" y="20407"/>
                  </a:cubicBezTo>
                  <a:cubicBezTo>
                    <a:pt x="8303" y="20407"/>
                    <a:pt x="9500" y="20216"/>
                    <a:pt x="10633" y="19799"/>
                  </a:cubicBezTo>
                  <a:cubicBezTo>
                    <a:pt x="12722" y="19139"/>
                    <a:pt x="14482" y="17709"/>
                    <a:pt x="15692" y="15949"/>
                  </a:cubicBezTo>
                  <a:cubicBezTo>
                    <a:pt x="17892" y="12650"/>
                    <a:pt x="18112" y="8470"/>
                    <a:pt x="16352" y="4950"/>
                  </a:cubicBezTo>
                  <a:cubicBezTo>
                    <a:pt x="15362" y="2971"/>
                    <a:pt x="13602" y="1431"/>
                    <a:pt x="11513" y="441"/>
                  </a:cubicBezTo>
                  <a:cubicBezTo>
                    <a:pt x="10999" y="148"/>
                    <a:pt x="10388" y="1"/>
                    <a:pt x="977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3" name="Google Shape;2663;p44">
              <a:extLst>
                <a:ext uri="{FF2B5EF4-FFF2-40B4-BE49-F238E27FC236}">
                  <a16:creationId xmlns:a16="http://schemas.microsoft.com/office/drawing/2014/main" id="{5B133DE7-9CC1-535E-DF0D-DB2D280DB65C}"/>
                </a:ext>
              </a:extLst>
            </p:cNvPr>
            <p:cNvSpPr/>
            <p:nvPr/>
          </p:nvSpPr>
          <p:spPr>
            <a:xfrm>
              <a:off x="238125" y="3495400"/>
              <a:ext cx="409725" cy="509625"/>
            </a:xfrm>
            <a:custGeom>
              <a:avLst/>
              <a:gdLst/>
              <a:ahLst/>
              <a:cxnLst/>
              <a:rect l="l" t="t" r="r" b="b"/>
              <a:pathLst>
                <a:path w="16389" h="20385" extrusionOk="0">
                  <a:moveTo>
                    <a:pt x="7984" y="7116"/>
                  </a:moveTo>
                  <a:lnTo>
                    <a:pt x="7984" y="7116"/>
                  </a:lnTo>
                  <a:cubicBezTo>
                    <a:pt x="7959" y="7132"/>
                    <a:pt x="7933" y="7151"/>
                    <a:pt x="7907" y="7173"/>
                  </a:cubicBezTo>
                  <a:lnTo>
                    <a:pt x="7907" y="7173"/>
                  </a:lnTo>
                  <a:cubicBezTo>
                    <a:pt x="7903" y="7180"/>
                    <a:pt x="7899" y="7187"/>
                    <a:pt x="7895" y="7194"/>
                  </a:cubicBezTo>
                  <a:lnTo>
                    <a:pt x="7895" y="7194"/>
                  </a:lnTo>
                  <a:cubicBezTo>
                    <a:pt x="7924" y="7168"/>
                    <a:pt x="7955" y="7142"/>
                    <a:pt x="7984" y="7116"/>
                  </a:cubicBezTo>
                  <a:close/>
                  <a:moveTo>
                    <a:pt x="7039" y="8470"/>
                  </a:moveTo>
                  <a:lnTo>
                    <a:pt x="7039" y="8470"/>
                  </a:lnTo>
                  <a:cubicBezTo>
                    <a:pt x="7006" y="8536"/>
                    <a:pt x="6983" y="8613"/>
                    <a:pt x="6964" y="8696"/>
                  </a:cubicBezTo>
                  <a:lnTo>
                    <a:pt x="6964" y="8696"/>
                  </a:lnTo>
                  <a:cubicBezTo>
                    <a:pt x="6979" y="8651"/>
                    <a:pt x="7003" y="8578"/>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227" y="12825"/>
                  </a:moveTo>
                  <a:lnTo>
                    <a:pt x="8227" y="12825"/>
                  </a:lnTo>
                  <a:cubicBezTo>
                    <a:pt x="8259" y="12853"/>
                    <a:pt x="8293" y="12881"/>
                    <a:pt x="8325" y="12908"/>
                  </a:cubicBezTo>
                  <a:lnTo>
                    <a:pt x="8325" y="12908"/>
                  </a:lnTo>
                  <a:lnTo>
                    <a:pt x="8249" y="12869"/>
                  </a:lnTo>
                  <a:lnTo>
                    <a:pt x="8227" y="12825"/>
                  </a:lnTo>
                  <a:close/>
                  <a:moveTo>
                    <a:pt x="8671" y="13146"/>
                  </a:moveTo>
                  <a:cubicBezTo>
                    <a:pt x="8676" y="13146"/>
                    <a:pt x="8813" y="13198"/>
                    <a:pt x="8954" y="13251"/>
                  </a:cubicBezTo>
                  <a:lnTo>
                    <a:pt x="8954" y="13251"/>
                  </a:lnTo>
                  <a:cubicBezTo>
                    <a:pt x="8902" y="13234"/>
                    <a:pt x="8851" y="13217"/>
                    <a:pt x="8799" y="13199"/>
                  </a:cubicBezTo>
                  <a:cubicBezTo>
                    <a:pt x="8704" y="13161"/>
                    <a:pt x="8668" y="13146"/>
                    <a:pt x="8671" y="13146"/>
                  </a:cubicBezTo>
                  <a:close/>
                  <a:moveTo>
                    <a:pt x="9610" y="13480"/>
                  </a:moveTo>
                  <a:cubicBezTo>
                    <a:pt x="9679" y="13480"/>
                    <a:pt x="9862" y="13493"/>
                    <a:pt x="10229" y="13529"/>
                  </a:cubicBezTo>
                  <a:lnTo>
                    <a:pt x="10009" y="13529"/>
                  </a:lnTo>
                  <a:cubicBezTo>
                    <a:pt x="9789" y="13529"/>
                    <a:pt x="9471" y="13480"/>
                    <a:pt x="9610" y="13480"/>
                  </a:cubicBezTo>
                  <a:close/>
                  <a:moveTo>
                    <a:pt x="7809" y="1"/>
                  </a:moveTo>
                  <a:cubicBezTo>
                    <a:pt x="7223" y="1"/>
                    <a:pt x="6636" y="147"/>
                    <a:pt x="6049" y="441"/>
                  </a:cubicBez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5" y="13350"/>
                    <a:pt x="11659" y="13419"/>
                  </a:cubicBezTo>
                  <a:lnTo>
                    <a:pt x="11109" y="13529"/>
                  </a:lnTo>
                  <a:lnTo>
                    <a:pt x="10229" y="13529"/>
                  </a:lnTo>
                  <a:lnTo>
                    <a:pt x="9789" y="13419"/>
                  </a:lnTo>
                  <a:cubicBezTo>
                    <a:pt x="9562" y="13419"/>
                    <a:pt x="9336" y="13367"/>
                    <a:pt x="9109" y="13299"/>
                  </a:cubicBezTo>
                  <a:lnTo>
                    <a:pt x="9109" y="13299"/>
                  </a:lnTo>
                  <a:lnTo>
                    <a:pt x="8689" y="13089"/>
                  </a:lnTo>
                  <a:lnTo>
                    <a:pt x="8469" y="12979"/>
                  </a:lnTo>
                  <a:cubicBezTo>
                    <a:pt x="8317" y="12828"/>
                    <a:pt x="8218" y="12728"/>
                    <a:pt x="8144" y="12659"/>
                  </a:cubicBezTo>
                  <a:lnTo>
                    <a:pt x="8144" y="12659"/>
                  </a:lnTo>
                  <a:lnTo>
                    <a:pt x="8139" y="12649"/>
                  </a:lnTo>
                  <a:cubicBezTo>
                    <a:pt x="8135"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cubicBezTo>
                    <a:pt x="6929" y="10010"/>
                    <a:pt x="6929" y="9790"/>
                    <a:pt x="6929" y="9460"/>
                  </a:cubicBezTo>
                  <a:lnTo>
                    <a:pt x="6929" y="9020"/>
                  </a:lnTo>
                  <a:cubicBezTo>
                    <a:pt x="6929" y="9020"/>
                    <a:pt x="6896" y="9253"/>
                    <a:pt x="6866" y="9427"/>
                  </a:cubicBezTo>
                  <a:lnTo>
                    <a:pt x="6866" y="9427"/>
                  </a:lnTo>
                  <a:cubicBezTo>
                    <a:pt x="6856" y="9403"/>
                    <a:pt x="6819" y="9414"/>
                    <a:pt x="6819" y="9350"/>
                  </a:cubicBezTo>
                  <a:cubicBezTo>
                    <a:pt x="6896" y="9119"/>
                    <a:pt x="6919" y="8889"/>
                    <a:pt x="6964" y="8696"/>
                  </a:cubicBezTo>
                  <a:lnTo>
                    <a:pt x="6964" y="8696"/>
                  </a:lnTo>
                  <a:cubicBezTo>
                    <a:pt x="6949" y="8741"/>
                    <a:pt x="6942" y="8759"/>
                    <a:pt x="6942" y="8759"/>
                  </a:cubicBezTo>
                  <a:cubicBezTo>
                    <a:pt x="6939" y="8759"/>
                    <a:pt x="7039" y="8434"/>
                    <a:pt x="7039" y="8360"/>
                  </a:cubicBezTo>
                  <a:cubicBezTo>
                    <a:pt x="7039" y="8307"/>
                    <a:pt x="7078" y="8234"/>
                    <a:pt x="7135" y="8151"/>
                  </a:cubicBezTo>
                  <a:lnTo>
                    <a:pt x="7135" y="8151"/>
                  </a:lnTo>
                  <a:cubicBezTo>
                    <a:pt x="7093" y="8239"/>
                    <a:pt x="7039" y="8381"/>
                    <a:pt x="7039" y="8470"/>
                  </a:cubicBezTo>
                  <a:cubicBezTo>
                    <a:pt x="7146" y="8221"/>
                    <a:pt x="7184" y="8110"/>
                    <a:pt x="7186" y="8081"/>
                  </a:cubicBezTo>
                  <a:lnTo>
                    <a:pt x="7186" y="8081"/>
                  </a:lnTo>
                  <a:cubicBezTo>
                    <a:pt x="7168" y="8105"/>
                    <a:pt x="7151" y="8129"/>
                    <a:pt x="7135" y="8151"/>
                  </a:cubicBezTo>
                  <a:lnTo>
                    <a:pt x="7135" y="8151"/>
                  </a:lnTo>
                  <a:cubicBezTo>
                    <a:pt x="7158" y="8105"/>
                    <a:pt x="7177" y="8073"/>
                    <a:pt x="7184" y="8073"/>
                  </a:cubicBezTo>
                  <a:cubicBezTo>
                    <a:pt x="7185" y="8073"/>
                    <a:pt x="7186" y="8076"/>
                    <a:pt x="7186" y="8081"/>
                  </a:cubicBezTo>
                  <a:lnTo>
                    <a:pt x="7186" y="8081"/>
                  </a:lnTo>
                  <a:cubicBezTo>
                    <a:pt x="7330" y="7890"/>
                    <a:pt x="7536" y="7662"/>
                    <a:pt x="7589" y="7498"/>
                  </a:cubicBezTo>
                  <a:lnTo>
                    <a:pt x="7589" y="7498"/>
                  </a:lnTo>
                  <a:cubicBezTo>
                    <a:pt x="7690" y="7420"/>
                    <a:pt x="7813" y="7330"/>
                    <a:pt x="7895" y="7194"/>
                  </a:cubicBezTo>
                  <a:lnTo>
                    <a:pt x="7895" y="7194"/>
                  </a:lnTo>
                  <a:cubicBezTo>
                    <a:pt x="7810" y="7269"/>
                    <a:pt x="7731" y="7338"/>
                    <a:pt x="7699" y="7370"/>
                  </a:cubicBezTo>
                  <a:cubicBezTo>
                    <a:pt x="7780" y="7290"/>
                    <a:pt x="7845" y="7224"/>
                    <a:pt x="7907" y="7173"/>
                  </a:cubicBezTo>
                  <a:lnTo>
                    <a:pt x="7907" y="7173"/>
                  </a:lnTo>
                  <a:cubicBezTo>
                    <a:pt x="7911" y="7165"/>
                    <a:pt x="7915" y="7158"/>
                    <a:pt x="7919" y="7150"/>
                  </a:cubicBezTo>
                  <a:lnTo>
                    <a:pt x="8029" y="7040"/>
                  </a:lnTo>
                  <a:cubicBezTo>
                    <a:pt x="8128" y="6966"/>
                    <a:pt x="8172" y="6936"/>
                    <a:pt x="8178" y="6936"/>
                  </a:cubicBezTo>
                  <a:cubicBezTo>
                    <a:pt x="8188" y="6936"/>
                    <a:pt x="8094" y="7020"/>
                    <a:pt x="7984" y="7116"/>
                  </a:cubicBezTo>
                  <a:lnTo>
                    <a:pt x="7984" y="7116"/>
                  </a:lnTo>
                  <a:cubicBezTo>
                    <a:pt x="8063" y="7065"/>
                    <a:pt x="8144" y="7040"/>
                    <a:pt x="8249" y="7040"/>
                  </a:cubicBezTo>
                  <a:cubicBezTo>
                    <a:pt x="8579" y="6710"/>
                    <a:pt x="9019" y="6600"/>
                    <a:pt x="9349" y="6380"/>
                  </a:cubicBezTo>
                  <a:cubicBezTo>
                    <a:pt x="10229" y="5940"/>
                    <a:pt x="10889" y="5280"/>
                    <a:pt x="11109" y="4400"/>
                  </a:cubicBezTo>
                  <a:cubicBezTo>
                    <a:pt x="11659" y="2531"/>
                    <a:pt x="10559" y="661"/>
                    <a:pt x="8689" y="111"/>
                  </a:cubicBezTo>
                  <a:cubicBezTo>
                    <a:pt x="8396" y="37"/>
                    <a:pt x="8102" y="1"/>
                    <a:pt x="7809"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4" name="Google Shape;2664;p44">
              <a:extLst>
                <a:ext uri="{FF2B5EF4-FFF2-40B4-BE49-F238E27FC236}">
                  <a16:creationId xmlns:a16="http://schemas.microsoft.com/office/drawing/2014/main" id="{D1CFB555-9EDB-C482-1F45-F6C58E2381D6}"/>
                </a:ext>
              </a:extLst>
            </p:cNvPr>
            <p:cNvSpPr/>
            <p:nvPr/>
          </p:nvSpPr>
          <p:spPr>
            <a:xfrm>
              <a:off x="854050" y="3496700"/>
              <a:ext cx="485800" cy="510175"/>
            </a:xfrm>
            <a:custGeom>
              <a:avLst/>
              <a:gdLst/>
              <a:ahLst/>
              <a:cxnLst/>
              <a:rect l="l" t="t" r="r" b="b"/>
              <a:pathLst>
                <a:path w="19432" h="20407" extrusionOk="0">
                  <a:moveTo>
                    <a:pt x="8959" y="9068"/>
                  </a:moveTo>
                  <a:cubicBezTo>
                    <a:pt x="8926" y="9145"/>
                    <a:pt x="8899" y="9201"/>
                    <a:pt x="8890" y="9201"/>
                  </a:cubicBezTo>
                  <a:cubicBezTo>
                    <a:pt x="8883" y="9201"/>
                    <a:pt x="8887" y="9166"/>
                    <a:pt x="8909" y="9078"/>
                  </a:cubicBezTo>
                  <a:cubicBezTo>
                    <a:pt x="8929" y="9078"/>
                    <a:pt x="8946" y="9074"/>
                    <a:pt x="8959" y="9068"/>
                  </a:cubicBezTo>
                  <a:close/>
                  <a:moveTo>
                    <a:pt x="8799" y="10618"/>
                  </a:moveTo>
                  <a:lnTo>
                    <a:pt x="8799" y="10618"/>
                  </a:lnTo>
                  <a:cubicBezTo>
                    <a:pt x="8825" y="10711"/>
                    <a:pt x="8847" y="10795"/>
                    <a:pt x="8867" y="10870"/>
                  </a:cubicBezTo>
                  <a:lnTo>
                    <a:pt x="8867" y="10870"/>
                  </a:lnTo>
                  <a:cubicBezTo>
                    <a:pt x="8849" y="10788"/>
                    <a:pt x="8828" y="10703"/>
                    <a:pt x="8799" y="10618"/>
                  </a:cubicBezTo>
                  <a:close/>
                  <a:moveTo>
                    <a:pt x="8867" y="10870"/>
                  </a:moveTo>
                  <a:lnTo>
                    <a:pt x="8867" y="10870"/>
                  </a:lnTo>
                  <a:cubicBezTo>
                    <a:pt x="8903" y="11039"/>
                    <a:pt x="8924" y="11192"/>
                    <a:pt x="8964" y="11295"/>
                  </a:cubicBezTo>
                  <a:lnTo>
                    <a:pt x="8964" y="11295"/>
                  </a:lnTo>
                  <a:cubicBezTo>
                    <a:pt x="8950" y="11211"/>
                    <a:pt x="8919" y="11075"/>
                    <a:pt x="8867" y="10870"/>
                  </a:cubicBezTo>
                  <a:close/>
                  <a:moveTo>
                    <a:pt x="9639" y="12826"/>
                  </a:moveTo>
                  <a:cubicBezTo>
                    <a:pt x="9691" y="12903"/>
                    <a:pt x="9728" y="12960"/>
                    <a:pt x="9718" y="12960"/>
                  </a:cubicBezTo>
                  <a:cubicBezTo>
                    <a:pt x="9714" y="12960"/>
                    <a:pt x="9702" y="12950"/>
                    <a:pt x="9679" y="12927"/>
                  </a:cubicBezTo>
                  <a:lnTo>
                    <a:pt x="9639" y="12826"/>
                  </a:lnTo>
                  <a:close/>
                  <a:moveTo>
                    <a:pt x="12339" y="0"/>
                  </a:moveTo>
                  <a:cubicBezTo>
                    <a:pt x="11129" y="0"/>
                    <a:pt x="9932" y="191"/>
                    <a:pt x="8799" y="609"/>
                  </a:cubicBezTo>
                  <a:cubicBezTo>
                    <a:pt x="2750" y="2809"/>
                    <a:pt x="0" y="9738"/>
                    <a:pt x="2970" y="15457"/>
                  </a:cubicBezTo>
                  <a:cubicBezTo>
                    <a:pt x="4070" y="17437"/>
                    <a:pt x="5830" y="19087"/>
                    <a:pt x="7920" y="19967"/>
                  </a:cubicBezTo>
                  <a:cubicBezTo>
                    <a:pt x="8433" y="20260"/>
                    <a:pt x="8995" y="20407"/>
                    <a:pt x="9606" y="20407"/>
                  </a:cubicBezTo>
                  <a:cubicBezTo>
                    <a:pt x="9912" y="20407"/>
                    <a:pt x="10229" y="20370"/>
                    <a:pt x="10559" y="20297"/>
                  </a:cubicBezTo>
                  <a:cubicBezTo>
                    <a:pt x="11329" y="20077"/>
                    <a:pt x="12099" y="19527"/>
                    <a:pt x="12539" y="18757"/>
                  </a:cubicBezTo>
                  <a:cubicBezTo>
                    <a:pt x="13309" y="17217"/>
                    <a:pt x="13089" y="14797"/>
                    <a:pt x="11329" y="14027"/>
                  </a:cubicBezTo>
                  <a:lnTo>
                    <a:pt x="11549" y="13917"/>
                  </a:lnTo>
                  <a:cubicBezTo>
                    <a:pt x="11109" y="13807"/>
                    <a:pt x="10779" y="13587"/>
                    <a:pt x="10449" y="13477"/>
                  </a:cubicBezTo>
                  <a:lnTo>
                    <a:pt x="10119" y="13147"/>
                  </a:lnTo>
                  <a:cubicBezTo>
                    <a:pt x="10002" y="13069"/>
                    <a:pt x="9940" y="13033"/>
                    <a:pt x="9916" y="13024"/>
                  </a:cubicBezTo>
                  <a:lnTo>
                    <a:pt x="9916" y="13024"/>
                  </a:lnTo>
                  <a:cubicBezTo>
                    <a:pt x="9793" y="12913"/>
                    <a:pt x="9701" y="12795"/>
                    <a:pt x="9569" y="12597"/>
                  </a:cubicBezTo>
                  <a:lnTo>
                    <a:pt x="9533" y="12561"/>
                  </a:lnTo>
                  <a:lnTo>
                    <a:pt x="9533" y="12561"/>
                  </a:lnTo>
                  <a:lnTo>
                    <a:pt x="9459" y="12377"/>
                  </a:lnTo>
                  <a:cubicBezTo>
                    <a:pt x="9306" y="12224"/>
                    <a:pt x="9206" y="12071"/>
                    <a:pt x="9123" y="11881"/>
                  </a:cubicBezTo>
                  <a:lnTo>
                    <a:pt x="9123" y="11881"/>
                  </a:lnTo>
                  <a:cubicBezTo>
                    <a:pt x="9099" y="11761"/>
                    <a:pt x="9019" y="11574"/>
                    <a:pt x="9019" y="11388"/>
                  </a:cubicBezTo>
                  <a:cubicBezTo>
                    <a:pt x="8997" y="11365"/>
                    <a:pt x="8979" y="11333"/>
                    <a:pt x="8964" y="11295"/>
                  </a:cubicBezTo>
                  <a:lnTo>
                    <a:pt x="8964" y="11295"/>
                  </a:lnTo>
                  <a:cubicBezTo>
                    <a:pt x="8977" y="11370"/>
                    <a:pt x="8976" y="11402"/>
                    <a:pt x="8967" y="11402"/>
                  </a:cubicBezTo>
                  <a:cubicBezTo>
                    <a:pt x="8942" y="11402"/>
                    <a:pt x="8856" y="11175"/>
                    <a:pt x="8799" y="10948"/>
                  </a:cubicBezTo>
                  <a:cubicBezTo>
                    <a:pt x="8690" y="10618"/>
                    <a:pt x="8799" y="10618"/>
                    <a:pt x="8799" y="10508"/>
                  </a:cubicBezTo>
                  <a:lnTo>
                    <a:pt x="8799" y="10005"/>
                  </a:lnTo>
                  <a:lnTo>
                    <a:pt x="8799" y="10005"/>
                  </a:lnTo>
                  <a:cubicBezTo>
                    <a:pt x="8829" y="9818"/>
                    <a:pt x="8869" y="9569"/>
                    <a:pt x="8909" y="9408"/>
                  </a:cubicBezTo>
                  <a:cubicBezTo>
                    <a:pt x="8999" y="9228"/>
                    <a:pt x="9089" y="8975"/>
                    <a:pt x="9119" y="8769"/>
                  </a:cubicBezTo>
                  <a:lnTo>
                    <a:pt x="9119" y="8769"/>
                  </a:lnTo>
                  <a:lnTo>
                    <a:pt x="9239" y="8528"/>
                  </a:lnTo>
                  <a:cubicBezTo>
                    <a:pt x="9385" y="8310"/>
                    <a:pt x="9770" y="7900"/>
                    <a:pt x="9730" y="7900"/>
                  </a:cubicBezTo>
                  <a:cubicBezTo>
                    <a:pt x="9709" y="7900"/>
                    <a:pt x="9576" y="8009"/>
                    <a:pt x="9239" y="8308"/>
                  </a:cubicBezTo>
                  <a:cubicBezTo>
                    <a:pt x="9459" y="8088"/>
                    <a:pt x="9679" y="7868"/>
                    <a:pt x="9899" y="7648"/>
                  </a:cubicBezTo>
                  <a:lnTo>
                    <a:pt x="10009" y="7538"/>
                  </a:lnTo>
                  <a:lnTo>
                    <a:pt x="10009" y="7538"/>
                  </a:lnTo>
                  <a:cubicBezTo>
                    <a:pt x="10339" y="7318"/>
                    <a:pt x="10559" y="7208"/>
                    <a:pt x="10889" y="7098"/>
                  </a:cubicBezTo>
                  <a:cubicBezTo>
                    <a:pt x="10925" y="7074"/>
                    <a:pt x="10954" y="7054"/>
                    <a:pt x="10978" y="7036"/>
                  </a:cubicBezTo>
                  <a:lnTo>
                    <a:pt x="10978" y="7036"/>
                  </a:lnTo>
                  <a:lnTo>
                    <a:pt x="11219" y="6988"/>
                  </a:lnTo>
                  <a:lnTo>
                    <a:pt x="11659" y="6878"/>
                  </a:lnTo>
                  <a:lnTo>
                    <a:pt x="11989" y="6878"/>
                  </a:lnTo>
                  <a:cubicBezTo>
                    <a:pt x="12090" y="6838"/>
                    <a:pt x="12121" y="6812"/>
                    <a:pt x="12107" y="6797"/>
                  </a:cubicBezTo>
                  <a:lnTo>
                    <a:pt x="12107" y="6797"/>
                  </a:lnTo>
                  <a:cubicBezTo>
                    <a:pt x="12136" y="6796"/>
                    <a:pt x="12166" y="6796"/>
                    <a:pt x="12195" y="6796"/>
                  </a:cubicBezTo>
                  <a:cubicBezTo>
                    <a:pt x="12402" y="6796"/>
                    <a:pt x="12594" y="6823"/>
                    <a:pt x="12759" y="6878"/>
                  </a:cubicBezTo>
                  <a:cubicBezTo>
                    <a:pt x="12979" y="6878"/>
                    <a:pt x="13309" y="6878"/>
                    <a:pt x="13529" y="6988"/>
                  </a:cubicBezTo>
                  <a:cubicBezTo>
                    <a:pt x="13896" y="7089"/>
                    <a:pt x="14245" y="7135"/>
                    <a:pt x="14574" y="7135"/>
                  </a:cubicBezTo>
                  <a:cubicBezTo>
                    <a:pt x="18197" y="7135"/>
                    <a:pt x="19432" y="1498"/>
                    <a:pt x="15399" y="389"/>
                  </a:cubicBezTo>
                  <a:cubicBezTo>
                    <a:pt x="14391" y="137"/>
                    <a:pt x="13361" y="0"/>
                    <a:pt x="12339"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5" name="Google Shape;2665;p44">
              <a:extLst>
                <a:ext uri="{FF2B5EF4-FFF2-40B4-BE49-F238E27FC236}">
                  <a16:creationId xmlns:a16="http://schemas.microsoft.com/office/drawing/2014/main" id="{2AF55D72-5F4E-4F13-7FE6-EA7A95A70DCE}"/>
                </a:ext>
              </a:extLst>
            </p:cNvPr>
            <p:cNvSpPr/>
            <p:nvPr/>
          </p:nvSpPr>
          <p:spPr>
            <a:xfrm>
              <a:off x="1566225" y="3495400"/>
              <a:ext cx="412475" cy="509625"/>
            </a:xfrm>
            <a:custGeom>
              <a:avLst/>
              <a:gdLst/>
              <a:ahLst/>
              <a:cxnLst/>
              <a:rect l="l" t="t" r="r" b="b"/>
              <a:pathLst>
                <a:path w="16499" h="20385" extrusionOk="0">
                  <a:moveTo>
                    <a:pt x="6966" y="10381"/>
                  </a:moveTo>
                  <a:lnTo>
                    <a:pt x="6966" y="10381"/>
                  </a:lnTo>
                  <a:cubicBezTo>
                    <a:pt x="6971" y="10442"/>
                    <a:pt x="6975" y="10501"/>
                    <a:pt x="6977" y="10550"/>
                  </a:cubicBezTo>
                  <a:lnTo>
                    <a:pt x="6977" y="10550"/>
                  </a:lnTo>
                  <a:cubicBezTo>
                    <a:pt x="7027" y="10526"/>
                    <a:pt x="7024" y="10457"/>
                    <a:pt x="6966" y="10381"/>
                  </a:cubicBezTo>
                  <a:close/>
                  <a:moveTo>
                    <a:pt x="7150" y="11110"/>
                  </a:moveTo>
                  <a:cubicBezTo>
                    <a:pt x="7150" y="11110"/>
                    <a:pt x="7186" y="11205"/>
                    <a:pt x="7226" y="11318"/>
                  </a:cubicBezTo>
                  <a:lnTo>
                    <a:pt x="7226" y="11318"/>
                  </a:lnTo>
                  <a:cubicBezTo>
                    <a:pt x="7193" y="11248"/>
                    <a:pt x="7150" y="11179"/>
                    <a:pt x="7150" y="11110"/>
                  </a:cubicBezTo>
                  <a:close/>
                  <a:moveTo>
                    <a:pt x="7260" y="11414"/>
                  </a:moveTo>
                  <a:cubicBezTo>
                    <a:pt x="7260" y="11423"/>
                    <a:pt x="7260" y="11431"/>
                    <a:pt x="7260" y="11440"/>
                  </a:cubicBezTo>
                  <a:cubicBezTo>
                    <a:pt x="7266" y="11449"/>
                    <a:pt x="7272" y="11458"/>
                    <a:pt x="7278" y="11467"/>
                  </a:cubicBezTo>
                  <a:lnTo>
                    <a:pt x="7278" y="11467"/>
                  </a:lnTo>
                  <a:cubicBezTo>
                    <a:pt x="7272" y="11450"/>
                    <a:pt x="7266" y="11432"/>
                    <a:pt x="7260" y="11414"/>
                  </a:cubicBezTo>
                  <a:close/>
                  <a:moveTo>
                    <a:pt x="8710" y="13146"/>
                  </a:moveTo>
                  <a:cubicBezTo>
                    <a:pt x="8729" y="13146"/>
                    <a:pt x="8861" y="13197"/>
                    <a:pt x="8992" y="13249"/>
                  </a:cubicBezTo>
                  <a:lnTo>
                    <a:pt x="8992" y="13249"/>
                  </a:lnTo>
                  <a:cubicBezTo>
                    <a:pt x="8930" y="13233"/>
                    <a:pt x="8866" y="13216"/>
                    <a:pt x="8800" y="13199"/>
                  </a:cubicBezTo>
                  <a:cubicBezTo>
                    <a:pt x="8724" y="13161"/>
                    <a:pt x="8700" y="13146"/>
                    <a:pt x="8710" y="13146"/>
                  </a:cubicBezTo>
                  <a:close/>
                  <a:moveTo>
                    <a:pt x="9077" y="13283"/>
                  </a:moveTo>
                  <a:cubicBezTo>
                    <a:pt x="9182" y="13326"/>
                    <a:pt x="9269" y="13362"/>
                    <a:pt x="9266" y="13362"/>
                  </a:cubicBezTo>
                  <a:cubicBezTo>
                    <a:pt x="9264" y="13362"/>
                    <a:pt x="9224" y="13347"/>
                    <a:pt x="9129" y="13309"/>
                  </a:cubicBezTo>
                  <a:lnTo>
                    <a:pt x="9077" y="13283"/>
                  </a:lnTo>
                  <a:close/>
                  <a:moveTo>
                    <a:pt x="9671" y="13480"/>
                  </a:moveTo>
                  <a:cubicBezTo>
                    <a:pt x="9741" y="13480"/>
                    <a:pt x="9936" y="13493"/>
                    <a:pt x="10339" y="13529"/>
                  </a:cubicBezTo>
                  <a:lnTo>
                    <a:pt x="10119" y="13529"/>
                  </a:lnTo>
                  <a:cubicBezTo>
                    <a:pt x="9899" y="13529"/>
                    <a:pt x="9533" y="13480"/>
                    <a:pt x="9671" y="13480"/>
                  </a:cubicBezTo>
                  <a:close/>
                  <a:moveTo>
                    <a:pt x="11549" y="13498"/>
                  </a:moveTo>
                  <a:cubicBezTo>
                    <a:pt x="11551" y="13498"/>
                    <a:pt x="11492" y="13506"/>
                    <a:pt x="11329" y="13529"/>
                  </a:cubicBezTo>
                  <a:lnTo>
                    <a:pt x="11302" y="13529"/>
                  </a:lnTo>
                  <a:cubicBezTo>
                    <a:pt x="11429" y="13513"/>
                    <a:pt x="11547" y="13498"/>
                    <a:pt x="11549" y="13498"/>
                  </a:cubicBezTo>
                  <a:close/>
                  <a:moveTo>
                    <a:pt x="7810" y="1"/>
                  </a:moveTo>
                  <a:cubicBezTo>
                    <a:pt x="7223" y="1"/>
                    <a:pt x="6636" y="147"/>
                    <a:pt x="6050" y="441"/>
                  </a:cubicBezTo>
                  <a:lnTo>
                    <a:pt x="6160" y="441"/>
                  </a:lnTo>
                  <a:cubicBezTo>
                    <a:pt x="2420" y="2091"/>
                    <a:pt x="0" y="5830"/>
                    <a:pt x="110" y="9900"/>
                  </a:cubicBezTo>
                  <a:cubicBezTo>
                    <a:pt x="110" y="13859"/>
                    <a:pt x="2310" y="17489"/>
                    <a:pt x="5720" y="19249"/>
                  </a:cubicBezTo>
                  <a:cubicBezTo>
                    <a:pt x="7322" y="20015"/>
                    <a:pt x="9013" y="20384"/>
                    <a:pt x="10708" y="20384"/>
                  </a:cubicBezTo>
                  <a:cubicBezTo>
                    <a:pt x="11689" y="20384"/>
                    <a:pt x="12671" y="20261"/>
                    <a:pt x="13639" y="20019"/>
                  </a:cubicBezTo>
                  <a:cubicBezTo>
                    <a:pt x="15399" y="19579"/>
                    <a:pt x="16499" y="17599"/>
                    <a:pt x="16059" y="15839"/>
                  </a:cubicBezTo>
                  <a:cubicBezTo>
                    <a:pt x="15596" y="14266"/>
                    <a:pt x="14199" y="13316"/>
                    <a:pt x="12654" y="13316"/>
                  </a:cubicBezTo>
                  <a:cubicBezTo>
                    <a:pt x="12363" y="13316"/>
                    <a:pt x="12066" y="13350"/>
                    <a:pt x="11769" y="13419"/>
                  </a:cubicBezTo>
                  <a:lnTo>
                    <a:pt x="11109" y="13529"/>
                  </a:lnTo>
                  <a:lnTo>
                    <a:pt x="10339" y="13529"/>
                  </a:lnTo>
                  <a:lnTo>
                    <a:pt x="9899" y="13419"/>
                  </a:lnTo>
                  <a:cubicBezTo>
                    <a:pt x="9629" y="13419"/>
                    <a:pt x="9358" y="13345"/>
                    <a:pt x="9027" y="13258"/>
                  </a:cubicBezTo>
                  <a:lnTo>
                    <a:pt x="9027" y="13258"/>
                  </a:lnTo>
                  <a:lnTo>
                    <a:pt x="8690" y="13089"/>
                  </a:lnTo>
                  <a:lnTo>
                    <a:pt x="8414" y="12906"/>
                  </a:lnTo>
                  <a:lnTo>
                    <a:pt x="8414" y="12906"/>
                  </a:lnTo>
                  <a:cubicBezTo>
                    <a:pt x="8139" y="12539"/>
                    <a:pt x="8127" y="12533"/>
                    <a:pt x="7920" y="12429"/>
                  </a:cubicBezTo>
                  <a:cubicBezTo>
                    <a:pt x="7920" y="12429"/>
                    <a:pt x="7810" y="12319"/>
                    <a:pt x="7700" y="12210"/>
                  </a:cubicBezTo>
                  <a:cubicBezTo>
                    <a:pt x="7700" y="12210"/>
                    <a:pt x="7697" y="12204"/>
                    <a:pt x="7691" y="12193"/>
                  </a:cubicBezTo>
                  <a:lnTo>
                    <a:pt x="7691" y="12193"/>
                  </a:lnTo>
                  <a:cubicBezTo>
                    <a:pt x="7802" y="12312"/>
                    <a:pt x="7920" y="12429"/>
                    <a:pt x="7920" y="12429"/>
                  </a:cubicBezTo>
                  <a:lnTo>
                    <a:pt x="7590" y="11990"/>
                  </a:lnTo>
                  <a:cubicBezTo>
                    <a:pt x="7587" y="11988"/>
                    <a:pt x="7584" y="11986"/>
                    <a:pt x="7582" y="11984"/>
                  </a:cubicBezTo>
                  <a:lnTo>
                    <a:pt x="7582" y="11984"/>
                  </a:lnTo>
                  <a:cubicBezTo>
                    <a:pt x="7502" y="11836"/>
                    <a:pt x="7391" y="11639"/>
                    <a:pt x="7278" y="11467"/>
                  </a:cubicBezTo>
                  <a:lnTo>
                    <a:pt x="7278" y="11467"/>
                  </a:lnTo>
                  <a:cubicBezTo>
                    <a:pt x="7316" y="11579"/>
                    <a:pt x="7344" y="11673"/>
                    <a:pt x="7333" y="11673"/>
                  </a:cubicBezTo>
                  <a:cubicBezTo>
                    <a:pt x="7326" y="11673"/>
                    <a:pt x="7304" y="11638"/>
                    <a:pt x="7260" y="11550"/>
                  </a:cubicBezTo>
                  <a:cubicBezTo>
                    <a:pt x="7260" y="11550"/>
                    <a:pt x="7260" y="11503"/>
                    <a:pt x="7260" y="11440"/>
                  </a:cubicBezTo>
                  <a:cubicBezTo>
                    <a:pt x="7260" y="11427"/>
                    <a:pt x="7258" y="11415"/>
                    <a:pt x="7256" y="11403"/>
                  </a:cubicBezTo>
                  <a:lnTo>
                    <a:pt x="7256" y="11403"/>
                  </a:lnTo>
                  <a:cubicBezTo>
                    <a:pt x="7257" y="11407"/>
                    <a:pt x="7258" y="11410"/>
                    <a:pt x="7260" y="11414"/>
                  </a:cubicBezTo>
                  <a:lnTo>
                    <a:pt x="7260" y="11414"/>
                  </a:lnTo>
                  <a:cubicBezTo>
                    <a:pt x="7260" y="11387"/>
                    <a:pt x="7260" y="11358"/>
                    <a:pt x="7260" y="11330"/>
                  </a:cubicBezTo>
                  <a:cubicBezTo>
                    <a:pt x="7166" y="11048"/>
                    <a:pt x="7072" y="10847"/>
                    <a:pt x="6978" y="10589"/>
                  </a:cubicBezTo>
                  <a:lnTo>
                    <a:pt x="6978" y="10589"/>
                  </a:lnTo>
                  <a:cubicBezTo>
                    <a:pt x="6979" y="10640"/>
                    <a:pt x="6977" y="10672"/>
                    <a:pt x="6970" y="10672"/>
                  </a:cubicBezTo>
                  <a:cubicBezTo>
                    <a:pt x="6962" y="10672"/>
                    <a:pt x="6950" y="10640"/>
                    <a:pt x="6930" y="10560"/>
                  </a:cubicBezTo>
                  <a:cubicBezTo>
                    <a:pt x="6944" y="10560"/>
                    <a:pt x="6956" y="10558"/>
                    <a:pt x="6966" y="10555"/>
                  </a:cubicBezTo>
                  <a:lnTo>
                    <a:pt x="6966" y="10555"/>
                  </a:lnTo>
                  <a:cubicBezTo>
                    <a:pt x="6970" y="10566"/>
                    <a:pt x="6974" y="10578"/>
                    <a:pt x="6978" y="10589"/>
                  </a:cubicBezTo>
                  <a:lnTo>
                    <a:pt x="6978" y="10589"/>
                  </a:lnTo>
                  <a:cubicBezTo>
                    <a:pt x="6978" y="10577"/>
                    <a:pt x="6978" y="10564"/>
                    <a:pt x="6977" y="10550"/>
                  </a:cubicBezTo>
                  <a:lnTo>
                    <a:pt x="6977" y="10550"/>
                  </a:lnTo>
                  <a:cubicBezTo>
                    <a:pt x="6974" y="10552"/>
                    <a:pt x="6970" y="10553"/>
                    <a:pt x="6966" y="10555"/>
                  </a:cubicBezTo>
                  <a:lnTo>
                    <a:pt x="6966" y="10555"/>
                  </a:lnTo>
                  <a:cubicBezTo>
                    <a:pt x="6954" y="10521"/>
                    <a:pt x="6942" y="10486"/>
                    <a:pt x="6930" y="10450"/>
                  </a:cubicBezTo>
                  <a:lnTo>
                    <a:pt x="6930" y="10340"/>
                  </a:lnTo>
                  <a:cubicBezTo>
                    <a:pt x="6943" y="10353"/>
                    <a:pt x="6955" y="10367"/>
                    <a:pt x="6966" y="10381"/>
                  </a:cubicBezTo>
                  <a:lnTo>
                    <a:pt x="6966" y="10381"/>
                  </a:lnTo>
                  <a:cubicBezTo>
                    <a:pt x="6951" y="10203"/>
                    <a:pt x="6930" y="10010"/>
                    <a:pt x="6930" y="10010"/>
                  </a:cubicBezTo>
                  <a:lnTo>
                    <a:pt x="6930" y="9570"/>
                  </a:lnTo>
                  <a:cubicBezTo>
                    <a:pt x="6930" y="9350"/>
                    <a:pt x="6930" y="9460"/>
                    <a:pt x="6930" y="9350"/>
                  </a:cubicBezTo>
                  <a:cubicBezTo>
                    <a:pt x="6930" y="9020"/>
                    <a:pt x="7040" y="8690"/>
                    <a:pt x="7150" y="8470"/>
                  </a:cubicBezTo>
                  <a:lnTo>
                    <a:pt x="7150" y="8470"/>
                  </a:lnTo>
                  <a:cubicBezTo>
                    <a:pt x="7043" y="8684"/>
                    <a:pt x="7005" y="8759"/>
                    <a:pt x="7003" y="8759"/>
                  </a:cubicBezTo>
                  <a:cubicBezTo>
                    <a:pt x="6999" y="8759"/>
                    <a:pt x="7150" y="8434"/>
                    <a:pt x="7150" y="8360"/>
                  </a:cubicBezTo>
                  <a:cubicBezTo>
                    <a:pt x="7155" y="8350"/>
                    <a:pt x="7161" y="8339"/>
                    <a:pt x="7167" y="8328"/>
                  </a:cubicBezTo>
                  <a:lnTo>
                    <a:pt x="7167" y="8328"/>
                  </a:lnTo>
                  <a:cubicBezTo>
                    <a:pt x="7157" y="8379"/>
                    <a:pt x="7150" y="8430"/>
                    <a:pt x="7150" y="8470"/>
                  </a:cubicBezTo>
                  <a:cubicBezTo>
                    <a:pt x="7173" y="8389"/>
                    <a:pt x="7191" y="8323"/>
                    <a:pt x="7205" y="8270"/>
                  </a:cubicBezTo>
                  <a:lnTo>
                    <a:pt x="7205" y="8270"/>
                  </a:lnTo>
                  <a:cubicBezTo>
                    <a:pt x="7191" y="8291"/>
                    <a:pt x="7178" y="8310"/>
                    <a:pt x="7167" y="8328"/>
                  </a:cubicBezTo>
                  <a:lnTo>
                    <a:pt x="7167" y="8328"/>
                  </a:lnTo>
                  <a:cubicBezTo>
                    <a:pt x="7193" y="8204"/>
                    <a:pt x="7237" y="8073"/>
                    <a:pt x="7246" y="8073"/>
                  </a:cubicBezTo>
                  <a:cubicBezTo>
                    <a:pt x="7252" y="8073"/>
                    <a:pt x="7243" y="8127"/>
                    <a:pt x="7205" y="8270"/>
                  </a:cubicBezTo>
                  <a:lnTo>
                    <a:pt x="7205" y="8270"/>
                  </a:lnTo>
                  <a:cubicBezTo>
                    <a:pt x="7381" y="8015"/>
                    <a:pt x="7810" y="7564"/>
                    <a:pt x="7810" y="7370"/>
                  </a:cubicBezTo>
                  <a:lnTo>
                    <a:pt x="7810" y="7370"/>
                  </a:lnTo>
                  <a:lnTo>
                    <a:pt x="8030" y="7150"/>
                  </a:lnTo>
                  <a:lnTo>
                    <a:pt x="8085" y="7123"/>
                  </a:lnTo>
                  <a:lnTo>
                    <a:pt x="8085" y="7123"/>
                  </a:lnTo>
                  <a:cubicBezTo>
                    <a:pt x="8002" y="7178"/>
                    <a:pt x="7920" y="7260"/>
                    <a:pt x="7810" y="7370"/>
                  </a:cubicBezTo>
                  <a:cubicBezTo>
                    <a:pt x="7854" y="7326"/>
                    <a:pt x="7986" y="7212"/>
                    <a:pt x="8107" y="7111"/>
                  </a:cubicBezTo>
                  <a:lnTo>
                    <a:pt x="8107" y="7111"/>
                  </a:lnTo>
                  <a:lnTo>
                    <a:pt x="8085" y="7123"/>
                  </a:lnTo>
                  <a:lnTo>
                    <a:pt x="8085" y="7123"/>
                  </a:lnTo>
                  <a:cubicBezTo>
                    <a:pt x="8096" y="7115"/>
                    <a:pt x="8108" y="7107"/>
                    <a:pt x="8120" y="7101"/>
                  </a:cubicBezTo>
                  <a:lnTo>
                    <a:pt x="8120" y="7101"/>
                  </a:lnTo>
                  <a:cubicBezTo>
                    <a:pt x="8116" y="7104"/>
                    <a:pt x="8111" y="7108"/>
                    <a:pt x="8107" y="7111"/>
                  </a:cubicBezTo>
                  <a:lnTo>
                    <a:pt x="8107" y="7111"/>
                  </a:lnTo>
                  <a:lnTo>
                    <a:pt x="8202" y="7064"/>
                  </a:lnTo>
                  <a:lnTo>
                    <a:pt x="8202" y="7064"/>
                  </a:lnTo>
                  <a:cubicBezTo>
                    <a:pt x="8250" y="7048"/>
                    <a:pt x="8301" y="7040"/>
                    <a:pt x="8360" y="7040"/>
                  </a:cubicBezTo>
                  <a:cubicBezTo>
                    <a:pt x="8690" y="6710"/>
                    <a:pt x="9129" y="6600"/>
                    <a:pt x="9569" y="6380"/>
                  </a:cubicBezTo>
                  <a:cubicBezTo>
                    <a:pt x="10339" y="5940"/>
                    <a:pt x="10889" y="5170"/>
                    <a:pt x="11109" y="4290"/>
                  </a:cubicBezTo>
                  <a:cubicBezTo>
                    <a:pt x="11659" y="2531"/>
                    <a:pt x="10559" y="551"/>
                    <a:pt x="8690" y="111"/>
                  </a:cubicBezTo>
                  <a:cubicBezTo>
                    <a:pt x="8396" y="37"/>
                    <a:pt x="8103" y="1"/>
                    <a:pt x="7810"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6" name="Google Shape;2666;p44">
              <a:extLst>
                <a:ext uri="{FF2B5EF4-FFF2-40B4-BE49-F238E27FC236}">
                  <a16:creationId xmlns:a16="http://schemas.microsoft.com/office/drawing/2014/main" id="{4057DC7D-FDC8-1B31-182C-D6C0E649CC6E}"/>
                </a:ext>
              </a:extLst>
            </p:cNvPr>
            <p:cNvSpPr/>
            <p:nvPr/>
          </p:nvSpPr>
          <p:spPr>
            <a:xfrm>
              <a:off x="2184900" y="3496700"/>
              <a:ext cx="485825" cy="510175"/>
            </a:xfrm>
            <a:custGeom>
              <a:avLst/>
              <a:gdLst/>
              <a:ahLst/>
              <a:cxnLst/>
              <a:rect l="l" t="t" r="r" b="b"/>
              <a:pathLst>
                <a:path w="19433" h="20407" extrusionOk="0">
                  <a:moveTo>
                    <a:pt x="8959" y="9068"/>
                  </a:moveTo>
                  <a:cubicBezTo>
                    <a:pt x="8926" y="9145"/>
                    <a:pt x="8899" y="9201"/>
                    <a:pt x="8891" y="9201"/>
                  </a:cubicBezTo>
                  <a:cubicBezTo>
                    <a:pt x="8883" y="9201"/>
                    <a:pt x="8888" y="9166"/>
                    <a:pt x="8910" y="9078"/>
                  </a:cubicBezTo>
                  <a:cubicBezTo>
                    <a:pt x="8930" y="9078"/>
                    <a:pt x="8946" y="9074"/>
                    <a:pt x="8959" y="9068"/>
                  </a:cubicBezTo>
                  <a:close/>
                  <a:moveTo>
                    <a:pt x="8800" y="10618"/>
                  </a:moveTo>
                  <a:cubicBezTo>
                    <a:pt x="8825" y="10711"/>
                    <a:pt x="8848" y="10795"/>
                    <a:pt x="8867" y="10870"/>
                  </a:cubicBezTo>
                  <a:lnTo>
                    <a:pt x="8867" y="10870"/>
                  </a:lnTo>
                  <a:cubicBezTo>
                    <a:pt x="8849" y="10788"/>
                    <a:pt x="8828" y="10703"/>
                    <a:pt x="8800" y="10618"/>
                  </a:cubicBezTo>
                  <a:close/>
                  <a:moveTo>
                    <a:pt x="8867" y="10870"/>
                  </a:moveTo>
                  <a:cubicBezTo>
                    <a:pt x="8903" y="11039"/>
                    <a:pt x="8924" y="11192"/>
                    <a:pt x="8964" y="11295"/>
                  </a:cubicBezTo>
                  <a:lnTo>
                    <a:pt x="8964" y="11295"/>
                  </a:lnTo>
                  <a:cubicBezTo>
                    <a:pt x="8950" y="11211"/>
                    <a:pt x="8920" y="11075"/>
                    <a:pt x="8867" y="10870"/>
                  </a:cubicBezTo>
                  <a:close/>
                  <a:moveTo>
                    <a:pt x="9639" y="12826"/>
                  </a:moveTo>
                  <a:lnTo>
                    <a:pt x="9639" y="12826"/>
                  </a:lnTo>
                  <a:cubicBezTo>
                    <a:pt x="9692" y="12903"/>
                    <a:pt x="9728" y="12960"/>
                    <a:pt x="9718" y="12960"/>
                  </a:cubicBezTo>
                  <a:cubicBezTo>
                    <a:pt x="9714" y="12960"/>
                    <a:pt x="9702" y="12950"/>
                    <a:pt x="9680" y="12927"/>
                  </a:cubicBezTo>
                  <a:lnTo>
                    <a:pt x="9639" y="12826"/>
                  </a:lnTo>
                  <a:close/>
                  <a:moveTo>
                    <a:pt x="12339" y="0"/>
                  </a:moveTo>
                  <a:cubicBezTo>
                    <a:pt x="11130" y="0"/>
                    <a:pt x="9932" y="191"/>
                    <a:pt x="8800" y="609"/>
                  </a:cubicBezTo>
                  <a:cubicBezTo>
                    <a:pt x="2751" y="2809"/>
                    <a:pt x="1" y="9738"/>
                    <a:pt x="2971" y="15457"/>
                  </a:cubicBezTo>
                  <a:cubicBezTo>
                    <a:pt x="4070" y="17437"/>
                    <a:pt x="5830" y="19087"/>
                    <a:pt x="7920" y="19967"/>
                  </a:cubicBezTo>
                  <a:cubicBezTo>
                    <a:pt x="8433" y="20260"/>
                    <a:pt x="8995" y="20407"/>
                    <a:pt x="9606" y="20407"/>
                  </a:cubicBezTo>
                  <a:cubicBezTo>
                    <a:pt x="9912" y="20407"/>
                    <a:pt x="10230" y="20370"/>
                    <a:pt x="10560" y="20297"/>
                  </a:cubicBezTo>
                  <a:cubicBezTo>
                    <a:pt x="11330" y="20077"/>
                    <a:pt x="12100" y="19527"/>
                    <a:pt x="12540" y="18757"/>
                  </a:cubicBezTo>
                  <a:cubicBezTo>
                    <a:pt x="13309" y="17217"/>
                    <a:pt x="13089" y="14797"/>
                    <a:pt x="11330" y="14027"/>
                  </a:cubicBezTo>
                  <a:lnTo>
                    <a:pt x="11550" y="13917"/>
                  </a:lnTo>
                  <a:cubicBezTo>
                    <a:pt x="11110" y="13807"/>
                    <a:pt x="10780" y="13587"/>
                    <a:pt x="10450" y="13477"/>
                  </a:cubicBezTo>
                  <a:lnTo>
                    <a:pt x="10120" y="13147"/>
                  </a:lnTo>
                  <a:cubicBezTo>
                    <a:pt x="10002" y="13069"/>
                    <a:pt x="9941" y="13033"/>
                    <a:pt x="9917" y="13024"/>
                  </a:cubicBezTo>
                  <a:lnTo>
                    <a:pt x="9917" y="13024"/>
                  </a:lnTo>
                  <a:cubicBezTo>
                    <a:pt x="9793" y="12913"/>
                    <a:pt x="9701" y="12795"/>
                    <a:pt x="9570" y="12597"/>
                  </a:cubicBezTo>
                  <a:lnTo>
                    <a:pt x="9533" y="12561"/>
                  </a:lnTo>
                  <a:lnTo>
                    <a:pt x="9460" y="12377"/>
                  </a:lnTo>
                  <a:cubicBezTo>
                    <a:pt x="9307" y="12224"/>
                    <a:pt x="9207" y="12071"/>
                    <a:pt x="9123" y="11881"/>
                  </a:cubicBezTo>
                  <a:lnTo>
                    <a:pt x="9123" y="11881"/>
                  </a:lnTo>
                  <a:cubicBezTo>
                    <a:pt x="9099" y="11761"/>
                    <a:pt x="9020" y="11574"/>
                    <a:pt x="9020" y="11388"/>
                  </a:cubicBezTo>
                  <a:cubicBezTo>
                    <a:pt x="8997" y="11365"/>
                    <a:pt x="8980" y="11333"/>
                    <a:pt x="8964" y="11295"/>
                  </a:cubicBezTo>
                  <a:lnTo>
                    <a:pt x="8964" y="11295"/>
                  </a:lnTo>
                  <a:cubicBezTo>
                    <a:pt x="8977" y="11370"/>
                    <a:pt x="8977" y="11402"/>
                    <a:pt x="8967" y="11402"/>
                  </a:cubicBezTo>
                  <a:cubicBezTo>
                    <a:pt x="8943" y="11402"/>
                    <a:pt x="8857" y="11175"/>
                    <a:pt x="8800" y="10948"/>
                  </a:cubicBezTo>
                  <a:cubicBezTo>
                    <a:pt x="8690" y="10618"/>
                    <a:pt x="8800" y="10618"/>
                    <a:pt x="8800" y="10508"/>
                  </a:cubicBezTo>
                  <a:lnTo>
                    <a:pt x="8800" y="10005"/>
                  </a:lnTo>
                  <a:lnTo>
                    <a:pt x="8800" y="10005"/>
                  </a:lnTo>
                  <a:cubicBezTo>
                    <a:pt x="8829" y="9818"/>
                    <a:pt x="8870" y="9569"/>
                    <a:pt x="8910" y="9408"/>
                  </a:cubicBezTo>
                  <a:cubicBezTo>
                    <a:pt x="9000" y="9228"/>
                    <a:pt x="9090" y="8975"/>
                    <a:pt x="9119" y="8769"/>
                  </a:cubicBezTo>
                  <a:lnTo>
                    <a:pt x="9119" y="8769"/>
                  </a:lnTo>
                  <a:lnTo>
                    <a:pt x="9240" y="8528"/>
                  </a:lnTo>
                  <a:cubicBezTo>
                    <a:pt x="9385" y="8310"/>
                    <a:pt x="9770" y="7900"/>
                    <a:pt x="9730" y="7900"/>
                  </a:cubicBezTo>
                  <a:cubicBezTo>
                    <a:pt x="9709" y="7900"/>
                    <a:pt x="9576" y="8009"/>
                    <a:pt x="9240" y="8308"/>
                  </a:cubicBezTo>
                  <a:cubicBezTo>
                    <a:pt x="9460" y="8088"/>
                    <a:pt x="9680" y="7868"/>
                    <a:pt x="9900" y="7648"/>
                  </a:cubicBezTo>
                  <a:lnTo>
                    <a:pt x="10010" y="7538"/>
                  </a:lnTo>
                  <a:lnTo>
                    <a:pt x="10010" y="7538"/>
                  </a:lnTo>
                  <a:cubicBezTo>
                    <a:pt x="10340" y="7318"/>
                    <a:pt x="10560" y="7208"/>
                    <a:pt x="10890" y="7098"/>
                  </a:cubicBezTo>
                  <a:cubicBezTo>
                    <a:pt x="10925" y="7074"/>
                    <a:pt x="10955" y="7054"/>
                    <a:pt x="10979" y="7036"/>
                  </a:cubicBezTo>
                  <a:lnTo>
                    <a:pt x="10979" y="7036"/>
                  </a:lnTo>
                  <a:lnTo>
                    <a:pt x="11220" y="6988"/>
                  </a:lnTo>
                  <a:lnTo>
                    <a:pt x="11660" y="6878"/>
                  </a:lnTo>
                  <a:lnTo>
                    <a:pt x="11990" y="6878"/>
                  </a:lnTo>
                  <a:cubicBezTo>
                    <a:pt x="12091" y="6838"/>
                    <a:pt x="12121" y="6812"/>
                    <a:pt x="12107" y="6797"/>
                  </a:cubicBezTo>
                  <a:lnTo>
                    <a:pt x="12107" y="6797"/>
                  </a:lnTo>
                  <a:cubicBezTo>
                    <a:pt x="12137" y="6796"/>
                    <a:pt x="12166" y="6796"/>
                    <a:pt x="12196" y="6796"/>
                  </a:cubicBezTo>
                  <a:cubicBezTo>
                    <a:pt x="12402" y="6796"/>
                    <a:pt x="12595" y="6823"/>
                    <a:pt x="12759" y="6878"/>
                  </a:cubicBezTo>
                  <a:cubicBezTo>
                    <a:pt x="12979" y="6878"/>
                    <a:pt x="13309" y="6878"/>
                    <a:pt x="13529" y="6988"/>
                  </a:cubicBezTo>
                  <a:cubicBezTo>
                    <a:pt x="13896" y="7089"/>
                    <a:pt x="14245" y="7135"/>
                    <a:pt x="14574" y="7135"/>
                  </a:cubicBezTo>
                  <a:cubicBezTo>
                    <a:pt x="18197" y="7135"/>
                    <a:pt x="19432" y="1498"/>
                    <a:pt x="15399" y="389"/>
                  </a:cubicBezTo>
                  <a:cubicBezTo>
                    <a:pt x="14392" y="137"/>
                    <a:pt x="13361" y="0"/>
                    <a:pt x="12339"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7" name="Google Shape;2667;p44">
              <a:extLst>
                <a:ext uri="{FF2B5EF4-FFF2-40B4-BE49-F238E27FC236}">
                  <a16:creationId xmlns:a16="http://schemas.microsoft.com/office/drawing/2014/main" id="{DEBAFCFA-CD4F-3309-32BD-4FD2D6605A38}"/>
                </a:ext>
              </a:extLst>
            </p:cNvPr>
            <p:cNvSpPr/>
            <p:nvPr/>
          </p:nvSpPr>
          <p:spPr>
            <a:xfrm>
              <a:off x="2899825" y="3495400"/>
              <a:ext cx="409750" cy="509625"/>
            </a:xfrm>
            <a:custGeom>
              <a:avLst/>
              <a:gdLst/>
              <a:ahLst/>
              <a:cxnLst/>
              <a:rect l="l" t="t" r="r" b="b"/>
              <a:pathLst>
                <a:path w="16390" h="20385" extrusionOk="0">
                  <a:moveTo>
                    <a:pt x="8066" y="7100"/>
                  </a:moveTo>
                  <a:cubicBezTo>
                    <a:pt x="7985" y="7168"/>
                    <a:pt x="7899" y="7244"/>
                    <a:pt x="7850" y="7301"/>
                  </a:cubicBezTo>
                  <a:lnTo>
                    <a:pt x="7850" y="7301"/>
                  </a:lnTo>
                  <a:cubicBezTo>
                    <a:pt x="7911" y="7211"/>
                    <a:pt x="7991" y="7143"/>
                    <a:pt x="8066" y="7100"/>
                  </a:cubicBezTo>
                  <a:close/>
                  <a:moveTo>
                    <a:pt x="7184" y="8073"/>
                  </a:moveTo>
                  <a:cubicBezTo>
                    <a:pt x="7196" y="8073"/>
                    <a:pt x="7167" y="8175"/>
                    <a:pt x="7040" y="8470"/>
                  </a:cubicBezTo>
                  <a:cubicBezTo>
                    <a:pt x="7040" y="8334"/>
                    <a:pt x="7165" y="8073"/>
                    <a:pt x="7184" y="8073"/>
                  </a:cubicBezTo>
                  <a:close/>
                  <a:moveTo>
                    <a:pt x="7040" y="8470"/>
                  </a:moveTo>
                  <a:lnTo>
                    <a:pt x="7040" y="8470"/>
                  </a:lnTo>
                  <a:cubicBezTo>
                    <a:pt x="7003" y="8582"/>
                    <a:pt x="6978" y="8656"/>
                    <a:pt x="6963" y="8701"/>
                  </a:cubicBezTo>
                  <a:lnTo>
                    <a:pt x="6963" y="8701"/>
                  </a:lnTo>
                  <a:cubicBezTo>
                    <a:pt x="6983" y="8616"/>
                    <a:pt x="7006" y="8538"/>
                    <a:pt x="7040" y="8470"/>
                  </a:cubicBezTo>
                  <a:close/>
                  <a:moveTo>
                    <a:pt x="6854" y="9495"/>
                  </a:moveTo>
                  <a:lnTo>
                    <a:pt x="6854" y="9495"/>
                  </a:lnTo>
                  <a:cubicBezTo>
                    <a:pt x="6842" y="9562"/>
                    <a:pt x="6831" y="9609"/>
                    <a:pt x="6825" y="9609"/>
                  </a:cubicBezTo>
                  <a:cubicBezTo>
                    <a:pt x="6822" y="9609"/>
                    <a:pt x="6820" y="9597"/>
                    <a:pt x="6820" y="9570"/>
                  </a:cubicBezTo>
                  <a:cubicBezTo>
                    <a:pt x="6836" y="9539"/>
                    <a:pt x="6847" y="9514"/>
                    <a:pt x="6854" y="9495"/>
                  </a:cubicBezTo>
                  <a:close/>
                  <a:moveTo>
                    <a:pt x="8672" y="13146"/>
                  </a:moveTo>
                  <a:cubicBezTo>
                    <a:pt x="8677" y="13146"/>
                    <a:pt x="8814" y="13198"/>
                    <a:pt x="8955" y="13251"/>
                  </a:cubicBezTo>
                  <a:lnTo>
                    <a:pt x="8955" y="13251"/>
                  </a:lnTo>
                  <a:cubicBezTo>
                    <a:pt x="8903" y="13234"/>
                    <a:pt x="8852" y="13217"/>
                    <a:pt x="8800" y="13199"/>
                  </a:cubicBezTo>
                  <a:cubicBezTo>
                    <a:pt x="8705" y="13161"/>
                    <a:pt x="8669" y="13146"/>
                    <a:pt x="8672" y="13146"/>
                  </a:cubicBezTo>
                  <a:close/>
                  <a:moveTo>
                    <a:pt x="9611" y="13480"/>
                  </a:moveTo>
                  <a:cubicBezTo>
                    <a:pt x="9680" y="13480"/>
                    <a:pt x="9863" y="13493"/>
                    <a:pt x="10230" y="13529"/>
                  </a:cubicBezTo>
                  <a:lnTo>
                    <a:pt x="10010" y="13529"/>
                  </a:lnTo>
                  <a:cubicBezTo>
                    <a:pt x="9790" y="13529"/>
                    <a:pt x="9472" y="13480"/>
                    <a:pt x="9611" y="13480"/>
                  </a:cubicBezTo>
                  <a:close/>
                  <a:moveTo>
                    <a:pt x="7700" y="1"/>
                  </a:moveTo>
                  <a:cubicBezTo>
                    <a:pt x="7113" y="1"/>
                    <a:pt x="6527" y="147"/>
                    <a:pt x="5940" y="441"/>
                  </a:cubicBezTo>
                  <a:lnTo>
                    <a:pt x="6050" y="441"/>
                  </a:lnTo>
                  <a:cubicBezTo>
                    <a:pt x="2311" y="2091"/>
                    <a:pt x="1" y="5830"/>
                    <a:pt x="1" y="9900"/>
                  </a:cubicBezTo>
                  <a:cubicBezTo>
                    <a:pt x="1" y="13859"/>
                    <a:pt x="2201" y="17489"/>
                    <a:pt x="5720" y="19249"/>
                  </a:cubicBezTo>
                  <a:cubicBezTo>
                    <a:pt x="7253" y="20015"/>
                    <a:pt x="8918" y="20384"/>
                    <a:pt x="10604" y="20384"/>
                  </a:cubicBezTo>
                  <a:cubicBezTo>
                    <a:pt x="11579" y="20384"/>
                    <a:pt x="12562" y="20261"/>
                    <a:pt x="13529" y="20019"/>
                  </a:cubicBezTo>
                  <a:cubicBezTo>
                    <a:pt x="15399" y="19579"/>
                    <a:pt x="16389" y="17599"/>
                    <a:pt x="15949" y="15839"/>
                  </a:cubicBezTo>
                  <a:cubicBezTo>
                    <a:pt x="15486" y="14266"/>
                    <a:pt x="14090" y="13316"/>
                    <a:pt x="12544" y="13316"/>
                  </a:cubicBezTo>
                  <a:cubicBezTo>
                    <a:pt x="12253" y="13316"/>
                    <a:pt x="11956" y="13350"/>
                    <a:pt x="11660" y="13419"/>
                  </a:cubicBezTo>
                  <a:lnTo>
                    <a:pt x="11110" y="13529"/>
                  </a:lnTo>
                  <a:lnTo>
                    <a:pt x="10230" y="13529"/>
                  </a:lnTo>
                  <a:lnTo>
                    <a:pt x="9790" y="13419"/>
                  </a:lnTo>
                  <a:cubicBezTo>
                    <a:pt x="9563" y="13419"/>
                    <a:pt x="9336" y="13367"/>
                    <a:pt x="9110" y="13299"/>
                  </a:cubicBezTo>
                  <a:lnTo>
                    <a:pt x="9110" y="13299"/>
                  </a:lnTo>
                  <a:lnTo>
                    <a:pt x="8690" y="13089"/>
                  </a:lnTo>
                  <a:lnTo>
                    <a:pt x="8360" y="12869"/>
                  </a:lnTo>
                  <a:lnTo>
                    <a:pt x="8140" y="12649"/>
                  </a:lnTo>
                  <a:cubicBezTo>
                    <a:pt x="8136" y="12648"/>
                    <a:pt x="8133" y="12646"/>
                    <a:pt x="8129" y="12644"/>
                  </a:cubicBezTo>
                  <a:lnTo>
                    <a:pt x="8129" y="12644"/>
                  </a:lnTo>
                  <a:cubicBezTo>
                    <a:pt x="8000" y="12524"/>
                    <a:pt x="7949" y="12499"/>
                    <a:pt x="7810" y="12429"/>
                  </a:cubicBezTo>
                  <a:cubicBezTo>
                    <a:pt x="7810" y="12429"/>
                    <a:pt x="7789" y="12408"/>
                    <a:pt x="7765" y="12376"/>
                  </a:cubicBezTo>
                  <a:lnTo>
                    <a:pt x="7765" y="12376"/>
                  </a:lnTo>
                  <a:cubicBezTo>
                    <a:pt x="7793" y="12409"/>
                    <a:pt x="7810" y="12429"/>
                    <a:pt x="7810" y="12429"/>
                  </a:cubicBezTo>
                  <a:lnTo>
                    <a:pt x="7739" y="12334"/>
                  </a:lnTo>
                  <a:lnTo>
                    <a:pt x="7739" y="12334"/>
                  </a:lnTo>
                  <a:cubicBezTo>
                    <a:pt x="7718"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3"/>
                    <a:pt x="6867" y="9427"/>
                  </a:cubicBezTo>
                  <a:lnTo>
                    <a:pt x="6867" y="9427"/>
                  </a:lnTo>
                  <a:cubicBezTo>
                    <a:pt x="6857" y="9403"/>
                    <a:pt x="6820" y="9414"/>
                    <a:pt x="6820" y="9350"/>
                  </a:cubicBezTo>
                  <a:cubicBezTo>
                    <a:pt x="6891" y="9138"/>
                    <a:pt x="6916" y="8926"/>
                    <a:pt x="6954" y="8743"/>
                  </a:cubicBezTo>
                  <a:lnTo>
                    <a:pt x="6954" y="8743"/>
                  </a:lnTo>
                  <a:cubicBezTo>
                    <a:pt x="6984" y="8677"/>
                    <a:pt x="7086" y="8424"/>
                    <a:pt x="7150" y="8360"/>
                  </a:cubicBezTo>
                  <a:cubicBezTo>
                    <a:pt x="7150" y="8184"/>
                    <a:pt x="7500" y="7799"/>
                    <a:pt x="7642" y="7538"/>
                  </a:cubicBezTo>
                  <a:lnTo>
                    <a:pt x="7642" y="7538"/>
                  </a:lnTo>
                  <a:lnTo>
                    <a:pt x="8030" y="7150"/>
                  </a:lnTo>
                  <a:lnTo>
                    <a:pt x="8096" y="7084"/>
                  </a:lnTo>
                  <a:lnTo>
                    <a:pt x="8096" y="7084"/>
                  </a:lnTo>
                  <a:cubicBezTo>
                    <a:pt x="8155" y="7055"/>
                    <a:pt x="8210" y="7040"/>
                    <a:pt x="8250" y="7040"/>
                  </a:cubicBezTo>
                  <a:cubicBezTo>
                    <a:pt x="8690" y="6710"/>
                    <a:pt x="9020" y="6600"/>
                    <a:pt x="9460" y="6380"/>
                  </a:cubicBezTo>
                  <a:cubicBezTo>
                    <a:pt x="10230" y="5940"/>
                    <a:pt x="10780" y="5170"/>
                    <a:pt x="11000" y="4290"/>
                  </a:cubicBezTo>
                  <a:cubicBezTo>
                    <a:pt x="11550" y="2531"/>
                    <a:pt x="10450" y="551"/>
                    <a:pt x="8580" y="111"/>
                  </a:cubicBezTo>
                  <a:cubicBezTo>
                    <a:pt x="8287" y="37"/>
                    <a:pt x="7993" y="1"/>
                    <a:pt x="7700"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8" name="Google Shape;2668;p44">
              <a:extLst>
                <a:ext uri="{FF2B5EF4-FFF2-40B4-BE49-F238E27FC236}">
                  <a16:creationId xmlns:a16="http://schemas.microsoft.com/office/drawing/2014/main" id="{938FEE0E-7C52-836B-1AE1-89E2D4308F09}"/>
                </a:ext>
              </a:extLst>
            </p:cNvPr>
            <p:cNvSpPr/>
            <p:nvPr/>
          </p:nvSpPr>
          <p:spPr>
            <a:xfrm>
              <a:off x="3518525" y="3496700"/>
              <a:ext cx="483050" cy="510175"/>
            </a:xfrm>
            <a:custGeom>
              <a:avLst/>
              <a:gdLst/>
              <a:ahLst/>
              <a:cxnLst/>
              <a:rect l="l" t="t" r="r" b="b"/>
              <a:pathLst>
                <a:path w="19322" h="20407" extrusionOk="0">
                  <a:moveTo>
                    <a:pt x="9529" y="12826"/>
                  </a:moveTo>
                  <a:cubicBezTo>
                    <a:pt x="9581" y="12903"/>
                    <a:pt x="9618" y="12960"/>
                    <a:pt x="9608" y="12960"/>
                  </a:cubicBezTo>
                  <a:cubicBezTo>
                    <a:pt x="9604" y="12960"/>
                    <a:pt x="9592" y="12950"/>
                    <a:pt x="9569" y="12927"/>
                  </a:cubicBezTo>
                  <a:lnTo>
                    <a:pt x="9529" y="12826"/>
                  </a:lnTo>
                  <a:close/>
                  <a:moveTo>
                    <a:pt x="12266" y="0"/>
                  </a:moveTo>
                  <a:cubicBezTo>
                    <a:pt x="11074" y="0"/>
                    <a:pt x="9882" y="191"/>
                    <a:pt x="8689" y="609"/>
                  </a:cubicBezTo>
                  <a:cubicBezTo>
                    <a:pt x="2640" y="2809"/>
                    <a:pt x="0" y="9738"/>
                    <a:pt x="2970" y="15457"/>
                  </a:cubicBezTo>
                  <a:cubicBezTo>
                    <a:pt x="4070" y="17437"/>
                    <a:pt x="5720" y="19087"/>
                    <a:pt x="7809" y="19967"/>
                  </a:cubicBezTo>
                  <a:cubicBezTo>
                    <a:pt x="8323" y="20260"/>
                    <a:pt x="8934" y="20407"/>
                    <a:pt x="9545" y="20407"/>
                  </a:cubicBezTo>
                  <a:cubicBezTo>
                    <a:pt x="9850" y="20407"/>
                    <a:pt x="10156" y="20370"/>
                    <a:pt x="10449" y="20297"/>
                  </a:cubicBezTo>
                  <a:cubicBezTo>
                    <a:pt x="11329" y="20077"/>
                    <a:pt x="12099" y="19527"/>
                    <a:pt x="12539" y="18757"/>
                  </a:cubicBezTo>
                  <a:cubicBezTo>
                    <a:pt x="13309" y="17217"/>
                    <a:pt x="13089" y="14797"/>
                    <a:pt x="11329" y="14027"/>
                  </a:cubicBezTo>
                  <a:lnTo>
                    <a:pt x="11439" y="13917"/>
                  </a:lnTo>
                  <a:cubicBezTo>
                    <a:pt x="10999" y="13807"/>
                    <a:pt x="10669" y="13587"/>
                    <a:pt x="10339" y="13477"/>
                  </a:cubicBezTo>
                  <a:lnTo>
                    <a:pt x="10009" y="13147"/>
                  </a:lnTo>
                  <a:cubicBezTo>
                    <a:pt x="9892" y="13069"/>
                    <a:pt x="9830" y="13033"/>
                    <a:pt x="9806" y="13024"/>
                  </a:cubicBezTo>
                  <a:lnTo>
                    <a:pt x="9806" y="13024"/>
                  </a:lnTo>
                  <a:cubicBezTo>
                    <a:pt x="9683" y="12913"/>
                    <a:pt x="9591" y="12795"/>
                    <a:pt x="9459" y="12597"/>
                  </a:cubicBezTo>
                  <a:lnTo>
                    <a:pt x="9423" y="12561"/>
                  </a:lnTo>
                  <a:lnTo>
                    <a:pt x="9423" y="12561"/>
                  </a:lnTo>
                  <a:lnTo>
                    <a:pt x="9349" y="12377"/>
                  </a:lnTo>
                  <a:cubicBezTo>
                    <a:pt x="9196" y="12224"/>
                    <a:pt x="9096" y="12071"/>
                    <a:pt x="9013" y="11881"/>
                  </a:cubicBezTo>
                  <a:lnTo>
                    <a:pt x="9013" y="11881"/>
                  </a:lnTo>
                  <a:cubicBezTo>
                    <a:pt x="8989" y="11761"/>
                    <a:pt x="8909" y="11574"/>
                    <a:pt x="8909" y="11388"/>
                  </a:cubicBezTo>
                  <a:cubicBezTo>
                    <a:pt x="8889" y="11368"/>
                    <a:pt x="8873" y="11340"/>
                    <a:pt x="8859" y="11307"/>
                  </a:cubicBezTo>
                  <a:lnTo>
                    <a:pt x="8859" y="11307"/>
                  </a:lnTo>
                  <a:cubicBezTo>
                    <a:pt x="8871" y="11374"/>
                    <a:pt x="8873" y="11402"/>
                    <a:pt x="8869" y="11402"/>
                  </a:cubicBezTo>
                  <a:cubicBezTo>
                    <a:pt x="8861" y="11402"/>
                    <a:pt x="8831" y="11292"/>
                    <a:pt x="8813" y="11149"/>
                  </a:cubicBezTo>
                  <a:lnTo>
                    <a:pt x="8813" y="11149"/>
                  </a:lnTo>
                  <a:cubicBezTo>
                    <a:pt x="8826" y="11210"/>
                    <a:pt x="8840" y="11264"/>
                    <a:pt x="8859" y="11307"/>
                  </a:cubicBezTo>
                  <a:lnTo>
                    <a:pt x="8859" y="11307"/>
                  </a:lnTo>
                  <a:cubicBezTo>
                    <a:pt x="8849" y="11252"/>
                    <a:pt x="8831" y="11170"/>
                    <a:pt x="8803" y="11057"/>
                  </a:cubicBezTo>
                  <a:lnTo>
                    <a:pt x="8803" y="11057"/>
                  </a:lnTo>
                  <a:cubicBezTo>
                    <a:pt x="8806" y="11089"/>
                    <a:pt x="8809" y="11120"/>
                    <a:pt x="8813" y="11149"/>
                  </a:cubicBezTo>
                  <a:lnTo>
                    <a:pt x="8813" y="11149"/>
                  </a:lnTo>
                  <a:cubicBezTo>
                    <a:pt x="8794" y="11066"/>
                    <a:pt x="8778" y="10970"/>
                    <a:pt x="8756" y="10868"/>
                  </a:cubicBezTo>
                  <a:lnTo>
                    <a:pt x="8756" y="10868"/>
                  </a:lnTo>
                  <a:cubicBezTo>
                    <a:pt x="8774" y="10939"/>
                    <a:pt x="8790" y="11002"/>
                    <a:pt x="8803" y="11057"/>
                  </a:cubicBezTo>
                  <a:lnTo>
                    <a:pt x="8803" y="11057"/>
                  </a:lnTo>
                  <a:cubicBezTo>
                    <a:pt x="8801" y="11021"/>
                    <a:pt x="8799" y="10984"/>
                    <a:pt x="8799" y="10948"/>
                  </a:cubicBezTo>
                  <a:cubicBezTo>
                    <a:pt x="8689" y="10618"/>
                    <a:pt x="8799" y="10618"/>
                    <a:pt x="8799" y="10508"/>
                  </a:cubicBezTo>
                  <a:lnTo>
                    <a:pt x="8799" y="9628"/>
                  </a:lnTo>
                  <a:cubicBezTo>
                    <a:pt x="8793" y="9699"/>
                    <a:pt x="8788" y="9762"/>
                    <a:pt x="8783" y="9820"/>
                  </a:cubicBezTo>
                  <a:lnTo>
                    <a:pt x="8783" y="9820"/>
                  </a:lnTo>
                  <a:cubicBezTo>
                    <a:pt x="8792" y="9673"/>
                    <a:pt x="8799" y="9519"/>
                    <a:pt x="8799" y="9408"/>
                  </a:cubicBezTo>
                  <a:cubicBezTo>
                    <a:pt x="8854" y="9298"/>
                    <a:pt x="8909" y="9160"/>
                    <a:pt x="8964" y="9023"/>
                  </a:cubicBezTo>
                  <a:lnTo>
                    <a:pt x="8964" y="9023"/>
                  </a:lnTo>
                  <a:cubicBezTo>
                    <a:pt x="8992" y="8995"/>
                    <a:pt x="9019" y="8968"/>
                    <a:pt x="9019" y="8968"/>
                  </a:cubicBezTo>
                  <a:lnTo>
                    <a:pt x="9239" y="8528"/>
                  </a:lnTo>
                  <a:cubicBezTo>
                    <a:pt x="9384" y="8310"/>
                    <a:pt x="9721" y="7900"/>
                    <a:pt x="9681" y="7900"/>
                  </a:cubicBezTo>
                  <a:cubicBezTo>
                    <a:pt x="9659" y="7900"/>
                    <a:pt x="9538" y="8009"/>
                    <a:pt x="9239" y="8308"/>
                  </a:cubicBezTo>
                  <a:cubicBezTo>
                    <a:pt x="9459" y="8088"/>
                    <a:pt x="9679" y="7868"/>
                    <a:pt x="9899" y="7648"/>
                  </a:cubicBezTo>
                  <a:lnTo>
                    <a:pt x="10009" y="7538"/>
                  </a:lnTo>
                  <a:cubicBezTo>
                    <a:pt x="10229" y="7318"/>
                    <a:pt x="10559" y="7208"/>
                    <a:pt x="10779" y="7098"/>
                  </a:cubicBezTo>
                  <a:cubicBezTo>
                    <a:pt x="10803" y="7082"/>
                    <a:pt x="10824" y="7068"/>
                    <a:pt x="10842" y="7055"/>
                  </a:cubicBezTo>
                  <a:lnTo>
                    <a:pt x="10842" y="7055"/>
                  </a:lnTo>
                  <a:lnTo>
                    <a:pt x="11109" y="6988"/>
                  </a:lnTo>
                  <a:lnTo>
                    <a:pt x="11659" y="6878"/>
                  </a:lnTo>
                  <a:lnTo>
                    <a:pt x="11879" y="6878"/>
                  </a:lnTo>
                  <a:cubicBezTo>
                    <a:pt x="11997" y="6839"/>
                    <a:pt x="12045" y="6813"/>
                    <a:pt x="12047" y="6798"/>
                  </a:cubicBezTo>
                  <a:lnTo>
                    <a:pt x="12047" y="6798"/>
                  </a:lnTo>
                  <a:cubicBezTo>
                    <a:pt x="12082" y="6797"/>
                    <a:pt x="12118" y="6796"/>
                    <a:pt x="12154" y="6796"/>
                  </a:cubicBezTo>
                  <a:cubicBezTo>
                    <a:pt x="12323" y="6796"/>
                    <a:pt x="12493" y="6817"/>
                    <a:pt x="12681" y="6859"/>
                  </a:cubicBezTo>
                  <a:lnTo>
                    <a:pt x="12681" y="6859"/>
                  </a:lnTo>
                  <a:cubicBezTo>
                    <a:pt x="12667" y="6865"/>
                    <a:pt x="12656" y="6871"/>
                    <a:pt x="12649" y="6878"/>
                  </a:cubicBezTo>
                  <a:cubicBezTo>
                    <a:pt x="12979" y="6878"/>
                    <a:pt x="13199" y="6878"/>
                    <a:pt x="13529" y="6988"/>
                  </a:cubicBezTo>
                  <a:cubicBezTo>
                    <a:pt x="13895" y="7089"/>
                    <a:pt x="14244" y="7135"/>
                    <a:pt x="14572" y="7135"/>
                  </a:cubicBezTo>
                  <a:cubicBezTo>
                    <a:pt x="18179" y="7135"/>
                    <a:pt x="19322" y="1498"/>
                    <a:pt x="15289" y="389"/>
                  </a:cubicBezTo>
                  <a:cubicBezTo>
                    <a:pt x="14281" y="137"/>
                    <a:pt x="13273" y="0"/>
                    <a:pt x="12266"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9" name="Google Shape;2669;p44">
              <a:extLst>
                <a:ext uri="{FF2B5EF4-FFF2-40B4-BE49-F238E27FC236}">
                  <a16:creationId xmlns:a16="http://schemas.microsoft.com/office/drawing/2014/main" id="{39A36418-E2B8-C69C-8C46-14ED1A0730EA}"/>
                </a:ext>
              </a:extLst>
            </p:cNvPr>
            <p:cNvSpPr/>
            <p:nvPr/>
          </p:nvSpPr>
          <p:spPr>
            <a:xfrm>
              <a:off x="4230700" y="3495400"/>
              <a:ext cx="409725" cy="509625"/>
            </a:xfrm>
            <a:custGeom>
              <a:avLst/>
              <a:gdLst/>
              <a:ahLst/>
              <a:cxnLst/>
              <a:rect l="l" t="t" r="r" b="b"/>
              <a:pathLst>
                <a:path w="16389" h="20385" extrusionOk="0">
                  <a:moveTo>
                    <a:pt x="7985" y="7116"/>
                  </a:moveTo>
                  <a:cubicBezTo>
                    <a:pt x="7899" y="7171"/>
                    <a:pt x="7814" y="7256"/>
                    <a:pt x="7699" y="7370"/>
                  </a:cubicBezTo>
                  <a:cubicBezTo>
                    <a:pt x="7743" y="7327"/>
                    <a:pt x="7871" y="7215"/>
                    <a:pt x="7985" y="7116"/>
                  </a:cubicBezTo>
                  <a:close/>
                  <a:moveTo>
                    <a:pt x="7040" y="8470"/>
                  </a:moveTo>
                  <a:lnTo>
                    <a:pt x="7040" y="8470"/>
                  </a:lnTo>
                  <a:cubicBezTo>
                    <a:pt x="7006" y="8536"/>
                    <a:pt x="6983" y="8613"/>
                    <a:pt x="6964" y="8696"/>
                  </a:cubicBezTo>
                  <a:lnTo>
                    <a:pt x="6964" y="8696"/>
                  </a:lnTo>
                  <a:cubicBezTo>
                    <a:pt x="6979" y="8651"/>
                    <a:pt x="7003" y="8578"/>
                    <a:pt x="7040" y="8470"/>
                  </a:cubicBezTo>
                  <a:close/>
                  <a:moveTo>
                    <a:pt x="6854" y="9495"/>
                  </a:moveTo>
                  <a:cubicBezTo>
                    <a:pt x="6841" y="9562"/>
                    <a:pt x="6830" y="9609"/>
                    <a:pt x="6824" y="9609"/>
                  </a:cubicBezTo>
                  <a:cubicBezTo>
                    <a:pt x="6821" y="9609"/>
                    <a:pt x="6820" y="9597"/>
                    <a:pt x="6820" y="9570"/>
                  </a:cubicBezTo>
                  <a:cubicBezTo>
                    <a:pt x="6835" y="9539"/>
                    <a:pt x="6846" y="9514"/>
                    <a:pt x="6854" y="9495"/>
                  </a:cubicBezTo>
                  <a:close/>
                  <a:moveTo>
                    <a:pt x="8671" y="13146"/>
                  </a:moveTo>
                  <a:lnTo>
                    <a:pt x="8671" y="13146"/>
                  </a:lnTo>
                  <a:cubicBezTo>
                    <a:pt x="8676" y="13146"/>
                    <a:pt x="8814" y="13198"/>
                    <a:pt x="8954" y="13251"/>
                  </a:cubicBezTo>
                  <a:lnTo>
                    <a:pt x="8954" y="13251"/>
                  </a:lnTo>
                  <a:cubicBezTo>
                    <a:pt x="8903" y="13234"/>
                    <a:pt x="8851" y="13217"/>
                    <a:pt x="8799" y="13199"/>
                  </a:cubicBezTo>
                  <a:cubicBezTo>
                    <a:pt x="8704" y="13161"/>
                    <a:pt x="8668" y="13146"/>
                    <a:pt x="8671" y="13146"/>
                  </a:cubicBezTo>
                  <a:close/>
                  <a:moveTo>
                    <a:pt x="9610" y="13480"/>
                  </a:moveTo>
                  <a:cubicBezTo>
                    <a:pt x="9679" y="13480"/>
                    <a:pt x="9863" y="13493"/>
                    <a:pt x="10229" y="13529"/>
                  </a:cubicBezTo>
                  <a:lnTo>
                    <a:pt x="10009" y="13529"/>
                  </a:lnTo>
                  <a:cubicBezTo>
                    <a:pt x="9789" y="13529"/>
                    <a:pt x="9471" y="13480"/>
                    <a:pt x="9610" y="13480"/>
                  </a:cubicBezTo>
                  <a:close/>
                  <a:moveTo>
                    <a:pt x="7675" y="1"/>
                  </a:moveTo>
                  <a:cubicBezTo>
                    <a:pt x="7064" y="1"/>
                    <a:pt x="6453" y="147"/>
                    <a:pt x="5940" y="441"/>
                  </a:cubicBezTo>
                  <a:lnTo>
                    <a:pt x="6050" y="441"/>
                  </a:lnTo>
                  <a:cubicBezTo>
                    <a:pt x="2310" y="2091"/>
                    <a:pt x="0" y="5830"/>
                    <a:pt x="0" y="9900"/>
                  </a:cubicBezTo>
                  <a:cubicBezTo>
                    <a:pt x="0" y="13859"/>
                    <a:pt x="2200" y="17489"/>
                    <a:pt x="5720" y="19249"/>
                  </a:cubicBezTo>
                  <a:cubicBezTo>
                    <a:pt x="7252" y="20015"/>
                    <a:pt x="8917" y="20384"/>
                    <a:pt x="10603" y="20384"/>
                  </a:cubicBezTo>
                  <a:cubicBezTo>
                    <a:pt x="11579" y="20384"/>
                    <a:pt x="12561" y="20261"/>
                    <a:pt x="13529" y="20019"/>
                  </a:cubicBezTo>
                  <a:cubicBezTo>
                    <a:pt x="15399" y="19579"/>
                    <a:pt x="16389" y="17599"/>
                    <a:pt x="15949" y="15839"/>
                  </a:cubicBezTo>
                  <a:cubicBezTo>
                    <a:pt x="15486" y="14266"/>
                    <a:pt x="14089" y="13316"/>
                    <a:pt x="12544" y="13316"/>
                  </a:cubicBezTo>
                  <a:cubicBezTo>
                    <a:pt x="12252" y="13316"/>
                    <a:pt x="11956" y="13350"/>
                    <a:pt x="11659" y="13419"/>
                  </a:cubicBezTo>
                  <a:lnTo>
                    <a:pt x="11109" y="13529"/>
                  </a:lnTo>
                  <a:lnTo>
                    <a:pt x="10229" y="13529"/>
                  </a:lnTo>
                  <a:lnTo>
                    <a:pt x="9789" y="13419"/>
                  </a:lnTo>
                  <a:cubicBezTo>
                    <a:pt x="9562" y="13419"/>
                    <a:pt x="9336" y="13367"/>
                    <a:pt x="9109" y="13299"/>
                  </a:cubicBezTo>
                  <a:lnTo>
                    <a:pt x="9109" y="13299"/>
                  </a:lnTo>
                  <a:lnTo>
                    <a:pt x="8689" y="13089"/>
                  </a:lnTo>
                  <a:lnTo>
                    <a:pt x="8359" y="12869"/>
                  </a:lnTo>
                  <a:lnTo>
                    <a:pt x="8139" y="12649"/>
                  </a:lnTo>
                  <a:cubicBezTo>
                    <a:pt x="8136"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4" y="11354"/>
                    <a:pt x="7155" y="11268"/>
                    <a:pt x="7098" y="11182"/>
                  </a:cubicBezTo>
                  <a:lnTo>
                    <a:pt x="7098" y="11182"/>
                  </a:lnTo>
                  <a:cubicBezTo>
                    <a:pt x="7008" y="10928"/>
                    <a:pt x="6930" y="10728"/>
                    <a:pt x="6930" y="10450"/>
                  </a:cubicBezTo>
                  <a:cubicBezTo>
                    <a:pt x="6930" y="10416"/>
                    <a:pt x="6930" y="10378"/>
                    <a:pt x="6930" y="10340"/>
                  </a:cubicBezTo>
                  <a:lnTo>
                    <a:pt x="6930" y="9460"/>
                  </a:lnTo>
                  <a:lnTo>
                    <a:pt x="6930" y="9020"/>
                  </a:lnTo>
                  <a:cubicBezTo>
                    <a:pt x="6930" y="9020"/>
                    <a:pt x="6896" y="9253"/>
                    <a:pt x="6866" y="9427"/>
                  </a:cubicBezTo>
                  <a:lnTo>
                    <a:pt x="6866" y="9427"/>
                  </a:lnTo>
                  <a:cubicBezTo>
                    <a:pt x="6857" y="9403"/>
                    <a:pt x="6820" y="9414"/>
                    <a:pt x="6820" y="9350"/>
                  </a:cubicBezTo>
                  <a:cubicBezTo>
                    <a:pt x="6896" y="9119"/>
                    <a:pt x="6919" y="8889"/>
                    <a:pt x="6964" y="8696"/>
                  </a:cubicBezTo>
                  <a:lnTo>
                    <a:pt x="6964" y="8696"/>
                  </a:lnTo>
                  <a:cubicBezTo>
                    <a:pt x="6949" y="8741"/>
                    <a:pt x="6942" y="8759"/>
                    <a:pt x="6942" y="8759"/>
                  </a:cubicBezTo>
                  <a:cubicBezTo>
                    <a:pt x="6939" y="8759"/>
                    <a:pt x="7040" y="8434"/>
                    <a:pt x="7040" y="8360"/>
                  </a:cubicBezTo>
                  <a:cubicBezTo>
                    <a:pt x="7040" y="8307"/>
                    <a:pt x="7078" y="8234"/>
                    <a:pt x="7135" y="8151"/>
                  </a:cubicBezTo>
                  <a:lnTo>
                    <a:pt x="7135" y="8151"/>
                  </a:lnTo>
                  <a:cubicBezTo>
                    <a:pt x="7093" y="8239"/>
                    <a:pt x="7040" y="8381"/>
                    <a:pt x="7040" y="8470"/>
                  </a:cubicBezTo>
                  <a:cubicBezTo>
                    <a:pt x="7146" y="8221"/>
                    <a:pt x="7184" y="8110"/>
                    <a:pt x="7186" y="8081"/>
                  </a:cubicBezTo>
                  <a:lnTo>
                    <a:pt x="7186" y="8081"/>
                  </a:lnTo>
                  <a:cubicBezTo>
                    <a:pt x="7168" y="8105"/>
                    <a:pt x="7151" y="8129"/>
                    <a:pt x="7135" y="8151"/>
                  </a:cubicBezTo>
                  <a:lnTo>
                    <a:pt x="7135" y="8151"/>
                  </a:lnTo>
                  <a:cubicBezTo>
                    <a:pt x="7158" y="8105"/>
                    <a:pt x="7177" y="8073"/>
                    <a:pt x="7184" y="8073"/>
                  </a:cubicBezTo>
                  <a:cubicBezTo>
                    <a:pt x="7186" y="8073"/>
                    <a:pt x="7186" y="8076"/>
                    <a:pt x="7186" y="8081"/>
                  </a:cubicBezTo>
                  <a:lnTo>
                    <a:pt x="7186" y="8081"/>
                  </a:lnTo>
                  <a:cubicBezTo>
                    <a:pt x="7338" y="7880"/>
                    <a:pt x="7557" y="7639"/>
                    <a:pt x="7596" y="7474"/>
                  </a:cubicBezTo>
                  <a:lnTo>
                    <a:pt x="7596" y="7474"/>
                  </a:lnTo>
                  <a:lnTo>
                    <a:pt x="7919" y="7150"/>
                  </a:lnTo>
                  <a:lnTo>
                    <a:pt x="8029" y="7040"/>
                  </a:lnTo>
                  <a:cubicBezTo>
                    <a:pt x="8129" y="6966"/>
                    <a:pt x="8172" y="6936"/>
                    <a:pt x="8178" y="6936"/>
                  </a:cubicBezTo>
                  <a:cubicBezTo>
                    <a:pt x="8189" y="6936"/>
                    <a:pt x="8094" y="7020"/>
                    <a:pt x="7985" y="7116"/>
                  </a:cubicBezTo>
                  <a:lnTo>
                    <a:pt x="7985" y="7116"/>
                  </a:lnTo>
                  <a:cubicBezTo>
                    <a:pt x="8064" y="7065"/>
                    <a:pt x="8144" y="7040"/>
                    <a:pt x="8249" y="7040"/>
                  </a:cubicBezTo>
                  <a:cubicBezTo>
                    <a:pt x="8579" y="6710"/>
                    <a:pt x="9019" y="6600"/>
                    <a:pt x="9349" y="6380"/>
                  </a:cubicBezTo>
                  <a:cubicBezTo>
                    <a:pt x="10119" y="5940"/>
                    <a:pt x="10779" y="5170"/>
                    <a:pt x="10999" y="4290"/>
                  </a:cubicBezTo>
                  <a:cubicBezTo>
                    <a:pt x="11439" y="2531"/>
                    <a:pt x="10449" y="551"/>
                    <a:pt x="8579" y="111"/>
                  </a:cubicBezTo>
                  <a:cubicBezTo>
                    <a:pt x="8286" y="37"/>
                    <a:pt x="7981" y="1"/>
                    <a:pt x="7675"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0" name="Google Shape;2670;p44">
              <a:extLst>
                <a:ext uri="{FF2B5EF4-FFF2-40B4-BE49-F238E27FC236}">
                  <a16:creationId xmlns:a16="http://schemas.microsoft.com/office/drawing/2014/main" id="{F1695D67-E8A4-F4C3-3C20-611E752ACEAB}"/>
                </a:ext>
              </a:extLst>
            </p:cNvPr>
            <p:cNvSpPr/>
            <p:nvPr/>
          </p:nvSpPr>
          <p:spPr>
            <a:xfrm>
              <a:off x="4849375" y="3496700"/>
              <a:ext cx="483050" cy="510175"/>
            </a:xfrm>
            <a:custGeom>
              <a:avLst/>
              <a:gdLst/>
              <a:ahLst/>
              <a:cxnLst/>
              <a:rect l="l" t="t" r="r" b="b"/>
              <a:pathLst>
                <a:path w="19322" h="20407" extrusionOk="0">
                  <a:moveTo>
                    <a:pt x="9529" y="12826"/>
                  </a:moveTo>
                  <a:cubicBezTo>
                    <a:pt x="9582" y="12903"/>
                    <a:pt x="9618" y="12960"/>
                    <a:pt x="9608" y="12960"/>
                  </a:cubicBezTo>
                  <a:cubicBezTo>
                    <a:pt x="9604" y="12960"/>
                    <a:pt x="9592" y="12950"/>
                    <a:pt x="9570" y="12927"/>
                  </a:cubicBezTo>
                  <a:lnTo>
                    <a:pt x="9529" y="12826"/>
                  </a:lnTo>
                  <a:close/>
                  <a:moveTo>
                    <a:pt x="12266" y="0"/>
                  </a:moveTo>
                  <a:cubicBezTo>
                    <a:pt x="11074" y="0"/>
                    <a:pt x="9882" y="191"/>
                    <a:pt x="8690" y="609"/>
                  </a:cubicBezTo>
                  <a:cubicBezTo>
                    <a:pt x="2640" y="2809"/>
                    <a:pt x="1" y="9738"/>
                    <a:pt x="2970" y="15457"/>
                  </a:cubicBezTo>
                  <a:cubicBezTo>
                    <a:pt x="4070" y="17437"/>
                    <a:pt x="5720" y="19087"/>
                    <a:pt x="7810" y="19967"/>
                  </a:cubicBezTo>
                  <a:cubicBezTo>
                    <a:pt x="8323" y="20260"/>
                    <a:pt x="8934" y="20407"/>
                    <a:pt x="9545" y="20407"/>
                  </a:cubicBezTo>
                  <a:cubicBezTo>
                    <a:pt x="9851" y="20407"/>
                    <a:pt x="10156" y="20370"/>
                    <a:pt x="10450" y="20297"/>
                  </a:cubicBezTo>
                  <a:cubicBezTo>
                    <a:pt x="11329" y="20077"/>
                    <a:pt x="12099" y="19527"/>
                    <a:pt x="12539" y="18757"/>
                  </a:cubicBezTo>
                  <a:cubicBezTo>
                    <a:pt x="13309" y="17217"/>
                    <a:pt x="13089" y="14797"/>
                    <a:pt x="11329" y="14027"/>
                  </a:cubicBezTo>
                  <a:lnTo>
                    <a:pt x="11439" y="13917"/>
                  </a:lnTo>
                  <a:cubicBezTo>
                    <a:pt x="10999" y="13807"/>
                    <a:pt x="10670" y="13587"/>
                    <a:pt x="10340" y="13477"/>
                  </a:cubicBezTo>
                  <a:lnTo>
                    <a:pt x="10010" y="13147"/>
                  </a:lnTo>
                  <a:cubicBezTo>
                    <a:pt x="9892" y="13069"/>
                    <a:pt x="9830" y="13033"/>
                    <a:pt x="9806" y="13024"/>
                  </a:cubicBezTo>
                  <a:lnTo>
                    <a:pt x="9806" y="13024"/>
                  </a:lnTo>
                  <a:cubicBezTo>
                    <a:pt x="9683" y="12913"/>
                    <a:pt x="9591" y="12795"/>
                    <a:pt x="9460" y="12597"/>
                  </a:cubicBezTo>
                  <a:lnTo>
                    <a:pt x="9423" y="12561"/>
                  </a:lnTo>
                  <a:lnTo>
                    <a:pt x="9350" y="12377"/>
                  </a:lnTo>
                  <a:cubicBezTo>
                    <a:pt x="9196" y="12224"/>
                    <a:pt x="9097" y="12071"/>
                    <a:pt x="9013" y="11881"/>
                  </a:cubicBezTo>
                  <a:lnTo>
                    <a:pt x="9013" y="11881"/>
                  </a:lnTo>
                  <a:cubicBezTo>
                    <a:pt x="8989" y="11761"/>
                    <a:pt x="8910" y="11574"/>
                    <a:pt x="8910" y="11388"/>
                  </a:cubicBezTo>
                  <a:cubicBezTo>
                    <a:pt x="8890" y="11368"/>
                    <a:pt x="8873" y="11340"/>
                    <a:pt x="8859" y="11307"/>
                  </a:cubicBezTo>
                  <a:lnTo>
                    <a:pt x="8859" y="11307"/>
                  </a:lnTo>
                  <a:cubicBezTo>
                    <a:pt x="8872" y="11374"/>
                    <a:pt x="8874" y="11402"/>
                    <a:pt x="8870" y="11402"/>
                  </a:cubicBezTo>
                  <a:cubicBezTo>
                    <a:pt x="8862" y="11402"/>
                    <a:pt x="8831" y="11292"/>
                    <a:pt x="8813" y="11149"/>
                  </a:cubicBezTo>
                  <a:lnTo>
                    <a:pt x="8813" y="11149"/>
                  </a:lnTo>
                  <a:cubicBezTo>
                    <a:pt x="8827" y="11210"/>
                    <a:pt x="8841" y="11264"/>
                    <a:pt x="8859" y="11307"/>
                  </a:cubicBezTo>
                  <a:lnTo>
                    <a:pt x="8859" y="11307"/>
                  </a:lnTo>
                  <a:cubicBezTo>
                    <a:pt x="8849" y="11252"/>
                    <a:pt x="8831" y="11170"/>
                    <a:pt x="8804" y="11057"/>
                  </a:cubicBezTo>
                  <a:lnTo>
                    <a:pt x="8804" y="11057"/>
                  </a:lnTo>
                  <a:cubicBezTo>
                    <a:pt x="8806" y="11089"/>
                    <a:pt x="8809" y="11120"/>
                    <a:pt x="8813" y="11149"/>
                  </a:cubicBezTo>
                  <a:lnTo>
                    <a:pt x="8813" y="11149"/>
                  </a:lnTo>
                  <a:cubicBezTo>
                    <a:pt x="8795" y="11066"/>
                    <a:pt x="8778" y="10970"/>
                    <a:pt x="8757" y="10868"/>
                  </a:cubicBezTo>
                  <a:lnTo>
                    <a:pt x="8757" y="10868"/>
                  </a:lnTo>
                  <a:cubicBezTo>
                    <a:pt x="8775" y="10939"/>
                    <a:pt x="8791" y="11002"/>
                    <a:pt x="8804" y="11057"/>
                  </a:cubicBezTo>
                  <a:lnTo>
                    <a:pt x="8804" y="11057"/>
                  </a:lnTo>
                  <a:cubicBezTo>
                    <a:pt x="8801" y="11021"/>
                    <a:pt x="8800" y="10984"/>
                    <a:pt x="8800" y="10948"/>
                  </a:cubicBezTo>
                  <a:cubicBezTo>
                    <a:pt x="8690" y="10618"/>
                    <a:pt x="8800" y="10618"/>
                    <a:pt x="8800" y="10508"/>
                  </a:cubicBezTo>
                  <a:lnTo>
                    <a:pt x="8800" y="9628"/>
                  </a:lnTo>
                  <a:cubicBezTo>
                    <a:pt x="8794" y="9699"/>
                    <a:pt x="8789" y="9762"/>
                    <a:pt x="8784" y="9820"/>
                  </a:cubicBezTo>
                  <a:lnTo>
                    <a:pt x="8784" y="9820"/>
                  </a:lnTo>
                  <a:cubicBezTo>
                    <a:pt x="8793" y="9673"/>
                    <a:pt x="8800" y="9519"/>
                    <a:pt x="8800" y="9408"/>
                  </a:cubicBezTo>
                  <a:cubicBezTo>
                    <a:pt x="8855" y="9298"/>
                    <a:pt x="8910" y="9160"/>
                    <a:pt x="8965" y="9023"/>
                  </a:cubicBezTo>
                  <a:lnTo>
                    <a:pt x="8965" y="9023"/>
                  </a:lnTo>
                  <a:cubicBezTo>
                    <a:pt x="8992" y="8995"/>
                    <a:pt x="9020" y="8968"/>
                    <a:pt x="9020" y="8968"/>
                  </a:cubicBezTo>
                  <a:lnTo>
                    <a:pt x="9240" y="8528"/>
                  </a:lnTo>
                  <a:cubicBezTo>
                    <a:pt x="9385" y="8310"/>
                    <a:pt x="9722" y="7900"/>
                    <a:pt x="9681" y="7900"/>
                  </a:cubicBezTo>
                  <a:cubicBezTo>
                    <a:pt x="9660" y="7900"/>
                    <a:pt x="9539" y="8009"/>
                    <a:pt x="9240" y="8308"/>
                  </a:cubicBezTo>
                  <a:cubicBezTo>
                    <a:pt x="9460" y="8088"/>
                    <a:pt x="9680" y="7868"/>
                    <a:pt x="9900" y="7648"/>
                  </a:cubicBezTo>
                  <a:lnTo>
                    <a:pt x="10010" y="7538"/>
                  </a:lnTo>
                  <a:lnTo>
                    <a:pt x="10010" y="7538"/>
                  </a:lnTo>
                  <a:cubicBezTo>
                    <a:pt x="10230" y="7318"/>
                    <a:pt x="10560" y="7208"/>
                    <a:pt x="10780" y="7098"/>
                  </a:cubicBezTo>
                  <a:cubicBezTo>
                    <a:pt x="10803" y="7082"/>
                    <a:pt x="10824" y="7068"/>
                    <a:pt x="10843" y="7055"/>
                  </a:cubicBezTo>
                  <a:lnTo>
                    <a:pt x="10843" y="7055"/>
                  </a:lnTo>
                  <a:lnTo>
                    <a:pt x="11109" y="6988"/>
                  </a:lnTo>
                  <a:lnTo>
                    <a:pt x="11659" y="6878"/>
                  </a:lnTo>
                  <a:lnTo>
                    <a:pt x="11879" y="6878"/>
                  </a:lnTo>
                  <a:cubicBezTo>
                    <a:pt x="11998" y="6839"/>
                    <a:pt x="12045" y="6813"/>
                    <a:pt x="12047" y="6798"/>
                  </a:cubicBezTo>
                  <a:lnTo>
                    <a:pt x="12047" y="6798"/>
                  </a:lnTo>
                  <a:cubicBezTo>
                    <a:pt x="12083" y="6797"/>
                    <a:pt x="12119" y="6796"/>
                    <a:pt x="12154" y="6796"/>
                  </a:cubicBezTo>
                  <a:cubicBezTo>
                    <a:pt x="12324" y="6796"/>
                    <a:pt x="12493" y="6817"/>
                    <a:pt x="12681" y="6859"/>
                  </a:cubicBezTo>
                  <a:lnTo>
                    <a:pt x="12681" y="6859"/>
                  </a:lnTo>
                  <a:cubicBezTo>
                    <a:pt x="12667" y="6865"/>
                    <a:pt x="12656" y="6871"/>
                    <a:pt x="12649" y="6878"/>
                  </a:cubicBezTo>
                  <a:cubicBezTo>
                    <a:pt x="12979" y="6878"/>
                    <a:pt x="13199" y="6878"/>
                    <a:pt x="13529" y="6988"/>
                  </a:cubicBezTo>
                  <a:cubicBezTo>
                    <a:pt x="13896" y="7089"/>
                    <a:pt x="14244" y="7135"/>
                    <a:pt x="14572" y="7135"/>
                  </a:cubicBezTo>
                  <a:cubicBezTo>
                    <a:pt x="18179" y="7135"/>
                    <a:pt x="19322" y="1498"/>
                    <a:pt x="15289" y="389"/>
                  </a:cubicBezTo>
                  <a:cubicBezTo>
                    <a:pt x="14281" y="137"/>
                    <a:pt x="13274" y="0"/>
                    <a:pt x="12266"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1" name="Google Shape;2671;p44">
              <a:extLst>
                <a:ext uri="{FF2B5EF4-FFF2-40B4-BE49-F238E27FC236}">
                  <a16:creationId xmlns:a16="http://schemas.microsoft.com/office/drawing/2014/main" id="{98B80BC7-2DF8-89B0-FF7A-51FF24F814B5}"/>
                </a:ext>
              </a:extLst>
            </p:cNvPr>
            <p:cNvSpPr/>
            <p:nvPr/>
          </p:nvSpPr>
          <p:spPr>
            <a:xfrm>
              <a:off x="5561550" y="3495400"/>
              <a:ext cx="409725" cy="509625"/>
            </a:xfrm>
            <a:custGeom>
              <a:avLst/>
              <a:gdLst/>
              <a:ahLst/>
              <a:cxnLst/>
              <a:rect l="l" t="t" r="r" b="b"/>
              <a:pathLst>
                <a:path w="16389" h="20385" extrusionOk="0">
                  <a:moveTo>
                    <a:pt x="7040" y="8470"/>
                  </a:moveTo>
                  <a:cubicBezTo>
                    <a:pt x="7007" y="8536"/>
                    <a:pt x="6984" y="8613"/>
                    <a:pt x="6964" y="8696"/>
                  </a:cubicBezTo>
                  <a:lnTo>
                    <a:pt x="6964" y="8696"/>
                  </a:lnTo>
                  <a:cubicBezTo>
                    <a:pt x="6980" y="8651"/>
                    <a:pt x="7004" y="8578"/>
                    <a:pt x="7040" y="8470"/>
                  </a:cubicBezTo>
                  <a:close/>
                  <a:moveTo>
                    <a:pt x="6854" y="9495"/>
                  </a:moveTo>
                  <a:lnTo>
                    <a:pt x="6854" y="9495"/>
                  </a:lnTo>
                  <a:cubicBezTo>
                    <a:pt x="6842" y="9562"/>
                    <a:pt x="6831" y="9609"/>
                    <a:pt x="6825" y="9609"/>
                  </a:cubicBezTo>
                  <a:cubicBezTo>
                    <a:pt x="6822" y="9609"/>
                    <a:pt x="6820" y="9597"/>
                    <a:pt x="6820" y="9570"/>
                  </a:cubicBezTo>
                  <a:cubicBezTo>
                    <a:pt x="6835" y="9539"/>
                    <a:pt x="6847" y="9514"/>
                    <a:pt x="6854" y="9495"/>
                  </a:cubicBezTo>
                  <a:close/>
                  <a:moveTo>
                    <a:pt x="8672" y="13146"/>
                  </a:moveTo>
                  <a:lnTo>
                    <a:pt x="8672" y="13146"/>
                  </a:lnTo>
                  <a:cubicBezTo>
                    <a:pt x="8677" y="13146"/>
                    <a:pt x="8814" y="13198"/>
                    <a:pt x="8955" y="13251"/>
                  </a:cubicBezTo>
                  <a:lnTo>
                    <a:pt x="8955" y="13251"/>
                  </a:lnTo>
                  <a:cubicBezTo>
                    <a:pt x="8903" y="13234"/>
                    <a:pt x="8851" y="13217"/>
                    <a:pt x="8800" y="13199"/>
                  </a:cubicBezTo>
                  <a:cubicBezTo>
                    <a:pt x="8705" y="13161"/>
                    <a:pt x="8669" y="13146"/>
                    <a:pt x="8672" y="13146"/>
                  </a:cubicBezTo>
                  <a:close/>
                  <a:moveTo>
                    <a:pt x="9643" y="13480"/>
                  </a:moveTo>
                  <a:cubicBezTo>
                    <a:pt x="9729" y="13480"/>
                    <a:pt x="9936" y="13493"/>
                    <a:pt x="10340" y="13529"/>
                  </a:cubicBezTo>
                  <a:lnTo>
                    <a:pt x="10010" y="13529"/>
                  </a:lnTo>
                  <a:cubicBezTo>
                    <a:pt x="9790" y="13529"/>
                    <a:pt x="9472" y="13480"/>
                    <a:pt x="9643" y="13480"/>
                  </a:cubicBezTo>
                  <a:close/>
                  <a:moveTo>
                    <a:pt x="7675" y="1"/>
                  </a:moveTo>
                  <a:cubicBezTo>
                    <a:pt x="7064" y="1"/>
                    <a:pt x="6453" y="147"/>
                    <a:pt x="5940" y="441"/>
                  </a:cubicBezTo>
                  <a:lnTo>
                    <a:pt x="6050" y="441"/>
                  </a:lnTo>
                  <a:cubicBezTo>
                    <a:pt x="2310" y="2091"/>
                    <a:pt x="1" y="5830"/>
                    <a:pt x="1" y="9900"/>
                  </a:cubicBezTo>
                  <a:cubicBezTo>
                    <a:pt x="1" y="13859"/>
                    <a:pt x="2200" y="17489"/>
                    <a:pt x="5720" y="19249"/>
                  </a:cubicBezTo>
                  <a:cubicBezTo>
                    <a:pt x="7253" y="20015"/>
                    <a:pt x="8918" y="20384"/>
                    <a:pt x="10603" y="20384"/>
                  </a:cubicBezTo>
                  <a:cubicBezTo>
                    <a:pt x="11579" y="20384"/>
                    <a:pt x="12562" y="20261"/>
                    <a:pt x="13529" y="20019"/>
                  </a:cubicBezTo>
                  <a:cubicBezTo>
                    <a:pt x="15399" y="19579"/>
                    <a:pt x="16389" y="17599"/>
                    <a:pt x="15949" y="15839"/>
                  </a:cubicBezTo>
                  <a:cubicBezTo>
                    <a:pt x="15486" y="14266"/>
                    <a:pt x="14089" y="13316"/>
                    <a:pt x="12544" y="13316"/>
                  </a:cubicBezTo>
                  <a:cubicBezTo>
                    <a:pt x="12253" y="13316"/>
                    <a:pt x="11956" y="13350"/>
                    <a:pt x="11659" y="13419"/>
                  </a:cubicBezTo>
                  <a:lnTo>
                    <a:pt x="11109" y="13529"/>
                  </a:lnTo>
                  <a:lnTo>
                    <a:pt x="10340" y="13529"/>
                  </a:lnTo>
                  <a:lnTo>
                    <a:pt x="9790" y="13419"/>
                  </a:lnTo>
                  <a:cubicBezTo>
                    <a:pt x="9563" y="13419"/>
                    <a:pt x="9336" y="13367"/>
                    <a:pt x="9109" y="13299"/>
                  </a:cubicBezTo>
                  <a:lnTo>
                    <a:pt x="9109" y="13299"/>
                  </a:lnTo>
                  <a:lnTo>
                    <a:pt x="8690" y="13089"/>
                  </a:lnTo>
                  <a:lnTo>
                    <a:pt x="8360" y="12869"/>
                  </a:lnTo>
                  <a:lnTo>
                    <a:pt x="8140" y="12649"/>
                  </a:lnTo>
                  <a:cubicBezTo>
                    <a:pt x="8136" y="12648"/>
                    <a:pt x="8132" y="12646"/>
                    <a:pt x="8129" y="12644"/>
                  </a:cubicBezTo>
                  <a:lnTo>
                    <a:pt x="8129" y="12644"/>
                  </a:lnTo>
                  <a:cubicBezTo>
                    <a:pt x="8000" y="12524"/>
                    <a:pt x="7948" y="12499"/>
                    <a:pt x="7810" y="12429"/>
                  </a:cubicBezTo>
                  <a:cubicBezTo>
                    <a:pt x="7810" y="12429"/>
                    <a:pt x="7789" y="12408"/>
                    <a:pt x="7765" y="12376"/>
                  </a:cubicBezTo>
                  <a:lnTo>
                    <a:pt x="7765" y="12376"/>
                  </a:lnTo>
                  <a:cubicBezTo>
                    <a:pt x="7792" y="12409"/>
                    <a:pt x="7810" y="12429"/>
                    <a:pt x="7810" y="12429"/>
                  </a:cubicBezTo>
                  <a:lnTo>
                    <a:pt x="7739" y="12334"/>
                  </a:lnTo>
                  <a:lnTo>
                    <a:pt x="7739" y="12334"/>
                  </a:lnTo>
                  <a:cubicBezTo>
                    <a:pt x="7717" y="12298"/>
                    <a:pt x="7700" y="12254"/>
                    <a:pt x="7700" y="12210"/>
                  </a:cubicBezTo>
                  <a:cubicBezTo>
                    <a:pt x="7590" y="12210"/>
                    <a:pt x="7370" y="11770"/>
                    <a:pt x="7260" y="11440"/>
                  </a:cubicBezTo>
                  <a:cubicBezTo>
                    <a:pt x="7174" y="11354"/>
                    <a:pt x="7155" y="11268"/>
                    <a:pt x="7099" y="11182"/>
                  </a:cubicBezTo>
                  <a:lnTo>
                    <a:pt x="7099" y="11182"/>
                  </a:lnTo>
                  <a:cubicBezTo>
                    <a:pt x="7008" y="10928"/>
                    <a:pt x="6930" y="10728"/>
                    <a:pt x="6930" y="10450"/>
                  </a:cubicBezTo>
                  <a:cubicBezTo>
                    <a:pt x="6930" y="10416"/>
                    <a:pt x="6930" y="10378"/>
                    <a:pt x="6930" y="10340"/>
                  </a:cubicBezTo>
                  <a:lnTo>
                    <a:pt x="6930" y="9460"/>
                  </a:lnTo>
                  <a:lnTo>
                    <a:pt x="6930" y="9020"/>
                  </a:lnTo>
                  <a:cubicBezTo>
                    <a:pt x="6930" y="9020"/>
                    <a:pt x="6897" y="9253"/>
                    <a:pt x="6867" y="9427"/>
                  </a:cubicBezTo>
                  <a:lnTo>
                    <a:pt x="6867" y="9427"/>
                  </a:lnTo>
                  <a:cubicBezTo>
                    <a:pt x="6857" y="9403"/>
                    <a:pt x="6820" y="9414"/>
                    <a:pt x="6820" y="9350"/>
                  </a:cubicBezTo>
                  <a:cubicBezTo>
                    <a:pt x="6897" y="9119"/>
                    <a:pt x="6920" y="8889"/>
                    <a:pt x="6964" y="8696"/>
                  </a:cubicBezTo>
                  <a:lnTo>
                    <a:pt x="6964" y="8696"/>
                  </a:lnTo>
                  <a:cubicBezTo>
                    <a:pt x="6949" y="8741"/>
                    <a:pt x="6943" y="8759"/>
                    <a:pt x="6942" y="8759"/>
                  </a:cubicBezTo>
                  <a:cubicBezTo>
                    <a:pt x="6940" y="8759"/>
                    <a:pt x="7040" y="8434"/>
                    <a:pt x="7040" y="8360"/>
                  </a:cubicBezTo>
                  <a:cubicBezTo>
                    <a:pt x="7040" y="8307"/>
                    <a:pt x="7079" y="8234"/>
                    <a:pt x="7136" y="8151"/>
                  </a:cubicBezTo>
                  <a:lnTo>
                    <a:pt x="7136" y="8151"/>
                  </a:lnTo>
                  <a:cubicBezTo>
                    <a:pt x="7094" y="8239"/>
                    <a:pt x="7040" y="8381"/>
                    <a:pt x="7040" y="8470"/>
                  </a:cubicBezTo>
                  <a:cubicBezTo>
                    <a:pt x="7146" y="8221"/>
                    <a:pt x="7184" y="8110"/>
                    <a:pt x="7186" y="8081"/>
                  </a:cubicBezTo>
                  <a:lnTo>
                    <a:pt x="7186" y="8081"/>
                  </a:lnTo>
                  <a:cubicBezTo>
                    <a:pt x="7169" y="8105"/>
                    <a:pt x="7152" y="8129"/>
                    <a:pt x="7136" y="8151"/>
                  </a:cubicBezTo>
                  <a:lnTo>
                    <a:pt x="7136" y="8151"/>
                  </a:lnTo>
                  <a:cubicBezTo>
                    <a:pt x="7158" y="8105"/>
                    <a:pt x="7178" y="8073"/>
                    <a:pt x="7184" y="8073"/>
                  </a:cubicBezTo>
                  <a:lnTo>
                    <a:pt x="7184" y="8073"/>
                  </a:lnTo>
                  <a:cubicBezTo>
                    <a:pt x="7186" y="8073"/>
                    <a:pt x="7187" y="8076"/>
                    <a:pt x="7186" y="8081"/>
                  </a:cubicBezTo>
                  <a:lnTo>
                    <a:pt x="7186" y="8081"/>
                  </a:lnTo>
                  <a:cubicBezTo>
                    <a:pt x="7331" y="7890"/>
                    <a:pt x="7536" y="7662"/>
                    <a:pt x="7589" y="7498"/>
                  </a:cubicBezTo>
                  <a:lnTo>
                    <a:pt x="7589" y="7498"/>
                  </a:lnTo>
                  <a:cubicBezTo>
                    <a:pt x="7689" y="7421"/>
                    <a:pt x="7811" y="7332"/>
                    <a:pt x="7892" y="7199"/>
                  </a:cubicBezTo>
                  <a:lnTo>
                    <a:pt x="7892" y="7199"/>
                  </a:lnTo>
                  <a:cubicBezTo>
                    <a:pt x="7807" y="7272"/>
                    <a:pt x="7731" y="7339"/>
                    <a:pt x="7700" y="7370"/>
                  </a:cubicBezTo>
                  <a:cubicBezTo>
                    <a:pt x="7780" y="7290"/>
                    <a:pt x="7846" y="7224"/>
                    <a:pt x="7908" y="7173"/>
                  </a:cubicBezTo>
                  <a:lnTo>
                    <a:pt x="7908" y="7173"/>
                  </a:lnTo>
                  <a:cubicBezTo>
                    <a:pt x="7912" y="7165"/>
                    <a:pt x="7916" y="7158"/>
                    <a:pt x="7920" y="7150"/>
                  </a:cubicBezTo>
                  <a:lnTo>
                    <a:pt x="7975" y="7123"/>
                  </a:lnTo>
                  <a:lnTo>
                    <a:pt x="7975" y="7123"/>
                  </a:lnTo>
                  <a:cubicBezTo>
                    <a:pt x="7953" y="7137"/>
                    <a:pt x="7931" y="7154"/>
                    <a:pt x="7908" y="7173"/>
                  </a:cubicBezTo>
                  <a:lnTo>
                    <a:pt x="7908" y="7173"/>
                  </a:lnTo>
                  <a:cubicBezTo>
                    <a:pt x="7903" y="7182"/>
                    <a:pt x="7898" y="7191"/>
                    <a:pt x="7892" y="7199"/>
                  </a:cubicBezTo>
                  <a:lnTo>
                    <a:pt x="7892" y="7199"/>
                  </a:lnTo>
                  <a:cubicBezTo>
                    <a:pt x="7927" y="7170"/>
                    <a:pt x="7962" y="7140"/>
                    <a:pt x="7997" y="7111"/>
                  </a:cubicBezTo>
                  <a:lnTo>
                    <a:pt x="7997" y="7111"/>
                  </a:lnTo>
                  <a:lnTo>
                    <a:pt x="7975" y="7123"/>
                  </a:lnTo>
                  <a:lnTo>
                    <a:pt x="7975" y="7123"/>
                  </a:lnTo>
                  <a:cubicBezTo>
                    <a:pt x="7987" y="7115"/>
                    <a:pt x="7998" y="7107"/>
                    <a:pt x="8010" y="7101"/>
                  </a:cubicBezTo>
                  <a:lnTo>
                    <a:pt x="8010" y="7101"/>
                  </a:lnTo>
                  <a:cubicBezTo>
                    <a:pt x="8006" y="7104"/>
                    <a:pt x="8002" y="7108"/>
                    <a:pt x="7997" y="7111"/>
                  </a:cubicBezTo>
                  <a:lnTo>
                    <a:pt x="7997" y="7111"/>
                  </a:lnTo>
                  <a:lnTo>
                    <a:pt x="8092" y="7064"/>
                  </a:lnTo>
                  <a:lnTo>
                    <a:pt x="8092" y="7064"/>
                  </a:lnTo>
                  <a:cubicBezTo>
                    <a:pt x="8140" y="7048"/>
                    <a:pt x="8191" y="7040"/>
                    <a:pt x="8250" y="7040"/>
                  </a:cubicBezTo>
                  <a:cubicBezTo>
                    <a:pt x="8580" y="6710"/>
                    <a:pt x="9020" y="6600"/>
                    <a:pt x="9350" y="6380"/>
                  </a:cubicBezTo>
                  <a:cubicBezTo>
                    <a:pt x="10120" y="5940"/>
                    <a:pt x="10780" y="5170"/>
                    <a:pt x="10999" y="4290"/>
                  </a:cubicBezTo>
                  <a:cubicBezTo>
                    <a:pt x="11439" y="2531"/>
                    <a:pt x="10450" y="551"/>
                    <a:pt x="8580" y="111"/>
                  </a:cubicBezTo>
                  <a:cubicBezTo>
                    <a:pt x="8286" y="37"/>
                    <a:pt x="7981"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2" name="Google Shape;2672;p44">
              <a:extLst>
                <a:ext uri="{FF2B5EF4-FFF2-40B4-BE49-F238E27FC236}">
                  <a16:creationId xmlns:a16="http://schemas.microsoft.com/office/drawing/2014/main" id="{4342B41D-E440-3A0D-A4D3-771CAEFE7B62}"/>
                </a:ext>
              </a:extLst>
            </p:cNvPr>
            <p:cNvSpPr/>
            <p:nvPr/>
          </p:nvSpPr>
          <p:spPr>
            <a:xfrm>
              <a:off x="6180250" y="3496700"/>
              <a:ext cx="483050" cy="510175"/>
            </a:xfrm>
            <a:custGeom>
              <a:avLst/>
              <a:gdLst/>
              <a:ahLst/>
              <a:cxnLst/>
              <a:rect l="l" t="t" r="r" b="b"/>
              <a:pathLst>
                <a:path w="19322" h="20407" extrusionOk="0">
                  <a:moveTo>
                    <a:pt x="9529" y="12826"/>
                  </a:moveTo>
                  <a:cubicBezTo>
                    <a:pt x="9581" y="12903"/>
                    <a:pt x="9617" y="12960"/>
                    <a:pt x="9608" y="12960"/>
                  </a:cubicBezTo>
                  <a:cubicBezTo>
                    <a:pt x="9604" y="12960"/>
                    <a:pt x="9591" y="12950"/>
                    <a:pt x="9569" y="12927"/>
                  </a:cubicBezTo>
                  <a:lnTo>
                    <a:pt x="9529" y="12826"/>
                  </a:lnTo>
                  <a:close/>
                  <a:moveTo>
                    <a:pt x="12266" y="0"/>
                  </a:moveTo>
                  <a:cubicBezTo>
                    <a:pt x="11074" y="0"/>
                    <a:pt x="9881" y="191"/>
                    <a:pt x="8689" y="609"/>
                  </a:cubicBezTo>
                  <a:cubicBezTo>
                    <a:pt x="2640" y="2809"/>
                    <a:pt x="0" y="9738"/>
                    <a:pt x="2970" y="15457"/>
                  </a:cubicBezTo>
                  <a:cubicBezTo>
                    <a:pt x="4070" y="17437"/>
                    <a:pt x="5719" y="19087"/>
                    <a:pt x="7809" y="19967"/>
                  </a:cubicBezTo>
                  <a:cubicBezTo>
                    <a:pt x="8323" y="20260"/>
                    <a:pt x="8934" y="20407"/>
                    <a:pt x="9545" y="20407"/>
                  </a:cubicBezTo>
                  <a:cubicBezTo>
                    <a:pt x="9850" y="20407"/>
                    <a:pt x="10156" y="20370"/>
                    <a:pt x="10449" y="20297"/>
                  </a:cubicBezTo>
                  <a:cubicBezTo>
                    <a:pt x="11329" y="20077"/>
                    <a:pt x="12099" y="19527"/>
                    <a:pt x="12539" y="18757"/>
                  </a:cubicBezTo>
                  <a:cubicBezTo>
                    <a:pt x="13309" y="17217"/>
                    <a:pt x="13089" y="14797"/>
                    <a:pt x="11329" y="14027"/>
                  </a:cubicBezTo>
                  <a:lnTo>
                    <a:pt x="11329" y="13917"/>
                  </a:lnTo>
                  <a:cubicBezTo>
                    <a:pt x="10999" y="13807"/>
                    <a:pt x="10669" y="13587"/>
                    <a:pt x="10339" y="13477"/>
                  </a:cubicBezTo>
                  <a:lnTo>
                    <a:pt x="10009" y="13147"/>
                  </a:lnTo>
                  <a:cubicBezTo>
                    <a:pt x="9892" y="13069"/>
                    <a:pt x="9830" y="13033"/>
                    <a:pt x="9806" y="13024"/>
                  </a:cubicBezTo>
                  <a:lnTo>
                    <a:pt x="9806" y="13024"/>
                  </a:lnTo>
                  <a:cubicBezTo>
                    <a:pt x="9683" y="12913"/>
                    <a:pt x="9590" y="12795"/>
                    <a:pt x="9459" y="12597"/>
                  </a:cubicBezTo>
                  <a:lnTo>
                    <a:pt x="9422" y="12561"/>
                  </a:lnTo>
                  <a:lnTo>
                    <a:pt x="9349" y="12377"/>
                  </a:lnTo>
                  <a:cubicBezTo>
                    <a:pt x="9195" y="12224"/>
                    <a:pt x="9095" y="12070"/>
                    <a:pt x="9012" y="11879"/>
                  </a:cubicBezTo>
                  <a:lnTo>
                    <a:pt x="9012" y="11879"/>
                  </a:lnTo>
                  <a:cubicBezTo>
                    <a:pt x="8997" y="11811"/>
                    <a:pt x="8960" y="11722"/>
                    <a:pt x="8915" y="11624"/>
                  </a:cubicBezTo>
                  <a:lnTo>
                    <a:pt x="8915" y="11624"/>
                  </a:lnTo>
                  <a:cubicBezTo>
                    <a:pt x="8913" y="11619"/>
                    <a:pt x="8911" y="11613"/>
                    <a:pt x="8909" y="11608"/>
                  </a:cubicBezTo>
                  <a:cubicBezTo>
                    <a:pt x="8903" y="11595"/>
                    <a:pt x="8898" y="11587"/>
                    <a:pt x="8896" y="11583"/>
                  </a:cubicBezTo>
                  <a:lnTo>
                    <a:pt x="8896" y="11583"/>
                  </a:lnTo>
                  <a:cubicBezTo>
                    <a:pt x="8865" y="11520"/>
                    <a:pt x="8832" y="11454"/>
                    <a:pt x="8799" y="11388"/>
                  </a:cubicBezTo>
                  <a:cubicBezTo>
                    <a:pt x="8799" y="11352"/>
                    <a:pt x="8799" y="11294"/>
                    <a:pt x="8795" y="11220"/>
                  </a:cubicBezTo>
                  <a:lnTo>
                    <a:pt x="8795" y="11220"/>
                  </a:lnTo>
                  <a:cubicBezTo>
                    <a:pt x="8817" y="11350"/>
                    <a:pt x="8826" y="11402"/>
                    <a:pt x="8827" y="11402"/>
                  </a:cubicBezTo>
                  <a:cubicBezTo>
                    <a:pt x="8828" y="11402"/>
                    <a:pt x="8799" y="11175"/>
                    <a:pt x="8799" y="10948"/>
                  </a:cubicBezTo>
                  <a:cubicBezTo>
                    <a:pt x="8689" y="10618"/>
                    <a:pt x="8799" y="10618"/>
                    <a:pt x="8799" y="10508"/>
                  </a:cubicBezTo>
                  <a:lnTo>
                    <a:pt x="8799" y="9628"/>
                  </a:lnTo>
                  <a:cubicBezTo>
                    <a:pt x="8793" y="9699"/>
                    <a:pt x="8788" y="9762"/>
                    <a:pt x="8783" y="9820"/>
                  </a:cubicBezTo>
                  <a:lnTo>
                    <a:pt x="8783" y="9820"/>
                  </a:lnTo>
                  <a:cubicBezTo>
                    <a:pt x="8792" y="9673"/>
                    <a:pt x="8799" y="9519"/>
                    <a:pt x="8799" y="9408"/>
                  </a:cubicBezTo>
                  <a:cubicBezTo>
                    <a:pt x="8854" y="9298"/>
                    <a:pt x="8909" y="9160"/>
                    <a:pt x="8964" y="9023"/>
                  </a:cubicBezTo>
                  <a:lnTo>
                    <a:pt x="8964" y="9023"/>
                  </a:lnTo>
                  <a:cubicBezTo>
                    <a:pt x="8992" y="8995"/>
                    <a:pt x="9019" y="8968"/>
                    <a:pt x="9019" y="8968"/>
                  </a:cubicBezTo>
                  <a:lnTo>
                    <a:pt x="9239" y="8528"/>
                  </a:lnTo>
                  <a:cubicBezTo>
                    <a:pt x="9384" y="8310"/>
                    <a:pt x="9721" y="7900"/>
                    <a:pt x="9680" y="7900"/>
                  </a:cubicBezTo>
                  <a:cubicBezTo>
                    <a:pt x="9659" y="7900"/>
                    <a:pt x="9538" y="8009"/>
                    <a:pt x="9239" y="8308"/>
                  </a:cubicBezTo>
                  <a:cubicBezTo>
                    <a:pt x="9459" y="8088"/>
                    <a:pt x="9569" y="7868"/>
                    <a:pt x="9789" y="7648"/>
                  </a:cubicBezTo>
                  <a:lnTo>
                    <a:pt x="9839" y="7611"/>
                  </a:lnTo>
                  <a:lnTo>
                    <a:pt x="9839" y="7611"/>
                  </a:lnTo>
                  <a:cubicBezTo>
                    <a:pt x="9869" y="7603"/>
                    <a:pt x="9923" y="7581"/>
                    <a:pt x="10009" y="7538"/>
                  </a:cubicBezTo>
                  <a:cubicBezTo>
                    <a:pt x="10229" y="7318"/>
                    <a:pt x="10559" y="7208"/>
                    <a:pt x="10779" y="7098"/>
                  </a:cubicBezTo>
                  <a:cubicBezTo>
                    <a:pt x="10814" y="7074"/>
                    <a:pt x="10844" y="7054"/>
                    <a:pt x="10868" y="7036"/>
                  </a:cubicBezTo>
                  <a:lnTo>
                    <a:pt x="10868" y="7036"/>
                  </a:lnTo>
                  <a:lnTo>
                    <a:pt x="11109" y="6988"/>
                  </a:lnTo>
                  <a:lnTo>
                    <a:pt x="11659" y="6878"/>
                  </a:lnTo>
                  <a:lnTo>
                    <a:pt x="11879" y="6878"/>
                  </a:lnTo>
                  <a:cubicBezTo>
                    <a:pt x="11972" y="6841"/>
                    <a:pt x="12008" y="6816"/>
                    <a:pt x="12007" y="6801"/>
                  </a:cubicBezTo>
                  <a:lnTo>
                    <a:pt x="12007" y="6801"/>
                  </a:lnTo>
                  <a:cubicBezTo>
                    <a:pt x="12056" y="6797"/>
                    <a:pt x="12105" y="6796"/>
                    <a:pt x="12154" y="6796"/>
                  </a:cubicBezTo>
                  <a:cubicBezTo>
                    <a:pt x="12323" y="6796"/>
                    <a:pt x="12492" y="6817"/>
                    <a:pt x="12680" y="6859"/>
                  </a:cubicBezTo>
                  <a:lnTo>
                    <a:pt x="12680" y="6859"/>
                  </a:lnTo>
                  <a:cubicBezTo>
                    <a:pt x="12666" y="6865"/>
                    <a:pt x="12656" y="6871"/>
                    <a:pt x="12649" y="6878"/>
                  </a:cubicBezTo>
                  <a:cubicBezTo>
                    <a:pt x="12979" y="6878"/>
                    <a:pt x="13199" y="6878"/>
                    <a:pt x="13419" y="6988"/>
                  </a:cubicBezTo>
                  <a:cubicBezTo>
                    <a:pt x="13794" y="7089"/>
                    <a:pt x="14151" y="7135"/>
                    <a:pt x="14487" y="7135"/>
                  </a:cubicBezTo>
                  <a:cubicBezTo>
                    <a:pt x="18179" y="7135"/>
                    <a:pt x="19321" y="1498"/>
                    <a:pt x="15288" y="389"/>
                  </a:cubicBezTo>
                  <a:cubicBezTo>
                    <a:pt x="14281" y="137"/>
                    <a:pt x="13273" y="0"/>
                    <a:pt x="122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3" name="Google Shape;2673;p44">
              <a:extLst>
                <a:ext uri="{FF2B5EF4-FFF2-40B4-BE49-F238E27FC236}">
                  <a16:creationId xmlns:a16="http://schemas.microsoft.com/office/drawing/2014/main" id="{3AAA8E97-2B48-3696-1199-3C94884D423B}"/>
                </a:ext>
              </a:extLst>
            </p:cNvPr>
            <p:cNvSpPr/>
            <p:nvPr/>
          </p:nvSpPr>
          <p:spPr>
            <a:xfrm>
              <a:off x="6892425" y="3495400"/>
              <a:ext cx="409725" cy="509625"/>
            </a:xfrm>
            <a:custGeom>
              <a:avLst/>
              <a:gdLst/>
              <a:ahLst/>
              <a:cxnLst/>
              <a:rect l="l" t="t" r="r" b="b"/>
              <a:pathLst>
                <a:path w="16389" h="20385" extrusionOk="0">
                  <a:moveTo>
                    <a:pt x="7699" y="7370"/>
                  </a:moveTo>
                  <a:lnTo>
                    <a:pt x="7699" y="7370"/>
                  </a:lnTo>
                  <a:cubicBezTo>
                    <a:pt x="7699" y="7370"/>
                    <a:pt x="7699" y="7370"/>
                    <a:pt x="7699" y="7370"/>
                  </a:cubicBezTo>
                  <a:cubicBezTo>
                    <a:pt x="7699" y="7370"/>
                    <a:pt x="7699" y="7370"/>
                    <a:pt x="7699" y="7370"/>
                  </a:cubicBezTo>
                  <a:close/>
                  <a:moveTo>
                    <a:pt x="7039" y="8470"/>
                  </a:moveTo>
                  <a:lnTo>
                    <a:pt x="7039" y="8470"/>
                  </a:lnTo>
                  <a:cubicBezTo>
                    <a:pt x="7006" y="8536"/>
                    <a:pt x="6983" y="8613"/>
                    <a:pt x="6964" y="8696"/>
                  </a:cubicBezTo>
                  <a:lnTo>
                    <a:pt x="6964" y="8696"/>
                  </a:lnTo>
                  <a:cubicBezTo>
                    <a:pt x="6979" y="8651"/>
                    <a:pt x="7003" y="8578"/>
                    <a:pt x="7039" y="8470"/>
                  </a:cubicBezTo>
                  <a:close/>
                  <a:moveTo>
                    <a:pt x="6854" y="9495"/>
                  </a:moveTo>
                  <a:lnTo>
                    <a:pt x="6854" y="9495"/>
                  </a:lnTo>
                  <a:cubicBezTo>
                    <a:pt x="6841" y="9562"/>
                    <a:pt x="6830" y="9609"/>
                    <a:pt x="6824" y="9609"/>
                  </a:cubicBezTo>
                  <a:cubicBezTo>
                    <a:pt x="6821" y="9609"/>
                    <a:pt x="6819" y="9597"/>
                    <a:pt x="6819" y="9570"/>
                  </a:cubicBezTo>
                  <a:cubicBezTo>
                    <a:pt x="6835" y="9539"/>
                    <a:pt x="6846" y="9514"/>
                    <a:pt x="6854" y="9495"/>
                  </a:cubicBezTo>
                  <a:close/>
                  <a:moveTo>
                    <a:pt x="8671" y="13146"/>
                  </a:moveTo>
                  <a:cubicBezTo>
                    <a:pt x="8676" y="13146"/>
                    <a:pt x="8813" y="13198"/>
                    <a:pt x="8954" y="13251"/>
                  </a:cubicBezTo>
                  <a:lnTo>
                    <a:pt x="8954" y="13251"/>
                  </a:lnTo>
                  <a:cubicBezTo>
                    <a:pt x="8902" y="13234"/>
                    <a:pt x="8851" y="13217"/>
                    <a:pt x="8799" y="13199"/>
                  </a:cubicBezTo>
                  <a:cubicBezTo>
                    <a:pt x="8704" y="13161"/>
                    <a:pt x="8668" y="13146"/>
                    <a:pt x="8671" y="13146"/>
                  </a:cubicBezTo>
                  <a:close/>
                  <a:moveTo>
                    <a:pt x="9642" y="13480"/>
                  </a:moveTo>
                  <a:cubicBezTo>
                    <a:pt x="9728" y="13480"/>
                    <a:pt x="9936" y="13493"/>
                    <a:pt x="10339" y="13529"/>
                  </a:cubicBezTo>
                  <a:lnTo>
                    <a:pt x="10009" y="13529"/>
                  </a:lnTo>
                  <a:cubicBezTo>
                    <a:pt x="9789" y="13529"/>
                    <a:pt x="9471" y="13480"/>
                    <a:pt x="9642" y="13480"/>
                  </a:cubicBezTo>
                  <a:close/>
                  <a:moveTo>
                    <a:pt x="7675" y="1"/>
                  </a:moveTo>
                  <a:cubicBezTo>
                    <a:pt x="7064" y="1"/>
                    <a:pt x="6453" y="147"/>
                    <a:pt x="5939" y="441"/>
                  </a:cubicBezTo>
                  <a:lnTo>
                    <a:pt x="6049" y="441"/>
                  </a:lnTo>
                  <a:cubicBezTo>
                    <a:pt x="2310" y="2091"/>
                    <a:pt x="0" y="5830"/>
                    <a:pt x="0" y="9900"/>
                  </a:cubicBezTo>
                  <a:cubicBezTo>
                    <a:pt x="0" y="13859"/>
                    <a:pt x="2200" y="17489"/>
                    <a:pt x="5719" y="19249"/>
                  </a:cubicBezTo>
                  <a:cubicBezTo>
                    <a:pt x="7252" y="20015"/>
                    <a:pt x="8917" y="20384"/>
                    <a:pt x="10603" y="20384"/>
                  </a:cubicBezTo>
                  <a:cubicBezTo>
                    <a:pt x="11578" y="20384"/>
                    <a:pt x="12561" y="20261"/>
                    <a:pt x="13529" y="20019"/>
                  </a:cubicBezTo>
                  <a:cubicBezTo>
                    <a:pt x="15398" y="19579"/>
                    <a:pt x="16388" y="17599"/>
                    <a:pt x="15948" y="15839"/>
                  </a:cubicBezTo>
                  <a:cubicBezTo>
                    <a:pt x="15486" y="14266"/>
                    <a:pt x="14089" y="13316"/>
                    <a:pt x="12544" y="13316"/>
                  </a:cubicBezTo>
                  <a:cubicBezTo>
                    <a:pt x="12252" y="13316"/>
                    <a:pt x="11956" y="13350"/>
                    <a:pt x="11659" y="13419"/>
                  </a:cubicBezTo>
                  <a:lnTo>
                    <a:pt x="11109" y="13529"/>
                  </a:lnTo>
                  <a:lnTo>
                    <a:pt x="10339" y="13529"/>
                  </a:lnTo>
                  <a:lnTo>
                    <a:pt x="9789" y="13419"/>
                  </a:lnTo>
                  <a:cubicBezTo>
                    <a:pt x="9562" y="13419"/>
                    <a:pt x="9336" y="13367"/>
                    <a:pt x="9109" y="13299"/>
                  </a:cubicBezTo>
                  <a:lnTo>
                    <a:pt x="9109" y="13299"/>
                  </a:lnTo>
                  <a:lnTo>
                    <a:pt x="8689" y="13089"/>
                  </a:lnTo>
                  <a:lnTo>
                    <a:pt x="8359" y="12869"/>
                  </a:lnTo>
                  <a:lnTo>
                    <a:pt x="8139" y="12649"/>
                  </a:lnTo>
                  <a:cubicBezTo>
                    <a:pt x="8135" y="12648"/>
                    <a:pt x="8132" y="12646"/>
                    <a:pt x="8128" y="12644"/>
                  </a:cubicBezTo>
                  <a:lnTo>
                    <a:pt x="8128" y="12644"/>
                  </a:lnTo>
                  <a:cubicBezTo>
                    <a:pt x="7999" y="12524"/>
                    <a:pt x="7948" y="12499"/>
                    <a:pt x="7809" y="12429"/>
                  </a:cubicBezTo>
                  <a:cubicBezTo>
                    <a:pt x="7809" y="12429"/>
                    <a:pt x="7788" y="12408"/>
                    <a:pt x="7765" y="12376"/>
                  </a:cubicBezTo>
                  <a:lnTo>
                    <a:pt x="7765" y="12376"/>
                  </a:lnTo>
                  <a:cubicBezTo>
                    <a:pt x="7792" y="12409"/>
                    <a:pt x="7809" y="12429"/>
                    <a:pt x="7809" y="12429"/>
                  </a:cubicBezTo>
                  <a:lnTo>
                    <a:pt x="7738" y="12334"/>
                  </a:lnTo>
                  <a:lnTo>
                    <a:pt x="7738" y="12334"/>
                  </a:lnTo>
                  <a:cubicBezTo>
                    <a:pt x="7717" y="12298"/>
                    <a:pt x="7699" y="12254"/>
                    <a:pt x="7699" y="12210"/>
                  </a:cubicBezTo>
                  <a:cubicBezTo>
                    <a:pt x="7589" y="12210"/>
                    <a:pt x="7369" y="11770"/>
                    <a:pt x="7259" y="11440"/>
                  </a:cubicBezTo>
                  <a:cubicBezTo>
                    <a:pt x="7173" y="11354"/>
                    <a:pt x="7155" y="11268"/>
                    <a:pt x="7098" y="11182"/>
                  </a:cubicBezTo>
                  <a:lnTo>
                    <a:pt x="7098" y="11182"/>
                  </a:lnTo>
                  <a:cubicBezTo>
                    <a:pt x="7008" y="10928"/>
                    <a:pt x="6929" y="10728"/>
                    <a:pt x="6929" y="10450"/>
                  </a:cubicBezTo>
                  <a:cubicBezTo>
                    <a:pt x="6929" y="10416"/>
                    <a:pt x="6929" y="10378"/>
                    <a:pt x="6929" y="10340"/>
                  </a:cubicBezTo>
                  <a:lnTo>
                    <a:pt x="6929" y="9460"/>
                  </a:lnTo>
                  <a:lnTo>
                    <a:pt x="6929" y="9020"/>
                  </a:lnTo>
                  <a:cubicBezTo>
                    <a:pt x="6929" y="9020"/>
                    <a:pt x="6896" y="9253"/>
                    <a:pt x="6866" y="9427"/>
                  </a:cubicBezTo>
                  <a:lnTo>
                    <a:pt x="6866" y="9427"/>
                  </a:lnTo>
                  <a:cubicBezTo>
                    <a:pt x="6856" y="9403"/>
                    <a:pt x="6819" y="9414"/>
                    <a:pt x="6819" y="9350"/>
                  </a:cubicBezTo>
                  <a:cubicBezTo>
                    <a:pt x="6896" y="9119"/>
                    <a:pt x="6919" y="8889"/>
                    <a:pt x="6964" y="8696"/>
                  </a:cubicBezTo>
                  <a:lnTo>
                    <a:pt x="6964" y="8696"/>
                  </a:lnTo>
                  <a:cubicBezTo>
                    <a:pt x="6949" y="8741"/>
                    <a:pt x="6942" y="8759"/>
                    <a:pt x="6942" y="8759"/>
                  </a:cubicBezTo>
                  <a:cubicBezTo>
                    <a:pt x="6939" y="8759"/>
                    <a:pt x="7039" y="8434"/>
                    <a:pt x="7039" y="8360"/>
                  </a:cubicBezTo>
                  <a:cubicBezTo>
                    <a:pt x="7039" y="8308"/>
                    <a:pt x="7076" y="8238"/>
                    <a:pt x="7132" y="8158"/>
                  </a:cubicBezTo>
                  <a:lnTo>
                    <a:pt x="7132" y="8158"/>
                  </a:lnTo>
                  <a:cubicBezTo>
                    <a:pt x="7090" y="8246"/>
                    <a:pt x="7039" y="8384"/>
                    <a:pt x="7039" y="8470"/>
                  </a:cubicBezTo>
                  <a:cubicBezTo>
                    <a:pt x="7141" y="8234"/>
                    <a:pt x="7180" y="8122"/>
                    <a:pt x="7185" y="8086"/>
                  </a:cubicBezTo>
                  <a:lnTo>
                    <a:pt x="7185" y="8086"/>
                  </a:lnTo>
                  <a:cubicBezTo>
                    <a:pt x="7166" y="8111"/>
                    <a:pt x="7148" y="8135"/>
                    <a:pt x="7132" y="8158"/>
                  </a:cubicBezTo>
                  <a:lnTo>
                    <a:pt x="7132" y="8158"/>
                  </a:lnTo>
                  <a:cubicBezTo>
                    <a:pt x="7156" y="8108"/>
                    <a:pt x="7177" y="8073"/>
                    <a:pt x="7184" y="8073"/>
                  </a:cubicBezTo>
                  <a:lnTo>
                    <a:pt x="7184" y="8073"/>
                  </a:lnTo>
                  <a:cubicBezTo>
                    <a:pt x="7186" y="8073"/>
                    <a:pt x="7187" y="8077"/>
                    <a:pt x="7185" y="8086"/>
                  </a:cubicBezTo>
                  <a:lnTo>
                    <a:pt x="7185" y="8086"/>
                  </a:lnTo>
                  <a:cubicBezTo>
                    <a:pt x="7380" y="7836"/>
                    <a:pt x="7699" y="7523"/>
                    <a:pt x="7699" y="7370"/>
                  </a:cubicBezTo>
                  <a:lnTo>
                    <a:pt x="7699" y="7370"/>
                  </a:lnTo>
                  <a:lnTo>
                    <a:pt x="7919" y="7150"/>
                  </a:lnTo>
                  <a:lnTo>
                    <a:pt x="7974" y="7123"/>
                  </a:lnTo>
                  <a:lnTo>
                    <a:pt x="7974" y="7123"/>
                  </a:lnTo>
                  <a:cubicBezTo>
                    <a:pt x="7892" y="7178"/>
                    <a:pt x="7809" y="7260"/>
                    <a:pt x="7699" y="7370"/>
                  </a:cubicBezTo>
                  <a:cubicBezTo>
                    <a:pt x="7743" y="7326"/>
                    <a:pt x="7875" y="7212"/>
                    <a:pt x="7997" y="7111"/>
                  </a:cubicBezTo>
                  <a:lnTo>
                    <a:pt x="7997" y="7111"/>
                  </a:lnTo>
                  <a:lnTo>
                    <a:pt x="7974" y="7123"/>
                  </a:lnTo>
                  <a:lnTo>
                    <a:pt x="7974" y="7123"/>
                  </a:lnTo>
                  <a:cubicBezTo>
                    <a:pt x="7986" y="7115"/>
                    <a:pt x="7998" y="7107"/>
                    <a:pt x="8009" y="7101"/>
                  </a:cubicBezTo>
                  <a:lnTo>
                    <a:pt x="8009" y="7101"/>
                  </a:lnTo>
                  <a:cubicBezTo>
                    <a:pt x="8005" y="7104"/>
                    <a:pt x="8001" y="7108"/>
                    <a:pt x="7997" y="7111"/>
                  </a:cubicBezTo>
                  <a:lnTo>
                    <a:pt x="7997" y="7111"/>
                  </a:lnTo>
                  <a:lnTo>
                    <a:pt x="8092" y="7064"/>
                  </a:lnTo>
                  <a:lnTo>
                    <a:pt x="8092" y="7064"/>
                  </a:lnTo>
                  <a:cubicBezTo>
                    <a:pt x="8139" y="7048"/>
                    <a:pt x="8190" y="7040"/>
                    <a:pt x="8249" y="7040"/>
                  </a:cubicBezTo>
                  <a:cubicBezTo>
                    <a:pt x="8579" y="6710"/>
                    <a:pt x="9019" y="6600"/>
                    <a:pt x="9349" y="6380"/>
                  </a:cubicBezTo>
                  <a:cubicBezTo>
                    <a:pt x="10119" y="5940"/>
                    <a:pt x="10779" y="5170"/>
                    <a:pt x="10999" y="4290"/>
                  </a:cubicBezTo>
                  <a:cubicBezTo>
                    <a:pt x="11439" y="2531"/>
                    <a:pt x="10449" y="551"/>
                    <a:pt x="8579" y="111"/>
                  </a:cubicBezTo>
                  <a:cubicBezTo>
                    <a:pt x="8286" y="37"/>
                    <a:pt x="7980" y="1"/>
                    <a:pt x="7675"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114" name="Google Shape;4324;p57">
            <a:extLst>
              <a:ext uri="{FF2B5EF4-FFF2-40B4-BE49-F238E27FC236}">
                <a16:creationId xmlns:a16="http://schemas.microsoft.com/office/drawing/2014/main" id="{B9FC75BA-9A19-5276-4818-784856790FC5}"/>
              </a:ext>
            </a:extLst>
          </p:cNvPr>
          <p:cNvGrpSpPr/>
          <p:nvPr/>
        </p:nvGrpSpPr>
        <p:grpSpPr>
          <a:xfrm rot="19366259">
            <a:off x="10506808" y="5780264"/>
            <a:ext cx="1666636" cy="534540"/>
            <a:chOff x="0" y="1591500"/>
            <a:chExt cx="7619725" cy="2443871"/>
          </a:xfrm>
        </p:grpSpPr>
        <p:sp>
          <p:nvSpPr>
            <p:cNvPr id="115" name="Google Shape;4325;p57">
              <a:extLst>
                <a:ext uri="{FF2B5EF4-FFF2-40B4-BE49-F238E27FC236}">
                  <a16:creationId xmlns:a16="http://schemas.microsoft.com/office/drawing/2014/main" id="{A1044303-AB6A-448E-5544-C4A2E68460BE}"/>
                </a:ext>
              </a:extLst>
            </p:cNvPr>
            <p:cNvSpPr/>
            <p:nvPr/>
          </p:nvSpPr>
          <p:spPr>
            <a:xfrm>
              <a:off x="0" y="1603948"/>
              <a:ext cx="7619725" cy="2431423"/>
            </a:xfrm>
            <a:custGeom>
              <a:avLst/>
              <a:gdLst/>
              <a:ahLst/>
              <a:cxnLst/>
              <a:rect l="l" t="t" r="r" b="b"/>
              <a:pathLst>
                <a:path w="250032" h="84125" extrusionOk="0">
                  <a:moveTo>
                    <a:pt x="0" y="1"/>
                  </a:moveTo>
                  <a:lnTo>
                    <a:pt x="0" y="781"/>
                  </a:lnTo>
                  <a:cubicBezTo>
                    <a:pt x="390" y="1464"/>
                    <a:pt x="976" y="2148"/>
                    <a:pt x="1464" y="2733"/>
                  </a:cubicBezTo>
                  <a:cubicBezTo>
                    <a:pt x="2050" y="3416"/>
                    <a:pt x="2635" y="4197"/>
                    <a:pt x="3318" y="4880"/>
                  </a:cubicBezTo>
                  <a:cubicBezTo>
                    <a:pt x="3904" y="5563"/>
                    <a:pt x="4197" y="6149"/>
                    <a:pt x="4685" y="6637"/>
                  </a:cubicBezTo>
                  <a:cubicBezTo>
                    <a:pt x="5660" y="7515"/>
                    <a:pt x="6441" y="8491"/>
                    <a:pt x="7027" y="9565"/>
                  </a:cubicBezTo>
                  <a:cubicBezTo>
                    <a:pt x="7515" y="10540"/>
                    <a:pt x="6832" y="11224"/>
                    <a:pt x="6051" y="11712"/>
                  </a:cubicBezTo>
                  <a:cubicBezTo>
                    <a:pt x="4782" y="12492"/>
                    <a:pt x="3416" y="13371"/>
                    <a:pt x="3611" y="14834"/>
                  </a:cubicBezTo>
                  <a:cubicBezTo>
                    <a:pt x="3806" y="16103"/>
                    <a:pt x="4489" y="17177"/>
                    <a:pt x="5368" y="17957"/>
                  </a:cubicBezTo>
                  <a:cubicBezTo>
                    <a:pt x="6344" y="18836"/>
                    <a:pt x="7320" y="19616"/>
                    <a:pt x="8295" y="20397"/>
                  </a:cubicBezTo>
                  <a:cubicBezTo>
                    <a:pt x="9271" y="21080"/>
                    <a:pt x="9955" y="22056"/>
                    <a:pt x="10345" y="23227"/>
                  </a:cubicBezTo>
                  <a:cubicBezTo>
                    <a:pt x="10540" y="24106"/>
                    <a:pt x="9662" y="24886"/>
                    <a:pt x="9076" y="25374"/>
                  </a:cubicBezTo>
                  <a:cubicBezTo>
                    <a:pt x="8100" y="26253"/>
                    <a:pt x="7222" y="27033"/>
                    <a:pt x="6246" y="27717"/>
                  </a:cubicBezTo>
                  <a:cubicBezTo>
                    <a:pt x="5075" y="28400"/>
                    <a:pt x="4197" y="29376"/>
                    <a:pt x="3513" y="30449"/>
                  </a:cubicBezTo>
                  <a:cubicBezTo>
                    <a:pt x="3221" y="31327"/>
                    <a:pt x="3513" y="32303"/>
                    <a:pt x="4392" y="32889"/>
                  </a:cubicBezTo>
                  <a:cubicBezTo>
                    <a:pt x="5075" y="33377"/>
                    <a:pt x="5758" y="33865"/>
                    <a:pt x="6539" y="34255"/>
                  </a:cubicBezTo>
                  <a:cubicBezTo>
                    <a:pt x="7124" y="34450"/>
                    <a:pt x="7612" y="34841"/>
                    <a:pt x="8003" y="35329"/>
                  </a:cubicBezTo>
                  <a:cubicBezTo>
                    <a:pt x="8979" y="36793"/>
                    <a:pt x="6636" y="38354"/>
                    <a:pt x="5563" y="38842"/>
                  </a:cubicBezTo>
                  <a:cubicBezTo>
                    <a:pt x="4489" y="39330"/>
                    <a:pt x="2830" y="39916"/>
                    <a:pt x="3025" y="41477"/>
                  </a:cubicBezTo>
                  <a:cubicBezTo>
                    <a:pt x="3221" y="43038"/>
                    <a:pt x="4392" y="44112"/>
                    <a:pt x="5368" y="45185"/>
                  </a:cubicBezTo>
                  <a:cubicBezTo>
                    <a:pt x="6246" y="46064"/>
                    <a:pt x="7027" y="47137"/>
                    <a:pt x="7710" y="48211"/>
                  </a:cubicBezTo>
                  <a:cubicBezTo>
                    <a:pt x="8198" y="48894"/>
                    <a:pt x="8393" y="49772"/>
                    <a:pt x="8295" y="50651"/>
                  </a:cubicBezTo>
                  <a:cubicBezTo>
                    <a:pt x="7905" y="52212"/>
                    <a:pt x="5856" y="52895"/>
                    <a:pt x="4685" y="53774"/>
                  </a:cubicBezTo>
                  <a:cubicBezTo>
                    <a:pt x="3709" y="54554"/>
                    <a:pt x="2830" y="55530"/>
                    <a:pt x="2245" y="56701"/>
                  </a:cubicBezTo>
                  <a:cubicBezTo>
                    <a:pt x="1952" y="57384"/>
                    <a:pt x="2147" y="58263"/>
                    <a:pt x="2635" y="58751"/>
                  </a:cubicBezTo>
                  <a:cubicBezTo>
                    <a:pt x="3123" y="59239"/>
                    <a:pt x="3611" y="59629"/>
                    <a:pt x="4197" y="60019"/>
                  </a:cubicBezTo>
                  <a:cubicBezTo>
                    <a:pt x="4880" y="60507"/>
                    <a:pt x="5465" y="61093"/>
                    <a:pt x="6051" y="61678"/>
                  </a:cubicBezTo>
                  <a:cubicBezTo>
                    <a:pt x="6344" y="61874"/>
                    <a:pt x="6636" y="62166"/>
                    <a:pt x="6734" y="62459"/>
                  </a:cubicBezTo>
                  <a:cubicBezTo>
                    <a:pt x="6832" y="62850"/>
                    <a:pt x="6734" y="63142"/>
                    <a:pt x="6636" y="63435"/>
                  </a:cubicBezTo>
                  <a:cubicBezTo>
                    <a:pt x="6344" y="63923"/>
                    <a:pt x="6051" y="64411"/>
                    <a:pt x="5758" y="64801"/>
                  </a:cubicBezTo>
                  <a:cubicBezTo>
                    <a:pt x="5075" y="65582"/>
                    <a:pt x="4001" y="66070"/>
                    <a:pt x="3318" y="66948"/>
                  </a:cubicBezTo>
                  <a:cubicBezTo>
                    <a:pt x="2538" y="67924"/>
                    <a:pt x="2830" y="69388"/>
                    <a:pt x="3904" y="70071"/>
                  </a:cubicBezTo>
                  <a:cubicBezTo>
                    <a:pt x="4880" y="70852"/>
                    <a:pt x="5953" y="71340"/>
                    <a:pt x="6832" y="72121"/>
                  </a:cubicBezTo>
                  <a:cubicBezTo>
                    <a:pt x="7612" y="72609"/>
                    <a:pt x="8003" y="73389"/>
                    <a:pt x="7905" y="74268"/>
                  </a:cubicBezTo>
                  <a:cubicBezTo>
                    <a:pt x="7710" y="76220"/>
                    <a:pt x="5856" y="77879"/>
                    <a:pt x="4587" y="79147"/>
                  </a:cubicBezTo>
                  <a:cubicBezTo>
                    <a:pt x="3611" y="80026"/>
                    <a:pt x="2733" y="80904"/>
                    <a:pt x="1854" y="81782"/>
                  </a:cubicBezTo>
                  <a:cubicBezTo>
                    <a:pt x="1171" y="82465"/>
                    <a:pt x="488" y="83246"/>
                    <a:pt x="0" y="84124"/>
                  </a:cubicBezTo>
                  <a:lnTo>
                    <a:pt x="250031" y="84124"/>
                  </a:lnTo>
                  <a:cubicBezTo>
                    <a:pt x="248665" y="81587"/>
                    <a:pt x="247104" y="79245"/>
                    <a:pt x="245249" y="77000"/>
                  </a:cubicBezTo>
                  <a:cubicBezTo>
                    <a:pt x="243981" y="75634"/>
                    <a:pt x="242810" y="74170"/>
                    <a:pt x="241736" y="72609"/>
                  </a:cubicBezTo>
                  <a:cubicBezTo>
                    <a:pt x="241346" y="72023"/>
                    <a:pt x="240955" y="71340"/>
                    <a:pt x="240858" y="70559"/>
                  </a:cubicBezTo>
                  <a:cubicBezTo>
                    <a:pt x="240760" y="69974"/>
                    <a:pt x="241053" y="69388"/>
                    <a:pt x="241443" y="68900"/>
                  </a:cubicBezTo>
                  <a:cubicBezTo>
                    <a:pt x="242810" y="67632"/>
                    <a:pt x="244273" y="66460"/>
                    <a:pt x="245835" y="65484"/>
                  </a:cubicBezTo>
                  <a:cubicBezTo>
                    <a:pt x="246713" y="64801"/>
                    <a:pt x="247982" y="63533"/>
                    <a:pt x="247494" y="62362"/>
                  </a:cubicBezTo>
                  <a:cubicBezTo>
                    <a:pt x="246908" y="60995"/>
                    <a:pt x="246030" y="59824"/>
                    <a:pt x="244957" y="58751"/>
                  </a:cubicBezTo>
                  <a:cubicBezTo>
                    <a:pt x="243981" y="57872"/>
                    <a:pt x="243200" y="56896"/>
                    <a:pt x="242517" y="55725"/>
                  </a:cubicBezTo>
                  <a:cubicBezTo>
                    <a:pt x="242224" y="54652"/>
                    <a:pt x="242419" y="53578"/>
                    <a:pt x="243102" y="52798"/>
                  </a:cubicBezTo>
                  <a:cubicBezTo>
                    <a:pt x="243883" y="51724"/>
                    <a:pt x="244664" y="50651"/>
                    <a:pt x="245347" y="49479"/>
                  </a:cubicBezTo>
                  <a:cubicBezTo>
                    <a:pt x="245640" y="48894"/>
                    <a:pt x="245933" y="48308"/>
                    <a:pt x="246225" y="47723"/>
                  </a:cubicBezTo>
                  <a:cubicBezTo>
                    <a:pt x="246616" y="47235"/>
                    <a:pt x="246811" y="46552"/>
                    <a:pt x="246908" y="45869"/>
                  </a:cubicBezTo>
                  <a:cubicBezTo>
                    <a:pt x="246616" y="43429"/>
                    <a:pt x="243102" y="42063"/>
                    <a:pt x="243590" y="39525"/>
                  </a:cubicBezTo>
                  <a:cubicBezTo>
                    <a:pt x="243981" y="37378"/>
                    <a:pt x="246420" y="36305"/>
                    <a:pt x="247104" y="34353"/>
                  </a:cubicBezTo>
                  <a:cubicBezTo>
                    <a:pt x="247494" y="32791"/>
                    <a:pt x="246713" y="31718"/>
                    <a:pt x="245835" y="30547"/>
                  </a:cubicBezTo>
                  <a:cubicBezTo>
                    <a:pt x="245152" y="29766"/>
                    <a:pt x="244469" y="28888"/>
                    <a:pt x="244859" y="27814"/>
                  </a:cubicBezTo>
                  <a:cubicBezTo>
                    <a:pt x="245152" y="27326"/>
                    <a:pt x="245542" y="26936"/>
                    <a:pt x="245933" y="26545"/>
                  </a:cubicBezTo>
                  <a:cubicBezTo>
                    <a:pt x="246518" y="26155"/>
                    <a:pt x="246908" y="25570"/>
                    <a:pt x="247201" y="24886"/>
                  </a:cubicBezTo>
                  <a:cubicBezTo>
                    <a:pt x="247494" y="24301"/>
                    <a:pt x="247396" y="23520"/>
                    <a:pt x="246908" y="22935"/>
                  </a:cubicBezTo>
                  <a:cubicBezTo>
                    <a:pt x="246420" y="22447"/>
                    <a:pt x="245933" y="21959"/>
                    <a:pt x="245445" y="21568"/>
                  </a:cubicBezTo>
                  <a:cubicBezTo>
                    <a:pt x="243883" y="20104"/>
                    <a:pt x="241736" y="19129"/>
                    <a:pt x="240467" y="17469"/>
                  </a:cubicBezTo>
                  <a:cubicBezTo>
                    <a:pt x="239979" y="16982"/>
                    <a:pt x="239784" y="16298"/>
                    <a:pt x="240077" y="15615"/>
                  </a:cubicBezTo>
                  <a:cubicBezTo>
                    <a:pt x="240565" y="14737"/>
                    <a:pt x="241150" y="14054"/>
                    <a:pt x="241931" y="13371"/>
                  </a:cubicBezTo>
                  <a:cubicBezTo>
                    <a:pt x="242907" y="12590"/>
                    <a:pt x="243883" y="11907"/>
                    <a:pt x="244957" y="11224"/>
                  </a:cubicBezTo>
                  <a:cubicBezTo>
                    <a:pt x="245445" y="10931"/>
                    <a:pt x="245933" y="10638"/>
                    <a:pt x="246420" y="10443"/>
                  </a:cubicBezTo>
                  <a:lnTo>
                    <a:pt x="247006" y="10150"/>
                  </a:lnTo>
                  <a:cubicBezTo>
                    <a:pt x="247299" y="9955"/>
                    <a:pt x="247201" y="9857"/>
                    <a:pt x="246908" y="9662"/>
                  </a:cubicBezTo>
                  <a:cubicBezTo>
                    <a:pt x="246225" y="8881"/>
                    <a:pt x="244859" y="8393"/>
                    <a:pt x="244469" y="7320"/>
                  </a:cubicBezTo>
                  <a:cubicBezTo>
                    <a:pt x="244078" y="6344"/>
                    <a:pt x="244761" y="5466"/>
                    <a:pt x="245347" y="4783"/>
                  </a:cubicBezTo>
                  <a:cubicBezTo>
                    <a:pt x="246420" y="3611"/>
                    <a:pt x="247396" y="2538"/>
                    <a:pt x="248470" y="1464"/>
                  </a:cubicBezTo>
                  <a:lnTo>
                    <a:pt x="250031" y="1"/>
                  </a:lnTo>
                  <a:close/>
                </a:path>
              </a:pathLst>
            </a:custGeom>
            <a:solidFill>
              <a:schemeClr val="dk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6" name="Google Shape;4326;p57">
              <a:extLst>
                <a:ext uri="{FF2B5EF4-FFF2-40B4-BE49-F238E27FC236}">
                  <a16:creationId xmlns:a16="http://schemas.microsoft.com/office/drawing/2014/main" id="{0EFD46C0-7167-43A1-537E-7FAACABAF106}"/>
                </a:ext>
              </a:extLst>
            </p:cNvPr>
            <p:cNvSpPr/>
            <p:nvPr/>
          </p:nvSpPr>
          <p:spPr>
            <a:xfrm>
              <a:off x="1262825" y="1602602"/>
              <a:ext cx="1405350" cy="2428590"/>
            </a:xfrm>
            <a:custGeom>
              <a:avLst/>
              <a:gdLst/>
              <a:ahLst/>
              <a:cxnLst/>
              <a:rect l="l" t="t" r="r" b="b"/>
              <a:pathLst>
                <a:path w="56214" h="84027" extrusionOk="0">
                  <a:moveTo>
                    <a:pt x="8101" y="0"/>
                  </a:moveTo>
                  <a:cubicBezTo>
                    <a:pt x="1855" y="5075"/>
                    <a:pt x="1" y="14834"/>
                    <a:pt x="3124" y="22641"/>
                  </a:cubicBezTo>
                  <a:cubicBezTo>
                    <a:pt x="6832" y="31522"/>
                    <a:pt x="15615" y="36207"/>
                    <a:pt x="20690" y="44112"/>
                  </a:cubicBezTo>
                  <a:cubicBezTo>
                    <a:pt x="26155" y="52700"/>
                    <a:pt x="25375" y="62654"/>
                    <a:pt x="20202" y="71144"/>
                  </a:cubicBezTo>
                  <a:cubicBezTo>
                    <a:pt x="17567" y="75438"/>
                    <a:pt x="14054" y="79147"/>
                    <a:pt x="11614" y="83636"/>
                  </a:cubicBezTo>
                  <a:cubicBezTo>
                    <a:pt x="11614" y="83734"/>
                    <a:pt x="11517" y="83929"/>
                    <a:pt x="11419" y="84026"/>
                  </a:cubicBezTo>
                  <a:lnTo>
                    <a:pt x="43527" y="84026"/>
                  </a:lnTo>
                  <a:cubicBezTo>
                    <a:pt x="47040" y="71242"/>
                    <a:pt x="56214" y="58750"/>
                    <a:pt x="46845" y="46356"/>
                  </a:cubicBezTo>
                  <a:cubicBezTo>
                    <a:pt x="40794" y="38256"/>
                    <a:pt x="29864" y="32108"/>
                    <a:pt x="28205" y="21373"/>
                  </a:cubicBezTo>
                  <a:cubicBezTo>
                    <a:pt x="26839" y="13370"/>
                    <a:pt x="30254" y="5953"/>
                    <a:pt x="3523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7" name="Google Shape;4327;p57">
              <a:extLst>
                <a:ext uri="{FF2B5EF4-FFF2-40B4-BE49-F238E27FC236}">
                  <a16:creationId xmlns:a16="http://schemas.microsoft.com/office/drawing/2014/main" id="{848E4C3E-9AA1-0487-B6BE-F982D2928D2E}"/>
                </a:ext>
              </a:extLst>
            </p:cNvPr>
            <p:cNvSpPr/>
            <p:nvPr/>
          </p:nvSpPr>
          <p:spPr>
            <a:xfrm>
              <a:off x="2131400" y="1602602"/>
              <a:ext cx="795400" cy="2431423"/>
            </a:xfrm>
            <a:custGeom>
              <a:avLst/>
              <a:gdLst/>
              <a:ahLst/>
              <a:cxnLst/>
              <a:rect l="l" t="t" r="r" b="b"/>
              <a:pathLst>
                <a:path w="31816" h="84125" extrusionOk="0">
                  <a:moveTo>
                    <a:pt x="5856" y="0"/>
                  </a:moveTo>
                  <a:cubicBezTo>
                    <a:pt x="2928" y="4489"/>
                    <a:pt x="293" y="9662"/>
                    <a:pt x="196" y="15029"/>
                  </a:cubicBezTo>
                  <a:cubicBezTo>
                    <a:pt x="1" y="21275"/>
                    <a:pt x="3221" y="26155"/>
                    <a:pt x="7125" y="30742"/>
                  </a:cubicBezTo>
                  <a:cubicBezTo>
                    <a:pt x="12688" y="37378"/>
                    <a:pt x="20690" y="43916"/>
                    <a:pt x="21959" y="52992"/>
                  </a:cubicBezTo>
                  <a:cubicBezTo>
                    <a:pt x="23423" y="64020"/>
                    <a:pt x="16884" y="73779"/>
                    <a:pt x="14347" y="84124"/>
                  </a:cubicBezTo>
                  <a:lnTo>
                    <a:pt x="23130" y="84026"/>
                  </a:lnTo>
                  <a:cubicBezTo>
                    <a:pt x="30059" y="68607"/>
                    <a:pt x="31816" y="50943"/>
                    <a:pt x="19909" y="36890"/>
                  </a:cubicBezTo>
                  <a:cubicBezTo>
                    <a:pt x="15127" y="31327"/>
                    <a:pt x="8003" y="26350"/>
                    <a:pt x="6734" y="18640"/>
                  </a:cubicBezTo>
                  <a:cubicBezTo>
                    <a:pt x="5661" y="11516"/>
                    <a:pt x="8979" y="5953"/>
                    <a:pt x="12004"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8" name="Google Shape;4328;p57">
              <a:extLst>
                <a:ext uri="{FF2B5EF4-FFF2-40B4-BE49-F238E27FC236}">
                  <a16:creationId xmlns:a16="http://schemas.microsoft.com/office/drawing/2014/main" id="{383B36CE-A48A-A328-52F2-D0F7140B1AEB}"/>
                </a:ext>
              </a:extLst>
            </p:cNvPr>
            <p:cNvSpPr/>
            <p:nvPr/>
          </p:nvSpPr>
          <p:spPr>
            <a:xfrm>
              <a:off x="2224125" y="1602602"/>
              <a:ext cx="795400" cy="2431423"/>
            </a:xfrm>
            <a:custGeom>
              <a:avLst/>
              <a:gdLst/>
              <a:ahLst/>
              <a:cxnLst/>
              <a:rect l="l" t="t" r="r" b="b"/>
              <a:pathLst>
                <a:path w="31816" h="84125" extrusionOk="0">
                  <a:moveTo>
                    <a:pt x="5856" y="0"/>
                  </a:moveTo>
                  <a:cubicBezTo>
                    <a:pt x="2928" y="4489"/>
                    <a:pt x="195" y="9662"/>
                    <a:pt x="98" y="15029"/>
                  </a:cubicBezTo>
                  <a:cubicBezTo>
                    <a:pt x="0" y="21275"/>
                    <a:pt x="3123" y="26155"/>
                    <a:pt x="7027" y="30742"/>
                  </a:cubicBezTo>
                  <a:cubicBezTo>
                    <a:pt x="12687" y="37378"/>
                    <a:pt x="20690" y="43916"/>
                    <a:pt x="21861" y="52992"/>
                  </a:cubicBezTo>
                  <a:cubicBezTo>
                    <a:pt x="23422" y="64020"/>
                    <a:pt x="16884" y="73779"/>
                    <a:pt x="14346" y="84124"/>
                  </a:cubicBezTo>
                  <a:lnTo>
                    <a:pt x="23032" y="84026"/>
                  </a:lnTo>
                  <a:cubicBezTo>
                    <a:pt x="30058" y="68607"/>
                    <a:pt x="31815" y="50943"/>
                    <a:pt x="19811" y="36890"/>
                  </a:cubicBezTo>
                  <a:cubicBezTo>
                    <a:pt x="15029" y="31327"/>
                    <a:pt x="7905" y="26350"/>
                    <a:pt x="6734" y="18640"/>
                  </a:cubicBezTo>
                  <a:cubicBezTo>
                    <a:pt x="5660" y="11516"/>
                    <a:pt x="8881" y="5953"/>
                    <a:pt x="11906"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19" name="Google Shape;4329;p57">
              <a:extLst>
                <a:ext uri="{FF2B5EF4-FFF2-40B4-BE49-F238E27FC236}">
                  <a16:creationId xmlns:a16="http://schemas.microsoft.com/office/drawing/2014/main" id="{ED36B977-567A-4310-6D22-CC7499300A26}"/>
                </a:ext>
              </a:extLst>
            </p:cNvPr>
            <p:cNvSpPr/>
            <p:nvPr/>
          </p:nvSpPr>
          <p:spPr>
            <a:xfrm>
              <a:off x="3060975" y="1602602"/>
              <a:ext cx="968625" cy="2428590"/>
            </a:xfrm>
            <a:custGeom>
              <a:avLst/>
              <a:gdLst/>
              <a:ahLst/>
              <a:cxnLst/>
              <a:rect l="l" t="t" r="r" b="b"/>
              <a:pathLst>
                <a:path w="38745" h="84027" extrusionOk="0">
                  <a:moveTo>
                    <a:pt x="5270" y="0"/>
                  </a:moveTo>
                  <a:cubicBezTo>
                    <a:pt x="586" y="8100"/>
                    <a:pt x="0" y="18250"/>
                    <a:pt x="5465" y="26252"/>
                  </a:cubicBezTo>
                  <a:cubicBezTo>
                    <a:pt x="10345" y="33474"/>
                    <a:pt x="15908" y="39525"/>
                    <a:pt x="17860" y="48308"/>
                  </a:cubicBezTo>
                  <a:cubicBezTo>
                    <a:pt x="20299" y="60312"/>
                    <a:pt x="18933" y="72803"/>
                    <a:pt x="14151" y="84026"/>
                  </a:cubicBezTo>
                  <a:lnTo>
                    <a:pt x="30449" y="84026"/>
                  </a:lnTo>
                  <a:cubicBezTo>
                    <a:pt x="37183" y="69973"/>
                    <a:pt x="38744" y="50845"/>
                    <a:pt x="29766" y="38158"/>
                  </a:cubicBezTo>
                  <a:cubicBezTo>
                    <a:pt x="25081" y="31620"/>
                    <a:pt x="15615" y="28107"/>
                    <a:pt x="13078" y="20006"/>
                  </a:cubicBezTo>
                  <a:cubicBezTo>
                    <a:pt x="11028" y="12980"/>
                    <a:pt x="12882"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0" name="Google Shape;4330;p57">
              <a:extLst>
                <a:ext uri="{FF2B5EF4-FFF2-40B4-BE49-F238E27FC236}">
                  <a16:creationId xmlns:a16="http://schemas.microsoft.com/office/drawing/2014/main" id="{EFA7944A-BB9A-A202-DBE5-8240CC008A55}"/>
                </a:ext>
              </a:extLst>
            </p:cNvPr>
            <p:cNvSpPr/>
            <p:nvPr/>
          </p:nvSpPr>
          <p:spPr>
            <a:xfrm>
              <a:off x="3641650" y="1602602"/>
              <a:ext cx="1405350" cy="2428590"/>
            </a:xfrm>
            <a:custGeom>
              <a:avLst/>
              <a:gdLst/>
              <a:ahLst/>
              <a:cxnLst/>
              <a:rect l="l" t="t" r="r" b="b"/>
              <a:pathLst>
                <a:path w="56214" h="84027" extrusionOk="0">
                  <a:moveTo>
                    <a:pt x="8100" y="0"/>
                  </a:moveTo>
                  <a:cubicBezTo>
                    <a:pt x="1854" y="5075"/>
                    <a:pt x="0" y="14834"/>
                    <a:pt x="3123" y="22641"/>
                  </a:cubicBezTo>
                  <a:cubicBezTo>
                    <a:pt x="6832" y="31522"/>
                    <a:pt x="15615" y="36207"/>
                    <a:pt x="20690" y="44112"/>
                  </a:cubicBezTo>
                  <a:cubicBezTo>
                    <a:pt x="26155" y="52700"/>
                    <a:pt x="25374" y="62654"/>
                    <a:pt x="20202" y="71144"/>
                  </a:cubicBezTo>
                  <a:cubicBezTo>
                    <a:pt x="17567" y="75438"/>
                    <a:pt x="14053" y="79147"/>
                    <a:pt x="11614" y="83636"/>
                  </a:cubicBezTo>
                  <a:cubicBezTo>
                    <a:pt x="11614" y="83734"/>
                    <a:pt x="11516" y="83929"/>
                    <a:pt x="11418" y="84026"/>
                  </a:cubicBezTo>
                  <a:lnTo>
                    <a:pt x="43526" y="84026"/>
                  </a:lnTo>
                  <a:cubicBezTo>
                    <a:pt x="47040" y="71242"/>
                    <a:pt x="56213" y="58750"/>
                    <a:pt x="46844" y="46356"/>
                  </a:cubicBezTo>
                  <a:cubicBezTo>
                    <a:pt x="40794" y="38256"/>
                    <a:pt x="29863" y="32108"/>
                    <a:pt x="28204" y="21373"/>
                  </a:cubicBezTo>
                  <a:cubicBezTo>
                    <a:pt x="26838" y="13370"/>
                    <a:pt x="30254" y="5953"/>
                    <a:pt x="352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1" name="Google Shape;4331;p57">
              <a:extLst>
                <a:ext uri="{FF2B5EF4-FFF2-40B4-BE49-F238E27FC236}">
                  <a16:creationId xmlns:a16="http://schemas.microsoft.com/office/drawing/2014/main" id="{773D09C2-4316-BBCD-8045-A98688765F7B}"/>
                </a:ext>
              </a:extLst>
            </p:cNvPr>
            <p:cNvSpPr/>
            <p:nvPr/>
          </p:nvSpPr>
          <p:spPr>
            <a:xfrm>
              <a:off x="4510200" y="1602602"/>
              <a:ext cx="795425" cy="2431423"/>
            </a:xfrm>
            <a:custGeom>
              <a:avLst/>
              <a:gdLst/>
              <a:ahLst/>
              <a:cxnLst/>
              <a:rect l="l" t="t" r="r" b="b"/>
              <a:pathLst>
                <a:path w="31817" h="84125" extrusionOk="0">
                  <a:moveTo>
                    <a:pt x="5857" y="0"/>
                  </a:moveTo>
                  <a:cubicBezTo>
                    <a:pt x="2929" y="4489"/>
                    <a:pt x="294" y="9662"/>
                    <a:pt x="196" y="15029"/>
                  </a:cubicBezTo>
                  <a:cubicBezTo>
                    <a:pt x="1" y="21275"/>
                    <a:pt x="3222" y="26155"/>
                    <a:pt x="7125" y="30742"/>
                  </a:cubicBezTo>
                  <a:cubicBezTo>
                    <a:pt x="12688" y="37378"/>
                    <a:pt x="20691" y="43916"/>
                    <a:pt x="21959" y="52992"/>
                  </a:cubicBezTo>
                  <a:cubicBezTo>
                    <a:pt x="23423" y="64020"/>
                    <a:pt x="16884" y="73779"/>
                    <a:pt x="14347" y="84124"/>
                  </a:cubicBezTo>
                  <a:lnTo>
                    <a:pt x="23130" y="84026"/>
                  </a:lnTo>
                  <a:cubicBezTo>
                    <a:pt x="30059" y="68607"/>
                    <a:pt x="31816" y="50943"/>
                    <a:pt x="19910" y="36890"/>
                  </a:cubicBezTo>
                  <a:cubicBezTo>
                    <a:pt x="15128" y="31327"/>
                    <a:pt x="8004" y="26350"/>
                    <a:pt x="6735" y="18640"/>
                  </a:cubicBezTo>
                  <a:cubicBezTo>
                    <a:pt x="5661" y="11516"/>
                    <a:pt x="8979" y="5953"/>
                    <a:pt x="120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2" name="Google Shape;4332;p57">
              <a:extLst>
                <a:ext uri="{FF2B5EF4-FFF2-40B4-BE49-F238E27FC236}">
                  <a16:creationId xmlns:a16="http://schemas.microsoft.com/office/drawing/2014/main" id="{84D132BB-BF96-5EBF-BE00-08FF51976204}"/>
                </a:ext>
              </a:extLst>
            </p:cNvPr>
            <p:cNvSpPr/>
            <p:nvPr/>
          </p:nvSpPr>
          <p:spPr>
            <a:xfrm>
              <a:off x="4602925" y="1602602"/>
              <a:ext cx="795400" cy="2431423"/>
            </a:xfrm>
            <a:custGeom>
              <a:avLst/>
              <a:gdLst/>
              <a:ahLst/>
              <a:cxnLst/>
              <a:rect l="l" t="t" r="r" b="b"/>
              <a:pathLst>
                <a:path w="31816" h="84125" extrusionOk="0">
                  <a:moveTo>
                    <a:pt x="5856" y="0"/>
                  </a:moveTo>
                  <a:cubicBezTo>
                    <a:pt x="2928" y="4489"/>
                    <a:pt x="196" y="9662"/>
                    <a:pt x="98" y="15029"/>
                  </a:cubicBezTo>
                  <a:cubicBezTo>
                    <a:pt x="0" y="21275"/>
                    <a:pt x="3123" y="26155"/>
                    <a:pt x="7027" y="30742"/>
                  </a:cubicBezTo>
                  <a:cubicBezTo>
                    <a:pt x="12687" y="37378"/>
                    <a:pt x="20690" y="43916"/>
                    <a:pt x="21861" y="52992"/>
                  </a:cubicBezTo>
                  <a:cubicBezTo>
                    <a:pt x="23423" y="64020"/>
                    <a:pt x="16884" y="73779"/>
                    <a:pt x="14347" y="84124"/>
                  </a:cubicBezTo>
                  <a:lnTo>
                    <a:pt x="23032" y="84026"/>
                  </a:lnTo>
                  <a:cubicBezTo>
                    <a:pt x="30059" y="68607"/>
                    <a:pt x="31816" y="50943"/>
                    <a:pt x="19812" y="36890"/>
                  </a:cubicBezTo>
                  <a:cubicBezTo>
                    <a:pt x="15030" y="31327"/>
                    <a:pt x="7905" y="26350"/>
                    <a:pt x="6734" y="18640"/>
                  </a:cubicBezTo>
                  <a:cubicBezTo>
                    <a:pt x="5661" y="11516"/>
                    <a:pt x="8881" y="5953"/>
                    <a:pt x="11907"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3" name="Google Shape;4333;p57">
              <a:extLst>
                <a:ext uri="{FF2B5EF4-FFF2-40B4-BE49-F238E27FC236}">
                  <a16:creationId xmlns:a16="http://schemas.microsoft.com/office/drawing/2014/main" id="{945055C7-E266-53FA-FC2C-59C52A07711C}"/>
                </a:ext>
              </a:extLst>
            </p:cNvPr>
            <p:cNvSpPr/>
            <p:nvPr/>
          </p:nvSpPr>
          <p:spPr>
            <a:xfrm>
              <a:off x="5439775" y="1602602"/>
              <a:ext cx="968625" cy="2428590"/>
            </a:xfrm>
            <a:custGeom>
              <a:avLst/>
              <a:gdLst/>
              <a:ahLst/>
              <a:cxnLst/>
              <a:rect l="l" t="t" r="r" b="b"/>
              <a:pathLst>
                <a:path w="38745" h="84027" extrusionOk="0">
                  <a:moveTo>
                    <a:pt x="5271" y="0"/>
                  </a:moveTo>
                  <a:cubicBezTo>
                    <a:pt x="586" y="8100"/>
                    <a:pt x="1" y="18250"/>
                    <a:pt x="5466" y="26252"/>
                  </a:cubicBezTo>
                  <a:cubicBezTo>
                    <a:pt x="10345" y="33474"/>
                    <a:pt x="15908" y="39525"/>
                    <a:pt x="17860" y="48308"/>
                  </a:cubicBezTo>
                  <a:cubicBezTo>
                    <a:pt x="20300" y="60312"/>
                    <a:pt x="18933" y="72803"/>
                    <a:pt x="14151" y="84026"/>
                  </a:cubicBezTo>
                  <a:lnTo>
                    <a:pt x="30449" y="84026"/>
                  </a:lnTo>
                  <a:cubicBezTo>
                    <a:pt x="37183" y="69973"/>
                    <a:pt x="38745" y="50845"/>
                    <a:pt x="29766" y="38158"/>
                  </a:cubicBezTo>
                  <a:cubicBezTo>
                    <a:pt x="25082" y="31620"/>
                    <a:pt x="15615" y="28107"/>
                    <a:pt x="13078" y="20006"/>
                  </a:cubicBezTo>
                  <a:cubicBezTo>
                    <a:pt x="11029" y="12980"/>
                    <a:pt x="12883"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4" name="Google Shape;4334;p57">
              <a:extLst>
                <a:ext uri="{FF2B5EF4-FFF2-40B4-BE49-F238E27FC236}">
                  <a16:creationId xmlns:a16="http://schemas.microsoft.com/office/drawing/2014/main" id="{0B68A785-0929-B5C8-717F-52AD33F654CC}"/>
                </a:ext>
              </a:extLst>
            </p:cNvPr>
            <p:cNvSpPr/>
            <p:nvPr/>
          </p:nvSpPr>
          <p:spPr>
            <a:xfrm>
              <a:off x="6035100" y="1602602"/>
              <a:ext cx="1405350" cy="2428590"/>
            </a:xfrm>
            <a:custGeom>
              <a:avLst/>
              <a:gdLst/>
              <a:ahLst/>
              <a:cxnLst/>
              <a:rect l="l" t="t" r="r" b="b"/>
              <a:pathLst>
                <a:path w="56214" h="84027" extrusionOk="0">
                  <a:moveTo>
                    <a:pt x="8100" y="0"/>
                  </a:moveTo>
                  <a:cubicBezTo>
                    <a:pt x="1854" y="5075"/>
                    <a:pt x="0" y="14834"/>
                    <a:pt x="3123" y="22641"/>
                  </a:cubicBezTo>
                  <a:cubicBezTo>
                    <a:pt x="6734" y="31522"/>
                    <a:pt x="15615" y="36207"/>
                    <a:pt x="20690" y="44112"/>
                  </a:cubicBezTo>
                  <a:cubicBezTo>
                    <a:pt x="26155" y="52700"/>
                    <a:pt x="25374" y="62654"/>
                    <a:pt x="20104" y="71144"/>
                  </a:cubicBezTo>
                  <a:cubicBezTo>
                    <a:pt x="17567" y="75438"/>
                    <a:pt x="14053" y="79147"/>
                    <a:pt x="11614" y="83636"/>
                  </a:cubicBezTo>
                  <a:cubicBezTo>
                    <a:pt x="11516" y="83734"/>
                    <a:pt x="11516" y="83929"/>
                    <a:pt x="11418" y="84026"/>
                  </a:cubicBezTo>
                  <a:lnTo>
                    <a:pt x="43526" y="84026"/>
                  </a:lnTo>
                  <a:cubicBezTo>
                    <a:pt x="46942" y="71242"/>
                    <a:pt x="56213" y="58750"/>
                    <a:pt x="46844" y="46356"/>
                  </a:cubicBezTo>
                  <a:cubicBezTo>
                    <a:pt x="40794" y="38256"/>
                    <a:pt x="29863" y="32108"/>
                    <a:pt x="28107" y="21373"/>
                  </a:cubicBezTo>
                  <a:cubicBezTo>
                    <a:pt x="26838" y="13370"/>
                    <a:pt x="30254" y="5953"/>
                    <a:pt x="352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5" name="Google Shape;4335;p57">
              <a:extLst>
                <a:ext uri="{FF2B5EF4-FFF2-40B4-BE49-F238E27FC236}">
                  <a16:creationId xmlns:a16="http://schemas.microsoft.com/office/drawing/2014/main" id="{A1748D4A-297B-4E6A-3331-8E84020ABE19}"/>
                </a:ext>
              </a:extLst>
            </p:cNvPr>
            <p:cNvSpPr/>
            <p:nvPr/>
          </p:nvSpPr>
          <p:spPr>
            <a:xfrm>
              <a:off x="682150" y="1602602"/>
              <a:ext cx="968625" cy="2428590"/>
            </a:xfrm>
            <a:custGeom>
              <a:avLst/>
              <a:gdLst/>
              <a:ahLst/>
              <a:cxnLst/>
              <a:rect l="l" t="t" r="r" b="b"/>
              <a:pathLst>
                <a:path w="38745" h="84027" extrusionOk="0">
                  <a:moveTo>
                    <a:pt x="5271" y="0"/>
                  </a:moveTo>
                  <a:cubicBezTo>
                    <a:pt x="586" y="8100"/>
                    <a:pt x="1" y="18250"/>
                    <a:pt x="5466" y="26252"/>
                  </a:cubicBezTo>
                  <a:cubicBezTo>
                    <a:pt x="10346" y="33474"/>
                    <a:pt x="15908" y="39525"/>
                    <a:pt x="17860" y="48308"/>
                  </a:cubicBezTo>
                  <a:cubicBezTo>
                    <a:pt x="20300" y="60312"/>
                    <a:pt x="18934" y="72803"/>
                    <a:pt x="14152" y="84026"/>
                  </a:cubicBezTo>
                  <a:lnTo>
                    <a:pt x="30450" y="84026"/>
                  </a:lnTo>
                  <a:cubicBezTo>
                    <a:pt x="37183" y="69973"/>
                    <a:pt x="38745" y="50845"/>
                    <a:pt x="29766" y="38158"/>
                  </a:cubicBezTo>
                  <a:cubicBezTo>
                    <a:pt x="25082" y="31620"/>
                    <a:pt x="15616" y="28107"/>
                    <a:pt x="13078" y="20006"/>
                  </a:cubicBezTo>
                  <a:cubicBezTo>
                    <a:pt x="11029" y="12980"/>
                    <a:pt x="12883"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6" name="Google Shape;4336;p57">
              <a:extLst>
                <a:ext uri="{FF2B5EF4-FFF2-40B4-BE49-F238E27FC236}">
                  <a16:creationId xmlns:a16="http://schemas.microsoft.com/office/drawing/2014/main" id="{BE88A426-FB77-14EF-350D-839C4C6FDBBA}"/>
                </a:ext>
              </a:extLst>
            </p:cNvPr>
            <p:cNvSpPr/>
            <p:nvPr/>
          </p:nvSpPr>
          <p:spPr>
            <a:xfrm>
              <a:off x="1475100" y="1669300"/>
              <a:ext cx="746600" cy="2310525"/>
            </a:xfrm>
            <a:custGeom>
              <a:avLst/>
              <a:gdLst/>
              <a:ahLst/>
              <a:cxnLst/>
              <a:rect l="l" t="t" r="r" b="b"/>
              <a:pathLst>
                <a:path w="29864" h="92421" fill="none" extrusionOk="0">
                  <a:moveTo>
                    <a:pt x="12199" y="1"/>
                  </a:moveTo>
                  <a:cubicBezTo>
                    <a:pt x="0" y="13664"/>
                    <a:pt x="4880" y="26253"/>
                    <a:pt x="16103" y="38745"/>
                  </a:cubicBezTo>
                  <a:cubicBezTo>
                    <a:pt x="22837" y="46650"/>
                    <a:pt x="29278" y="52115"/>
                    <a:pt x="29571" y="63143"/>
                  </a:cubicBezTo>
                  <a:cubicBezTo>
                    <a:pt x="29863" y="73780"/>
                    <a:pt x="25862" y="82954"/>
                    <a:pt x="21275"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7" name="Google Shape;4337;p57">
              <a:extLst>
                <a:ext uri="{FF2B5EF4-FFF2-40B4-BE49-F238E27FC236}">
                  <a16:creationId xmlns:a16="http://schemas.microsoft.com/office/drawing/2014/main" id="{181D56DC-7DAB-AF09-FB88-98711F8C9EE9}"/>
                </a:ext>
              </a:extLst>
            </p:cNvPr>
            <p:cNvSpPr/>
            <p:nvPr/>
          </p:nvSpPr>
          <p:spPr>
            <a:xfrm>
              <a:off x="2614475" y="1591500"/>
              <a:ext cx="612425" cy="2431325"/>
            </a:xfrm>
            <a:custGeom>
              <a:avLst/>
              <a:gdLst/>
              <a:ahLst/>
              <a:cxnLst/>
              <a:rect l="l" t="t" r="r" b="b"/>
              <a:pathLst>
                <a:path w="24497" h="97253" extrusionOk="0">
                  <a:moveTo>
                    <a:pt x="9107" y="1"/>
                  </a:moveTo>
                  <a:cubicBezTo>
                    <a:pt x="8665" y="1"/>
                    <a:pt x="8245" y="226"/>
                    <a:pt x="8003" y="771"/>
                  </a:cubicBezTo>
                  <a:cubicBezTo>
                    <a:pt x="4978" y="7700"/>
                    <a:pt x="196" y="13555"/>
                    <a:pt x="98" y="21460"/>
                  </a:cubicBezTo>
                  <a:cubicBezTo>
                    <a:pt x="1" y="25071"/>
                    <a:pt x="879" y="28780"/>
                    <a:pt x="2538" y="32098"/>
                  </a:cubicBezTo>
                  <a:cubicBezTo>
                    <a:pt x="4002" y="34537"/>
                    <a:pt x="5856" y="36782"/>
                    <a:pt x="8101" y="38539"/>
                  </a:cubicBezTo>
                  <a:cubicBezTo>
                    <a:pt x="10638" y="40588"/>
                    <a:pt x="12883" y="42833"/>
                    <a:pt x="14932" y="45370"/>
                  </a:cubicBezTo>
                  <a:cubicBezTo>
                    <a:pt x="16787" y="48005"/>
                    <a:pt x="18251" y="50933"/>
                    <a:pt x="19129" y="53958"/>
                  </a:cubicBezTo>
                  <a:cubicBezTo>
                    <a:pt x="21081" y="60692"/>
                    <a:pt x="21569" y="67621"/>
                    <a:pt x="20690" y="74550"/>
                  </a:cubicBezTo>
                  <a:cubicBezTo>
                    <a:pt x="20007" y="81869"/>
                    <a:pt x="17470" y="88896"/>
                    <a:pt x="13469" y="95044"/>
                  </a:cubicBezTo>
                  <a:cubicBezTo>
                    <a:pt x="12709" y="96148"/>
                    <a:pt x="13805" y="97252"/>
                    <a:pt x="14891" y="97252"/>
                  </a:cubicBezTo>
                  <a:cubicBezTo>
                    <a:pt x="15341" y="97252"/>
                    <a:pt x="15789" y="97063"/>
                    <a:pt x="16104" y="96606"/>
                  </a:cubicBezTo>
                  <a:cubicBezTo>
                    <a:pt x="19617" y="91238"/>
                    <a:pt x="22057" y="85187"/>
                    <a:pt x="23130" y="78844"/>
                  </a:cubicBezTo>
                  <a:cubicBezTo>
                    <a:pt x="24399" y="72013"/>
                    <a:pt x="24496" y="64888"/>
                    <a:pt x="23228" y="57959"/>
                  </a:cubicBezTo>
                  <a:cubicBezTo>
                    <a:pt x="22057" y="51616"/>
                    <a:pt x="19519" y="45370"/>
                    <a:pt x="15030" y="40686"/>
                  </a:cubicBezTo>
                  <a:cubicBezTo>
                    <a:pt x="12785" y="38441"/>
                    <a:pt x="10150" y="36489"/>
                    <a:pt x="7906" y="34245"/>
                  </a:cubicBezTo>
                  <a:cubicBezTo>
                    <a:pt x="5856" y="32195"/>
                    <a:pt x="4392" y="29560"/>
                    <a:pt x="3709" y="26730"/>
                  </a:cubicBezTo>
                  <a:cubicBezTo>
                    <a:pt x="2733" y="22338"/>
                    <a:pt x="3026" y="17849"/>
                    <a:pt x="4783" y="13653"/>
                  </a:cubicBezTo>
                  <a:cubicBezTo>
                    <a:pt x="6539" y="9749"/>
                    <a:pt x="8979" y="6236"/>
                    <a:pt x="10638" y="2332"/>
                  </a:cubicBezTo>
                  <a:cubicBezTo>
                    <a:pt x="11177" y="1120"/>
                    <a:pt x="10089" y="1"/>
                    <a:pt x="910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8" name="Google Shape;4338;p57">
              <a:extLst>
                <a:ext uri="{FF2B5EF4-FFF2-40B4-BE49-F238E27FC236}">
                  <a16:creationId xmlns:a16="http://schemas.microsoft.com/office/drawing/2014/main" id="{B7BEE5A0-5CF0-F32C-9A69-DA40EC16F00B}"/>
                </a:ext>
              </a:extLst>
            </p:cNvPr>
            <p:cNvSpPr/>
            <p:nvPr/>
          </p:nvSpPr>
          <p:spPr>
            <a:xfrm>
              <a:off x="2816975" y="1611650"/>
              <a:ext cx="570950" cy="2393325"/>
            </a:xfrm>
            <a:custGeom>
              <a:avLst/>
              <a:gdLst/>
              <a:ahLst/>
              <a:cxnLst/>
              <a:rect l="l" t="t" r="r" b="b"/>
              <a:pathLst>
                <a:path w="22838" h="95733" extrusionOk="0">
                  <a:moveTo>
                    <a:pt x="8413" y="1"/>
                  </a:moveTo>
                  <a:cubicBezTo>
                    <a:pt x="8171" y="1"/>
                    <a:pt x="7937" y="132"/>
                    <a:pt x="7808" y="453"/>
                  </a:cubicBezTo>
                  <a:lnTo>
                    <a:pt x="7808" y="355"/>
                  </a:lnTo>
                  <a:cubicBezTo>
                    <a:pt x="4978" y="7089"/>
                    <a:pt x="196" y="12944"/>
                    <a:pt x="99" y="20654"/>
                  </a:cubicBezTo>
                  <a:cubicBezTo>
                    <a:pt x="1" y="24167"/>
                    <a:pt x="782" y="27681"/>
                    <a:pt x="2343" y="30901"/>
                  </a:cubicBezTo>
                  <a:cubicBezTo>
                    <a:pt x="3807" y="33341"/>
                    <a:pt x="5661" y="35488"/>
                    <a:pt x="7808" y="37245"/>
                  </a:cubicBezTo>
                  <a:cubicBezTo>
                    <a:pt x="10346" y="39294"/>
                    <a:pt x="12688" y="41636"/>
                    <a:pt x="14737" y="44174"/>
                  </a:cubicBezTo>
                  <a:cubicBezTo>
                    <a:pt x="16592" y="46809"/>
                    <a:pt x="18056" y="49834"/>
                    <a:pt x="19031" y="52957"/>
                  </a:cubicBezTo>
                  <a:cubicBezTo>
                    <a:pt x="20983" y="59691"/>
                    <a:pt x="21569" y="66815"/>
                    <a:pt x="20593" y="73744"/>
                  </a:cubicBezTo>
                  <a:cubicBezTo>
                    <a:pt x="19812" y="81063"/>
                    <a:pt x="17568" y="88578"/>
                    <a:pt x="13274" y="94629"/>
                  </a:cubicBezTo>
                  <a:cubicBezTo>
                    <a:pt x="12928" y="95181"/>
                    <a:pt x="13462" y="95733"/>
                    <a:pt x="14011" y="95733"/>
                  </a:cubicBezTo>
                  <a:cubicBezTo>
                    <a:pt x="14238" y="95733"/>
                    <a:pt x="14468" y="95638"/>
                    <a:pt x="14640" y="95409"/>
                  </a:cubicBezTo>
                  <a:cubicBezTo>
                    <a:pt x="18153" y="90139"/>
                    <a:pt x="20398" y="84186"/>
                    <a:pt x="21471" y="77940"/>
                  </a:cubicBezTo>
                  <a:cubicBezTo>
                    <a:pt x="22838" y="71109"/>
                    <a:pt x="22838" y="64180"/>
                    <a:pt x="21666" y="57349"/>
                  </a:cubicBezTo>
                  <a:cubicBezTo>
                    <a:pt x="20495" y="51200"/>
                    <a:pt x="17958" y="45052"/>
                    <a:pt x="13566" y="40465"/>
                  </a:cubicBezTo>
                  <a:cubicBezTo>
                    <a:pt x="11322" y="38221"/>
                    <a:pt x="8687" y="36269"/>
                    <a:pt x="6540" y="34024"/>
                  </a:cubicBezTo>
                  <a:cubicBezTo>
                    <a:pt x="4393" y="31877"/>
                    <a:pt x="2831" y="29145"/>
                    <a:pt x="2148" y="26119"/>
                  </a:cubicBezTo>
                  <a:cubicBezTo>
                    <a:pt x="1074" y="21630"/>
                    <a:pt x="1465" y="16946"/>
                    <a:pt x="3319" y="12652"/>
                  </a:cubicBezTo>
                  <a:cubicBezTo>
                    <a:pt x="4978" y="8650"/>
                    <a:pt x="7418" y="5137"/>
                    <a:pt x="9175" y="1136"/>
                  </a:cubicBezTo>
                  <a:cubicBezTo>
                    <a:pt x="9437" y="546"/>
                    <a:pt x="8907" y="1"/>
                    <a:pt x="841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29" name="Google Shape;4339;p57">
              <a:extLst>
                <a:ext uri="{FF2B5EF4-FFF2-40B4-BE49-F238E27FC236}">
                  <a16:creationId xmlns:a16="http://schemas.microsoft.com/office/drawing/2014/main" id="{2A4375A3-DF6A-3B2B-103A-3548AA12CC0D}"/>
                </a:ext>
              </a:extLst>
            </p:cNvPr>
            <p:cNvSpPr/>
            <p:nvPr/>
          </p:nvSpPr>
          <p:spPr>
            <a:xfrm>
              <a:off x="3853900" y="1669300"/>
              <a:ext cx="746600" cy="2310525"/>
            </a:xfrm>
            <a:custGeom>
              <a:avLst/>
              <a:gdLst/>
              <a:ahLst/>
              <a:cxnLst/>
              <a:rect l="l" t="t" r="r" b="b"/>
              <a:pathLst>
                <a:path w="29864" h="92421" fill="none" extrusionOk="0">
                  <a:moveTo>
                    <a:pt x="12200" y="1"/>
                  </a:moveTo>
                  <a:cubicBezTo>
                    <a:pt x="1" y="13664"/>
                    <a:pt x="4880" y="26253"/>
                    <a:pt x="16103" y="38745"/>
                  </a:cubicBezTo>
                  <a:cubicBezTo>
                    <a:pt x="22837" y="46650"/>
                    <a:pt x="29278" y="52115"/>
                    <a:pt x="29571" y="63143"/>
                  </a:cubicBezTo>
                  <a:cubicBezTo>
                    <a:pt x="29864" y="73780"/>
                    <a:pt x="25863" y="82954"/>
                    <a:pt x="21276"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0" name="Google Shape;4340;p57">
              <a:extLst>
                <a:ext uri="{FF2B5EF4-FFF2-40B4-BE49-F238E27FC236}">
                  <a16:creationId xmlns:a16="http://schemas.microsoft.com/office/drawing/2014/main" id="{614A5311-E92C-1847-3ED8-D375B79B1382}"/>
                </a:ext>
              </a:extLst>
            </p:cNvPr>
            <p:cNvSpPr/>
            <p:nvPr/>
          </p:nvSpPr>
          <p:spPr>
            <a:xfrm>
              <a:off x="4993300" y="1591500"/>
              <a:ext cx="612400" cy="2431325"/>
            </a:xfrm>
            <a:custGeom>
              <a:avLst/>
              <a:gdLst/>
              <a:ahLst/>
              <a:cxnLst/>
              <a:rect l="l" t="t" r="r" b="b"/>
              <a:pathLst>
                <a:path w="24496" h="97253" extrusionOk="0">
                  <a:moveTo>
                    <a:pt x="9106" y="1"/>
                  </a:moveTo>
                  <a:cubicBezTo>
                    <a:pt x="8665" y="1"/>
                    <a:pt x="8245" y="226"/>
                    <a:pt x="8003" y="771"/>
                  </a:cubicBezTo>
                  <a:cubicBezTo>
                    <a:pt x="4977" y="7700"/>
                    <a:pt x="195" y="13555"/>
                    <a:pt x="98" y="21460"/>
                  </a:cubicBezTo>
                  <a:cubicBezTo>
                    <a:pt x="0" y="25071"/>
                    <a:pt x="879" y="28780"/>
                    <a:pt x="2538" y="32098"/>
                  </a:cubicBezTo>
                  <a:cubicBezTo>
                    <a:pt x="4002" y="34537"/>
                    <a:pt x="5856" y="36782"/>
                    <a:pt x="8100" y="38539"/>
                  </a:cubicBezTo>
                  <a:cubicBezTo>
                    <a:pt x="10638" y="40588"/>
                    <a:pt x="12882" y="42833"/>
                    <a:pt x="14932" y="45370"/>
                  </a:cubicBezTo>
                  <a:cubicBezTo>
                    <a:pt x="16786" y="48005"/>
                    <a:pt x="18250" y="50933"/>
                    <a:pt x="19128" y="53958"/>
                  </a:cubicBezTo>
                  <a:cubicBezTo>
                    <a:pt x="21080" y="60594"/>
                    <a:pt x="21666" y="67621"/>
                    <a:pt x="20690" y="74452"/>
                  </a:cubicBezTo>
                  <a:cubicBezTo>
                    <a:pt x="20007" y="81869"/>
                    <a:pt x="17567" y="88896"/>
                    <a:pt x="13468" y="95044"/>
                  </a:cubicBezTo>
                  <a:cubicBezTo>
                    <a:pt x="12709" y="96148"/>
                    <a:pt x="13804" y="97252"/>
                    <a:pt x="14890" y="97252"/>
                  </a:cubicBezTo>
                  <a:cubicBezTo>
                    <a:pt x="15340" y="97252"/>
                    <a:pt x="15789" y="97063"/>
                    <a:pt x="16103" y="96606"/>
                  </a:cubicBezTo>
                  <a:cubicBezTo>
                    <a:pt x="19616" y="91238"/>
                    <a:pt x="22056" y="85187"/>
                    <a:pt x="23130" y="78844"/>
                  </a:cubicBezTo>
                  <a:cubicBezTo>
                    <a:pt x="24398" y="72013"/>
                    <a:pt x="24496" y="64888"/>
                    <a:pt x="23227" y="57959"/>
                  </a:cubicBezTo>
                  <a:cubicBezTo>
                    <a:pt x="22056" y="51616"/>
                    <a:pt x="19519" y="45370"/>
                    <a:pt x="15029" y="40686"/>
                  </a:cubicBezTo>
                  <a:cubicBezTo>
                    <a:pt x="12785" y="38441"/>
                    <a:pt x="10150" y="36489"/>
                    <a:pt x="7905" y="34245"/>
                  </a:cubicBezTo>
                  <a:cubicBezTo>
                    <a:pt x="5856" y="32195"/>
                    <a:pt x="4392" y="29560"/>
                    <a:pt x="3806" y="26730"/>
                  </a:cubicBezTo>
                  <a:cubicBezTo>
                    <a:pt x="2733" y="22338"/>
                    <a:pt x="3123" y="17849"/>
                    <a:pt x="4880" y="13653"/>
                  </a:cubicBezTo>
                  <a:cubicBezTo>
                    <a:pt x="6539" y="9749"/>
                    <a:pt x="8979" y="6236"/>
                    <a:pt x="10638" y="2332"/>
                  </a:cubicBezTo>
                  <a:cubicBezTo>
                    <a:pt x="11177" y="1120"/>
                    <a:pt x="10089" y="1"/>
                    <a:pt x="9106"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1" name="Google Shape;4341;p57">
              <a:extLst>
                <a:ext uri="{FF2B5EF4-FFF2-40B4-BE49-F238E27FC236}">
                  <a16:creationId xmlns:a16="http://schemas.microsoft.com/office/drawing/2014/main" id="{7D9C0782-31E2-332D-9B8E-68A63D79B432}"/>
                </a:ext>
              </a:extLst>
            </p:cNvPr>
            <p:cNvSpPr/>
            <p:nvPr/>
          </p:nvSpPr>
          <p:spPr>
            <a:xfrm>
              <a:off x="5195800" y="1611650"/>
              <a:ext cx="570925" cy="2393325"/>
            </a:xfrm>
            <a:custGeom>
              <a:avLst/>
              <a:gdLst/>
              <a:ahLst/>
              <a:cxnLst/>
              <a:rect l="l" t="t" r="r" b="b"/>
              <a:pathLst>
                <a:path w="22837" h="95733" extrusionOk="0">
                  <a:moveTo>
                    <a:pt x="8412" y="1"/>
                  </a:moveTo>
                  <a:cubicBezTo>
                    <a:pt x="8170" y="1"/>
                    <a:pt x="7936" y="132"/>
                    <a:pt x="7808" y="453"/>
                  </a:cubicBezTo>
                  <a:lnTo>
                    <a:pt x="7808" y="355"/>
                  </a:lnTo>
                  <a:cubicBezTo>
                    <a:pt x="4978" y="7089"/>
                    <a:pt x="196" y="12944"/>
                    <a:pt x="98" y="20654"/>
                  </a:cubicBezTo>
                  <a:cubicBezTo>
                    <a:pt x="0" y="24167"/>
                    <a:pt x="781" y="27681"/>
                    <a:pt x="2343" y="30901"/>
                  </a:cubicBezTo>
                  <a:cubicBezTo>
                    <a:pt x="3806" y="33341"/>
                    <a:pt x="5661" y="35488"/>
                    <a:pt x="7808" y="37245"/>
                  </a:cubicBezTo>
                  <a:cubicBezTo>
                    <a:pt x="10345" y="39294"/>
                    <a:pt x="12687" y="41636"/>
                    <a:pt x="14737" y="44174"/>
                  </a:cubicBezTo>
                  <a:cubicBezTo>
                    <a:pt x="16591" y="46809"/>
                    <a:pt x="18055" y="49834"/>
                    <a:pt x="19031" y="52957"/>
                  </a:cubicBezTo>
                  <a:cubicBezTo>
                    <a:pt x="20983" y="59691"/>
                    <a:pt x="21568" y="66815"/>
                    <a:pt x="20592" y="73744"/>
                  </a:cubicBezTo>
                  <a:cubicBezTo>
                    <a:pt x="19812" y="81063"/>
                    <a:pt x="17567" y="88578"/>
                    <a:pt x="13273" y="94629"/>
                  </a:cubicBezTo>
                  <a:cubicBezTo>
                    <a:pt x="12928" y="95181"/>
                    <a:pt x="13461" y="95733"/>
                    <a:pt x="14010" y="95733"/>
                  </a:cubicBezTo>
                  <a:cubicBezTo>
                    <a:pt x="14238" y="95733"/>
                    <a:pt x="14468" y="95638"/>
                    <a:pt x="14639" y="95409"/>
                  </a:cubicBezTo>
                  <a:cubicBezTo>
                    <a:pt x="18153" y="90139"/>
                    <a:pt x="20397" y="84186"/>
                    <a:pt x="21471" y="77940"/>
                  </a:cubicBezTo>
                  <a:cubicBezTo>
                    <a:pt x="22837" y="71109"/>
                    <a:pt x="22837" y="64180"/>
                    <a:pt x="21666" y="57349"/>
                  </a:cubicBezTo>
                  <a:cubicBezTo>
                    <a:pt x="20495" y="51200"/>
                    <a:pt x="17957" y="45052"/>
                    <a:pt x="13566" y="40465"/>
                  </a:cubicBezTo>
                  <a:cubicBezTo>
                    <a:pt x="11321" y="38221"/>
                    <a:pt x="8686" y="36269"/>
                    <a:pt x="6539" y="34024"/>
                  </a:cubicBezTo>
                  <a:cubicBezTo>
                    <a:pt x="4392" y="31877"/>
                    <a:pt x="2831" y="29145"/>
                    <a:pt x="2147" y="26119"/>
                  </a:cubicBezTo>
                  <a:cubicBezTo>
                    <a:pt x="1074" y="21630"/>
                    <a:pt x="1464" y="16946"/>
                    <a:pt x="3319" y="12652"/>
                  </a:cubicBezTo>
                  <a:cubicBezTo>
                    <a:pt x="4978" y="8650"/>
                    <a:pt x="7417" y="5137"/>
                    <a:pt x="9174" y="1136"/>
                  </a:cubicBezTo>
                  <a:cubicBezTo>
                    <a:pt x="9436" y="546"/>
                    <a:pt x="8907" y="1"/>
                    <a:pt x="841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2" name="Google Shape;4342;p57">
              <a:extLst>
                <a:ext uri="{FF2B5EF4-FFF2-40B4-BE49-F238E27FC236}">
                  <a16:creationId xmlns:a16="http://schemas.microsoft.com/office/drawing/2014/main" id="{035C1241-97EB-85F7-85FC-84C7D14CC502}"/>
                </a:ext>
              </a:extLst>
            </p:cNvPr>
            <p:cNvSpPr/>
            <p:nvPr/>
          </p:nvSpPr>
          <p:spPr>
            <a:xfrm>
              <a:off x="6244925" y="1669300"/>
              <a:ext cx="749025" cy="2310525"/>
            </a:xfrm>
            <a:custGeom>
              <a:avLst/>
              <a:gdLst/>
              <a:ahLst/>
              <a:cxnLst/>
              <a:rect l="l" t="t" r="r" b="b"/>
              <a:pathLst>
                <a:path w="29961" h="92421" fill="none" extrusionOk="0">
                  <a:moveTo>
                    <a:pt x="12199" y="1"/>
                  </a:moveTo>
                  <a:cubicBezTo>
                    <a:pt x="0" y="13664"/>
                    <a:pt x="4880" y="26253"/>
                    <a:pt x="16200" y="38745"/>
                  </a:cubicBezTo>
                  <a:cubicBezTo>
                    <a:pt x="22934" y="46650"/>
                    <a:pt x="29278" y="52115"/>
                    <a:pt x="29668" y="63143"/>
                  </a:cubicBezTo>
                  <a:cubicBezTo>
                    <a:pt x="29961" y="73780"/>
                    <a:pt x="25960" y="82954"/>
                    <a:pt x="21373"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3" name="Google Shape;4343;p57">
              <a:extLst>
                <a:ext uri="{FF2B5EF4-FFF2-40B4-BE49-F238E27FC236}">
                  <a16:creationId xmlns:a16="http://schemas.microsoft.com/office/drawing/2014/main" id="{8E7267C1-6C78-4E6F-C6E9-4D340A684243}"/>
                </a:ext>
              </a:extLst>
            </p:cNvPr>
            <p:cNvSpPr/>
            <p:nvPr/>
          </p:nvSpPr>
          <p:spPr>
            <a:xfrm>
              <a:off x="235675" y="1591500"/>
              <a:ext cx="612425" cy="2431325"/>
            </a:xfrm>
            <a:custGeom>
              <a:avLst/>
              <a:gdLst/>
              <a:ahLst/>
              <a:cxnLst/>
              <a:rect l="l" t="t" r="r" b="b"/>
              <a:pathLst>
                <a:path w="24497" h="97253" extrusionOk="0">
                  <a:moveTo>
                    <a:pt x="9106" y="1"/>
                  </a:moveTo>
                  <a:cubicBezTo>
                    <a:pt x="8665" y="1"/>
                    <a:pt x="8245" y="226"/>
                    <a:pt x="8003" y="771"/>
                  </a:cubicBezTo>
                  <a:cubicBezTo>
                    <a:pt x="4978" y="7700"/>
                    <a:pt x="196" y="13555"/>
                    <a:pt x="98" y="21460"/>
                  </a:cubicBezTo>
                  <a:cubicBezTo>
                    <a:pt x="0" y="25071"/>
                    <a:pt x="879" y="28780"/>
                    <a:pt x="2538" y="32098"/>
                  </a:cubicBezTo>
                  <a:cubicBezTo>
                    <a:pt x="4002" y="34537"/>
                    <a:pt x="5856" y="36782"/>
                    <a:pt x="8101" y="38539"/>
                  </a:cubicBezTo>
                  <a:cubicBezTo>
                    <a:pt x="10638" y="40588"/>
                    <a:pt x="12883" y="42833"/>
                    <a:pt x="14932" y="45370"/>
                  </a:cubicBezTo>
                  <a:cubicBezTo>
                    <a:pt x="16786" y="48005"/>
                    <a:pt x="18250" y="50933"/>
                    <a:pt x="19128" y="53958"/>
                  </a:cubicBezTo>
                  <a:cubicBezTo>
                    <a:pt x="21080" y="60692"/>
                    <a:pt x="21568" y="67621"/>
                    <a:pt x="20690" y="74550"/>
                  </a:cubicBezTo>
                  <a:cubicBezTo>
                    <a:pt x="20007" y="81869"/>
                    <a:pt x="17469" y="88896"/>
                    <a:pt x="13468" y="95044"/>
                  </a:cubicBezTo>
                  <a:cubicBezTo>
                    <a:pt x="12709" y="96148"/>
                    <a:pt x="13804" y="97252"/>
                    <a:pt x="14890" y="97252"/>
                  </a:cubicBezTo>
                  <a:cubicBezTo>
                    <a:pt x="15340" y="97252"/>
                    <a:pt x="15789" y="97063"/>
                    <a:pt x="16103" y="96606"/>
                  </a:cubicBezTo>
                  <a:cubicBezTo>
                    <a:pt x="19616" y="91238"/>
                    <a:pt x="22056" y="85187"/>
                    <a:pt x="23130" y="78844"/>
                  </a:cubicBezTo>
                  <a:cubicBezTo>
                    <a:pt x="24398" y="72013"/>
                    <a:pt x="24496" y="64888"/>
                    <a:pt x="23227" y="57959"/>
                  </a:cubicBezTo>
                  <a:cubicBezTo>
                    <a:pt x="22056" y="51616"/>
                    <a:pt x="19519" y="45370"/>
                    <a:pt x="15030" y="40686"/>
                  </a:cubicBezTo>
                  <a:cubicBezTo>
                    <a:pt x="12785" y="38441"/>
                    <a:pt x="10150" y="36489"/>
                    <a:pt x="7905" y="34245"/>
                  </a:cubicBezTo>
                  <a:cubicBezTo>
                    <a:pt x="5856" y="32195"/>
                    <a:pt x="4392" y="29560"/>
                    <a:pt x="3709" y="26730"/>
                  </a:cubicBezTo>
                  <a:cubicBezTo>
                    <a:pt x="2733" y="22338"/>
                    <a:pt x="3026" y="17849"/>
                    <a:pt x="4782" y="13653"/>
                  </a:cubicBezTo>
                  <a:cubicBezTo>
                    <a:pt x="6539" y="9749"/>
                    <a:pt x="8979" y="6236"/>
                    <a:pt x="10638" y="2332"/>
                  </a:cubicBezTo>
                  <a:cubicBezTo>
                    <a:pt x="11177" y="1120"/>
                    <a:pt x="10089" y="1"/>
                    <a:pt x="9106"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34" name="Google Shape;4344;p57">
              <a:extLst>
                <a:ext uri="{FF2B5EF4-FFF2-40B4-BE49-F238E27FC236}">
                  <a16:creationId xmlns:a16="http://schemas.microsoft.com/office/drawing/2014/main" id="{AE39CFBF-3E3A-A834-983A-1AE7F62311DC}"/>
                </a:ext>
              </a:extLst>
            </p:cNvPr>
            <p:cNvSpPr/>
            <p:nvPr/>
          </p:nvSpPr>
          <p:spPr>
            <a:xfrm>
              <a:off x="438175" y="1611650"/>
              <a:ext cx="570950" cy="2393325"/>
            </a:xfrm>
            <a:custGeom>
              <a:avLst/>
              <a:gdLst/>
              <a:ahLst/>
              <a:cxnLst/>
              <a:rect l="l" t="t" r="r" b="b"/>
              <a:pathLst>
                <a:path w="22838" h="95733" extrusionOk="0">
                  <a:moveTo>
                    <a:pt x="8412" y="1"/>
                  </a:moveTo>
                  <a:cubicBezTo>
                    <a:pt x="8170" y="1"/>
                    <a:pt x="7936" y="132"/>
                    <a:pt x="7808" y="453"/>
                  </a:cubicBezTo>
                  <a:lnTo>
                    <a:pt x="7808" y="355"/>
                  </a:lnTo>
                  <a:cubicBezTo>
                    <a:pt x="4978" y="7089"/>
                    <a:pt x="196" y="12944"/>
                    <a:pt x="98" y="20654"/>
                  </a:cubicBezTo>
                  <a:cubicBezTo>
                    <a:pt x="1" y="24167"/>
                    <a:pt x="781" y="27681"/>
                    <a:pt x="2343" y="30901"/>
                  </a:cubicBezTo>
                  <a:cubicBezTo>
                    <a:pt x="3807" y="33341"/>
                    <a:pt x="5661" y="35488"/>
                    <a:pt x="7808" y="37245"/>
                  </a:cubicBezTo>
                  <a:cubicBezTo>
                    <a:pt x="10345" y="39294"/>
                    <a:pt x="12688" y="41636"/>
                    <a:pt x="14737" y="44174"/>
                  </a:cubicBezTo>
                  <a:cubicBezTo>
                    <a:pt x="16591" y="46809"/>
                    <a:pt x="18055" y="49834"/>
                    <a:pt x="19031" y="52957"/>
                  </a:cubicBezTo>
                  <a:cubicBezTo>
                    <a:pt x="20983" y="59691"/>
                    <a:pt x="21568" y="66815"/>
                    <a:pt x="20593" y="73744"/>
                  </a:cubicBezTo>
                  <a:cubicBezTo>
                    <a:pt x="19714" y="81063"/>
                    <a:pt x="17567" y="88578"/>
                    <a:pt x="13273" y="94629"/>
                  </a:cubicBezTo>
                  <a:cubicBezTo>
                    <a:pt x="12928" y="95181"/>
                    <a:pt x="13461" y="95733"/>
                    <a:pt x="14010" y="95733"/>
                  </a:cubicBezTo>
                  <a:cubicBezTo>
                    <a:pt x="14238" y="95733"/>
                    <a:pt x="14468" y="95638"/>
                    <a:pt x="14639" y="95409"/>
                  </a:cubicBezTo>
                  <a:cubicBezTo>
                    <a:pt x="18153" y="90139"/>
                    <a:pt x="20397" y="84186"/>
                    <a:pt x="21471" y="77940"/>
                  </a:cubicBezTo>
                  <a:cubicBezTo>
                    <a:pt x="22837" y="71109"/>
                    <a:pt x="22837" y="64180"/>
                    <a:pt x="21666" y="57349"/>
                  </a:cubicBezTo>
                  <a:cubicBezTo>
                    <a:pt x="20495" y="51200"/>
                    <a:pt x="17958" y="45052"/>
                    <a:pt x="13566" y="40465"/>
                  </a:cubicBezTo>
                  <a:cubicBezTo>
                    <a:pt x="11321" y="38221"/>
                    <a:pt x="8686" y="36269"/>
                    <a:pt x="6539" y="34024"/>
                  </a:cubicBezTo>
                  <a:cubicBezTo>
                    <a:pt x="4392" y="31877"/>
                    <a:pt x="2831" y="29145"/>
                    <a:pt x="2148" y="26119"/>
                  </a:cubicBezTo>
                  <a:cubicBezTo>
                    <a:pt x="1074" y="21630"/>
                    <a:pt x="1464" y="16946"/>
                    <a:pt x="3319" y="12652"/>
                  </a:cubicBezTo>
                  <a:cubicBezTo>
                    <a:pt x="4978" y="8650"/>
                    <a:pt x="7418" y="5137"/>
                    <a:pt x="9174" y="1136"/>
                  </a:cubicBezTo>
                  <a:cubicBezTo>
                    <a:pt x="9436" y="546"/>
                    <a:pt x="8907" y="1"/>
                    <a:pt x="841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Tree>
    <p:extLst>
      <p:ext uri="{BB962C8B-B14F-4D97-AF65-F5344CB8AC3E}">
        <p14:creationId xmlns:p14="http://schemas.microsoft.com/office/powerpoint/2010/main" val="22992467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down)">
                                      <p:cBhvr>
                                        <p:cTn id="7" dur="500"/>
                                        <p:tgtEl>
                                          <p:spTgt spid="6"/>
                                        </p:tgtEl>
                                      </p:cBhvr>
                                    </p:animEffect>
                                  </p:childTnLst>
                                </p:cTn>
                              </p:par>
                              <p:par>
                                <p:cTn id="8" presetID="5" presetClass="entr" presetSubtype="5"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5"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down)">
                                      <p:cBhvr>
                                        <p:cTn id="15" dur="500"/>
                                        <p:tgtEl>
                                          <p:spTgt spid="5"/>
                                        </p:tgtEl>
                                      </p:cBhvr>
                                    </p:animEffect>
                                  </p:childTnLst>
                                </p:cTn>
                              </p:par>
                              <p:par>
                                <p:cTn id="16" presetID="5" presetClass="entr" presetSubtype="5" fill="hold" nodeType="withEffect">
                                  <p:stCondLst>
                                    <p:cond delay="0"/>
                                  </p:stCondLst>
                                  <p:childTnLst>
                                    <p:set>
                                      <p:cBhvr>
                                        <p:cTn id="17" dur="1" fill="hold">
                                          <p:stCondLst>
                                            <p:cond delay="0"/>
                                          </p:stCondLst>
                                        </p:cTn>
                                        <p:tgtEl>
                                          <p:spTgt spid="114"/>
                                        </p:tgtEl>
                                        <p:attrNameLst>
                                          <p:attrName>style.visibility</p:attrName>
                                        </p:attrNameLst>
                                      </p:cBhvr>
                                      <p:to>
                                        <p:strVal val="visible"/>
                                      </p:to>
                                    </p:set>
                                    <p:animEffect transition="in" filter="checkerboard(down)">
                                      <p:cBhvr>
                                        <p:cTn id="18"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292912" y="144371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3" name="Google Shape;4323;p57">
            <a:extLst>
              <a:ext uri="{FF2B5EF4-FFF2-40B4-BE49-F238E27FC236}">
                <a16:creationId xmlns:a16="http://schemas.microsoft.com/office/drawing/2014/main" id="{3E69BA3A-A1A0-8448-C5EA-F5A9742CE1CA}"/>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rot="-122710">
            <a:off x="7311683" y="1241779"/>
            <a:ext cx="3689637" cy="3689637"/>
          </a:xfrm>
          <a:prstGeom prst="rect">
            <a:avLst/>
          </a:prstGeom>
          <a:noFill/>
          <a:ln>
            <a:noFill/>
          </a:ln>
          <a:effectLst>
            <a:outerShdw blurRad="57150" dist="19050" dir="5400000" algn="bl" rotWithShape="0">
              <a:srgbClr val="000000">
                <a:alpha val="50000"/>
              </a:srgbClr>
            </a:outerShdw>
          </a:effectLst>
        </p:spPr>
      </p:pic>
      <p:grpSp>
        <p:nvGrpSpPr>
          <p:cNvPr id="84" name="Google Shape;4324;p57">
            <a:extLst>
              <a:ext uri="{FF2B5EF4-FFF2-40B4-BE49-F238E27FC236}">
                <a16:creationId xmlns:a16="http://schemas.microsoft.com/office/drawing/2014/main" id="{C2D5E340-5BE6-77F3-67C0-CA5264C7344D}"/>
              </a:ext>
            </a:extLst>
          </p:cNvPr>
          <p:cNvGrpSpPr/>
          <p:nvPr/>
        </p:nvGrpSpPr>
        <p:grpSpPr>
          <a:xfrm rot="2272131">
            <a:off x="9634641" y="1174591"/>
            <a:ext cx="1666636" cy="534540"/>
            <a:chOff x="0" y="1591500"/>
            <a:chExt cx="7619725" cy="2443871"/>
          </a:xfrm>
        </p:grpSpPr>
        <p:sp>
          <p:nvSpPr>
            <p:cNvPr id="85" name="Google Shape;4325;p57">
              <a:extLst>
                <a:ext uri="{FF2B5EF4-FFF2-40B4-BE49-F238E27FC236}">
                  <a16:creationId xmlns:a16="http://schemas.microsoft.com/office/drawing/2014/main" id="{2E1126D0-D91C-E785-9BE8-FA0A11630CE7}"/>
                </a:ext>
              </a:extLst>
            </p:cNvPr>
            <p:cNvSpPr/>
            <p:nvPr/>
          </p:nvSpPr>
          <p:spPr>
            <a:xfrm>
              <a:off x="0" y="1603948"/>
              <a:ext cx="7619725" cy="2431423"/>
            </a:xfrm>
            <a:custGeom>
              <a:avLst/>
              <a:gdLst/>
              <a:ahLst/>
              <a:cxnLst/>
              <a:rect l="l" t="t" r="r" b="b"/>
              <a:pathLst>
                <a:path w="250032" h="84125" extrusionOk="0">
                  <a:moveTo>
                    <a:pt x="0" y="1"/>
                  </a:moveTo>
                  <a:lnTo>
                    <a:pt x="0" y="781"/>
                  </a:lnTo>
                  <a:cubicBezTo>
                    <a:pt x="390" y="1464"/>
                    <a:pt x="976" y="2148"/>
                    <a:pt x="1464" y="2733"/>
                  </a:cubicBezTo>
                  <a:cubicBezTo>
                    <a:pt x="2050" y="3416"/>
                    <a:pt x="2635" y="4197"/>
                    <a:pt x="3318" y="4880"/>
                  </a:cubicBezTo>
                  <a:cubicBezTo>
                    <a:pt x="3904" y="5563"/>
                    <a:pt x="4197" y="6149"/>
                    <a:pt x="4685" y="6637"/>
                  </a:cubicBezTo>
                  <a:cubicBezTo>
                    <a:pt x="5660" y="7515"/>
                    <a:pt x="6441" y="8491"/>
                    <a:pt x="7027" y="9565"/>
                  </a:cubicBezTo>
                  <a:cubicBezTo>
                    <a:pt x="7515" y="10540"/>
                    <a:pt x="6832" y="11224"/>
                    <a:pt x="6051" y="11712"/>
                  </a:cubicBezTo>
                  <a:cubicBezTo>
                    <a:pt x="4782" y="12492"/>
                    <a:pt x="3416" y="13371"/>
                    <a:pt x="3611" y="14834"/>
                  </a:cubicBezTo>
                  <a:cubicBezTo>
                    <a:pt x="3806" y="16103"/>
                    <a:pt x="4489" y="17177"/>
                    <a:pt x="5368" y="17957"/>
                  </a:cubicBezTo>
                  <a:cubicBezTo>
                    <a:pt x="6344" y="18836"/>
                    <a:pt x="7320" y="19616"/>
                    <a:pt x="8295" y="20397"/>
                  </a:cubicBezTo>
                  <a:cubicBezTo>
                    <a:pt x="9271" y="21080"/>
                    <a:pt x="9955" y="22056"/>
                    <a:pt x="10345" y="23227"/>
                  </a:cubicBezTo>
                  <a:cubicBezTo>
                    <a:pt x="10540" y="24106"/>
                    <a:pt x="9662" y="24886"/>
                    <a:pt x="9076" y="25374"/>
                  </a:cubicBezTo>
                  <a:cubicBezTo>
                    <a:pt x="8100" y="26253"/>
                    <a:pt x="7222" y="27033"/>
                    <a:pt x="6246" y="27717"/>
                  </a:cubicBezTo>
                  <a:cubicBezTo>
                    <a:pt x="5075" y="28400"/>
                    <a:pt x="4197" y="29376"/>
                    <a:pt x="3513" y="30449"/>
                  </a:cubicBezTo>
                  <a:cubicBezTo>
                    <a:pt x="3221" y="31327"/>
                    <a:pt x="3513" y="32303"/>
                    <a:pt x="4392" y="32889"/>
                  </a:cubicBezTo>
                  <a:cubicBezTo>
                    <a:pt x="5075" y="33377"/>
                    <a:pt x="5758" y="33865"/>
                    <a:pt x="6539" y="34255"/>
                  </a:cubicBezTo>
                  <a:cubicBezTo>
                    <a:pt x="7124" y="34450"/>
                    <a:pt x="7612" y="34841"/>
                    <a:pt x="8003" y="35329"/>
                  </a:cubicBezTo>
                  <a:cubicBezTo>
                    <a:pt x="8979" y="36793"/>
                    <a:pt x="6636" y="38354"/>
                    <a:pt x="5563" y="38842"/>
                  </a:cubicBezTo>
                  <a:cubicBezTo>
                    <a:pt x="4489" y="39330"/>
                    <a:pt x="2830" y="39916"/>
                    <a:pt x="3025" y="41477"/>
                  </a:cubicBezTo>
                  <a:cubicBezTo>
                    <a:pt x="3221" y="43038"/>
                    <a:pt x="4392" y="44112"/>
                    <a:pt x="5368" y="45185"/>
                  </a:cubicBezTo>
                  <a:cubicBezTo>
                    <a:pt x="6246" y="46064"/>
                    <a:pt x="7027" y="47137"/>
                    <a:pt x="7710" y="48211"/>
                  </a:cubicBezTo>
                  <a:cubicBezTo>
                    <a:pt x="8198" y="48894"/>
                    <a:pt x="8393" y="49772"/>
                    <a:pt x="8295" y="50651"/>
                  </a:cubicBezTo>
                  <a:cubicBezTo>
                    <a:pt x="7905" y="52212"/>
                    <a:pt x="5856" y="52895"/>
                    <a:pt x="4685" y="53774"/>
                  </a:cubicBezTo>
                  <a:cubicBezTo>
                    <a:pt x="3709" y="54554"/>
                    <a:pt x="2830" y="55530"/>
                    <a:pt x="2245" y="56701"/>
                  </a:cubicBezTo>
                  <a:cubicBezTo>
                    <a:pt x="1952" y="57384"/>
                    <a:pt x="2147" y="58263"/>
                    <a:pt x="2635" y="58751"/>
                  </a:cubicBezTo>
                  <a:cubicBezTo>
                    <a:pt x="3123" y="59239"/>
                    <a:pt x="3611" y="59629"/>
                    <a:pt x="4197" y="60019"/>
                  </a:cubicBezTo>
                  <a:cubicBezTo>
                    <a:pt x="4880" y="60507"/>
                    <a:pt x="5465" y="61093"/>
                    <a:pt x="6051" y="61678"/>
                  </a:cubicBezTo>
                  <a:cubicBezTo>
                    <a:pt x="6344" y="61874"/>
                    <a:pt x="6636" y="62166"/>
                    <a:pt x="6734" y="62459"/>
                  </a:cubicBezTo>
                  <a:cubicBezTo>
                    <a:pt x="6832" y="62850"/>
                    <a:pt x="6734" y="63142"/>
                    <a:pt x="6636" y="63435"/>
                  </a:cubicBezTo>
                  <a:cubicBezTo>
                    <a:pt x="6344" y="63923"/>
                    <a:pt x="6051" y="64411"/>
                    <a:pt x="5758" y="64801"/>
                  </a:cubicBezTo>
                  <a:cubicBezTo>
                    <a:pt x="5075" y="65582"/>
                    <a:pt x="4001" y="66070"/>
                    <a:pt x="3318" y="66948"/>
                  </a:cubicBezTo>
                  <a:cubicBezTo>
                    <a:pt x="2538" y="67924"/>
                    <a:pt x="2830" y="69388"/>
                    <a:pt x="3904" y="70071"/>
                  </a:cubicBezTo>
                  <a:cubicBezTo>
                    <a:pt x="4880" y="70852"/>
                    <a:pt x="5953" y="71340"/>
                    <a:pt x="6832" y="72121"/>
                  </a:cubicBezTo>
                  <a:cubicBezTo>
                    <a:pt x="7612" y="72609"/>
                    <a:pt x="8003" y="73389"/>
                    <a:pt x="7905" y="74268"/>
                  </a:cubicBezTo>
                  <a:cubicBezTo>
                    <a:pt x="7710" y="76220"/>
                    <a:pt x="5856" y="77879"/>
                    <a:pt x="4587" y="79147"/>
                  </a:cubicBezTo>
                  <a:cubicBezTo>
                    <a:pt x="3611" y="80026"/>
                    <a:pt x="2733" y="80904"/>
                    <a:pt x="1854" y="81782"/>
                  </a:cubicBezTo>
                  <a:cubicBezTo>
                    <a:pt x="1171" y="82465"/>
                    <a:pt x="488" y="83246"/>
                    <a:pt x="0" y="84124"/>
                  </a:cubicBezTo>
                  <a:lnTo>
                    <a:pt x="250031" y="84124"/>
                  </a:lnTo>
                  <a:cubicBezTo>
                    <a:pt x="248665" y="81587"/>
                    <a:pt x="247104" y="79245"/>
                    <a:pt x="245249" y="77000"/>
                  </a:cubicBezTo>
                  <a:cubicBezTo>
                    <a:pt x="243981" y="75634"/>
                    <a:pt x="242810" y="74170"/>
                    <a:pt x="241736" y="72609"/>
                  </a:cubicBezTo>
                  <a:cubicBezTo>
                    <a:pt x="241346" y="72023"/>
                    <a:pt x="240955" y="71340"/>
                    <a:pt x="240858" y="70559"/>
                  </a:cubicBezTo>
                  <a:cubicBezTo>
                    <a:pt x="240760" y="69974"/>
                    <a:pt x="241053" y="69388"/>
                    <a:pt x="241443" y="68900"/>
                  </a:cubicBezTo>
                  <a:cubicBezTo>
                    <a:pt x="242810" y="67632"/>
                    <a:pt x="244273" y="66460"/>
                    <a:pt x="245835" y="65484"/>
                  </a:cubicBezTo>
                  <a:cubicBezTo>
                    <a:pt x="246713" y="64801"/>
                    <a:pt x="247982" y="63533"/>
                    <a:pt x="247494" y="62362"/>
                  </a:cubicBezTo>
                  <a:cubicBezTo>
                    <a:pt x="246908" y="60995"/>
                    <a:pt x="246030" y="59824"/>
                    <a:pt x="244957" y="58751"/>
                  </a:cubicBezTo>
                  <a:cubicBezTo>
                    <a:pt x="243981" y="57872"/>
                    <a:pt x="243200" y="56896"/>
                    <a:pt x="242517" y="55725"/>
                  </a:cubicBezTo>
                  <a:cubicBezTo>
                    <a:pt x="242224" y="54652"/>
                    <a:pt x="242419" y="53578"/>
                    <a:pt x="243102" y="52798"/>
                  </a:cubicBezTo>
                  <a:cubicBezTo>
                    <a:pt x="243883" y="51724"/>
                    <a:pt x="244664" y="50651"/>
                    <a:pt x="245347" y="49479"/>
                  </a:cubicBezTo>
                  <a:cubicBezTo>
                    <a:pt x="245640" y="48894"/>
                    <a:pt x="245933" y="48308"/>
                    <a:pt x="246225" y="47723"/>
                  </a:cubicBezTo>
                  <a:cubicBezTo>
                    <a:pt x="246616" y="47235"/>
                    <a:pt x="246811" y="46552"/>
                    <a:pt x="246908" y="45869"/>
                  </a:cubicBezTo>
                  <a:cubicBezTo>
                    <a:pt x="246616" y="43429"/>
                    <a:pt x="243102" y="42063"/>
                    <a:pt x="243590" y="39525"/>
                  </a:cubicBezTo>
                  <a:cubicBezTo>
                    <a:pt x="243981" y="37378"/>
                    <a:pt x="246420" y="36305"/>
                    <a:pt x="247104" y="34353"/>
                  </a:cubicBezTo>
                  <a:cubicBezTo>
                    <a:pt x="247494" y="32791"/>
                    <a:pt x="246713" y="31718"/>
                    <a:pt x="245835" y="30547"/>
                  </a:cubicBezTo>
                  <a:cubicBezTo>
                    <a:pt x="245152" y="29766"/>
                    <a:pt x="244469" y="28888"/>
                    <a:pt x="244859" y="27814"/>
                  </a:cubicBezTo>
                  <a:cubicBezTo>
                    <a:pt x="245152" y="27326"/>
                    <a:pt x="245542" y="26936"/>
                    <a:pt x="245933" y="26545"/>
                  </a:cubicBezTo>
                  <a:cubicBezTo>
                    <a:pt x="246518" y="26155"/>
                    <a:pt x="246908" y="25570"/>
                    <a:pt x="247201" y="24886"/>
                  </a:cubicBezTo>
                  <a:cubicBezTo>
                    <a:pt x="247494" y="24301"/>
                    <a:pt x="247396" y="23520"/>
                    <a:pt x="246908" y="22935"/>
                  </a:cubicBezTo>
                  <a:cubicBezTo>
                    <a:pt x="246420" y="22447"/>
                    <a:pt x="245933" y="21959"/>
                    <a:pt x="245445" y="21568"/>
                  </a:cubicBezTo>
                  <a:cubicBezTo>
                    <a:pt x="243883" y="20104"/>
                    <a:pt x="241736" y="19129"/>
                    <a:pt x="240467" y="17469"/>
                  </a:cubicBezTo>
                  <a:cubicBezTo>
                    <a:pt x="239979" y="16982"/>
                    <a:pt x="239784" y="16298"/>
                    <a:pt x="240077" y="15615"/>
                  </a:cubicBezTo>
                  <a:cubicBezTo>
                    <a:pt x="240565" y="14737"/>
                    <a:pt x="241150" y="14054"/>
                    <a:pt x="241931" y="13371"/>
                  </a:cubicBezTo>
                  <a:cubicBezTo>
                    <a:pt x="242907" y="12590"/>
                    <a:pt x="243883" y="11907"/>
                    <a:pt x="244957" y="11224"/>
                  </a:cubicBezTo>
                  <a:cubicBezTo>
                    <a:pt x="245445" y="10931"/>
                    <a:pt x="245933" y="10638"/>
                    <a:pt x="246420" y="10443"/>
                  </a:cubicBezTo>
                  <a:lnTo>
                    <a:pt x="247006" y="10150"/>
                  </a:lnTo>
                  <a:cubicBezTo>
                    <a:pt x="247299" y="9955"/>
                    <a:pt x="247201" y="9857"/>
                    <a:pt x="246908" y="9662"/>
                  </a:cubicBezTo>
                  <a:cubicBezTo>
                    <a:pt x="246225" y="8881"/>
                    <a:pt x="244859" y="8393"/>
                    <a:pt x="244469" y="7320"/>
                  </a:cubicBezTo>
                  <a:cubicBezTo>
                    <a:pt x="244078" y="6344"/>
                    <a:pt x="244761" y="5466"/>
                    <a:pt x="245347" y="4783"/>
                  </a:cubicBezTo>
                  <a:cubicBezTo>
                    <a:pt x="246420" y="3611"/>
                    <a:pt x="247396" y="2538"/>
                    <a:pt x="248470" y="1464"/>
                  </a:cubicBezTo>
                  <a:lnTo>
                    <a:pt x="250031" y="1"/>
                  </a:lnTo>
                  <a:close/>
                </a:path>
              </a:pathLst>
            </a:custGeom>
            <a:solidFill>
              <a:schemeClr val="dk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6" name="Google Shape;4326;p57">
              <a:extLst>
                <a:ext uri="{FF2B5EF4-FFF2-40B4-BE49-F238E27FC236}">
                  <a16:creationId xmlns:a16="http://schemas.microsoft.com/office/drawing/2014/main" id="{66D99F58-6A94-6715-1696-18ACDD5E9D79}"/>
                </a:ext>
              </a:extLst>
            </p:cNvPr>
            <p:cNvSpPr/>
            <p:nvPr/>
          </p:nvSpPr>
          <p:spPr>
            <a:xfrm>
              <a:off x="1262825" y="1602602"/>
              <a:ext cx="1405350" cy="2428590"/>
            </a:xfrm>
            <a:custGeom>
              <a:avLst/>
              <a:gdLst/>
              <a:ahLst/>
              <a:cxnLst/>
              <a:rect l="l" t="t" r="r" b="b"/>
              <a:pathLst>
                <a:path w="56214" h="84027" extrusionOk="0">
                  <a:moveTo>
                    <a:pt x="8101" y="0"/>
                  </a:moveTo>
                  <a:cubicBezTo>
                    <a:pt x="1855" y="5075"/>
                    <a:pt x="1" y="14834"/>
                    <a:pt x="3124" y="22641"/>
                  </a:cubicBezTo>
                  <a:cubicBezTo>
                    <a:pt x="6832" y="31522"/>
                    <a:pt x="15615" y="36207"/>
                    <a:pt x="20690" y="44112"/>
                  </a:cubicBezTo>
                  <a:cubicBezTo>
                    <a:pt x="26155" y="52700"/>
                    <a:pt x="25375" y="62654"/>
                    <a:pt x="20202" y="71144"/>
                  </a:cubicBezTo>
                  <a:cubicBezTo>
                    <a:pt x="17567" y="75438"/>
                    <a:pt x="14054" y="79147"/>
                    <a:pt x="11614" y="83636"/>
                  </a:cubicBezTo>
                  <a:cubicBezTo>
                    <a:pt x="11614" y="83734"/>
                    <a:pt x="11517" y="83929"/>
                    <a:pt x="11419" y="84026"/>
                  </a:cubicBezTo>
                  <a:lnTo>
                    <a:pt x="43527" y="84026"/>
                  </a:lnTo>
                  <a:cubicBezTo>
                    <a:pt x="47040" y="71242"/>
                    <a:pt x="56214" y="58750"/>
                    <a:pt x="46845" y="46356"/>
                  </a:cubicBezTo>
                  <a:cubicBezTo>
                    <a:pt x="40794" y="38256"/>
                    <a:pt x="29864" y="32108"/>
                    <a:pt x="28205" y="21373"/>
                  </a:cubicBezTo>
                  <a:cubicBezTo>
                    <a:pt x="26839" y="13370"/>
                    <a:pt x="30254" y="5953"/>
                    <a:pt x="35232"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7" name="Google Shape;4327;p57">
              <a:extLst>
                <a:ext uri="{FF2B5EF4-FFF2-40B4-BE49-F238E27FC236}">
                  <a16:creationId xmlns:a16="http://schemas.microsoft.com/office/drawing/2014/main" id="{6D2264BE-7411-894D-FBC7-D08AF5374F2E}"/>
                </a:ext>
              </a:extLst>
            </p:cNvPr>
            <p:cNvSpPr/>
            <p:nvPr/>
          </p:nvSpPr>
          <p:spPr>
            <a:xfrm>
              <a:off x="2131400" y="1602602"/>
              <a:ext cx="795400" cy="2431423"/>
            </a:xfrm>
            <a:custGeom>
              <a:avLst/>
              <a:gdLst/>
              <a:ahLst/>
              <a:cxnLst/>
              <a:rect l="l" t="t" r="r" b="b"/>
              <a:pathLst>
                <a:path w="31816" h="84125" extrusionOk="0">
                  <a:moveTo>
                    <a:pt x="5856" y="0"/>
                  </a:moveTo>
                  <a:cubicBezTo>
                    <a:pt x="2928" y="4489"/>
                    <a:pt x="293" y="9662"/>
                    <a:pt x="196" y="15029"/>
                  </a:cubicBezTo>
                  <a:cubicBezTo>
                    <a:pt x="1" y="21275"/>
                    <a:pt x="3221" y="26155"/>
                    <a:pt x="7125" y="30742"/>
                  </a:cubicBezTo>
                  <a:cubicBezTo>
                    <a:pt x="12688" y="37378"/>
                    <a:pt x="20690" y="43916"/>
                    <a:pt x="21959" y="52992"/>
                  </a:cubicBezTo>
                  <a:cubicBezTo>
                    <a:pt x="23423" y="64020"/>
                    <a:pt x="16884" y="73779"/>
                    <a:pt x="14347" y="84124"/>
                  </a:cubicBezTo>
                  <a:lnTo>
                    <a:pt x="23130" y="84026"/>
                  </a:lnTo>
                  <a:cubicBezTo>
                    <a:pt x="30059" y="68607"/>
                    <a:pt x="31816" y="50943"/>
                    <a:pt x="19909" y="36890"/>
                  </a:cubicBezTo>
                  <a:cubicBezTo>
                    <a:pt x="15127" y="31327"/>
                    <a:pt x="8003" y="26350"/>
                    <a:pt x="6734" y="18640"/>
                  </a:cubicBezTo>
                  <a:cubicBezTo>
                    <a:pt x="5661" y="11516"/>
                    <a:pt x="8979" y="5953"/>
                    <a:pt x="12004"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8" name="Google Shape;4328;p57">
              <a:extLst>
                <a:ext uri="{FF2B5EF4-FFF2-40B4-BE49-F238E27FC236}">
                  <a16:creationId xmlns:a16="http://schemas.microsoft.com/office/drawing/2014/main" id="{17BB438A-F119-0E46-F773-F3852AE59E08}"/>
                </a:ext>
              </a:extLst>
            </p:cNvPr>
            <p:cNvSpPr/>
            <p:nvPr/>
          </p:nvSpPr>
          <p:spPr>
            <a:xfrm>
              <a:off x="2224125" y="1602602"/>
              <a:ext cx="795400" cy="2431423"/>
            </a:xfrm>
            <a:custGeom>
              <a:avLst/>
              <a:gdLst/>
              <a:ahLst/>
              <a:cxnLst/>
              <a:rect l="l" t="t" r="r" b="b"/>
              <a:pathLst>
                <a:path w="31816" h="84125" extrusionOk="0">
                  <a:moveTo>
                    <a:pt x="5856" y="0"/>
                  </a:moveTo>
                  <a:cubicBezTo>
                    <a:pt x="2928" y="4489"/>
                    <a:pt x="195" y="9662"/>
                    <a:pt x="98" y="15029"/>
                  </a:cubicBezTo>
                  <a:cubicBezTo>
                    <a:pt x="0" y="21275"/>
                    <a:pt x="3123" y="26155"/>
                    <a:pt x="7027" y="30742"/>
                  </a:cubicBezTo>
                  <a:cubicBezTo>
                    <a:pt x="12687" y="37378"/>
                    <a:pt x="20690" y="43916"/>
                    <a:pt x="21861" y="52992"/>
                  </a:cubicBezTo>
                  <a:cubicBezTo>
                    <a:pt x="23422" y="64020"/>
                    <a:pt x="16884" y="73779"/>
                    <a:pt x="14346" y="84124"/>
                  </a:cubicBezTo>
                  <a:lnTo>
                    <a:pt x="23032" y="84026"/>
                  </a:lnTo>
                  <a:cubicBezTo>
                    <a:pt x="30058" y="68607"/>
                    <a:pt x="31815" y="50943"/>
                    <a:pt x="19811" y="36890"/>
                  </a:cubicBezTo>
                  <a:cubicBezTo>
                    <a:pt x="15029" y="31327"/>
                    <a:pt x="7905" y="26350"/>
                    <a:pt x="6734" y="18640"/>
                  </a:cubicBezTo>
                  <a:cubicBezTo>
                    <a:pt x="5660" y="11516"/>
                    <a:pt x="8881" y="5953"/>
                    <a:pt x="11906"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89" name="Google Shape;4329;p57">
              <a:extLst>
                <a:ext uri="{FF2B5EF4-FFF2-40B4-BE49-F238E27FC236}">
                  <a16:creationId xmlns:a16="http://schemas.microsoft.com/office/drawing/2014/main" id="{6564F865-27CB-672A-B473-63031D360C8D}"/>
                </a:ext>
              </a:extLst>
            </p:cNvPr>
            <p:cNvSpPr/>
            <p:nvPr/>
          </p:nvSpPr>
          <p:spPr>
            <a:xfrm>
              <a:off x="3060975" y="1602602"/>
              <a:ext cx="968625" cy="2428590"/>
            </a:xfrm>
            <a:custGeom>
              <a:avLst/>
              <a:gdLst/>
              <a:ahLst/>
              <a:cxnLst/>
              <a:rect l="l" t="t" r="r" b="b"/>
              <a:pathLst>
                <a:path w="38745" h="84027" extrusionOk="0">
                  <a:moveTo>
                    <a:pt x="5270" y="0"/>
                  </a:moveTo>
                  <a:cubicBezTo>
                    <a:pt x="586" y="8100"/>
                    <a:pt x="0" y="18250"/>
                    <a:pt x="5465" y="26252"/>
                  </a:cubicBezTo>
                  <a:cubicBezTo>
                    <a:pt x="10345" y="33474"/>
                    <a:pt x="15908" y="39525"/>
                    <a:pt x="17860" y="48308"/>
                  </a:cubicBezTo>
                  <a:cubicBezTo>
                    <a:pt x="20299" y="60312"/>
                    <a:pt x="18933" y="72803"/>
                    <a:pt x="14151" y="84026"/>
                  </a:cubicBezTo>
                  <a:lnTo>
                    <a:pt x="30449" y="84026"/>
                  </a:lnTo>
                  <a:cubicBezTo>
                    <a:pt x="37183" y="69973"/>
                    <a:pt x="38744" y="50845"/>
                    <a:pt x="29766" y="38158"/>
                  </a:cubicBezTo>
                  <a:cubicBezTo>
                    <a:pt x="25081" y="31620"/>
                    <a:pt x="15615" y="28107"/>
                    <a:pt x="13078" y="20006"/>
                  </a:cubicBezTo>
                  <a:cubicBezTo>
                    <a:pt x="11028" y="12980"/>
                    <a:pt x="12882"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0" name="Google Shape;4330;p57">
              <a:extLst>
                <a:ext uri="{FF2B5EF4-FFF2-40B4-BE49-F238E27FC236}">
                  <a16:creationId xmlns:a16="http://schemas.microsoft.com/office/drawing/2014/main" id="{B58805D4-9C02-AAED-CCFD-E48EF3CBD371}"/>
                </a:ext>
              </a:extLst>
            </p:cNvPr>
            <p:cNvSpPr/>
            <p:nvPr/>
          </p:nvSpPr>
          <p:spPr>
            <a:xfrm>
              <a:off x="3641650" y="1602602"/>
              <a:ext cx="1405350" cy="2428590"/>
            </a:xfrm>
            <a:custGeom>
              <a:avLst/>
              <a:gdLst/>
              <a:ahLst/>
              <a:cxnLst/>
              <a:rect l="l" t="t" r="r" b="b"/>
              <a:pathLst>
                <a:path w="56214" h="84027" extrusionOk="0">
                  <a:moveTo>
                    <a:pt x="8100" y="0"/>
                  </a:moveTo>
                  <a:cubicBezTo>
                    <a:pt x="1854" y="5075"/>
                    <a:pt x="0" y="14834"/>
                    <a:pt x="3123" y="22641"/>
                  </a:cubicBezTo>
                  <a:cubicBezTo>
                    <a:pt x="6832" y="31522"/>
                    <a:pt x="15615" y="36207"/>
                    <a:pt x="20690" y="44112"/>
                  </a:cubicBezTo>
                  <a:cubicBezTo>
                    <a:pt x="26155" y="52700"/>
                    <a:pt x="25374" y="62654"/>
                    <a:pt x="20202" y="71144"/>
                  </a:cubicBezTo>
                  <a:cubicBezTo>
                    <a:pt x="17567" y="75438"/>
                    <a:pt x="14053" y="79147"/>
                    <a:pt x="11614" y="83636"/>
                  </a:cubicBezTo>
                  <a:cubicBezTo>
                    <a:pt x="11614" y="83734"/>
                    <a:pt x="11516" y="83929"/>
                    <a:pt x="11418" y="84026"/>
                  </a:cubicBezTo>
                  <a:lnTo>
                    <a:pt x="43526" y="84026"/>
                  </a:lnTo>
                  <a:cubicBezTo>
                    <a:pt x="47040" y="71242"/>
                    <a:pt x="56213" y="58750"/>
                    <a:pt x="46844" y="46356"/>
                  </a:cubicBezTo>
                  <a:cubicBezTo>
                    <a:pt x="40794" y="38256"/>
                    <a:pt x="29863" y="32108"/>
                    <a:pt x="28204" y="21373"/>
                  </a:cubicBezTo>
                  <a:cubicBezTo>
                    <a:pt x="26838" y="13370"/>
                    <a:pt x="30254" y="5953"/>
                    <a:pt x="352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1" name="Google Shape;4331;p57">
              <a:extLst>
                <a:ext uri="{FF2B5EF4-FFF2-40B4-BE49-F238E27FC236}">
                  <a16:creationId xmlns:a16="http://schemas.microsoft.com/office/drawing/2014/main" id="{58B61E2B-39D7-0E78-1A64-5C96A8424285}"/>
                </a:ext>
              </a:extLst>
            </p:cNvPr>
            <p:cNvSpPr/>
            <p:nvPr/>
          </p:nvSpPr>
          <p:spPr>
            <a:xfrm>
              <a:off x="4510200" y="1602602"/>
              <a:ext cx="795425" cy="2431423"/>
            </a:xfrm>
            <a:custGeom>
              <a:avLst/>
              <a:gdLst/>
              <a:ahLst/>
              <a:cxnLst/>
              <a:rect l="l" t="t" r="r" b="b"/>
              <a:pathLst>
                <a:path w="31817" h="84125" extrusionOk="0">
                  <a:moveTo>
                    <a:pt x="5857" y="0"/>
                  </a:moveTo>
                  <a:cubicBezTo>
                    <a:pt x="2929" y="4489"/>
                    <a:pt x="294" y="9662"/>
                    <a:pt x="196" y="15029"/>
                  </a:cubicBezTo>
                  <a:cubicBezTo>
                    <a:pt x="1" y="21275"/>
                    <a:pt x="3222" y="26155"/>
                    <a:pt x="7125" y="30742"/>
                  </a:cubicBezTo>
                  <a:cubicBezTo>
                    <a:pt x="12688" y="37378"/>
                    <a:pt x="20691" y="43916"/>
                    <a:pt x="21959" y="52992"/>
                  </a:cubicBezTo>
                  <a:cubicBezTo>
                    <a:pt x="23423" y="64020"/>
                    <a:pt x="16884" y="73779"/>
                    <a:pt x="14347" y="84124"/>
                  </a:cubicBezTo>
                  <a:lnTo>
                    <a:pt x="23130" y="84026"/>
                  </a:lnTo>
                  <a:cubicBezTo>
                    <a:pt x="30059" y="68607"/>
                    <a:pt x="31816" y="50943"/>
                    <a:pt x="19910" y="36890"/>
                  </a:cubicBezTo>
                  <a:cubicBezTo>
                    <a:pt x="15128" y="31327"/>
                    <a:pt x="8004" y="26350"/>
                    <a:pt x="6735" y="18640"/>
                  </a:cubicBezTo>
                  <a:cubicBezTo>
                    <a:pt x="5661" y="11516"/>
                    <a:pt x="8979" y="5953"/>
                    <a:pt x="12005"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2" name="Google Shape;4332;p57">
              <a:extLst>
                <a:ext uri="{FF2B5EF4-FFF2-40B4-BE49-F238E27FC236}">
                  <a16:creationId xmlns:a16="http://schemas.microsoft.com/office/drawing/2014/main" id="{6D8BFFE4-6D5D-B243-6F2F-5670B9EFC997}"/>
                </a:ext>
              </a:extLst>
            </p:cNvPr>
            <p:cNvSpPr/>
            <p:nvPr/>
          </p:nvSpPr>
          <p:spPr>
            <a:xfrm>
              <a:off x="4602925" y="1602602"/>
              <a:ext cx="795400" cy="2431423"/>
            </a:xfrm>
            <a:custGeom>
              <a:avLst/>
              <a:gdLst/>
              <a:ahLst/>
              <a:cxnLst/>
              <a:rect l="l" t="t" r="r" b="b"/>
              <a:pathLst>
                <a:path w="31816" h="84125" extrusionOk="0">
                  <a:moveTo>
                    <a:pt x="5856" y="0"/>
                  </a:moveTo>
                  <a:cubicBezTo>
                    <a:pt x="2928" y="4489"/>
                    <a:pt x="196" y="9662"/>
                    <a:pt x="98" y="15029"/>
                  </a:cubicBezTo>
                  <a:cubicBezTo>
                    <a:pt x="0" y="21275"/>
                    <a:pt x="3123" y="26155"/>
                    <a:pt x="7027" y="30742"/>
                  </a:cubicBezTo>
                  <a:cubicBezTo>
                    <a:pt x="12687" y="37378"/>
                    <a:pt x="20690" y="43916"/>
                    <a:pt x="21861" y="52992"/>
                  </a:cubicBezTo>
                  <a:cubicBezTo>
                    <a:pt x="23423" y="64020"/>
                    <a:pt x="16884" y="73779"/>
                    <a:pt x="14347" y="84124"/>
                  </a:cubicBezTo>
                  <a:lnTo>
                    <a:pt x="23032" y="84026"/>
                  </a:lnTo>
                  <a:cubicBezTo>
                    <a:pt x="30059" y="68607"/>
                    <a:pt x="31816" y="50943"/>
                    <a:pt x="19812" y="36890"/>
                  </a:cubicBezTo>
                  <a:cubicBezTo>
                    <a:pt x="15030" y="31327"/>
                    <a:pt x="7905" y="26350"/>
                    <a:pt x="6734" y="18640"/>
                  </a:cubicBezTo>
                  <a:cubicBezTo>
                    <a:pt x="5661" y="11516"/>
                    <a:pt x="8881" y="5953"/>
                    <a:pt x="11907"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3" name="Google Shape;4333;p57">
              <a:extLst>
                <a:ext uri="{FF2B5EF4-FFF2-40B4-BE49-F238E27FC236}">
                  <a16:creationId xmlns:a16="http://schemas.microsoft.com/office/drawing/2014/main" id="{0920F86B-FA0D-1B93-FB7C-481AF2E9A681}"/>
                </a:ext>
              </a:extLst>
            </p:cNvPr>
            <p:cNvSpPr/>
            <p:nvPr/>
          </p:nvSpPr>
          <p:spPr>
            <a:xfrm>
              <a:off x="5439775" y="1602602"/>
              <a:ext cx="968625" cy="2428590"/>
            </a:xfrm>
            <a:custGeom>
              <a:avLst/>
              <a:gdLst/>
              <a:ahLst/>
              <a:cxnLst/>
              <a:rect l="l" t="t" r="r" b="b"/>
              <a:pathLst>
                <a:path w="38745" h="84027" extrusionOk="0">
                  <a:moveTo>
                    <a:pt x="5271" y="0"/>
                  </a:moveTo>
                  <a:cubicBezTo>
                    <a:pt x="586" y="8100"/>
                    <a:pt x="1" y="18250"/>
                    <a:pt x="5466" y="26252"/>
                  </a:cubicBezTo>
                  <a:cubicBezTo>
                    <a:pt x="10345" y="33474"/>
                    <a:pt x="15908" y="39525"/>
                    <a:pt x="17860" y="48308"/>
                  </a:cubicBezTo>
                  <a:cubicBezTo>
                    <a:pt x="20300" y="60312"/>
                    <a:pt x="18933" y="72803"/>
                    <a:pt x="14151" y="84026"/>
                  </a:cubicBezTo>
                  <a:lnTo>
                    <a:pt x="30449" y="84026"/>
                  </a:lnTo>
                  <a:cubicBezTo>
                    <a:pt x="37183" y="69973"/>
                    <a:pt x="38745" y="50845"/>
                    <a:pt x="29766" y="38158"/>
                  </a:cubicBezTo>
                  <a:cubicBezTo>
                    <a:pt x="25082" y="31620"/>
                    <a:pt x="15615" y="28107"/>
                    <a:pt x="13078" y="20006"/>
                  </a:cubicBezTo>
                  <a:cubicBezTo>
                    <a:pt x="11029" y="12980"/>
                    <a:pt x="12883"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4" name="Google Shape;4334;p57">
              <a:extLst>
                <a:ext uri="{FF2B5EF4-FFF2-40B4-BE49-F238E27FC236}">
                  <a16:creationId xmlns:a16="http://schemas.microsoft.com/office/drawing/2014/main" id="{F004F01C-33E1-8948-224C-5DE0C6D0F068}"/>
                </a:ext>
              </a:extLst>
            </p:cNvPr>
            <p:cNvSpPr/>
            <p:nvPr/>
          </p:nvSpPr>
          <p:spPr>
            <a:xfrm>
              <a:off x="6035100" y="1602602"/>
              <a:ext cx="1405350" cy="2428590"/>
            </a:xfrm>
            <a:custGeom>
              <a:avLst/>
              <a:gdLst/>
              <a:ahLst/>
              <a:cxnLst/>
              <a:rect l="l" t="t" r="r" b="b"/>
              <a:pathLst>
                <a:path w="56214" h="84027" extrusionOk="0">
                  <a:moveTo>
                    <a:pt x="8100" y="0"/>
                  </a:moveTo>
                  <a:cubicBezTo>
                    <a:pt x="1854" y="5075"/>
                    <a:pt x="0" y="14834"/>
                    <a:pt x="3123" y="22641"/>
                  </a:cubicBezTo>
                  <a:cubicBezTo>
                    <a:pt x="6734" y="31522"/>
                    <a:pt x="15615" y="36207"/>
                    <a:pt x="20690" y="44112"/>
                  </a:cubicBezTo>
                  <a:cubicBezTo>
                    <a:pt x="26155" y="52700"/>
                    <a:pt x="25374" y="62654"/>
                    <a:pt x="20104" y="71144"/>
                  </a:cubicBezTo>
                  <a:cubicBezTo>
                    <a:pt x="17567" y="75438"/>
                    <a:pt x="14053" y="79147"/>
                    <a:pt x="11614" y="83636"/>
                  </a:cubicBezTo>
                  <a:cubicBezTo>
                    <a:pt x="11516" y="83734"/>
                    <a:pt x="11516" y="83929"/>
                    <a:pt x="11418" y="84026"/>
                  </a:cubicBezTo>
                  <a:lnTo>
                    <a:pt x="43526" y="84026"/>
                  </a:lnTo>
                  <a:cubicBezTo>
                    <a:pt x="46942" y="71242"/>
                    <a:pt x="56213" y="58750"/>
                    <a:pt x="46844" y="46356"/>
                  </a:cubicBezTo>
                  <a:cubicBezTo>
                    <a:pt x="40794" y="38256"/>
                    <a:pt x="29863" y="32108"/>
                    <a:pt x="28107" y="21373"/>
                  </a:cubicBezTo>
                  <a:cubicBezTo>
                    <a:pt x="26838" y="13370"/>
                    <a:pt x="30254" y="5953"/>
                    <a:pt x="35231"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5" name="Google Shape;4335;p57">
              <a:extLst>
                <a:ext uri="{FF2B5EF4-FFF2-40B4-BE49-F238E27FC236}">
                  <a16:creationId xmlns:a16="http://schemas.microsoft.com/office/drawing/2014/main" id="{06FC539E-FFFC-2C7D-BE6A-110050325A74}"/>
                </a:ext>
              </a:extLst>
            </p:cNvPr>
            <p:cNvSpPr/>
            <p:nvPr/>
          </p:nvSpPr>
          <p:spPr>
            <a:xfrm>
              <a:off x="682150" y="1602602"/>
              <a:ext cx="968625" cy="2428590"/>
            </a:xfrm>
            <a:custGeom>
              <a:avLst/>
              <a:gdLst/>
              <a:ahLst/>
              <a:cxnLst/>
              <a:rect l="l" t="t" r="r" b="b"/>
              <a:pathLst>
                <a:path w="38745" h="84027" extrusionOk="0">
                  <a:moveTo>
                    <a:pt x="5271" y="0"/>
                  </a:moveTo>
                  <a:cubicBezTo>
                    <a:pt x="586" y="8100"/>
                    <a:pt x="1" y="18250"/>
                    <a:pt x="5466" y="26252"/>
                  </a:cubicBezTo>
                  <a:cubicBezTo>
                    <a:pt x="10346" y="33474"/>
                    <a:pt x="15908" y="39525"/>
                    <a:pt x="17860" y="48308"/>
                  </a:cubicBezTo>
                  <a:cubicBezTo>
                    <a:pt x="20300" y="60312"/>
                    <a:pt x="18934" y="72803"/>
                    <a:pt x="14152" y="84026"/>
                  </a:cubicBezTo>
                  <a:lnTo>
                    <a:pt x="30450" y="84026"/>
                  </a:lnTo>
                  <a:cubicBezTo>
                    <a:pt x="37183" y="69973"/>
                    <a:pt x="38745" y="50845"/>
                    <a:pt x="29766" y="38158"/>
                  </a:cubicBezTo>
                  <a:cubicBezTo>
                    <a:pt x="25082" y="31620"/>
                    <a:pt x="15616" y="28107"/>
                    <a:pt x="13078" y="20006"/>
                  </a:cubicBezTo>
                  <a:cubicBezTo>
                    <a:pt x="11029" y="12980"/>
                    <a:pt x="12883" y="5368"/>
                    <a:pt x="1786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6" name="Google Shape;4336;p57">
              <a:extLst>
                <a:ext uri="{FF2B5EF4-FFF2-40B4-BE49-F238E27FC236}">
                  <a16:creationId xmlns:a16="http://schemas.microsoft.com/office/drawing/2014/main" id="{88CD6697-B6EB-F7E0-2055-587B7EEB6CEE}"/>
                </a:ext>
              </a:extLst>
            </p:cNvPr>
            <p:cNvSpPr/>
            <p:nvPr/>
          </p:nvSpPr>
          <p:spPr>
            <a:xfrm>
              <a:off x="1475100" y="1669300"/>
              <a:ext cx="746600" cy="2310525"/>
            </a:xfrm>
            <a:custGeom>
              <a:avLst/>
              <a:gdLst/>
              <a:ahLst/>
              <a:cxnLst/>
              <a:rect l="l" t="t" r="r" b="b"/>
              <a:pathLst>
                <a:path w="29864" h="92421" fill="none" extrusionOk="0">
                  <a:moveTo>
                    <a:pt x="12199" y="1"/>
                  </a:moveTo>
                  <a:cubicBezTo>
                    <a:pt x="0" y="13664"/>
                    <a:pt x="4880" y="26253"/>
                    <a:pt x="16103" y="38745"/>
                  </a:cubicBezTo>
                  <a:cubicBezTo>
                    <a:pt x="22837" y="46650"/>
                    <a:pt x="29278" y="52115"/>
                    <a:pt x="29571" y="63143"/>
                  </a:cubicBezTo>
                  <a:cubicBezTo>
                    <a:pt x="29863" y="73780"/>
                    <a:pt x="25862" y="82954"/>
                    <a:pt x="21275"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7" name="Google Shape;4337;p57">
              <a:extLst>
                <a:ext uri="{FF2B5EF4-FFF2-40B4-BE49-F238E27FC236}">
                  <a16:creationId xmlns:a16="http://schemas.microsoft.com/office/drawing/2014/main" id="{F4482260-EC23-3A01-2832-8F7A68FF9B2A}"/>
                </a:ext>
              </a:extLst>
            </p:cNvPr>
            <p:cNvSpPr/>
            <p:nvPr/>
          </p:nvSpPr>
          <p:spPr>
            <a:xfrm>
              <a:off x="2614475" y="1591500"/>
              <a:ext cx="612425" cy="2431325"/>
            </a:xfrm>
            <a:custGeom>
              <a:avLst/>
              <a:gdLst/>
              <a:ahLst/>
              <a:cxnLst/>
              <a:rect l="l" t="t" r="r" b="b"/>
              <a:pathLst>
                <a:path w="24497" h="97253" extrusionOk="0">
                  <a:moveTo>
                    <a:pt x="9107" y="1"/>
                  </a:moveTo>
                  <a:cubicBezTo>
                    <a:pt x="8665" y="1"/>
                    <a:pt x="8245" y="226"/>
                    <a:pt x="8003" y="771"/>
                  </a:cubicBezTo>
                  <a:cubicBezTo>
                    <a:pt x="4978" y="7700"/>
                    <a:pt x="196" y="13555"/>
                    <a:pt x="98" y="21460"/>
                  </a:cubicBezTo>
                  <a:cubicBezTo>
                    <a:pt x="1" y="25071"/>
                    <a:pt x="879" y="28780"/>
                    <a:pt x="2538" y="32098"/>
                  </a:cubicBezTo>
                  <a:cubicBezTo>
                    <a:pt x="4002" y="34537"/>
                    <a:pt x="5856" y="36782"/>
                    <a:pt x="8101" y="38539"/>
                  </a:cubicBezTo>
                  <a:cubicBezTo>
                    <a:pt x="10638" y="40588"/>
                    <a:pt x="12883" y="42833"/>
                    <a:pt x="14932" y="45370"/>
                  </a:cubicBezTo>
                  <a:cubicBezTo>
                    <a:pt x="16787" y="48005"/>
                    <a:pt x="18251" y="50933"/>
                    <a:pt x="19129" y="53958"/>
                  </a:cubicBezTo>
                  <a:cubicBezTo>
                    <a:pt x="21081" y="60692"/>
                    <a:pt x="21569" y="67621"/>
                    <a:pt x="20690" y="74550"/>
                  </a:cubicBezTo>
                  <a:cubicBezTo>
                    <a:pt x="20007" y="81869"/>
                    <a:pt x="17470" y="88896"/>
                    <a:pt x="13469" y="95044"/>
                  </a:cubicBezTo>
                  <a:cubicBezTo>
                    <a:pt x="12709" y="96148"/>
                    <a:pt x="13805" y="97252"/>
                    <a:pt x="14891" y="97252"/>
                  </a:cubicBezTo>
                  <a:cubicBezTo>
                    <a:pt x="15341" y="97252"/>
                    <a:pt x="15789" y="97063"/>
                    <a:pt x="16104" y="96606"/>
                  </a:cubicBezTo>
                  <a:cubicBezTo>
                    <a:pt x="19617" y="91238"/>
                    <a:pt x="22057" y="85187"/>
                    <a:pt x="23130" y="78844"/>
                  </a:cubicBezTo>
                  <a:cubicBezTo>
                    <a:pt x="24399" y="72013"/>
                    <a:pt x="24496" y="64888"/>
                    <a:pt x="23228" y="57959"/>
                  </a:cubicBezTo>
                  <a:cubicBezTo>
                    <a:pt x="22057" y="51616"/>
                    <a:pt x="19519" y="45370"/>
                    <a:pt x="15030" y="40686"/>
                  </a:cubicBezTo>
                  <a:cubicBezTo>
                    <a:pt x="12785" y="38441"/>
                    <a:pt x="10150" y="36489"/>
                    <a:pt x="7906" y="34245"/>
                  </a:cubicBezTo>
                  <a:cubicBezTo>
                    <a:pt x="5856" y="32195"/>
                    <a:pt x="4392" y="29560"/>
                    <a:pt x="3709" y="26730"/>
                  </a:cubicBezTo>
                  <a:cubicBezTo>
                    <a:pt x="2733" y="22338"/>
                    <a:pt x="3026" y="17849"/>
                    <a:pt x="4783" y="13653"/>
                  </a:cubicBezTo>
                  <a:cubicBezTo>
                    <a:pt x="6539" y="9749"/>
                    <a:pt x="8979" y="6236"/>
                    <a:pt x="10638" y="2332"/>
                  </a:cubicBezTo>
                  <a:cubicBezTo>
                    <a:pt x="11177" y="1120"/>
                    <a:pt x="10089" y="1"/>
                    <a:pt x="9107"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8" name="Google Shape;4338;p57">
              <a:extLst>
                <a:ext uri="{FF2B5EF4-FFF2-40B4-BE49-F238E27FC236}">
                  <a16:creationId xmlns:a16="http://schemas.microsoft.com/office/drawing/2014/main" id="{C043A6BC-E93B-7118-8E2D-31421C0C69FD}"/>
                </a:ext>
              </a:extLst>
            </p:cNvPr>
            <p:cNvSpPr/>
            <p:nvPr/>
          </p:nvSpPr>
          <p:spPr>
            <a:xfrm>
              <a:off x="2816975" y="1611650"/>
              <a:ext cx="570950" cy="2393325"/>
            </a:xfrm>
            <a:custGeom>
              <a:avLst/>
              <a:gdLst/>
              <a:ahLst/>
              <a:cxnLst/>
              <a:rect l="l" t="t" r="r" b="b"/>
              <a:pathLst>
                <a:path w="22838" h="95733" extrusionOk="0">
                  <a:moveTo>
                    <a:pt x="8413" y="1"/>
                  </a:moveTo>
                  <a:cubicBezTo>
                    <a:pt x="8171" y="1"/>
                    <a:pt x="7937" y="132"/>
                    <a:pt x="7808" y="453"/>
                  </a:cubicBezTo>
                  <a:lnTo>
                    <a:pt x="7808" y="355"/>
                  </a:lnTo>
                  <a:cubicBezTo>
                    <a:pt x="4978" y="7089"/>
                    <a:pt x="196" y="12944"/>
                    <a:pt x="99" y="20654"/>
                  </a:cubicBezTo>
                  <a:cubicBezTo>
                    <a:pt x="1" y="24167"/>
                    <a:pt x="782" y="27681"/>
                    <a:pt x="2343" y="30901"/>
                  </a:cubicBezTo>
                  <a:cubicBezTo>
                    <a:pt x="3807" y="33341"/>
                    <a:pt x="5661" y="35488"/>
                    <a:pt x="7808" y="37245"/>
                  </a:cubicBezTo>
                  <a:cubicBezTo>
                    <a:pt x="10346" y="39294"/>
                    <a:pt x="12688" y="41636"/>
                    <a:pt x="14737" y="44174"/>
                  </a:cubicBezTo>
                  <a:cubicBezTo>
                    <a:pt x="16592" y="46809"/>
                    <a:pt x="18056" y="49834"/>
                    <a:pt x="19031" y="52957"/>
                  </a:cubicBezTo>
                  <a:cubicBezTo>
                    <a:pt x="20983" y="59691"/>
                    <a:pt x="21569" y="66815"/>
                    <a:pt x="20593" y="73744"/>
                  </a:cubicBezTo>
                  <a:cubicBezTo>
                    <a:pt x="19812" y="81063"/>
                    <a:pt x="17568" y="88578"/>
                    <a:pt x="13274" y="94629"/>
                  </a:cubicBezTo>
                  <a:cubicBezTo>
                    <a:pt x="12928" y="95181"/>
                    <a:pt x="13462" y="95733"/>
                    <a:pt x="14011" y="95733"/>
                  </a:cubicBezTo>
                  <a:cubicBezTo>
                    <a:pt x="14238" y="95733"/>
                    <a:pt x="14468" y="95638"/>
                    <a:pt x="14640" y="95409"/>
                  </a:cubicBezTo>
                  <a:cubicBezTo>
                    <a:pt x="18153" y="90139"/>
                    <a:pt x="20398" y="84186"/>
                    <a:pt x="21471" y="77940"/>
                  </a:cubicBezTo>
                  <a:cubicBezTo>
                    <a:pt x="22838" y="71109"/>
                    <a:pt x="22838" y="64180"/>
                    <a:pt x="21666" y="57349"/>
                  </a:cubicBezTo>
                  <a:cubicBezTo>
                    <a:pt x="20495" y="51200"/>
                    <a:pt x="17958" y="45052"/>
                    <a:pt x="13566" y="40465"/>
                  </a:cubicBezTo>
                  <a:cubicBezTo>
                    <a:pt x="11322" y="38221"/>
                    <a:pt x="8687" y="36269"/>
                    <a:pt x="6540" y="34024"/>
                  </a:cubicBezTo>
                  <a:cubicBezTo>
                    <a:pt x="4393" y="31877"/>
                    <a:pt x="2831" y="29145"/>
                    <a:pt x="2148" y="26119"/>
                  </a:cubicBezTo>
                  <a:cubicBezTo>
                    <a:pt x="1074" y="21630"/>
                    <a:pt x="1465" y="16946"/>
                    <a:pt x="3319" y="12652"/>
                  </a:cubicBezTo>
                  <a:cubicBezTo>
                    <a:pt x="4978" y="8650"/>
                    <a:pt x="7418" y="5137"/>
                    <a:pt x="9175" y="1136"/>
                  </a:cubicBezTo>
                  <a:cubicBezTo>
                    <a:pt x="9437" y="546"/>
                    <a:pt x="8907" y="1"/>
                    <a:pt x="8413"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99" name="Google Shape;4339;p57">
              <a:extLst>
                <a:ext uri="{FF2B5EF4-FFF2-40B4-BE49-F238E27FC236}">
                  <a16:creationId xmlns:a16="http://schemas.microsoft.com/office/drawing/2014/main" id="{45D34077-66C4-DA45-B853-94140BC27A16}"/>
                </a:ext>
              </a:extLst>
            </p:cNvPr>
            <p:cNvSpPr/>
            <p:nvPr/>
          </p:nvSpPr>
          <p:spPr>
            <a:xfrm>
              <a:off x="3853900" y="1669300"/>
              <a:ext cx="746600" cy="2310525"/>
            </a:xfrm>
            <a:custGeom>
              <a:avLst/>
              <a:gdLst/>
              <a:ahLst/>
              <a:cxnLst/>
              <a:rect l="l" t="t" r="r" b="b"/>
              <a:pathLst>
                <a:path w="29864" h="92421" fill="none" extrusionOk="0">
                  <a:moveTo>
                    <a:pt x="12200" y="1"/>
                  </a:moveTo>
                  <a:cubicBezTo>
                    <a:pt x="1" y="13664"/>
                    <a:pt x="4880" y="26253"/>
                    <a:pt x="16103" y="38745"/>
                  </a:cubicBezTo>
                  <a:cubicBezTo>
                    <a:pt x="22837" y="46650"/>
                    <a:pt x="29278" y="52115"/>
                    <a:pt x="29571" y="63143"/>
                  </a:cubicBezTo>
                  <a:cubicBezTo>
                    <a:pt x="29864" y="73780"/>
                    <a:pt x="25863" y="82954"/>
                    <a:pt x="21276"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0" name="Google Shape;4340;p57">
              <a:extLst>
                <a:ext uri="{FF2B5EF4-FFF2-40B4-BE49-F238E27FC236}">
                  <a16:creationId xmlns:a16="http://schemas.microsoft.com/office/drawing/2014/main" id="{7861FBAF-377C-E235-BD28-97D1F785252E}"/>
                </a:ext>
              </a:extLst>
            </p:cNvPr>
            <p:cNvSpPr/>
            <p:nvPr/>
          </p:nvSpPr>
          <p:spPr>
            <a:xfrm>
              <a:off x="4993300" y="1591500"/>
              <a:ext cx="612400" cy="2431325"/>
            </a:xfrm>
            <a:custGeom>
              <a:avLst/>
              <a:gdLst/>
              <a:ahLst/>
              <a:cxnLst/>
              <a:rect l="l" t="t" r="r" b="b"/>
              <a:pathLst>
                <a:path w="24496" h="97253" extrusionOk="0">
                  <a:moveTo>
                    <a:pt x="9106" y="1"/>
                  </a:moveTo>
                  <a:cubicBezTo>
                    <a:pt x="8665" y="1"/>
                    <a:pt x="8245" y="226"/>
                    <a:pt x="8003" y="771"/>
                  </a:cubicBezTo>
                  <a:cubicBezTo>
                    <a:pt x="4977" y="7700"/>
                    <a:pt x="195" y="13555"/>
                    <a:pt x="98" y="21460"/>
                  </a:cubicBezTo>
                  <a:cubicBezTo>
                    <a:pt x="0" y="25071"/>
                    <a:pt x="879" y="28780"/>
                    <a:pt x="2538" y="32098"/>
                  </a:cubicBezTo>
                  <a:cubicBezTo>
                    <a:pt x="4002" y="34537"/>
                    <a:pt x="5856" y="36782"/>
                    <a:pt x="8100" y="38539"/>
                  </a:cubicBezTo>
                  <a:cubicBezTo>
                    <a:pt x="10638" y="40588"/>
                    <a:pt x="12882" y="42833"/>
                    <a:pt x="14932" y="45370"/>
                  </a:cubicBezTo>
                  <a:cubicBezTo>
                    <a:pt x="16786" y="48005"/>
                    <a:pt x="18250" y="50933"/>
                    <a:pt x="19128" y="53958"/>
                  </a:cubicBezTo>
                  <a:cubicBezTo>
                    <a:pt x="21080" y="60594"/>
                    <a:pt x="21666" y="67621"/>
                    <a:pt x="20690" y="74452"/>
                  </a:cubicBezTo>
                  <a:cubicBezTo>
                    <a:pt x="20007" y="81869"/>
                    <a:pt x="17567" y="88896"/>
                    <a:pt x="13468" y="95044"/>
                  </a:cubicBezTo>
                  <a:cubicBezTo>
                    <a:pt x="12709" y="96148"/>
                    <a:pt x="13804" y="97252"/>
                    <a:pt x="14890" y="97252"/>
                  </a:cubicBezTo>
                  <a:cubicBezTo>
                    <a:pt x="15340" y="97252"/>
                    <a:pt x="15789" y="97063"/>
                    <a:pt x="16103" y="96606"/>
                  </a:cubicBezTo>
                  <a:cubicBezTo>
                    <a:pt x="19616" y="91238"/>
                    <a:pt x="22056" y="85187"/>
                    <a:pt x="23130" y="78844"/>
                  </a:cubicBezTo>
                  <a:cubicBezTo>
                    <a:pt x="24398" y="72013"/>
                    <a:pt x="24496" y="64888"/>
                    <a:pt x="23227" y="57959"/>
                  </a:cubicBezTo>
                  <a:cubicBezTo>
                    <a:pt x="22056" y="51616"/>
                    <a:pt x="19519" y="45370"/>
                    <a:pt x="15029" y="40686"/>
                  </a:cubicBezTo>
                  <a:cubicBezTo>
                    <a:pt x="12785" y="38441"/>
                    <a:pt x="10150" y="36489"/>
                    <a:pt x="7905" y="34245"/>
                  </a:cubicBezTo>
                  <a:cubicBezTo>
                    <a:pt x="5856" y="32195"/>
                    <a:pt x="4392" y="29560"/>
                    <a:pt x="3806" y="26730"/>
                  </a:cubicBezTo>
                  <a:cubicBezTo>
                    <a:pt x="2733" y="22338"/>
                    <a:pt x="3123" y="17849"/>
                    <a:pt x="4880" y="13653"/>
                  </a:cubicBezTo>
                  <a:cubicBezTo>
                    <a:pt x="6539" y="9749"/>
                    <a:pt x="8979" y="6236"/>
                    <a:pt x="10638" y="2332"/>
                  </a:cubicBezTo>
                  <a:cubicBezTo>
                    <a:pt x="11177" y="1120"/>
                    <a:pt x="10089" y="1"/>
                    <a:pt x="9106"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1" name="Google Shape;4341;p57">
              <a:extLst>
                <a:ext uri="{FF2B5EF4-FFF2-40B4-BE49-F238E27FC236}">
                  <a16:creationId xmlns:a16="http://schemas.microsoft.com/office/drawing/2014/main" id="{DFAB04CF-1468-D838-4321-A50441D05197}"/>
                </a:ext>
              </a:extLst>
            </p:cNvPr>
            <p:cNvSpPr/>
            <p:nvPr/>
          </p:nvSpPr>
          <p:spPr>
            <a:xfrm>
              <a:off x="5195800" y="1611650"/>
              <a:ext cx="570925" cy="2393325"/>
            </a:xfrm>
            <a:custGeom>
              <a:avLst/>
              <a:gdLst/>
              <a:ahLst/>
              <a:cxnLst/>
              <a:rect l="l" t="t" r="r" b="b"/>
              <a:pathLst>
                <a:path w="22837" h="95733" extrusionOk="0">
                  <a:moveTo>
                    <a:pt x="8412" y="1"/>
                  </a:moveTo>
                  <a:cubicBezTo>
                    <a:pt x="8170" y="1"/>
                    <a:pt x="7936" y="132"/>
                    <a:pt x="7808" y="453"/>
                  </a:cubicBezTo>
                  <a:lnTo>
                    <a:pt x="7808" y="355"/>
                  </a:lnTo>
                  <a:cubicBezTo>
                    <a:pt x="4978" y="7089"/>
                    <a:pt x="196" y="12944"/>
                    <a:pt x="98" y="20654"/>
                  </a:cubicBezTo>
                  <a:cubicBezTo>
                    <a:pt x="0" y="24167"/>
                    <a:pt x="781" y="27681"/>
                    <a:pt x="2343" y="30901"/>
                  </a:cubicBezTo>
                  <a:cubicBezTo>
                    <a:pt x="3806" y="33341"/>
                    <a:pt x="5661" y="35488"/>
                    <a:pt x="7808" y="37245"/>
                  </a:cubicBezTo>
                  <a:cubicBezTo>
                    <a:pt x="10345" y="39294"/>
                    <a:pt x="12687" y="41636"/>
                    <a:pt x="14737" y="44174"/>
                  </a:cubicBezTo>
                  <a:cubicBezTo>
                    <a:pt x="16591" y="46809"/>
                    <a:pt x="18055" y="49834"/>
                    <a:pt x="19031" y="52957"/>
                  </a:cubicBezTo>
                  <a:cubicBezTo>
                    <a:pt x="20983" y="59691"/>
                    <a:pt x="21568" y="66815"/>
                    <a:pt x="20592" y="73744"/>
                  </a:cubicBezTo>
                  <a:cubicBezTo>
                    <a:pt x="19812" y="81063"/>
                    <a:pt x="17567" y="88578"/>
                    <a:pt x="13273" y="94629"/>
                  </a:cubicBezTo>
                  <a:cubicBezTo>
                    <a:pt x="12928" y="95181"/>
                    <a:pt x="13461" y="95733"/>
                    <a:pt x="14010" y="95733"/>
                  </a:cubicBezTo>
                  <a:cubicBezTo>
                    <a:pt x="14238" y="95733"/>
                    <a:pt x="14468" y="95638"/>
                    <a:pt x="14639" y="95409"/>
                  </a:cubicBezTo>
                  <a:cubicBezTo>
                    <a:pt x="18153" y="90139"/>
                    <a:pt x="20397" y="84186"/>
                    <a:pt x="21471" y="77940"/>
                  </a:cubicBezTo>
                  <a:cubicBezTo>
                    <a:pt x="22837" y="71109"/>
                    <a:pt x="22837" y="64180"/>
                    <a:pt x="21666" y="57349"/>
                  </a:cubicBezTo>
                  <a:cubicBezTo>
                    <a:pt x="20495" y="51200"/>
                    <a:pt x="17957" y="45052"/>
                    <a:pt x="13566" y="40465"/>
                  </a:cubicBezTo>
                  <a:cubicBezTo>
                    <a:pt x="11321" y="38221"/>
                    <a:pt x="8686" y="36269"/>
                    <a:pt x="6539" y="34024"/>
                  </a:cubicBezTo>
                  <a:cubicBezTo>
                    <a:pt x="4392" y="31877"/>
                    <a:pt x="2831" y="29145"/>
                    <a:pt x="2147" y="26119"/>
                  </a:cubicBezTo>
                  <a:cubicBezTo>
                    <a:pt x="1074" y="21630"/>
                    <a:pt x="1464" y="16946"/>
                    <a:pt x="3319" y="12652"/>
                  </a:cubicBezTo>
                  <a:cubicBezTo>
                    <a:pt x="4978" y="8650"/>
                    <a:pt x="7417" y="5137"/>
                    <a:pt x="9174" y="1136"/>
                  </a:cubicBezTo>
                  <a:cubicBezTo>
                    <a:pt x="9436" y="546"/>
                    <a:pt x="8907" y="1"/>
                    <a:pt x="841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2" name="Google Shape;4342;p57">
              <a:extLst>
                <a:ext uri="{FF2B5EF4-FFF2-40B4-BE49-F238E27FC236}">
                  <a16:creationId xmlns:a16="http://schemas.microsoft.com/office/drawing/2014/main" id="{B33C9163-7E12-ED2E-1CBE-F1EC9E16CBA5}"/>
                </a:ext>
              </a:extLst>
            </p:cNvPr>
            <p:cNvSpPr/>
            <p:nvPr/>
          </p:nvSpPr>
          <p:spPr>
            <a:xfrm>
              <a:off x="6244925" y="1669300"/>
              <a:ext cx="749025" cy="2310525"/>
            </a:xfrm>
            <a:custGeom>
              <a:avLst/>
              <a:gdLst/>
              <a:ahLst/>
              <a:cxnLst/>
              <a:rect l="l" t="t" r="r" b="b"/>
              <a:pathLst>
                <a:path w="29961" h="92421" fill="none" extrusionOk="0">
                  <a:moveTo>
                    <a:pt x="12199" y="1"/>
                  </a:moveTo>
                  <a:cubicBezTo>
                    <a:pt x="0" y="13664"/>
                    <a:pt x="4880" y="26253"/>
                    <a:pt x="16200" y="38745"/>
                  </a:cubicBezTo>
                  <a:cubicBezTo>
                    <a:pt x="22934" y="46650"/>
                    <a:pt x="29278" y="52115"/>
                    <a:pt x="29668" y="63143"/>
                  </a:cubicBezTo>
                  <a:cubicBezTo>
                    <a:pt x="29961" y="73780"/>
                    <a:pt x="25960" y="82954"/>
                    <a:pt x="21373" y="92420"/>
                  </a:cubicBezTo>
                </a:path>
              </a:pathLst>
            </a:custGeom>
            <a:noFill/>
            <a:ln w="38100" cap="rnd"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3" name="Google Shape;4343;p57">
              <a:extLst>
                <a:ext uri="{FF2B5EF4-FFF2-40B4-BE49-F238E27FC236}">
                  <a16:creationId xmlns:a16="http://schemas.microsoft.com/office/drawing/2014/main" id="{5168A675-E50C-8EBC-39E7-B769F17D4940}"/>
                </a:ext>
              </a:extLst>
            </p:cNvPr>
            <p:cNvSpPr/>
            <p:nvPr/>
          </p:nvSpPr>
          <p:spPr>
            <a:xfrm>
              <a:off x="235675" y="1591500"/>
              <a:ext cx="612425" cy="2431325"/>
            </a:xfrm>
            <a:custGeom>
              <a:avLst/>
              <a:gdLst/>
              <a:ahLst/>
              <a:cxnLst/>
              <a:rect l="l" t="t" r="r" b="b"/>
              <a:pathLst>
                <a:path w="24497" h="97253" extrusionOk="0">
                  <a:moveTo>
                    <a:pt x="9106" y="1"/>
                  </a:moveTo>
                  <a:cubicBezTo>
                    <a:pt x="8665" y="1"/>
                    <a:pt x="8245" y="226"/>
                    <a:pt x="8003" y="771"/>
                  </a:cubicBezTo>
                  <a:cubicBezTo>
                    <a:pt x="4978" y="7700"/>
                    <a:pt x="196" y="13555"/>
                    <a:pt x="98" y="21460"/>
                  </a:cubicBezTo>
                  <a:cubicBezTo>
                    <a:pt x="0" y="25071"/>
                    <a:pt x="879" y="28780"/>
                    <a:pt x="2538" y="32098"/>
                  </a:cubicBezTo>
                  <a:cubicBezTo>
                    <a:pt x="4002" y="34537"/>
                    <a:pt x="5856" y="36782"/>
                    <a:pt x="8101" y="38539"/>
                  </a:cubicBezTo>
                  <a:cubicBezTo>
                    <a:pt x="10638" y="40588"/>
                    <a:pt x="12883" y="42833"/>
                    <a:pt x="14932" y="45370"/>
                  </a:cubicBezTo>
                  <a:cubicBezTo>
                    <a:pt x="16786" y="48005"/>
                    <a:pt x="18250" y="50933"/>
                    <a:pt x="19128" y="53958"/>
                  </a:cubicBezTo>
                  <a:cubicBezTo>
                    <a:pt x="21080" y="60692"/>
                    <a:pt x="21568" y="67621"/>
                    <a:pt x="20690" y="74550"/>
                  </a:cubicBezTo>
                  <a:cubicBezTo>
                    <a:pt x="20007" y="81869"/>
                    <a:pt x="17469" y="88896"/>
                    <a:pt x="13468" y="95044"/>
                  </a:cubicBezTo>
                  <a:cubicBezTo>
                    <a:pt x="12709" y="96148"/>
                    <a:pt x="13804" y="97252"/>
                    <a:pt x="14890" y="97252"/>
                  </a:cubicBezTo>
                  <a:cubicBezTo>
                    <a:pt x="15340" y="97252"/>
                    <a:pt x="15789" y="97063"/>
                    <a:pt x="16103" y="96606"/>
                  </a:cubicBezTo>
                  <a:cubicBezTo>
                    <a:pt x="19616" y="91238"/>
                    <a:pt x="22056" y="85187"/>
                    <a:pt x="23130" y="78844"/>
                  </a:cubicBezTo>
                  <a:cubicBezTo>
                    <a:pt x="24398" y="72013"/>
                    <a:pt x="24496" y="64888"/>
                    <a:pt x="23227" y="57959"/>
                  </a:cubicBezTo>
                  <a:cubicBezTo>
                    <a:pt x="22056" y="51616"/>
                    <a:pt x="19519" y="45370"/>
                    <a:pt x="15030" y="40686"/>
                  </a:cubicBezTo>
                  <a:cubicBezTo>
                    <a:pt x="12785" y="38441"/>
                    <a:pt x="10150" y="36489"/>
                    <a:pt x="7905" y="34245"/>
                  </a:cubicBezTo>
                  <a:cubicBezTo>
                    <a:pt x="5856" y="32195"/>
                    <a:pt x="4392" y="29560"/>
                    <a:pt x="3709" y="26730"/>
                  </a:cubicBezTo>
                  <a:cubicBezTo>
                    <a:pt x="2733" y="22338"/>
                    <a:pt x="3026" y="17849"/>
                    <a:pt x="4782" y="13653"/>
                  </a:cubicBezTo>
                  <a:cubicBezTo>
                    <a:pt x="6539" y="9749"/>
                    <a:pt x="8979" y="6236"/>
                    <a:pt x="10638" y="2332"/>
                  </a:cubicBezTo>
                  <a:cubicBezTo>
                    <a:pt x="11177" y="1120"/>
                    <a:pt x="10089" y="1"/>
                    <a:pt x="9106"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4" name="Google Shape;4344;p57">
              <a:extLst>
                <a:ext uri="{FF2B5EF4-FFF2-40B4-BE49-F238E27FC236}">
                  <a16:creationId xmlns:a16="http://schemas.microsoft.com/office/drawing/2014/main" id="{A9FBFC29-400E-D736-3972-7B74C24A0E9A}"/>
                </a:ext>
              </a:extLst>
            </p:cNvPr>
            <p:cNvSpPr/>
            <p:nvPr/>
          </p:nvSpPr>
          <p:spPr>
            <a:xfrm>
              <a:off x="438175" y="1611650"/>
              <a:ext cx="570950" cy="2393325"/>
            </a:xfrm>
            <a:custGeom>
              <a:avLst/>
              <a:gdLst/>
              <a:ahLst/>
              <a:cxnLst/>
              <a:rect l="l" t="t" r="r" b="b"/>
              <a:pathLst>
                <a:path w="22838" h="95733" extrusionOk="0">
                  <a:moveTo>
                    <a:pt x="8412" y="1"/>
                  </a:moveTo>
                  <a:cubicBezTo>
                    <a:pt x="8170" y="1"/>
                    <a:pt x="7936" y="132"/>
                    <a:pt x="7808" y="453"/>
                  </a:cubicBezTo>
                  <a:lnTo>
                    <a:pt x="7808" y="355"/>
                  </a:lnTo>
                  <a:cubicBezTo>
                    <a:pt x="4978" y="7089"/>
                    <a:pt x="196" y="12944"/>
                    <a:pt x="98" y="20654"/>
                  </a:cubicBezTo>
                  <a:cubicBezTo>
                    <a:pt x="1" y="24167"/>
                    <a:pt x="781" y="27681"/>
                    <a:pt x="2343" y="30901"/>
                  </a:cubicBezTo>
                  <a:cubicBezTo>
                    <a:pt x="3807" y="33341"/>
                    <a:pt x="5661" y="35488"/>
                    <a:pt x="7808" y="37245"/>
                  </a:cubicBezTo>
                  <a:cubicBezTo>
                    <a:pt x="10345" y="39294"/>
                    <a:pt x="12688" y="41636"/>
                    <a:pt x="14737" y="44174"/>
                  </a:cubicBezTo>
                  <a:cubicBezTo>
                    <a:pt x="16591" y="46809"/>
                    <a:pt x="18055" y="49834"/>
                    <a:pt x="19031" y="52957"/>
                  </a:cubicBezTo>
                  <a:cubicBezTo>
                    <a:pt x="20983" y="59691"/>
                    <a:pt x="21568" y="66815"/>
                    <a:pt x="20593" y="73744"/>
                  </a:cubicBezTo>
                  <a:cubicBezTo>
                    <a:pt x="19714" y="81063"/>
                    <a:pt x="17567" y="88578"/>
                    <a:pt x="13273" y="94629"/>
                  </a:cubicBezTo>
                  <a:cubicBezTo>
                    <a:pt x="12928" y="95181"/>
                    <a:pt x="13461" y="95733"/>
                    <a:pt x="14010" y="95733"/>
                  </a:cubicBezTo>
                  <a:cubicBezTo>
                    <a:pt x="14238" y="95733"/>
                    <a:pt x="14468" y="95638"/>
                    <a:pt x="14639" y="95409"/>
                  </a:cubicBezTo>
                  <a:cubicBezTo>
                    <a:pt x="18153" y="90139"/>
                    <a:pt x="20397" y="84186"/>
                    <a:pt x="21471" y="77940"/>
                  </a:cubicBezTo>
                  <a:cubicBezTo>
                    <a:pt x="22837" y="71109"/>
                    <a:pt x="22837" y="64180"/>
                    <a:pt x="21666" y="57349"/>
                  </a:cubicBezTo>
                  <a:cubicBezTo>
                    <a:pt x="20495" y="51200"/>
                    <a:pt x="17958" y="45052"/>
                    <a:pt x="13566" y="40465"/>
                  </a:cubicBezTo>
                  <a:cubicBezTo>
                    <a:pt x="11321" y="38221"/>
                    <a:pt x="8686" y="36269"/>
                    <a:pt x="6539" y="34024"/>
                  </a:cubicBezTo>
                  <a:cubicBezTo>
                    <a:pt x="4392" y="31877"/>
                    <a:pt x="2831" y="29145"/>
                    <a:pt x="2148" y="26119"/>
                  </a:cubicBezTo>
                  <a:cubicBezTo>
                    <a:pt x="1074" y="21630"/>
                    <a:pt x="1464" y="16946"/>
                    <a:pt x="3319" y="12652"/>
                  </a:cubicBezTo>
                  <a:cubicBezTo>
                    <a:pt x="4978" y="8650"/>
                    <a:pt x="7418" y="5137"/>
                    <a:pt x="9174" y="1136"/>
                  </a:cubicBezTo>
                  <a:cubicBezTo>
                    <a:pt x="9436" y="546"/>
                    <a:pt x="8907" y="1"/>
                    <a:pt x="8412"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105" name="TextBox 104">
            <a:extLst>
              <a:ext uri="{FF2B5EF4-FFF2-40B4-BE49-F238E27FC236}">
                <a16:creationId xmlns:a16="http://schemas.microsoft.com/office/drawing/2014/main" id="{9042FE74-5135-3278-13A8-8421F0AA21B4}"/>
              </a:ext>
            </a:extLst>
          </p:cNvPr>
          <p:cNvSpPr txBox="1"/>
          <p:nvPr/>
        </p:nvSpPr>
        <p:spPr>
          <a:xfrm>
            <a:off x="945512" y="1818234"/>
            <a:ext cx="5452823" cy="3891835"/>
          </a:xfrm>
          <a:prstGeom prst="rect">
            <a:avLst/>
          </a:prstGeom>
          <a:noFill/>
        </p:spPr>
        <p:txBody>
          <a:bodyPr wrap="square" rtlCol="0">
            <a:spAutoFit/>
          </a:bodyPr>
          <a:lstStyle/>
          <a:p>
            <a:pPr algn="just">
              <a:lnSpc>
                <a:spcPct val="150000"/>
              </a:lnSpc>
            </a:pPr>
            <a:r>
              <a:rPr lang="en-US" sz="2400" b="1" dirty="0" err="1">
                <a:latin typeface="UTM Avo" panose="02040603050506020204" pitchFamily="18" charset="0"/>
              </a:rPr>
              <a:t>Trưng</a:t>
            </a:r>
            <a:r>
              <a:rPr lang="en-US" sz="2400" b="1" dirty="0">
                <a:latin typeface="UTM Avo" panose="02040603050506020204" pitchFamily="18" charset="0"/>
              </a:rPr>
              <a:t> </a:t>
            </a:r>
            <a:r>
              <a:rPr lang="en-US" sz="2400" b="1" dirty="0" err="1">
                <a:latin typeface="UTM Avo" panose="02040603050506020204" pitchFamily="18" charset="0"/>
              </a:rPr>
              <a:t>bày</a:t>
            </a:r>
            <a:r>
              <a:rPr lang="en-US" sz="2400" b="1" dirty="0">
                <a:latin typeface="UTM Avo" panose="02040603050506020204" pitchFamily="18" charset="0"/>
              </a:rPr>
              <a:t> </a:t>
            </a:r>
            <a:r>
              <a:rPr lang="en-US" sz="2400" b="1" dirty="0" err="1">
                <a:latin typeface="UTM Avo" panose="02040603050506020204" pitchFamily="18" charset="0"/>
              </a:rPr>
              <a:t>sản</a:t>
            </a:r>
            <a:r>
              <a:rPr lang="en-US" sz="2400" b="1" dirty="0">
                <a:latin typeface="UTM Avo" panose="02040603050506020204" pitchFamily="18" charset="0"/>
              </a:rPr>
              <a:t> </a:t>
            </a:r>
            <a:r>
              <a:rPr lang="en-US" sz="2400" b="1" dirty="0" err="1">
                <a:latin typeface="UTM Avo" panose="02040603050506020204" pitchFamily="18" charset="0"/>
              </a:rPr>
              <a:t>phẩm</a:t>
            </a:r>
            <a:r>
              <a:rPr lang="en-US" sz="2400" b="1" dirty="0">
                <a:latin typeface="UTM Avo" panose="02040603050506020204" pitchFamily="18" charset="0"/>
              </a:rPr>
              <a:t> </a:t>
            </a:r>
            <a:r>
              <a:rPr lang="en-US" sz="2400" b="1" dirty="0" err="1">
                <a:latin typeface="UTM Avo" panose="02040603050506020204" pitchFamily="18" charset="0"/>
              </a:rPr>
              <a:t>và</a:t>
            </a:r>
            <a:r>
              <a:rPr lang="en-US" sz="2400" b="1" dirty="0">
                <a:latin typeface="UTM Avo" panose="02040603050506020204" pitchFamily="18" charset="0"/>
              </a:rPr>
              <a:t> chia </a:t>
            </a:r>
            <a:r>
              <a:rPr lang="en-US" sz="2400" b="1" dirty="0" err="1">
                <a:latin typeface="UTM Avo" panose="02040603050506020204" pitchFamily="18" charset="0"/>
              </a:rPr>
              <a:t>sẻ</a:t>
            </a:r>
            <a:r>
              <a:rPr lang="en-US" sz="2400" b="1" dirty="0">
                <a:latin typeface="UTM Avo" panose="02040603050506020204" pitchFamily="18" charset="0"/>
              </a:rPr>
              <a:t>:</a:t>
            </a:r>
          </a:p>
          <a:p>
            <a:pPr marL="380990" indent="-380990" algn="just">
              <a:lnSpc>
                <a:spcPct val="150000"/>
              </a:lnSpc>
              <a:buFont typeface="Wingdings" panose="05000000000000000000" pitchFamily="2" charset="2"/>
              <a:buChar char="§"/>
            </a:pP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dáng</a:t>
            </a:r>
            <a:r>
              <a:rPr lang="en-US" sz="2400" dirty="0">
                <a:latin typeface="UTM Avo" panose="02040603050506020204" pitchFamily="18" charset="0"/>
              </a:rPr>
              <a:t>, </a:t>
            </a:r>
            <a:r>
              <a:rPr lang="en-US" sz="2400" dirty="0" err="1">
                <a:latin typeface="UTM Avo" panose="02040603050506020204" pitchFamily="18" charset="0"/>
              </a:rPr>
              <a:t>màu</a:t>
            </a:r>
            <a:r>
              <a:rPr lang="en-US" sz="2400" dirty="0">
                <a:latin typeface="UTM Avo" panose="02040603050506020204" pitchFamily="18" charset="0"/>
              </a:rPr>
              <a:t> </a:t>
            </a:r>
            <a:r>
              <a:rPr lang="en-US" sz="2400" dirty="0" err="1">
                <a:latin typeface="UTM Avo" panose="02040603050506020204" pitchFamily="18" charset="0"/>
              </a:rPr>
              <a:t>sắc</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trang</a:t>
            </a:r>
            <a:r>
              <a:rPr lang="en-US" sz="2400" dirty="0">
                <a:latin typeface="UTM Avo" panose="02040603050506020204" pitchFamily="18" charset="0"/>
              </a:rPr>
              <a:t> </a:t>
            </a:r>
            <a:r>
              <a:rPr lang="en-US" sz="2400" dirty="0" err="1">
                <a:latin typeface="UTM Avo" panose="02040603050506020204" pitchFamily="18" charset="0"/>
              </a:rPr>
              <a:t>trí</a:t>
            </a:r>
            <a:r>
              <a:rPr lang="en-US" sz="2400" dirty="0">
                <a:latin typeface="UTM Avo" panose="02040603050506020204" pitchFamily="18" charset="0"/>
              </a:rPr>
              <a:t> </a:t>
            </a:r>
            <a:r>
              <a:rPr lang="en-US" sz="2400" dirty="0" err="1">
                <a:latin typeface="UTM Avo" panose="02040603050506020204" pitchFamily="18" charset="0"/>
              </a:rPr>
              <a:t>thiệp</a:t>
            </a:r>
            <a:r>
              <a:rPr lang="en-US" sz="2400" dirty="0">
                <a:latin typeface="UTM Avo" panose="02040603050506020204" pitchFamily="18" charset="0"/>
              </a:rPr>
              <a:t> </a:t>
            </a:r>
            <a:r>
              <a:rPr lang="en-US" sz="2400" dirty="0" err="1">
                <a:latin typeface="UTM Avo" panose="02040603050506020204" pitchFamily="18" charset="0"/>
              </a:rPr>
              <a:t>chúc</a:t>
            </a:r>
            <a:r>
              <a:rPr lang="en-US" sz="2400" dirty="0">
                <a:latin typeface="UTM Avo" panose="02040603050506020204" pitchFamily="18" charset="0"/>
              </a:rPr>
              <a:t> </a:t>
            </a:r>
            <a:r>
              <a:rPr lang="en-US" sz="2400" dirty="0" err="1">
                <a:latin typeface="UTM Avo" panose="02040603050506020204" pitchFamily="18" charset="0"/>
              </a:rPr>
              <a:t>mừng</a:t>
            </a:r>
            <a:r>
              <a:rPr lang="en-US" sz="2400" dirty="0">
                <a:latin typeface="UTM Avo" panose="02040603050506020204" pitchFamily="18" charset="0"/>
              </a:rPr>
              <a:t>.</a:t>
            </a:r>
          </a:p>
          <a:p>
            <a:pPr marL="380990" indent="-380990" algn="just">
              <a:lnSpc>
                <a:spcPct val="150000"/>
              </a:lnSpc>
              <a:buFont typeface="Wingdings" panose="05000000000000000000" pitchFamily="2" charset="2"/>
              <a:buChar char="§"/>
            </a:pP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r>
              <a:rPr lang="en-US" sz="2400" dirty="0" err="1">
                <a:latin typeface="UTM Avo" panose="02040603050506020204" pitchFamily="18" charset="0"/>
              </a:rPr>
              <a:t>thiệp</a:t>
            </a:r>
            <a:r>
              <a:rPr lang="en-US" sz="2400" dirty="0">
                <a:latin typeface="UTM Avo" panose="02040603050506020204" pitchFamily="18" charset="0"/>
              </a:rPr>
              <a:t> </a:t>
            </a:r>
            <a:r>
              <a:rPr lang="en-US" sz="2400" dirty="0" err="1">
                <a:latin typeface="UTM Avo" panose="02040603050506020204" pitchFamily="18" charset="0"/>
              </a:rPr>
              <a:t>chúc</a:t>
            </a:r>
            <a:r>
              <a:rPr lang="en-US" sz="2400" dirty="0">
                <a:latin typeface="UTM Avo" panose="02040603050506020204" pitchFamily="18" charset="0"/>
              </a:rPr>
              <a:t> </a:t>
            </a:r>
            <a:r>
              <a:rPr lang="en-US" sz="2400" dirty="0" err="1">
                <a:latin typeface="UTM Avo" panose="02040603050506020204" pitchFamily="18" charset="0"/>
              </a:rPr>
              <a:t>mừng</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 </a:t>
            </a:r>
            <a:r>
              <a:rPr lang="en-US" sz="2400" dirty="0" err="1">
                <a:latin typeface="UTM Avo" panose="02040603050506020204" pitchFamily="18" charset="0"/>
              </a:rPr>
              <a:t>Vì</a:t>
            </a:r>
            <a:r>
              <a:rPr lang="en-US" sz="2400" dirty="0">
                <a:latin typeface="UTM Avo" panose="02040603050506020204" pitchFamily="18" charset="0"/>
              </a:rPr>
              <a:t> </a:t>
            </a:r>
            <a:r>
              <a:rPr lang="en-US" sz="2400" dirty="0" err="1">
                <a:latin typeface="UTM Avo" panose="02040603050506020204" pitchFamily="18" charset="0"/>
              </a:rPr>
              <a:t>sao</a:t>
            </a:r>
            <a:r>
              <a:rPr lang="en-US" sz="2400" dirty="0">
                <a:latin typeface="UTM Avo" panose="02040603050506020204" pitchFamily="18" charset="0"/>
              </a:rPr>
              <a:t>?</a:t>
            </a:r>
          </a:p>
          <a:p>
            <a:pPr marL="380990" indent="-380990" algn="just">
              <a:lnSpc>
                <a:spcPct val="150000"/>
              </a:lnSpc>
              <a:buFont typeface="Wingdings" panose="05000000000000000000" pitchFamily="2" charset="2"/>
              <a:buChar char="§"/>
            </a:pPr>
            <a:r>
              <a:rPr lang="en-US" sz="2400" dirty="0">
                <a:latin typeface="UTM Avo" panose="02040603050506020204" pitchFamily="18" charset="0"/>
              </a:rPr>
              <a:t>Chia </a:t>
            </a:r>
            <a:r>
              <a:rPr lang="en-US" sz="2400" dirty="0" err="1">
                <a:latin typeface="UTM Avo" panose="02040603050506020204" pitchFamily="18" charset="0"/>
              </a:rPr>
              <a:t>sẻ</a:t>
            </a:r>
            <a:r>
              <a:rPr lang="en-US" sz="2400" dirty="0">
                <a:latin typeface="UTM Avo" panose="02040603050506020204" pitchFamily="18" charset="0"/>
              </a:rPr>
              <a:t> ý </a:t>
            </a:r>
            <a:r>
              <a:rPr lang="en-US" sz="2400" dirty="0" err="1">
                <a:latin typeface="UTM Avo" panose="02040603050506020204" pitchFamily="18" charset="0"/>
              </a:rPr>
              <a:t>nghĩa</a:t>
            </a:r>
            <a:r>
              <a:rPr lang="en-US" sz="2400" dirty="0">
                <a:latin typeface="UTM Avo" panose="02040603050506020204" pitchFamily="18" charset="0"/>
              </a:rPr>
              <a:t> </a:t>
            </a:r>
            <a:r>
              <a:rPr lang="en-US" sz="2400" dirty="0" err="1">
                <a:latin typeface="UTM Avo" panose="02040603050506020204" pitchFamily="18" charset="0"/>
              </a:rPr>
              <a:t>thông</a:t>
            </a:r>
            <a:r>
              <a:rPr lang="en-US" sz="2400" dirty="0">
                <a:latin typeface="UTM Avo" panose="02040603050506020204" pitchFamily="18" charset="0"/>
              </a:rPr>
              <a:t> </a:t>
            </a:r>
            <a:r>
              <a:rPr lang="en-US" sz="2400" dirty="0" err="1">
                <a:latin typeface="UTM Avo" panose="02040603050506020204" pitchFamily="18" charset="0"/>
              </a:rPr>
              <a:t>điệp</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muốn</a:t>
            </a:r>
            <a:r>
              <a:rPr lang="en-US" sz="2400" dirty="0">
                <a:latin typeface="UTM Avo" panose="02040603050506020204" pitchFamily="18" charset="0"/>
              </a:rPr>
              <a:t> </a:t>
            </a:r>
            <a:r>
              <a:rPr lang="en-US" sz="2400" dirty="0" err="1">
                <a:latin typeface="UTM Avo" panose="02040603050506020204" pitchFamily="18" charset="0"/>
              </a:rPr>
              <a:t>gửi</a:t>
            </a:r>
            <a:r>
              <a:rPr lang="en-US" sz="2400" dirty="0">
                <a:latin typeface="UTM Avo" panose="02040603050506020204" pitchFamily="18" charset="0"/>
              </a:rPr>
              <a:t>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nhận</a:t>
            </a:r>
            <a:r>
              <a:rPr lang="en-US" sz="2400" dirty="0">
                <a:latin typeface="UTM Avo" panose="02040603050506020204" pitchFamily="18" charset="0"/>
              </a:rPr>
              <a:t>.</a:t>
            </a:r>
          </a:p>
        </p:txBody>
      </p:sp>
    </p:spTree>
    <p:extLst>
      <p:ext uri="{BB962C8B-B14F-4D97-AF65-F5344CB8AC3E}">
        <p14:creationId xmlns:p14="http://schemas.microsoft.com/office/powerpoint/2010/main" val="2845946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 calcmode="lin" valueType="num">
                                      <p:cBhvr>
                                        <p:cTn id="7" dur="500" fill="hold"/>
                                        <p:tgtEl>
                                          <p:spTgt spid="10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3"/>
                                        </p:tgtEl>
                                        <p:attrNameLst>
                                          <p:attrName>style.visibility</p:attrName>
                                        </p:attrNameLst>
                                      </p:cBhvr>
                                      <p:to>
                                        <p:strVal val="visible"/>
                                      </p:to>
                                    </p:set>
                                    <p:anim calcmode="lin" valueType="num">
                                      <p:cBhvr>
                                        <p:cTn id="14" dur="500" fill="hold"/>
                                        <p:tgtEl>
                                          <p:spTgt spid="83"/>
                                        </p:tgtEl>
                                        <p:attrNameLst>
                                          <p:attrName>ppt_w</p:attrName>
                                        </p:attrNameLst>
                                      </p:cBhvr>
                                      <p:tavLst>
                                        <p:tav tm="0">
                                          <p:val>
                                            <p:fltVal val="0"/>
                                          </p:val>
                                        </p:tav>
                                        <p:tav tm="100000">
                                          <p:val>
                                            <p:strVal val="#ppt_w"/>
                                          </p:val>
                                        </p:tav>
                                      </p:tavLst>
                                    </p:anim>
                                    <p:anim calcmode="lin" valueType="num">
                                      <p:cBhvr>
                                        <p:cTn id="15" dur="500" fill="hold"/>
                                        <p:tgtEl>
                                          <p:spTgt spid="83"/>
                                        </p:tgtEl>
                                        <p:attrNameLst>
                                          <p:attrName>ppt_h</p:attrName>
                                        </p:attrNameLst>
                                      </p:cBhvr>
                                      <p:tavLst>
                                        <p:tav tm="0">
                                          <p:val>
                                            <p:fltVal val="0"/>
                                          </p:val>
                                        </p:tav>
                                        <p:tav tm="100000">
                                          <p:val>
                                            <p:strVal val="#ppt_h"/>
                                          </p:val>
                                        </p:tav>
                                      </p:tavLst>
                                    </p:anim>
                                    <p:animEffect transition="in" filter="fade">
                                      <p:cBhvr>
                                        <p:cTn id="16" dur="500"/>
                                        <p:tgtEl>
                                          <p:spTgt spid="83"/>
                                        </p:tgtEl>
                                      </p:cBhvr>
                                    </p:animEffect>
                                  </p:childTnLst>
                                </p:cTn>
                              </p:par>
                              <p:par>
                                <p:cTn id="17" presetID="10" presetClass="entr" presetSubtype="0"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fade">
                                      <p:cBhvr>
                                        <p:cTn id="19" dur="500"/>
                                        <p:tgtEl>
                                          <p:spTgt spid="8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105">
                                            <p:txEl>
                                              <p:pRg st="1" end="1"/>
                                            </p:txEl>
                                          </p:spTgt>
                                        </p:tgtEl>
                                        <p:attrNameLst>
                                          <p:attrName>style.visibility</p:attrName>
                                        </p:attrNameLst>
                                      </p:cBhvr>
                                      <p:to>
                                        <p:strVal val="visible"/>
                                      </p:to>
                                    </p:set>
                                    <p:anim calcmode="lin" valueType="num">
                                      <p:cBhvr additive="base">
                                        <p:cTn id="24" dur="500"/>
                                        <p:tgtEl>
                                          <p:spTgt spid="105">
                                            <p:txEl>
                                              <p:pRg st="1" end="1"/>
                                            </p:txEl>
                                          </p:spTgt>
                                        </p:tgtEl>
                                        <p:attrNameLst>
                                          <p:attrName>ppt_y</p:attrName>
                                        </p:attrNameLst>
                                      </p:cBhvr>
                                      <p:tavLst>
                                        <p:tav tm="0">
                                          <p:val>
                                            <p:strVal val="#ppt_y+#ppt_h*1.125000"/>
                                          </p:val>
                                        </p:tav>
                                        <p:tav tm="100000">
                                          <p:val>
                                            <p:strVal val="#ppt_y"/>
                                          </p:val>
                                        </p:tav>
                                      </p:tavLst>
                                    </p:anim>
                                    <p:animEffect transition="in" filter="wipe(up)">
                                      <p:cBhvr>
                                        <p:cTn id="25" dur="500"/>
                                        <p:tgtEl>
                                          <p:spTgt spid="105">
                                            <p:txEl>
                                              <p:pRg st="1" end="1"/>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105">
                                            <p:txEl>
                                              <p:pRg st="2" end="2"/>
                                            </p:txEl>
                                          </p:spTgt>
                                        </p:tgtEl>
                                        <p:attrNameLst>
                                          <p:attrName>style.visibility</p:attrName>
                                        </p:attrNameLst>
                                      </p:cBhvr>
                                      <p:to>
                                        <p:strVal val="visible"/>
                                      </p:to>
                                    </p:set>
                                    <p:anim calcmode="lin" valueType="num">
                                      <p:cBhvr additive="base">
                                        <p:cTn id="28" dur="500"/>
                                        <p:tgtEl>
                                          <p:spTgt spid="105">
                                            <p:txEl>
                                              <p:pRg st="2" end="2"/>
                                            </p:txEl>
                                          </p:spTgt>
                                        </p:tgtEl>
                                        <p:attrNameLst>
                                          <p:attrName>ppt_y</p:attrName>
                                        </p:attrNameLst>
                                      </p:cBhvr>
                                      <p:tavLst>
                                        <p:tav tm="0">
                                          <p:val>
                                            <p:strVal val="#ppt_y+#ppt_h*1.125000"/>
                                          </p:val>
                                        </p:tav>
                                        <p:tav tm="100000">
                                          <p:val>
                                            <p:strVal val="#ppt_y"/>
                                          </p:val>
                                        </p:tav>
                                      </p:tavLst>
                                    </p:anim>
                                    <p:animEffect transition="in" filter="wipe(up)">
                                      <p:cBhvr>
                                        <p:cTn id="29" dur="500"/>
                                        <p:tgtEl>
                                          <p:spTgt spid="105">
                                            <p:txEl>
                                              <p:pRg st="2" end="2"/>
                                            </p:txEl>
                                          </p:spTgt>
                                        </p:tgtEl>
                                      </p:cBhvr>
                                    </p:animEffect>
                                  </p:childTnLst>
                                </p:cTn>
                              </p:par>
                              <p:par>
                                <p:cTn id="30" presetID="12" presetClass="entr" presetSubtype="4" fill="hold" nodeType="withEffect">
                                  <p:stCondLst>
                                    <p:cond delay="0"/>
                                  </p:stCondLst>
                                  <p:childTnLst>
                                    <p:set>
                                      <p:cBhvr>
                                        <p:cTn id="31" dur="1" fill="hold">
                                          <p:stCondLst>
                                            <p:cond delay="0"/>
                                          </p:stCondLst>
                                        </p:cTn>
                                        <p:tgtEl>
                                          <p:spTgt spid="105">
                                            <p:txEl>
                                              <p:pRg st="3" end="3"/>
                                            </p:txEl>
                                          </p:spTgt>
                                        </p:tgtEl>
                                        <p:attrNameLst>
                                          <p:attrName>style.visibility</p:attrName>
                                        </p:attrNameLst>
                                      </p:cBhvr>
                                      <p:to>
                                        <p:strVal val="visible"/>
                                      </p:to>
                                    </p:set>
                                    <p:anim calcmode="lin" valueType="num">
                                      <p:cBhvr additive="base">
                                        <p:cTn id="32" dur="500"/>
                                        <p:tgtEl>
                                          <p:spTgt spid="105">
                                            <p:txEl>
                                              <p:pRg st="3" end="3"/>
                                            </p:txEl>
                                          </p:spTgt>
                                        </p:tgtEl>
                                        <p:attrNameLst>
                                          <p:attrName>ppt_y</p:attrName>
                                        </p:attrNameLst>
                                      </p:cBhvr>
                                      <p:tavLst>
                                        <p:tav tm="0">
                                          <p:val>
                                            <p:strVal val="#ppt_y+#ppt_h*1.125000"/>
                                          </p:val>
                                        </p:tav>
                                        <p:tav tm="100000">
                                          <p:val>
                                            <p:strVal val="#ppt_y"/>
                                          </p:val>
                                        </p:tav>
                                      </p:tavLst>
                                    </p:anim>
                                    <p:animEffect transition="in" filter="wipe(up)">
                                      <p:cBhvr>
                                        <p:cTn id="33" dur="500"/>
                                        <p:tgtEl>
                                          <p:spTgt spid="1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292912" y="144371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76" name="Rectangle 175">
            <a:extLst>
              <a:ext uri="{FF2B5EF4-FFF2-40B4-BE49-F238E27FC236}">
                <a16:creationId xmlns:a16="http://schemas.microsoft.com/office/drawing/2014/main" id="{E81D133E-235A-7882-09CF-8A442C792AF0}"/>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7" name="Google Shape;2841;p46">
            <a:extLst>
              <a:ext uri="{FF2B5EF4-FFF2-40B4-BE49-F238E27FC236}">
                <a16:creationId xmlns:a16="http://schemas.microsoft.com/office/drawing/2014/main" id="{D519FE8C-86D8-C689-CDBF-5C1661079C39}"/>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rot="-234150">
            <a:off x="9554853" y="1028323"/>
            <a:ext cx="2117797" cy="2656876"/>
          </a:xfrm>
          <a:prstGeom prst="rect">
            <a:avLst/>
          </a:prstGeom>
          <a:noFill/>
          <a:ln>
            <a:noFill/>
          </a:ln>
          <a:effectLst>
            <a:outerShdw blurRad="57150" dist="19050" dir="5400000" algn="bl" rotWithShape="0">
              <a:srgbClr val="000000">
                <a:alpha val="50000"/>
              </a:srgbClr>
            </a:outerShdw>
          </a:effectLst>
        </p:spPr>
      </p:pic>
      <p:grpSp>
        <p:nvGrpSpPr>
          <p:cNvPr id="178" name="Google Shape;2842;p46">
            <a:extLst>
              <a:ext uri="{FF2B5EF4-FFF2-40B4-BE49-F238E27FC236}">
                <a16:creationId xmlns:a16="http://schemas.microsoft.com/office/drawing/2014/main" id="{748F674A-C3F1-657B-D6AC-13863123B34F}"/>
              </a:ext>
            </a:extLst>
          </p:cNvPr>
          <p:cNvGrpSpPr/>
          <p:nvPr/>
        </p:nvGrpSpPr>
        <p:grpSpPr>
          <a:xfrm rot="7117673">
            <a:off x="10593832" y="2955614"/>
            <a:ext cx="1909323" cy="534160"/>
            <a:chOff x="376100" y="1855725"/>
            <a:chExt cx="6820025" cy="1908000"/>
          </a:xfrm>
        </p:grpSpPr>
        <p:sp>
          <p:nvSpPr>
            <p:cNvPr id="179" name="Google Shape;2843;p46">
              <a:extLst>
                <a:ext uri="{FF2B5EF4-FFF2-40B4-BE49-F238E27FC236}">
                  <a16:creationId xmlns:a16="http://schemas.microsoft.com/office/drawing/2014/main" id="{564EF1C0-98B5-3A8B-2CC8-D6D6AE1AD521}"/>
                </a:ext>
              </a:extLst>
            </p:cNvPr>
            <p:cNvSpPr/>
            <p:nvPr/>
          </p:nvSpPr>
          <p:spPr>
            <a:xfrm>
              <a:off x="376100" y="1855725"/>
              <a:ext cx="6820025" cy="1908000"/>
            </a:xfrm>
            <a:custGeom>
              <a:avLst/>
              <a:gdLst/>
              <a:ahLst/>
              <a:cxnLst/>
              <a:rect l="l" t="t" r="r" b="b"/>
              <a:pathLst>
                <a:path w="272801" h="76320" extrusionOk="0">
                  <a:moveTo>
                    <a:pt x="1" y="0"/>
                  </a:moveTo>
                  <a:cubicBezTo>
                    <a:pt x="2017" y="2229"/>
                    <a:pt x="4140" y="4246"/>
                    <a:pt x="6476" y="6157"/>
                  </a:cubicBezTo>
                  <a:cubicBezTo>
                    <a:pt x="7006" y="6581"/>
                    <a:pt x="8174" y="7112"/>
                    <a:pt x="8280" y="7855"/>
                  </a:cubicBezTo>
                  <a:cubicBezTo>
                    <a:pt x="8493" y="8598"/>
                    <a:pt x="7643" y="9553"/>
                    <a:pt x="7219" y="10190"/>
                  </a:cubicBezTo>
                  <a:cubicBezTo>
                    <a:pt x="6476" y="11145"/>
                    <a:pt x="5627" y="11995"/>
                    <a:pt x="4883" y="13056"/>
                  </a:cubicBezTo>
                  <a:cubicBezTo>
                    <a:pt x="4247" y="13693"/>
                    <a:pt x="4034" y="14542"/>
                    <a:pt x="4140" y="15391"/>
                  </a:cubicBezTo>
                  <a:cubicBezTo>
                    <a:pt x="4671" y="16665"/>
                    <a:pt x="5414" y="17727"/>
                    <a:pt x="6476" y="18682"/>
                  </a:cubicBezTo>
                  <a:cubicBezTo>
                    <a:pt x="7219" y="19425"/>
                    <a:pt x="7962" y="20168"/>
                    <a:pt x="8705" y="21017"/>
                  </a:cubicBezTo>
                  <a:cubicBezTo>
                    <a:pt x="9448" y="21760"/>
                    <a:pt x="10403" y="22715"/>
                    <a:pt x="10403" y="23777"/>
                  </a:cubicBezTo>
                  <a:cubicBezTo>
                    <a:pt x="10403" y="24732"/>
                    <a:pt x="9554" y="25475"/>
                    <a:pt x="8705" y="26112"/>
                  </a:cubicBezTo>
                  <a:cubicBezTo>
                    <a:pt x="7749" y="26855"/>
                    <a:pt x="6688" y="27492"/>
                    <a:pt x="5733" y="28235"/>
                  </a:cubicBezTo>
                  <a:cubicBezTo>
                    <a:pt x="4777" y="29084"/>
                    <a:pt x="3079" y="29933"/>
                    <a:pt x="2336" y="31313"/>
                  </a:cubicBezTo>
                  <a:cubicBezTo>
                    <a:pt x="1593" y="32693"/>
                    <a:pt x="3079" y="34073"/>
                    <a:pt x="4034" y="34922"/>
                  </a:cubicBezTo>
                  <a:cubicBezTo>
                    <a:pt x="5096" y="35772"/>
                    <a:pt x="6476" y="36727"/>
                    <a:pt x="7643" y="37576"/>
                  </a:cubicBezTo>
                  <a:cubicBezTo>
                    <a:pt x="8174" y="38001"/>
                    <a:pt x="8705" y="38425"/>
                    <a:pt x="9236" y="38850"/>
                  </a:cubicBezTo>
                  <a:cubicBezTo>
                    <a:pt x="9660" y="39274"/>
                    <a:pt x="10085" y="39699"/>
                    <a:pt x="10403" y="40230"/>
                  </a:cubicBezTo>
                  <a:cubicBezTo>
                    <a:pt x="10722" y="41185"/>
                    <a:pt x="10403" y="42353"/>
                    <a:pt x="9660" y="43096"/>
                  </a:cubicBezTo>
                  <a:cubicBezTo>
                    <a:pt x="8811" y="43945"/>
                    <a:pt x="7643" y="44582"/>
                    <a:pt x="6476" y="45006"/>
                  </a:cubicBezTo>
                  <a:cubicBezTo>
                    <a:pt x="5308" y="45537"/>
                    <a:pt x="3928" y="46174"/>
                    <a:pt x="3822" y="47660"/>
                  </a:cubicBezTo>
                  <a:cubicBezTo>
                    <a:pt x="3610" y="49783"/>
                    <a:pt x="6370" y="50951"/>
                    <a:pt x="7962" y="51800"/>
                  </a:cubicBezTo>
                  <a:cubicBezTo>
                    <a:pt x="9236" y="52543"/>
                    <a:pt x="11359" y="53498"/>
                    <a:pt x="11252" y="55196"/>
                  </a:cubicBezTo>
                  <a:cubicBezTo>
                    <a:pt x="11040" y="56895"/>
                    <a:pt x="8917" y="57638"/>
                    <a:pt x="7537" y="58275"/>
                  </a:cubicBezTo>
                  <a:cubicBezTo>
                    <a:pt x="6688" y="58487"/>
                    <a:pt x="5945" y="58912"/>
                    <a:pt x="5308" y="59548"/>
                  </a:cubicBezTo>
                  <a:cubicBezTo>
                    <a:pt x="4777" y="60504"/>
                    <a:pt x="5414" y="61671"/>
                    <a:pt x="6157" y="62414"/>
                  </a:cubicBezTo>
                  <a:cubicBezTo>
                    <a:pt x="7113" y="63264"/>
                    <a:pt x="8068" y="64007"/>
                    <a:pt x="9129" y="64644"/>
                  </a:cubicBezTo>
                  <a:cubicBezTo>
                    <a:pt x="9766" y="65174"/>
                    <a:pt x="10615" y="65811"/>
                    <a:pt x="10403" y="66660"/>
                  </a:cubicBezTo>
                  <a:cubicBezTo>
                    <a:pt x="10297" y="67934"/>
                    <a:pt x="9023" y="68889"/>
                    <a:pt x="8068" y="69632"/>
                  </a:cubicBezTo>
                  <a:cubicBezTo>
                    <a:pt x="6794" y="70800"/>
                    <a:pt x="5308" y="71862"/>
                    <a:pt x="3822" y="72923"/>
                  </a:cubicBezTo>
                  <a:cubicBezTo>
                    <a:pt x="2336" y="73984"/>
                    <a:pt x="2124" y="75152"/>
                    <a:pt x="531" y="76320"/>
                  </a:cubicBezTo>
                  <a:lnTo>
                    <a:pt x="271951" y="76320"/>
                  </a:lnTo>
                  <a:cubicBezTo>
                    <a:pt x="270890" y="74303"/>
                    <a:pt x="269616" y="72286"/>
                    <a:pt x="268342" y="70269"/>
                  </a:cubicBezTo>
                  <a:cubicBezTo>
                    <a:pt x="267706" y="69102"/>
                    <a:pt x="265795" y="67085"/>
                    <a:pt x="267387" y="65917"/>
                  </a:cubicBezTo>
                  <a:cubicBezTo>
                    <a:pt x="267812" y="65493"/>
                    <a:pt x="268342" y="65174"/>
                    <a:pt x="268767" y="64856"/>
                  </a:cubicBezTo>
                  <a:cubicBezTo>
                    <a:pt x="269085" y="64644"/>
                    <a:pt x="269404" y="64431"/>
                    <a:pt x="269616" y="64113"/>
                  </a:cubicBezTo>
                  <a:cubicBezTo>
                    <a:pt x="270041" y="63794"/>
                    <a:pt x="269616" y="63688"/>
                    <a:pt x="269404" y="63370"/>
                  </a:cubicBezTo>
                  <a:cubicBezTo>
                    <a:pt x="268342" y="62308"/>
                    <a:pt x="266963" y="61353"/>
                    <a:pt x="265795" y="60398"/>
                  </a:cubicBezTo>
                  <a:cubicBezTo>
                    <a:pt x="264203" y="59018"/>
                    <a:pt x="261549" y="57001"/>
                    <a:pt x="262610" y="54772"/>
                  </a:cubicBezTo>
                  <a:cubicBezTo>
                    <a:pt x="264097" y="51587"/>
                    <a:pt x="272801" y="48615"/>
                    <a:pt x="268661" y="44369"/>
                  </a:cubicBezTo>
                  <a:cubicBezTo>
                    <a:pt x="267069" y="42671"/>
                    <a:pt x="264733" y="41716"/>
                    <a:pt x="263460" y="39805"/>
                  </a:cubicBezTo>
                  <a:cubicBezTo>
                    <a:pt x="262929" y="39168"/>
                    <a:pt x="262717" y="38319"/>
                    <a:pt x="262929" y="37470"/>
                  </a:cubicBezTo>
                  <a:cubicBezTo>
                    <a:pt x="263354" y="36515"/>
                    <a:pt x="264097" y="35665"/>
                    <a:pt x="264946" y="35029"/>
                  </a:cubicBezTo>
                  <a:cubicBezTo>
                    <a:pt x="265901" y="34179"/>
                    <a:pt x="267069" y="33542"/>
                    <a:pt x="268024" y="32693"/>
                  </a:cubicBezTo>
                  <a:cubicBezTo>
                    <a:pt x="269085" y="32056"/>
                    <a:pt x="269722" y="30889"/>
                    <a:pt x="269829" y="29721"/>
                  </a:cubicBezTo>
                  <a:cubicBezTo>
                    <a:pt x="269616" y="27280"/>
                    <a:pt x="266750" y="26324"/>
                    <a:pt x="265264" y="24626"/>
                  </a:cubicBezTo>
                  <a:cubicBezTo>
                    <a:pt x="263778" y="22928"/>
                    <a:pt x="264521" y="20699"/>
                    <a:pt x="266113" y="19213"/>
                  </a:cubicBezTo>
                  <a:cubicBezTo>
                    <a:pt x="266963" y="18363"/>
                    <a:pt x="268236" y="17514"/>
                    <a:pt x="268555" y="16240"/>
                  </a:cubicBezTo>
                  <a:cubicBezTo>
                    <a:pt x="268661" y="14754"/>
                    <a:pt x="268130" y="13375"/>
                    <a:pt x="266963" y="12419"/>
                  </a:cubicBezTo>
                  <a:cubicBezTo>
                    <a:pt x="266113" y="11676"/>
                    <a:pt x="265476" y="10721"/>
                    <a:pt x="265158" y="9659"/>
                  </a:cubicBezTo>
                  <a:cubicBezTo>
                    <a:pt x="265158" y="8386"/>
                    <a:pt x="265583" y="7218"/>
                    <a:pt x="266326" y="6369"/>
                  </a:cubicBezTo>
                  <a:cubicBezTo>
                    <a:pt x="268024" y="4034"/>
                    <a:pt x="269829" y="1911"/>
                    <a:pt x="271845" y="0"/>
                  </a:cubicBezTo>
                  <a:close/>
                </a:path>
              </a:pathLst>
            </a:custGeom>
            <a:solidFill>
              <a:schemeClr val="lt2"/>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0" name="Google Shape;2844;p46">
              <a:extLst>
                <a:ext uri="{FF2B5EF4-FFF2-40B4-BE49-F238E27FC236}">
                  <a16:creationId xmlns:a16="http://schemas.microsoft.com/office/drawing/2014/main" id="{1D82A20D-6A84-9160-409A-365C071CED5B}"/>
                </a:ext>
              </a:extLst>
            </p:cNvPr>
            <p:cNvSpPr/>
            <p:nvPr/>
          </p:nvSpPr>
          <p:spPr>
            <a:xfrm>
              <a:off x="588400" y="1945950"/>
              <a:ext cx="424625" cy="382150"/>
            </a:xfrm>
            <a:custGeom>
              <a:avLst/>
              <a:gdLst/>
              <a:ahLst/>
              <a:cxnLst/>
              <a:rect l="l" t="t" r="r" b="b"/>
              <a:pathLst>
                <a:path w="16985" h="15286" extrusionOk="0">
                  <a:moveTo>
                    <a:pt x="1"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1" name="Google Shape;2845;p46">
              <a:extLst>
                <a:ext uri="{FF2B5EF4-FFF2-40B4-BE49-F238E27FC236}">
                  <a16:creationId xmlns:a16="http://schemas.microsoft.com/office/drawing/2014/main" id="{9CB13030-6402-B0E9-A4BF-91D6F87EC167}"/>
                </a:ext>
              </a:extLst>
            </p:cNvPr>
            <p:cNvSpPr/>
            <p:nvPr/>
          </p:nvSpPr>
          <p:spPr>
            <a:xfrm>
              <a:off x="920100" y="1945950"/>
              <a:ext cx="424625" cy="382150"/>
            </a:xfrm>
            <a:custGeom>
              <a:avLst/>
              <a:gdLst/>
              <a:ahLst/>
              <a:cxnLst/>
              <a:rect l="l" t="t" r="r" b="b"/>
              <a:pathLst>
                <a:path w="16985" h="15286" extrusionOk="0">
                  <a:moveTo>
                    <a:pt x="8493" y="0"/>
                  </a:moveTo>
                  <a:lnTo>
                    <a:pt x="1" y="15285"/>
                  </a:lnTo>
                  <a:lnTo>
                    <a:pt x="16985" y="15285"/>
                  </a:lnTo>
                  <a:lnTo>
                    <a:pt x="8493" y="0"/>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2" name="Google Shape;2846;p46">
              <a:extLst>
                <a:ext uri="{FF2B5EF4-FFF2-40B4-BE49-F238E27FC236}">
                  <a16:creationId xmlns:a16="http://schemas.microsoft.com/office/drawing/2014/main" id="{38DBCEC7-FC32-08BA-1684-98E281016FC1}"/>
                </a:ext>
              </a:extLst>
            </p:cNvPr>
            <p:cNvSpPr/>
            <p:nvPr/>
          </p:nvSpPr>
          <p:spPr>
            <a:xfrm>
              <a:off x="1249175" y="1945950"/>
              <a:ext cx="424600" cy="382150"/>
            </a:xfrm>
            <a:custGeom>
              <a:avLst/>
              <a:gdLst/>
              <a:ahLst/>
              <a:cxnLst/>
              <a:rect l="l" t="t" r="r" b="b"/>
              <a:pathLst>
                <a:path w="16984" h="15286" extrusionOk="0">
                  <a:moveTo>
                    <a:pt x="0" y="0"/>
                  </a:moveTo>
                  <a:lnTo>
                    <a:pt x="8492" y="15285"/>
                  </a:lnTo>
                  <a:lnTo>
                    <a:pt x="16984" y="0"/>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3" name="Google Shape;2847;p46">
              <a:extLst>
                <a:ext uri="{FF2B5EF4-FFF2-40B4-BE49-F238E27FC236}">
                  <a16:creationId xmlns:a16="http://schemas.microsoft.com/office/drawing/2014/main" id="{26A94F12-43AD-20F9-78B7-6354514C08F2}"/>
                </a:ext>
              </a:extLst>
            </p:cNvPr>
            <p:cNvSpPr/>
            <p:nvPr/>
          </p:nvSpPr>
          <p:spPr>
            <a:xfrm>
              <a:off x="1580875" y="1945950"/>
              <a:ext cx="424625" cy="382150"/>
            </a:xfrm>
            <a:custGeom>
              <a:avLst/>
              <a:gdLst/>
              <a:ahLst/>
              <a:cxnLst/>
              <a:rect l="l" t="t" r="r" b="b"/>
              <a:pathLst>
                <a:path w="16985" h="15286" extrusionOk="0">
                  <a:moveTo>
                    <a:pt x="8493" y="0"/>
                  </a:moveTo>
                  <a:lnTo>
                    <a:pt x="1" y="15285"/>
                  </a:lnTo>
                  <a:lnTo>
                    <a:pt x="16984" y="15285"/>
                  </a:lnTo>
                  <a:lnTo>
                    <a:pt x="8493" y="0"/>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4" name="Google Shape;2848;p46">
              <a:extLst>
                <a:ext uri="{FF2B5EF4-FFF2-40B4-BE49-F238E27FC236}">
                  <a16:creationId xmlns:a16="http://schemas.microsoft.com/office/drawing/2014/main" id="{3074C095-0D3B-8DA3-27BD-7803DE66E0B5}"/>
                </a:ext>
              </a:extLst>
            </p:cNvPr>
            <p:cNvSpPr/>
            <p:nvPr/>
          </p:nvSpPr>
          <p:spPr>
            <a:xfrm>
              <a:off x="1909950" y="1945950"/>
              <a:ext cx="424600" cy="382150"/>
            </a:xfrm>
            <a:custGeom>
              <a:avLst/>
              <a:gdLst/>
              <a:ahLst/>
              <a:cxnLst/>
              <a:rect l="l" t="t" r="r" b="b"/>
              <a:pathLst>
                <a:path w="16984" h="15286" extrusionOk="0">
                  <a:moveTo>
                    <a:pt x="0"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5" name="Google Shape;2849;p46">
              <a:extLst>
                <a:ext uri="{FF2B5EF4-FFF2-40B4-BE49-F238E27FC236}">
                  <a16:creationId xmlns:a16="http://schemas.microsoft.com/office/drawing/2014/main" id="{F46B2788-8CFB-6A2B-92FE-79F1ECCCD27C}"/>
                </a:ext>
              </a:extLst>
            </p:cNvPr>
            <p:cNvSpPr/>
            <p:nvPr/>
          </p:nvSpPr>
          <p:spPr>
            <a:xfrm>
              <a:off x="2241650" y="1945950"/>
              <a:ext cx="424625" cy="382150"/>
            </a:xfrm>
            <a:custGeom>
              <a:avLst/>
              <a:gdLst/>
              <a:ahLst/>
              <a:cxnLst/>
              <a:rect l="l" t="t" r="r" b="b"/>
              <a:pathLst>
                <a:path w="16985" h="15286" extrusionOk="0">
                  <a:moveTo>
                    <a:pt x="8492" y="0"/>
                  </a:moveTo>
                  <a:lnTo>
                    <a:pt x="1" y="15285"/>
                  </a:lnTo>
                  <a:lnTo>
                    <a:pt x="16984" y="15285"/>
                  </a:lnTo>
                  <a:lnTo>
                    <a:pt x="8492" y="0"/>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6" name="Google Shape;2850;p46">
              <a:extLst>
                <a:ext uri="{FF2B5EF4-FFF2-40B4-BE49-F238E27FC236}">
                  <a16:creationId xmlns:a16="http://schemas.microsoft.com/office/drawing/2014/main" id="{43947C7E-7242-C404-5EAF-57C297F19B02}"/>
                </a:ext>
              </a:extLst>
            </p:cNvPr>
            <p:cNvSpPr/>
            <p:nvPr/>
          </p:nvSpPr>
          <p:spPr>
            <a:xfrm>
              <a:off x="2570700" y="1945950"/>
              <a:ext cx="424625" cy="382150"/>
            </a:xfrm>
            <a:custGeom>
              <a:avLst/>
              <a:gdLst/>
              <a:ahLst/>
              <a:cxnLst/>
              <a:rect l="l" t="t" r="r" b="b"/>
              <a:pathLst>
                <a:path w="16985" h="15286" extrusionOk="0">
                  <a:moveTo>
                    <a:pt x="1" y="0"/>
                  </a:moveTo>
                  <a:lnTo>
                    <a:pt x="8493" y="15285"/>
                  </a:lnTo>
                  <a:lnTo>
                    <a:pt x="16985" y="0"/>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7" name="Google Shape;2851;p46">
              <a:extLst>
                <a:ext uri="{FF2B5EF4-FFF2-40B4-BE49-F238E27FC236}">
                  <a16:creationId xmlns:a16="http://schemas.microsoft.com/office/drawing/2014/main" id="{12120327-95CB-5BC8-EB47-944C1A6476E3}"/>
                </a:ext>
              </a:extLst>
            </p:cNvPr>
            <p:cNvSpPr/>
            <p:nvPr/>
          </p:nvSpPr>
          <p:spPr>
            <a:xfrm>
              <a:off x="2902425" y="1945950"/>
              <a:ext cx="424625" cy="382150"/>
            </a:xfrm>
            <a:custGeom>
              <a:avLst/>
              <a:gdLst/>
              <a:ahLst/>
              <a:cxnLst/>
              <a:rect l="l" t="t" r="r" b="b"/>
              <a:pathLst>
                <a:path w="16985" h="15286" extrusionOk="0">
                  <a:moveTo>
                    <a:pt x="8492" y="0"/>
                  </a:moveTo>
                  <a:lnTo>
                    <a:pt x="0" y="15285"/>
                  </a:lnTo>
                  <a:lnTo>
                    <a:pt x="16984" y="15285"/>
                  </a:lnTo>
                  <a:lnTo>
                    <a:pt x="8492"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8" name="Google Shape;2852;p46">
              <a:extLst>
                <a:ext uri="{FF2B5EF4-FFF2-40B4-BE49-F238E27FC236}">
                  <a16:creationId xmlns:a16="http://schemas.microsoft.com/office/drawing/2014/main" id="{532D57A0-A1AF-1A7D-D25F-821F26AE3D58}"/>
                </a:ext>
              </a:extLst>
            </p:cNvPr>
            <p:cNvSpPr/>
            <p:nvPr/>
          </p:nvSpPr>
          <p:spPr>
            <a:xfrm>
              <a:off x="3231475" y="1945950"/>
              <a:ext cx="424625" cy="382150"/>
            </a:xfrm>
            <a:custGeom>
              <a:avLst/>
              <a:gdLst/>
              <a:ahLst/>
              <a:cxnLst/>
              <a:rect l="l" t="t" r="r" b="b"/>
              <a:pathLst>
                <a:path w="16985" h="15286" extrusionOk="0">
                  <a:moveTo>
                    <a:pt x="1" y="0"/>
                  </a:moveTo>
                  <a:lnTo>
                    <a:pt x="8493"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89" name="Google Shape;2853;p46">
              <a:extLst>
                <a:ext uri="{FF2B5EF4-FFF2-40B4-BE49-F238E27FC236}">
                  <a16:creationId xmlns:a16="http://schemas.microsoft.com/office/drawing/2014/main" id="{8A413FED-1760-E28B-8CFF-EB8DA682BE81}"/>
                </a:ext>
              </a:extLst>
            </p:cNvPr>
            <p:cNvSpPr/>
            <p:nvPr/>
          </p:nvSpPr>
          <p:spPr>
            <a:xfrm>
              <a:off x="3563200" y="1945950"/>
              <a:ext cx="424600" cy="382150"/>
            </a:xfrm>
            <a:custGeom>
              <a:avLst/>
              <a:gdLst/>
              <a:ahLst/>
              <a:cxnLst/>
              <a:rect l="l" t="t" r="r" b="b"/>
              <a:pathLst>
                <a:path w="16984" h="15286" extrusionOk="0">
                  <a:moveTo>
                    <a:pt x="8492" y="0"/>
                  </a:moveTo>
                  <a:lnTo>
                    <a:pt x="0" y="15285"/>
                  </a:lnTo>
                  <a:lnTo>
                    <a:pt x="16984" y="15285"/>
                  </a:lnTo>
                  <a:lnTo>
                    <a:pt x="8492" y="0"/>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0" name="Google Shape;2854;p46">
              <a:extLst>
                <a:ext uri="{FF2B5EF4-FFF2-40B4-BE49-F238E27FC236}">
                  <a16:creationId xmlns:a16="http://schemas.microsoft.com/office/drawing/2014/main" id="{9210155B-8C0C-76E5-C8DB-BD6B9D06D56B}"/>
                </a:ext>
              </a:extLst>
            </p:cNvPr>
            <p:cNvSpPr/>
            <p:nvPr/>
          </p:nvSpPr>
          <p:spPr>
            <a:xfrm>
              <a:off x="3892250" y="1945950"/>
              <a:ext cx="424625" cy="382150"/>
            </a:xfrm>
            <a:custGeom>
              <a:avLst/>
              <a:gdLst/>
              <a:ahLst/>
              <a:cxnLst/>
              <a:rect l="l" t="t" r="r" b="b"/>
              <a:pathLst>
                <a:path w="16985" h="15286" extrusionOk="0">
                  <a:moveTo>
                    <a:pt x="1"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1" name="Google Shape;2855;p46">
              <a:extLst>
                <a:ext uri="{FF2B5EF4-FFF2-40B4-BE49-F238E27FC236}">
                  <a16:creationId xmlns:a16="http://schemas.microsoft.com/office/drawing/2014/main" id="{546C6792-F48A-753B-3706-79B3512801D1}"/>
                </a:ext>
              </a:extLst>
            </p:cNvPr>
            <p:cNvSpPr/>
            <p:nvPr/>
          </p:nvSpPr>
          <p:spPr>
            <a:xfrm>
              <a:off x="4223975" y="1945950"/>
              <a:ext cx="424600" cy="382150"/>
            </a:xfrm>
            <a:custGeom>
              <a:avLst/>
              <a:gdLst/>
              <a:ahLst/>
              <a:cxnLst/>
              <a:rect l="l" t="t" r="r" b="b"/>
              <a:pathLst>
                <a:path w="16984" h="15286" extrusionOk="0">
                  <a:moveTo>
                    <a:pt x="8492" y="0"/>
                  </a:moveTo>
                  <a:lnTo>
                    <a:pt x="0" y="15285"/>
                  </a:lnTo>
                  <a:lnTo>
                    <a:pt x="16984" y="15285"/>
                  </a:lnTo>
                  <a:lnTo>
                    <a:pt x="8492" y="0"/>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2" name="Google Shape;2856;p46">
              <a:extLst>
                <a:ext uri="{FF2B5EF4-FFF2-40B4-BE49-F238E27FC236}">
                  <a16:creationId xmlns:a16="http://schemas.microsoft.com/office/drawing/2014/main" id="{5811573E-6D10-1E85-F2ED-AF08A3B9D94C}"/>
                </a:ext>
              </a:extLst>
            </p:cNvPr>
            <p:cNvSpPr/>
            <p:nvPr/>
          </p:nvSpPr>
          <p:spPr>
            <a:xfrm>
              <a:off x="4553025" y="1945950"/>
              <a:ext cx="424625" cy="382150"/>
            </a:xfrm>
            <a:custGeom>
              <a:avLst/>
              <a:gdLst/>
              <a:ahLst/>
              <a:cxnLst/>
              <a:rect l="l" t="t" r="r" b="b"/>
              <a:pathLst>
                <a:path w="16985" h="15286" extrusionOk="0">
                  <a:moveTo>
                    <a:pt x="0"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3" name="Google Shape;2857;p46">
              <a:extLst>
                <a:ext uri="{FF2B5EF4-FFF2-40B4-BE49-F238E27FC236}">
                  <a16:creationId xmlns:a16="http://schemas.microsoft.com/office/drawing/2014/main" id="{11499DD1-3EE8-9ADE-2B69-0F8869E4DD9B}"/>
                </a:ext>
              </a:extLst>
            </p:cNvPr>
            <p:cNvSpPr/>
            <p:nvPr/>
          </p:nvSpPr>
          <p:spPr>
            <a:xfrm>
              <a:off x="4884725" y="1945950"/>
              <a:ext cx="424625" cy="382150"/>
            </a:xfrm>
            <a:custGeom>
              <a:avLst/>
              <a:gdLst/>
              <a:ahLst/>
              <a:cxnLst/>
              <a:rect l="l" t="t" r="r" b="b"/>
              <a:pathLst>
                <a:path w="16985" h="15286" extrusionOk="0">
                  <a:moveTo>
                    <a:pt x="8493" y="0"/>
                  </a:moveTo>
                  <a:lnTo>
                    <a:pt x="1" y="15285"/>
                  </a:lnTo>
                  <a:lnTo>
                    <a:pt x="16985" y="15285"/>
                  </a:lnTo>
                  <a:lnTo>
                    <a:pt x="8493" y="0"/>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4" name="Google Shape;2858;p46">
              <a:extLst>
                <a:ext uri="{FF2B5EF4-FFF2-40B4-BE49-F238E27FC236}">
                  <a16:creationId xmlns:a16="http://schemas.microsoft.com/office/drawing/2014/main" id="{F46ACCE6-52C4-9F96-8180-2B9134D7C3DD}"/>
                </a:ext>
              </a:extLst>
            </p:cNvPr>
            <p:cNvSpPr/>
            <p:nvPr/>
          </p:nvSpPr>
          <p:spPr>
            <a:xfrm>
              <a:off x="5545500" y="1945950"/>
              <a:ext cx="424625" cy="382150"/>
            </a:xfrm>
            <a:custGeom>
              <a:avLst/>
              <a:gdLst/>
              <a:ahLst/>
              <a:cxnLst/>
              <a:rect l="l" t="t" r="r" b="b"/>
              <a:pathLst>
                <a:path w="16985" h="15286" extrusionOk="0">
                  <a:moveTo>
                    <a:pt x="8493" y="0"/>
                  </a:moveTo>
                  <a:lnTo>
                    <a:pt x="1" y="15285"/>
                  </a:lnTo>
                  <a:lnTo>
                    <a:pt x="16984" y="15285"/>
                  </a:lnTo>
                  <a:lnTo>
                    <a:pt x="8493" y="0"/>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5" name="Google Shape;2859;p46">
              <a:extLst>
                <a:ext uri="{FF2B5EF4-FFF2-40B4-BE49-F238E27FC236}">
                  <a16:creationId xmlns:a16="http://schemas.microsoft.com/office/drawing/2014/main" id="{03E0452E-7BA1-D1BC-3296-03724FD8E9C7}"/>
                </a:ext>
              </a:extLst>
            </p:cNvPr>
            <p:cNvSpPr/>
            <p:nvPr/>
          </p:nvSpPr>
          <p:spPr>
            <a:xfrm>
              <a:off x="5213800" y="1945950"/>
              <a:ext cx="424600" cy="382150"/>
            </a:xfrm>
            <a:custGeom>
              <a:avLst/>
              <a:gdLst/>
              <a:ahLst/>
              <a:cxnLst/>
              <a:rect l="l" t="t" r="r" b="b"/>
              <a:pathLst>
                <a:path w="16984" h="15286" extrusionOk="0">
                  <a:moveTo>
                    <a:pt x="0" y="0"/>
                  </a:moveTo>
                  <a:lnTo>
                    <a:pt x="8492" y="15285"/>
                  </a:lnTo>
                  <a:lnTo>
                    <a:pt x="16984" y="0"/>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6" name="Google Shape;2860;p46">
              <a:extLst>
                <a:ext uri="{FF2B5EF4-FFF2-40B4-BE49-F238E27FC236}">
                  <a16:creationId xmlns:a16="http://schemas.microsoft.com/office/drawing/2014/main" id="{310BA762-1ED4-D165-FDE6-761B9B21C63E}"/>
                </a:ext>
              </a:extLst>
            </p:cNvPr>
            <p:cNvSpPr/>
            <p:nvPr/>
          </p:nvSpPr>
          <p:spPr>
            <a:xfrm>
              <a:off x="5874575" y="1945950"/>
              <a:ext cx="424600" cy="382150"/>
            </a:xfrm>
            <a:custGeom>
              <a:avLst/>
              <a:gdLst/>
              <a:ahLst/>
              <a:cxnLst/>
              <a:rect l="l" t="t" r="r" b="b"/>
              <a:pathLst>
                <a:path w="16984" h="15286" extrusionOk="0">
                  <a:moveTo>
                    <a:pt x="0" y="0"/>
                  </a:moveTo>
                  <a:lnTo>
                    <a:pt x="8492" y="15285"/>
                  </a:lnTo>
                  <a:lnTo>
                    <a:pt x="16984"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7" name="Google Shape;2861;p46">
              <a:extLst>
                <a:ext uri="{FF2B5EF4-FFF2-40B4-BE49-F238E27FC236}">
                  <a16:creationId xmlns:a16="http://schemas.microsoft.com/office/drawing/2014/main" id="{8DBFEEB6-D7C1-3171-252C-5BDC629F5324}"/>
                </a:ext>
              </a:extLst>
            </p:cNvPr>
            <p:cNvSpPr/>
            <p:nvPr/>
          </p:nvSpPr>
          <p:spPr>
            <a:xfrm>
              <a:off x="6206275" y="1945950"/>
              <a:ext cx="424625" cy="382150"/>
            </a:xfrm>
            <a:custGeom>
              <a:avLst/>
              <a:gdLst/>
              <a:ahLst/>
              <a:cxnLst/>
              <a:rect l="l" t="t" r="r" b="b"/>
              <a:pathLst>
                <a:path w="16985" h="15286" extrusionOk="0">
                  <a:moveTo>
                    <a:pt x="8492" y="0"/>
                  </a:moveTo>
                  <a:lnTo>
                    <a:pt x="1" y="15285"/>
                  </a:lnTo>
                  <a:lnTo>
                    <a:pt x="16984" y="15285"/>
                  </a:lnTo>
                  <a:lnTo>
                    <a:pt x="8492" y="0"/>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8" name="Google Shape;2862;p46">
              <a:extLst>
                <a:ext uri="{FF2B5EF4-FFF2-40B4-BE49-F238E27FC236}">
                  <a16:creationId xmlns:a16="http://schemas.microsoft.com/office/drawing/2014/main" id="{19981BA0-4C64-2424-D023-27DC30105357}"/>
                </a:ext>
              </a:extLst>
            </p:cNvPr>
            <p:cNvSpPr/>
            <p:nvPr/>
          </p:nvSpPr>
          <p:spPr>
            <a:xfrm>
              <a:off x="6535325" y="1945950"/>
              <a:ext cx="424625" cy="382150"/>
            </a:xfrm>
            <a:custGeom>
              <a:avLst/>
              <a:gdLst/>
              <a:ahLst/>
              <a:cxnLst/>
              <a:rect l="l" t="t" r="r" b="b"/>
              <a:pathLst>
                <a:path w="16985" h="15286" extrusionOk="0">
                  <a:moveTo>
                    <a:pt x="1" y="0"/>
                  </a:moveTo>
                  <a:lnTo>
                    <a:pt x="8493" y="15285"/>
                  </a:lnTo>
                  <a:lnTo>
                    <a:pt x="16985" y="0"/>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99" name="Google Shape;2863;p46">
              <a:extLst>
                <a:ext uri="{FF2B5EF4-FFF2-40B4-BE49-F238E27FC236}">
                  <a16:creationId xmlns:a16="http://schemas.microsoft.com/office/drawing/2014/main" id="{08BA01AE-1C93-A895-82A3-6BC7E16B86F4}"/>
                </a:ext>
              </a:extLst>
            </p:cNvPr>
            <p:cNvSpPr/>
            <p:nvPr/>
          </p:nvSpPr>
          <p:spPr>
            <a:xfrm>
              <a:off x="755575" y="2394400"/>
              <a:ext cx="424625" cy="382175"/>
            </a:xfrm>
            <a:custGeom>
              <a:avLst/>
              <a:gdLst/>
              <a:ahLst/>
              <a:cxnLst/>
              <a:rect l="l" t="t" r="r" b="b"/>
              <a:pathLst>
                <a:path w="16985" h="15287" extrusionOk="0">
                  <a:moveTo>
                    <a:pt x="8493" y="1"/>
                  </a:moveTo>
                  <a:lnTo>
                    <a:pt x="1" y="15286"/>
                  </a:lnTo>
                  <a:lnTo>
                    <a:pt x="16984" y="15286"/>
                  </a:lnTo>
                  <a:lnTo>
                    <a:pt x="8493"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0" name="Google Shape;2864;p46">
              <a:extLst>
                <a:ext uri="{FF2B5EF4-FFF2-40B4-BE49-F238E27FC236}">
                  <a16:creationId xmlns:a16="http://schemas.microsoft.com/office/drawing/2014/main" id="{A12B7AC6-1AFF-1EB5-79D8-960929243A7A}"/>
                </a:ext>
              </a:extLst>
            </p:cNvPr>
            <p:cNvSpPr/>
            <p:nvPr/>
          </p:nvSpPr>
          <p:spPr>
            <a:xfrm>
              <a:off x="1084650" y="2394400"/>
              <a:ext cx="424600" cy="382175"/>
            </a:xfrm>
            <a:custGeom>
              <a:avLst/>
              <a:gdLst/>
              <a:ahLst/>
              <a:cxnLst/>
              <a:rect l="l" t="t" r="r" b="b"/>
              <a:pathLst>
                <a:path w="16984" h="15287" extrusionOk="0">
                  <a:moveTo>
                    <a:pt x="0" y="1"/>
                  </a:moveTo>
                  <a:lnTo>
                    <a:pt x="8492"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1" name="Google Shape;2865;p46">
              <a:extLst>
                <a:ext uri="{FF2B5EF4-FFF2-40B4-BE49-F238E27FC236}">
                  <a16:creationId xmlns:a16="http://schemas.microsoft.com/office/drawing/2014/main" id="{CDEADE37-BB0F-10D6-39AC-C41404F876B4}"/>
                </a:ext>
              </a:extLst>
            </p:cNvPr>
            <p:cNvSpPr/>
            <p:nvPr/>
          </p:nvSpPr>
          <p:spPr>
            <a:xfrm>
              <a:off x="1413700" y="2394400"/>
              <a:ext cx="427275" cy="382175"/>
            </a:xfrm>
            <a:custGeom>
              <a:avLst/>
              <a:gdLst/>
              <a:ahLst/>
              <a:cxnLst/>
              <a:rect l="l" t="t" r="r" b="b"/>
              <a:pathLst>
                <a:path w="17091" h="15287" extrusionOk="0">
                  <a:moveTo>
                    <a:pt x="8598" y="1"/>
                  </a:moveTo>
                  <a:lnTo>
                    <a:pt x="0" y="15286"/>
                  </a:lnTo>
                  <a:lnTo>
                    <a:pt x="17090" y="15286"/>
                  </a:lnTo>
                  <a:lnTo>
                    <a:pt x="8598"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2" name="Google Shape;2866;p46">
              <a:extLst>
                <a:ext uri="{FF2B5EF4-FFF2-40B4-BE49-F238E27FC236}">
                  <a16:creationId xmlns:a16="http://schemas.microsoft.com/office/drawing/2014/main" id="{EF966141-0419-669C-1842-041D7B6EF179}"/>
                </a:ext>
              </a:extLst>
            </p:cNvPr>
            <p:cNvSpPr/>
            <p:nvPr/>
          </p:nvSpPr>
          <p:spPr>
            <a:xfrm>
              <a:off x="1745400" y="2394400"/>
              <a:ext cx="424625" cy="382175"/>
            </a:xfrm>
            <a:custGeom>
              <a:avLst/>
              <a:gdLst/>
              <a:ahLst/>
              <a:cxnLst/>
              <a:rect l="l" t="t" r="r" b="b"/>
              <a:pathLst>
                <a:path w="16985" h="15287" extrusionOk="0">
                  <a:moveTo>
                    <a:pt x="1" y="1"/>
                  </a:moveTo>
                  <a:lnTo>
                    <a:pt x="8493" y="15286"/>
                  </a:lnTo>
                  <a:lnTo>
                    <a:pt x="16985"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3" name="Google Shape;2867;p46">
              <a:extLst>
                <a:ext uri="{FF2B5EF4-FFF2-40B4-BE49-F238E27FC236}">
                  <a16:creationId xmlns:a16="http://schemas.microsoft.com/office/drawing/2014/main" id="{F6DE919B-B7EA-95F0-43A3-6E0DED081E86}"/>
                </a:ext>
              </a:extLst>
            </p:cNvPr>
            <p:cNvSpPr/>
            <p:nvPr/>
          </p:nvSpPr>
          <p:spPr>
            <a:xfrm>
              <a:off x="2077125" y="2394400"/>
              <a:ext cx="424625" cy="382175"/>
            </a:xfrm>
            <a:custGeom>
              <a:avLst/>
              <a:gdLst/>
              <a:ahLst/>
              <a:cxnLst/>
              <a:rect l="l" t="t" r="r" b="b"/>
              <a:pathLst>
                <a:path w="16985" h="15287" extrusionOk="0">
                  <a:moveTo>
                    <a:pt x="8492" y="1"/>
                  </a:moveTo>
                  <a:lnTo>
                    <a:pt x="0" y="15286"/>
                  </a:lnTo>
                  <a:lnTo>
                    <a:pt x="16984" y="15286"/>
                  </a:lnTo>
                  <a:lnTo>
                    <a:pt x="8492"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4" name="Google Shape;2868;p46">
              <a:extLst>
                <a:ext uri="{FF2B5EF4-FFF2-40B4-BE49-F238E27FC236}">
                  <a16:creationId xmlns:a16="http://schemas.microsoft.com/office/drawing/2014/main" id="{B7132813-0073-9AFC-4141-F0028A775E1C}"/>
                </a:ext>
              </a:extLst>
            </p:cNvPr>
            <p:cNvSpPr/>
            <p:nvPr/>
          </p:nvSpPr>
          <p:spPr>
            <a:xfrm>
              <a:off x="2406175" y="2394400"/>
              <a:ext cx="424625" cy="382175"/>
            </a:xfrm>
            <a:custGeom>
              <a:avLst/>
              <a:gdLst/>
              <a:ahLst/>
              <a:cxnLst/>
              <a:rect l="l" t="t" r="r" b="b"/>
              <a:pathLst>
                <a:path w="16985" h="15287" extrusionOk="0">
                  <a:moveTo>
                    <a:pt x="1" y="1"/>
                  </a:moveTo>
                  <a:lnTo>
                    <a:pt x="8493"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5" name="Google Shape;2869;p46">
              <a:extLst>
                <a:ext uri="{FF2B5EF4-FFF2-40B4-BE49-F238E27FC236}">
                  <a16:creationId xmlns:a16="http://schemas.microsoft.com/office/drawing/2014/main" id="{ADB42A16-ACE7-5D66-BB20-1367DE60787B}"/>
                </a:ext>
              </a:extLst>
            </p:cNvPr>
            <p:cNvSpPr/>
            <p:nvPr/>
          </p:nvSpPr>
          <p:spPr>
            <a:xfrm>
              <a:off x="2737900" y="2394400"/>
              <a:ext cx="424600" cy="382175"/>
            </a:xfrm>
            <a:custGeom>
              <a:avLst/>
              <a:gdLst/>
              <a:ahLst/>
              <a:cxnLst/>
              <a:rect l="l" t="t" r="r" b="b"/>
              <a:pathLst>
                <a:path w="16984" h="15287" extrusionOk="0">
                  <a:moveTo>
                    <a:pt x="8492" y="1"/>
                  </a:moveTo>
                  <a:lnTo>
                    <a:pt x="0"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6" name="Google Shape;2870;p46">
              <a:extLst>
                <a:ext uri="{FF2B5EF4-FFF2-40B4-BE49-F238E27FC236}">
                  <a16:creationId xmlns:a16="http://schemas.microsoft.com/office/drawing/2014/main" id="{F7AC9FC7-3BEE-E4BC-C42A-D73C931D57C1}"/>
                </a:ext>
              </a:extLst>
            </p:cNvPr>
            <p:cNvSpPr/>
            <p:nvPr/>
          </p:nvSpPr>
          <p:spPr>
            <a:xfrm>
              <a:off x="3066950" y="2394400"/>
              <a:ext cx="424625" cy="382175"/>
            </a:xfrm>
            <a:custGeom>
              <a:avLst/>
              <a:gdLst/>
              <a:ahLst/>
              <a:cxnLst/>
              <a:rect l="l" t="t" r="r" b="b"/>
              <a:pathLst>
                <a:path w="16985" h="15287" extrusionOk="0">
                  <a:moveTo>
                    <a:pt x="1"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7" name="Google Shape;2871;p46">
              <a:extLst>
                <a:ext uri="{FF2B5EF4-FFF2-40B4-BE49-F238E27FC236}">
                  <a16:creationId xmlns:a16="http://schemas.microsoft.com/office/drawing/2014/main" id="{1AACFDD3-E2E0-6785-F9DE-B7E3177F9343}"/>
                </a:ext>
              </a:extLst>
            </p:cNvPr>
            <p:cNvSpPr/>
            <p:nvPr/>
          </p:nvSpPr>
          <p:spPr>
            <a:xfrm>
              <a:off x="3398675" y="2394400"/>
              <a:ext cx="424600" cy="382175"/>
            </a:xfrm>
            <a:custGeom>
              <a:avLst/>
              <a:gdLst/>
              <a:ahLst/>
              <a:cxnLst/>
              <a:rect l="l" t="t" r="r" b="b"/>
              <a:pathLst>
                <a:path w="16984" h="15287" extrusionOk="0">
                  <a:moveTo>
                    <a:pt x="8492" y="1"/>
                  </a:moveTo>
                  <a:lnTo>
                    <a:pt x="0" y="15286"/>
                  </a:lnTo>
                  <a:lnTo>
                    <a:pt x="16984" y="15286"/>
                  </a:lnTo>
                  <a:lnTo>
                    <a:pt x="8492"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8" name="Google Shape;2872;p46">
              <a:extLst>
                <a:ext uri="{FF2B5EF4-FFF2-40B4-BE49-F238E27FC236}">
                  <a16:creationId xmlns:a16="http://schemas.microsoft.com/office/drawing/2014/main" id="{3795C8FD-7C80-57DF-A8A4-221BEBCC3B62}"/>
                </a:ext>
              </a:extLst>
            </p:cNvPr>
            <p:cNvSpPr/>
            <p:nvPr/>
          </p:nvSpPr>
          <p:spPr>
            <a:xfrm>
              <a:off x="3727725" y="2394400"/>
              <a:ext cx="424625" cy="382175"/>
            </a:xfrm>
            <a:custGeom>
              <a:avLst/>
              <a:gdLst/>
              <a:ahLst/>
              <a:cxnLst/>
              <a:rect l="l" t="t" r="r" b="b"/>
              <a:pathLst>
                <a:path w="16985" h="15287" extrusionOk="0">
                  <a:moveTo>
                    <a:pt x="0" y="1"/>
                  </a:moveTo>
                  <a:lnTo>
                    <a:pt x="8492"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09" name="Google Shape;2873;p46">
              <a:extLst>
                <a:ext uri="{FF2B5EF4-FFF2-40B4-BE49-F238E27FC236}">
                  <a16:creationId xmlns:a16="http://schemas.microsoft.com/office/drawing/2014/main" id="{72B06488-3652-1F1C-7210-CF552913AE13}"/>
                </a:ext>
              </a:extLst>
            </p:cNvPr>
            <p:cNvSpPr/>
            <p:nvPr/>
          </p:nvSpPr>
          <p:spPr>
            <a:xfrm>
              <a:off x="4059425" y="2394400"/>
              <a:ext cx="424625" cy="382175"/>
            </a:xfrm>
            <a:custGeom>
              <a:avLst/>
              <a:gdLst/>
              <a:ahLst/>
              <a:cxnLst/>
              <a:rect l="l" t="t" r="r" b="b"/>
              <a:pathLst>
                <a:path w="16985" h="15287" extrusionOk="0">
                  <a:moveTo>
                    <a:pt x="8493" y="1"/>
                  </a:moveTo>
                  <a:lnTo>
                    <a:pt x="1" y="15286"/>
                  </a:lnTo>
                  <a:lnTo>
                    <a:pt x="16985" y="15286"/>
                  </a:lnTo>
                  <a:lnTo>
                    <a:pt x="8493"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0" name="Google Shape;2874;p46">
              <a:extLst>
                <a:ext uri="{FF2B5EF4-FFF2-40B4-BE49-F238E27FC236}">
                  <a16:creationId xmlns:a16="http://schemas.microsoft.com/office/drawing/2014/main" id="{78E362C1-E1A3-BA30-530B-5DF9AD22A19D}"/>
                </a:ext>
              </a:extLst>
            </p:cNvPr>
            <p:cNvSpPr/>
            <p:nvPr/>
          </p:nvSpPr>
          <p:spPr>
            <a:xfrm>
              <a:off x="4388500" y="2394400"/>
              <a:ext cx="424600" cy="382175"/>
            </a:xfrm>
            <a:custGeom>
              <a:avLst/>
              <a:gdLst/>
              <a:ahLst/>
              <a:cxnLst/>
              <a:rect l="l" t="t" r="r" b="b"/>
              <a:pathLst>
                <a:path w="16984" h="15287" extrusionOk="0">
                  <a:moveTo>
                    <a:pt x="0" y="1"/>
                  </a:moveTo>
                  <a:lnTo>
                    <a:pt x="8492"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1" name="Google Shape;2875;p46">
              <a:extLst>
                <a:ext uri="{FF2B5EF4-FFF2-40B4-BE49-F238E27FC236}">
                  <a16:creationId xmlns:a16="http://schemas.microsoft.com/office/drawing/2014/main" id="{08318D1A-EB60-8FC8-42C3-CAC09651B301}"/>
                </a:ext>
              </a:extLst>
            </p:cNvPr>
            <p:cNvSpPr/>
            <p:nvPr/>
          </p:nvSpPr>
          <p:spPr>
            <a:xfrm>
              <a:off x="4720200" y="2394400"/>
              <a:ext cx="424625" cy="382175"/>
            </a:xfrm>
            <a:custGeom>
              <a:avLst/>
              <a:gdLst/>
              <a:ahLst/>
              <a:cxnLst/>
              <a:rect l="l" t="t" r="r" b="b"/>
              <a:pathLst>
                <a:path w="16985" h="15287" extrusionOk="0">
                  <a:moveTo>
                    <a:pt x="8493" y="1"/>
                  </a:moveTo>
                  <a:lnTo>
                    <a:pt x="1" y="15286"/>
                  </a:lnTo>
                  <a:lnTo>
                    <a:pt x="16984" y="15286"/>
                  </a:lnTo>
                  <a:lnTo>
                    <a:pt x="8493"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2" name="Google Shape;2876;p46">
              <a:extLst>
                <a:ext uri="{FF2B5EF4-FFF2-40B4-BE49-F238E27FC236}">
                  <a16:creationId xmlns:a16="http://schemas.microsoft.com/office/drawing/2014/main" id="{76686260-DE91-DB99-F940-6F1546E55637}"/>
                </a:ext>
              </a:extLst>
            </p:cNvPr>
            <p:cNvSpPr/>
            <p:nvPr/>
          </p:nvSpPr>
          <p:spPr>
            <a:xfrm>
              <a:off x="5380975" y="2394400"/>
              <a:ext cx="424625" cy="382175"/>
            </a:xfrm>
            <a:custGeom>
              <a:avLst/>
              <a:gdLst/>
              <a:ahLst/>
              <a:cxnLst/>
              <a:rect l="l" t="t" r="r" b="b"/>
              <a:pathLst>
                <a:path w="16985" h="15287" extrusionOk="0">
                  <a:moveTo>
                    <a:pt x="8492" y="1"/>
                  </a:moveTo>
                  <a:lnTo>
                    <a:pt x="1"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3" name="Google Shape;2877;p46">
              <a:extLst>
                <a:ext uri="{FF2B5EF4-FFF2-40B4-BE49-F238E27FC236}">
                  <a16:creationId xmlns:a16="http://schemas.microsoft.com/office/drawing/2014/main" id="{A70CEA13-1DCC-3F76-A59A-C8802121B6E1}"/>
                </a:ext>
              </a:extLst>
            </p:cNvPr>
            <p:cNvSpPr/>
            <p:nvPr/>
          </p:nvSpPr>
          <p:spPr>
            <a:xfrm>
              <a:off x="5049275" y="2394400"/>
              <a:ext cx="424600" cy="382175"/>
            </a:xfrm>
            <a:custGeom>
              <a:avLst/>
              <a:gdLst/>
              <a:ahLst/>
              <a:cxnLst/>
              <a:rect l="l" t="t" r="r" b="b"/>
              <a:pathLst>
                <a:path w="16984" h="15287" extrusionOk="0">
                  <a:moveTo>
                    <a:pt x="0" y="1"/>
                  </a:moveTo>
                  <a:lnTo>
                    <a:pt x="8492" y="15286"/>
                  </a:lnTo>
                  <a:lnTo>
                    <a:pt x="16984"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4" name="Google Shape;2878;p46">
              <a:extLst>
                <a:ext uri="{FF2B5EF4-FFF2-40B4-BE49-F238E27FC236}">
                  <a16:creationId xmlns:a16="http://schemas.microsoft.com/office/drawing/2014/main" id="{9C482E15-F03F-16CF-D60E-C14924D8ABE1}"/>
                </a:ext>
              </a:extLst>
            </p:cNvPr>
            <p:cNvSpPr/>
            <p:nvPr/>
          </p:nvSpPr>
          <p:spPr>
            <a:xfrm>
              <a:off x="5710025" y="2394400"/>
              <a:ext cx="424625" cy="382175"/>
            </a:xfrm>
            <a:custGeom>
              <a:avLst/>
              <a:gdLst/>
              <a:ahLst/>
              <a:cxnLst/>
              <a:rect l="l" t="t" r="r" b="b"/>
              <a:pathLst>
                <a:path w="16985" h="15287" extrusionOk="0">
                  <a:moveTo>
                    <a:pt x="1" y="1"/>
                  </a:moveTo>
                  <a:lnTo>
                    <a:pt x="8493" y="15286"/>
                  </a:lnTo>
                  <a:lnTo>
                    <a:pt x="16985"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5" name="Google Shape;2879;p46">
              <a:extLst>
                <a:ext uri="{FF2B5EF4-FFF2-40B4-BE49-F238E27FC236}">
                  <a16:creationId xmlns:a16="http://schemas.microsoft.com/office/drawing/2014/main" id="{3541E488-59BF-3FD6-8C83-4A643A4651B7}"/>
                </a:ext>
              </a:extLst>
            </p:cNvPr>
            <p:cNvSpPr/>
            <p:nvPr/>
          </p:nvSpPr>
          <p:spPr>
            <a:xfrm>
              <a:off x="6041750" y="2394400"/>
              <a:ext cx="424600" cy="382175"/>
            </a:xfrm>
            <a:custGeom>
              <a:avLst/>
              <a:gdLst/>
              <a:ahLst/>
              <a:cxnLst/>
              <a:rect l="l" t="t" r="r" b="b"/>
              <a:pathLst>
                <a:path w="16984" h="15287" extrusionOk="0">
                  <a:moveTo>
                    <a:pt x="8492" y="1"/>
                  </a:moveTo>
                  <a:lnTo>
                    <a:pt x="0" y="15286"/>
                  </a:lnTo>
                  <a:lnTo>
                    <a:pt x="16984" y="15286"/>
                  </a:lnTo>
                  <a:lnTo>
                    <a:pt x="8492"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6" name="Google Shape;2880;p46">
              <a:extLst>
                <a:ext uri="{FF2B5EF4-FFF2-40B4-BE49-F238E27FC236}">
                  <a16:creationId xmlns:a16="http://schemas.microsoft.com/office/drawing/2014/main" id="{47A584E6-6D3F-D700-A922-4E411326EDD7}"/>
                </a:ext>
              </a:extLst>
            </p:cNvPr>
            <p:cNvSpPr/>
            <p:nvPr/>
          </p:nvSpPr>
          <p:spPr>
            <a:xfrm>
              <a:off x="6370800" y="2394400"/>
              <a:ext cx="424625" cy="382175"/>
            </a:xfrm>
            <a:custGeom>
              <a:avLst/>
              <a:gdLst/>
              <a:ahLst/>
              <a:cxnLst/>
              <a:rect l="l" t="t" r="r" b="b"/>
              <a:pathLst>
                <a:path w="16985" h="15287" extrusionOk="0">
                  <a:moveTo>
                    <a:pt x="1" y="1"/>
                  </a:moveTo>
                  <a:lnTo>
                    <a:pt x="8493"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7" name="Google Shape;2881;p46">
              <a:extLst>
                <a:ext uri="{FF2B5EF4-FFF2-40B4-BE49-F238E27FC236}">
                  <a16:creationId xmlns:a16="http://schemas.microsoft.com/office/drawing/2014/main" id="{22CB222F-57FB-D19E-409E-823ED4B1FB20}"/>
                </a:ext>
              </a:extLst>
            </p:cNvPr>
            <p:cNvSpPr/>
            <p:nvPr/>
          </p:nvSpPr>
          <p:spPr>
            <a:xfrm>
              <a:off x="920100" y="2842875"/>
              <a:ext cx="424625" cy="382150"/>
            </a:xfrm>
            <a:custGeom>
              <a:avLst/>
              <a:gdLst/>
              <a:ahLst/>
              <a:cxnLst/>
              <a:rect l="l" t="t" r="r" b="b"/>
              <a:pathLst>
                <a:path w="16985" h="15286" extrusionOk="0">
                  <a:moveTo>
                    <a:pt x="8493" y="1"/>
                  </a:moveTo>
                  <a:lnTo>
                    <a:pt x="1" y="15286"/>
                  </a:lnTo>
                  <a:lnTo>
                    <a:pt x="16985" y="15286"/>
                  </a:lnTo>
                  <a:lnTo>
                    <a:pt x="8493"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8" name="Google Shape;2882;p46">
              <a:extLst>
                <a:ext uri="{FF2B5EF4-FFF2-40B4-BE49-F238E27FC236}">
                  <a16:creationId xmlns:a16="http://schemas.microsoft.com/office/drawing/2014/main" id="{F229F823-2945-377A-761E-49E4F478F11E}"/>
                </a:ext>
              </a:extLst>
            </p:cNvPr>
            <p:cNvSpPr/>
            <p:nvPr/>
          </p:nvSpPr>
          <p:spPr>
            <a:xfrm>
              <a:off x="1249175" y="2842875"/>
              <a:ext cx="424600" cy="382150"/>
            </a:xfrm>
            <a:custGeom>
              <a:avLst/>
              <a:gdLst/>
              <a:ahLst/>
              <a:cxnLst/>
              <a:rect l="l" t="t" r="r" b="b"/>
              <a:pathLst>
                <a:path w="16984" h="15286" extrusionOk="0">
                  <a:moveTo>
                    <a:pt x="0"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19" name="Google Shape;2883;p46">
              <a:extLst>
                <a:ext uri="{FF2B5EF4-FFF2-40B4-BE49-F238E27FC236}">
                  <a16:creationId xmlns:a16="http://schemas.microsoft.com/office/drawing/2014/main" id="{DC2F4CE1-B3E9-F233-7045-4C60992CE147}"/>
                </a:ext>
              </a:extLst>
            </p:cNvPr>
            <p:cNvSpPr/>
            <p:nvPr/>
          </p:nvSpPr>
          <p:spPr>
            <a:xfrm>
              <a:off x="1580875" y="2842875"/>
              <a:ext cx="424625" cy="382150"/>
            </a:xfrm>
            <a:custGeom>
              <a:avLst/>
              <a:gdLst/>
              <a:ahLst/>
              <a:cxnLst/>
              <a:rect l="l" t="t" r="r" b="b"/>
              <a:pathLst>
                <a:path w="16985" h="15286" extrusionOk="0">
                  <a:moveTo>
                    <a:pt x="8493" y="1"/>
                  </a:moveTo>
                  <a:lnTo>
                    <a:pt x="1" y="15286"/>
                  </a:lnTo>
                  <a:lnTo>
                    <a:pt x="16984" y="15286"/>
                  </a:lnTo>
                  <a:lnTo>
                    <a:pt x="8493"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0" name="Google Shape;2884;p46">
              <a:extLst>
                <a:ext uri="{FF2B5EF4-FFF2-40B4-BE49-F238E27FC236}">
                  <a16:creationId xmlns:a16="http://schemas.microsoft.com/office/drawing/2014/main" id="{8AEAEC82-56BC-0D6E-509A-7F6734E574E2}"/>
                </a:ext>
              </a:extLst>
            </p:cNvPr>
            <p:cNvSpPr/>
            <p:nvPr/>
          </p:nvSpPr>
          <p:spPr>
            <a:xfrm>
              <a:off x="1909950" y="2842875"/>
              <a:ext cx="424600" cy="382150"/>
            </a:xfrm>
            <a:custGeom>
              <a:avLst/>
              <a:gdLst/>
              <a:ahLst/>
              <a:cxnLst/>
              <a:rect l="l" t="t" r="r" b="b"/>
              <a:pathLst>
                <a:path w="16984" h="15286" extrusionOk="0">
                  <a:moveTo>
                    <a:pt x="0"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1" name="Google Shape;2885;p46">
              <a:extLst>
                <a:ext uri="{FF2B5EF4-FFF2-40B4-BE49-F238E27FC236}">
                  <a16:creationId xmlns:a16="http://schemas.microsoft.com/office/drawing/2014/main" id="{7B3520D0-DE9D-FD78-4AAD-ABF307AD6C85}"/>
                </a:ext>
              </a:extLst>
            </p:cNvPr>
            <p:cNvSpPr/>
            <p:nvPr/>
          </p:nvSpPr>
          <p:spPr>
            <a:xfrm>
              <a:off x="2241650" y="2842875"/>
              <a:ext cx="424625" cy="382150"/>
            </a:xfrm>
            <a:custGeom>
              <a:avLst/>
              <a:gdLst/>
              <a:ahLst/>
              <a:cxnLst/>
              <a:rect l="l" t="t" r="r" b="b"/>
              <a:pathLst>
                <a:path w="16985" h="15286" extrusionOk="0">
                  <a:moveTo>
                    <a:pt x="8492" y="1"/>
                  </a:moveTo>
                  <a:lnTo>
                    <a:pt x="1"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2" name="Google Shape;2886;p46">
              <a:extLst>
                <a:ext uri="{FF2B5EF4-FFF2-40B4-BE49-F238E27FC236}">
                  <a16:creationId xmlns:a16="http://schemas.microsoft.com/office/drawing/2014/main" id="{E4657A0D-32D9-6A42-C91B-0DA0D4DACFE5}"/>
                </a:ext>
              </a:extLst>
            </p:cNvPr>
            <p:cNvSpPr/>
            <p:nvPr/>
          </p:nvSpPr>
          <p:spPr>
            <a:xfrm>
              <a:off x="2570700" y="2842875"/>
              <a:ext cx="424625" cy="382150"/>
            </a:xfrm>
            <a:custGeom>
              <a:avLst/>
              <a:gdLst/>
              <a:ahLst/>
              <a:cxnLst/>
              <a:rect l="l" t="t" r="r" b="b"/>
              <a:pathLst>
                <a:path w="16985" h="15286" extrusionOk="0">
                  <a:moveTo>
                    <a:pt x="1" y="1"/>
                  </a:moveTo>
                  <a:lnTo>
                    <a:pt x="8493" y="15286"/>
                  </a:lnTo>
                  <a:lnTo>
                    <a:pt x="16985"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3" name="Google Shape;2887;p46">
              <a:extLst>
                <a:ext uri="{FF2B5EF4-FFF2-40B4-BE49-F238E27FC236}">
                  <a16:creationId xmlns:a16="http://schemas.microsoft.com/office/drawing/2014/main" id="{7CCE189F-BBAC-E822-ADA6-A306674055FC}"/>
                </a:ext>
              </a:extLst>
            </p:cNvPr>
            <p:cNvSpPr/>
            <p:nvPr/>
          </p:nvSpPr>
          <p:spPr>
            <a:xfrm>
              <a:off x="2902425" y="2842875"/>
              <a:ext cx="424625" cy="382150"/>
            </a:xfrm>
            <a:custGeom>
              <a:avLst/>
              <a:gdLst/>
              <a:ahLst/>
              <a:cxnLst/>
              <a:rect l="l" t="t" r="r" b="b"/>
              <a:pathLst>
                <a:path w="16985" h="15286" extrusionOk="0">
                  <a:moveTo>
                    <a:pt x="8492" y="1"/>
                  </a:moveTo>
                  <a:lnTo>
                    <a:pt x="0" y="15286"/>
                  </a:lnTo>
                  <a:lnTo>
                    <a:pt x="16984" y="15286"/>
                  </a:lnTo>
                  <a:lnTo>
                    <a:pt x="8492"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4" name="Google Shape;2888;p46">
              <a:extLst>
                <a:ext uri="{FF2B5EF4-FFF2-40B4-BE49-F238E27FC236}">
                  <a16:creationId xmlns:a16="http://schemas.microsoft.com/office/drawing/2014/main" id="{8781341A-6234-CBD9-6D42-8F57D072F307}"/>
                </a:ext>
              </a:extLst>
            </p:cNvPr>
            <p:cNvSpPr/>
            <p:nvPr/>
          </p:nvSpPr>
          <p:spPr>
            <a:xfrm>
              <a:off x="3231475" y="2842875"/>
              <a:ext cx="424625" cy="382150"/>
            </a:xfrm>
            <a:custGeom>
              <a:avLst/>
              <a:gdLst/>
              <a:ahLst/>
              <a:cxnLst/>
              <a:rect l="l" t="t" r="r" b="b"/>
              <a:pathLst>
                <a:path w="16985" h="15286" extrusionOk="0">
                  <a:moveTo>
                    <a:pt x="1" y="1"/>
                  </a:moveTo>
                  <a:lnTo>
                    <a:pt x="8493"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5" name="Google Shape;2889;p46">
              <a:extLst>
                <a:ext uri="{FF2B5EF4-FFF2-40B4-BE49-F238E27FC236}">
                  <a16:creationId xmlns:a16="http://schemas.microsoft.com/office/drawing/2014/main" id="{4D31A75D-3C36-5BEC-EC11-A9B52A02807A}"/>
                </a:ext>
              </a:extLst>
            </p:cNvPr>
            <p:cNvSpPr/>
            <p:nvPr/>
          </p:nvSpPr>
          <p:spPr>
            <a:xfrm>
              <a:off x="3563200" y="2842875"/>
              <a:ext cx="424600" cy="382150"/>
            </a:xfrm>
            <a:custGeom>
              <a:avLst/>
              <a:gdLst/>
              <a:ahLst/>
              <a:cxnLst/>
              <a:rect l="l" t="t" r="r" b="b"/>
              <a:pathLst>
                <a:path w="16984" h="15286" extrusionOk="0">
                  <a:moveTo>
                    <a:pt x="8492" y="1"/>
                  </a:moveTo>
                  <a:lnTo>
                    <a:pt x="0"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6" name="Google Shape;2890;p46">
              <a:extLst>
                <a:ext uri="{FF2B5EF4-FFF2-40B4-BE49-F238E27FC236}">
                  <a16:creationId xmlns:a16="http://schemas.microsoft.com/office/drawing/2014/main" id="{CCDB4326-83A7-9505-BB63-F97EFE819531}"/>
                </a:ext>
              </a:extLst>
            </p:cNvPr>
            <p:cNvSpPr/>
            <p:nvPr/>
          </p:nvSpPr>
          <p:spPr>
            <a:xfrm>
              <a:off x="3892250" y="2842875"/>
              <a:ext cx="424625" cy="382150"/>
            </a:xfrm>
            <a:custGeom>
              <a:avLst/>
              <a:gdLst/>
              <a:ahLst/>
              <a:cxnLst/>
              <a:rect l="l" t="t" r="r" b="b"/>
              <a:pathLst>
                <a:path w="16985" h="15286" extrusionOk="0">
                  <a:moveTo>
                    <a:pt x="1" y="1"/>
                  </a:moveTo>
                  <a:lnTo>
                    <a:pt x="8492" y="15286"/>
                  </a:lnTo>
                  <a:lnTo>
                    <a:pt x="16984"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7" name="Google Shape;2891;p46">
              <a:extLst>
                <a:ext uri="{FF2B5EF4-FFF2-40B4-BE49-F238E27FC236}">
                  <a16:creationId xmlns:a16="http://schemas.microsoft.com/office/drawing/2014/main" id="{38757B1E-A29A-7076-9AB6-7E1CC26B1842}"/>
                </a:ext>
              </a:extLst>
            </p:cNvPr>
            <p:cNvSpPr/>
            <p:nvPr/>
          </p:nvSpPr>
          <p:spPr>
            <a:xfrm>
              <a:off x="4223975" y="2842875"/>
              <a:ext cx="424600" cy="382150"/>
            </a:xfrm>
            <a:custGeom>
              <a:avLst/>
              <a:gdLst/>
              <a:ahLst/>
              <a:cxnLst/>
              <a:rect l="l" t="t" r="r" b="b"/>
              <a:pathLst>
                <a:path w="16984" h="15286" extrusionOk="0">
                  <a:moveTo>
                    <a:pt x="8492" y="1"/>
                  </a:moveTo>
                  <a:lnTo>
                    <a:pt x="0" y="15286"/>
                  </a:lnTo>
                  <a:lnTo>
                    <a:pt x="16984" y="15286"/>
                  </a:lnTo>
                  <a:lnTo>
                    <a:pt x="8492"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8" name="Google Shape;2892;p46">
              <a:extLst>
                <a:ext uri="{FF2B5EF4-FFF2-40B4-BE49-F238E27FC236}">
                  <a16:creationId xmlns:a16="http://schemas.microsoft.com/office/drawing/2014/main" id="{02EDBC16-3C44-1A16-80ED-2BE7B8A1716A}"/>
                </a:ext>
              </a:extLst>
            </p:cNvPr>
            <p:cNvSpPr/>
            <p:nvPr/>
          </p:nvSpPr>
          <p:spPr>
            <a:xfrm>
              <a:off x="4553025" y="2842875"/>
              <a:ext cx="424625" cy="382150"/>
            </a:xfrm>
            <a:custGeom>
              <a:avLst/>
              <a:gdLst/>
              <a:ahLst/>
              <a:cxnLst/>
              <a:rect l="l" t="t" r="r" b="b"/>
              <a:pathLst>
                <a:path w="16985" h="15286" extrusionOk="0">
                  <a:moveTo>
                    <a:pt x="0"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29" name="Google Shape;2893;p46">
              <a:extLst>
                <a:ext uri="{FF2B5EF4-FFF2-40B4-BE49-F238E27FC236}">
                  <a16:creationId xmlns:a16="http://schemas.microsoft.com/office/drawing/2014/main" id="{ED421B12-5196-62DE-FC58-E37906B4FC78}"/>
                </a:ext>
              </a:extLst>
            </p:cNvPr>
            <p:cNvSpPr/>
            <p:nvPr/>
          </p:nvSpPr>
          <p:spPr>
            <a:xfrm>
              <a:off x="4884725" y="2842875"/>
              <a:ext cx="424625" cy="382150"/>
            </a:xfrm>
            <a:custGeom>
              <a:avLst/>
              <a:gdLst/>
              <a:ahLst/>
              <a:cxnLst/>
              <a:rect l="l" t="t" r="r" b="b"/>
              <a:pathLst>
                <a:path w="16985" h="15286" extrusionOk="0">
                  <a:moveTo>
                    <a:pt x="8493" y="1"/>
                  </a:moveTo>
                  <a:lnTo>
                    <a:pt x="1" y="15286"/>
                  </a:lnTo>
                  <a:lnTo>
                    <a:pt x="16985" y="15286"/>
                  </a:lnTo>
                  <a:lnTo>
                    <a:pt x="8493"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0" name="Google Shape;2894;p46">
              <a:extLst>
                <a:ext uri="{FF2B5EF4-FFF2-40B4-BE49-F238E27FC236}">
                  <a16:creationId xmlns:a16="http://schemas.microsoft.com/office/drawing/2014/main" id="{97D46416-8563-60F0-F3BF-5F0F83777EE7}"/>
                </a:ext>
              </a:extLst>
            </p:cNvPr>
            <p:cNvSpPr/>
            <p:nvPr/>
          </p:nvSpPr>
          <p:spPr>
            <a:xfrm>
              <a:off x="5545500" y="2842875"/>
              <a:ext cx="424625" cy="382150"/>
            </a:xfrm>
            <a:custGeom>
              <a:avLst/>
              <a:gdLst/>
              <a:ahLst/>
              <a:cxnLst/>
              <a:rect l="l" t="t" r="r" b="b"/>
              <a:pathLst>
                <a:path w="16985" h="15286" extrusionOk="0">
                  <a:moveTo>
                    <a:pt x="8493" y="1"/>
                  </a:moveTo>
                  <a:lnTo>
                    <a:pt x="1" y="15286"/>
                  </a:lnTo>
                  <a:lnTo>
                    <a:pt x="16984" y="15286"/>
                  </a:lnTo>
                  <a:lnTo>
                    <a:pt x="8493" y="1"/>
                  </a:ln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1" name="Google Shape;2895;p46">
              <a:extLst>
                <a:ext uri="{FF2B5EF4-FFF2-40B4-BE49-F238E27FC236}">
                  <a16:creationId xmlns:a16="http://schemas.microsoft.com/office/drawing/2014/main" id="{E4672B88-2DEF-9A68-8486-EB0AC656DD72}"/>
                </a:ext>
              </a:extLst>
            </p:cNvPr>
            <p:cNvSpPr/>
            <p:nvPr/>
          </p:nvSpPr>
          <p:spPr>
            <a:xfrm>
              <a:off x="5213800" y="2842875"/>
              <a:ext cx="424600" cy="382150"/>
            </a:xfrm>
            <a:custGeom>
              <a:avLst/>
              <a:gdLst/>
              <a:ahLst/>
              <a:cxnLst/>
              <a:rect l="l" t="t" r="r" b="b"/>
              <a:pathLst>
                <a:path w="16984" h="15286" extrusionOk="0">
                  <a:moveTo>
                    <a:pt x="0" y="1"/>
                  </a:moveTo>
                  <a:lnTo>
                    <a:pt x="8492" y="15286"/>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2" name="Google Shape;2896;p46">
              <a:extLst>
                <a:ext uri="{FF2B5EF4-FFF2-40B4-BE49-F238E27FC236}">
                  <a16:creationId xmlns:a16="http://schemas.microsoft.com/office/drawing/2014/main" id="{D81B6DA0-7C63-6314-AE9D-09BDB4B54580}"/>
                </a:ext>
              </a:extLst>
            </p:cNvPr>
            <p:cNvSpPr/>
            <p:nvPr/>
          </p:nvSpPr>
          <p:spPr>
            <a:xfrm>
              <a:off x="5874575" y="2842875"/>
              <a:ext cx="424600" cy="382150"/>
            </a:xfrm>
            <a:custGeom>
              <a:avLst/>
              <a:gdLst/>
              <a:ahLst/>
              <a:cxnLst/>
              <a:rect l="l" t="t" r="r" b="b"/>
              <a:pathLst>
                <a:path w="16984" h="15286" extrusionOk="0">
                  <a:moveTo>
                    <a:pt x="0" y="1"/>
                  </a:moveTo>
                  <a:lnTo>
                    <a:pt x="8492" y="15286"/>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3" name="Google Shape;2897;p46">
              <a:extLst>
                <a:ext uri="{FF2B5EF4-FFF2-40B4-BE49-F238E27FC236}">
                  <a16:creationId xmlns:a16="http://schemas.microsoft.com/office/drawing/2014/main" id="{F9DA060B-ADFF-BA87-CF00-82496561DC04}"/>
                </a:ext>
              </a:extLst>
            </p:cNvPr>
            <p:cNvSpPr/>
            <p:nvPr/>
          </p:nvSpPr>
          <p:spPr>
            <a:xfrm>
              <a:off x="6206275" y="2842875"/>
              <a:ext cx="424625" cy="382150"/>
            </a:xfrm>
            <a:custGeom>
              <a:avLst/>
              <a:gdLst/>
              <a:ahLst/>
              <a:cxnLst/>
              <a:rect l="l" t="t" r="r" b="b"/>
              <a:pathLst>
                <a:path w="16985" h="15286" extrusionOk="0">
                  <a:moveTo>
                    <a:pt x="8492" y="1"/>
                  </a:moveTo>
                  <a:lnTo>
                    <a:pt x="1" y="15286"/>
                  </a:lnTo>
                  <a:lnTo>
                    <a:pt x="16984" y="15286"/>
                  </a:lnTo>
                  <a:lnTo>
                    <a:pt x="8492"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4" name="Google Shape;2898;p46">
              <a:extLst>
                <a:ext uri="{FF2B5EF4-FFF2-40B4-BE49-F238E27FC236}">
                  <a16:creationId xmlns:a16="http://schemas.microsoft.com/office/drawing/2014/main" id="{4C2D2F41-8DFB-FDA0-570E-C7B461B18CBD}"/>
                </a:ext>
              </a:extLst>
            </p:cNvPr>
            <p:cNvSpPr/>
            <p:nvPr/>
          </p:nvSpPr>
          <p:spPr>
            <a:xfrm>
              <a:off x="6535325" y="2842875"/>
              <a:ext cx="424625" cy="382150"/>
            </a:xfrm>
            <a:custGeom>
              <a:avLst/>
              <a:gdLst/>
              <a:ahLst/>
              <a:cxnLst/>
              <a:rect l="l" t="t" r="r" b="b"/>
              <a:pathLst>
                <a:path w="16985" h="15286" extrusionOk="0">
                  <a:moveTo>
                    <a:pt x="1" y="1"/>
                  </a:moveTo>
                  <a:lnTo>
                    <a:pt x="8493" y="15286"/>
                  </a:lnTo>
                  <a:lnTo>
                    <a:pt x="16985"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5" name="Google Shape;2899;p46">
              <a:extLst>
                <a:ext uri="{FF2B5EF4-FFF2-40B4-BE49-F238E27FC236}">
                  <a16:creationId xmlns:a16="http://schemas.microsoft.com/office/drawing/2014/main" id="{07328156-245C-F5B5-42F0-52CE8C992D4E}"/>
                </a:ext>
              </a:extLst>
            </p:cNvPr>
            <p:cNvSpPr/>
            <p:nvPr/>
          </p:nvSpPr>
          <p:spPr>
            <a:xfrm>
              <a:off x="755575" y="3291350"/>
              <a:ext cx="424625" cy="379500"/>
            </a:xfrm>
            <a:custGeom>
              <a:avLst/>
              <a:gdLst/>
              <a:ahLst/>
              <a:cxnLst/>
              <a:rect l="l" t="t" r="r" b="b"/>
              <a:pathLst>
                <a:path w="16985" h="15180" extrusionOk="0">
                  <a:moveTo>
                    <a:pt x="8493" y="1"/>
                  </a:moveTo>
                  <a:lnTo>
                    <a:pt x="1" y="15180"/>
                  </a:lnTo>
                  <a:lnTo>
                    <a:pt x="16984" y="15180"/>
                  </a:lnTo>
                  <a:lnTo>
                    <a:pt x="8493"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6" name="Google Shape;2900;p46">
              <a:extLst>
                <a:ext uri="{FF2B5EF4-FFF2-40B4-BE49-F238E27FC236}">
                  <a16:creationId xmlns:a16="http://schemas.microsoft.com/office/drawing/2014/main" id="{1672633B-BF9F-7D2F-4E68-96E0B1591F14}"/>
                </a:ext>
              </a:extLst>
            </p:cNvPr>
            <p:cNvSpPr/>
            <p:nvPr/>
          </p:nvSpPr>
          <p:spPr>
            <a:xfrm>
              <a:off x="1084650" y="3291350"/>
              <a:ext cx="424600" cy="379500"/>
            </a:xfrm>
            <a:custGeom>
              <a:avLst/>
              <a:gdLst/>
              <a:ahLst/>
              <a:cxnLst/>
              <a:rect l="l" t="t" r="r" b="b"/>
              <a:pathLst>
                <a:path w="16984" h="15180" extrusionOk="0">
                  <a:moveTo>
                    <a:pt x="0" y="1"/>
                  </a:moveTo>
                  <a:lnTo>
                    <a:pt x="8492" y="15180"/>
                  </a:lnTo>
                  <a:lnTo>
                    <a:pt x="16984"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7" name="Google Shape;2901;p46">
              <a:extLst>
                <a:ext uri="{FF2B5EF4-FFF2-40B4-BE49-F238E27FC236}">
                  <a16:creationId xmlns:a16="http://schemas.microsoft.com/office/drawing/2014/main" id="{115D5308-CB7A-36DB-F620-53DF11F0181A}"/>
                </a:ext>
              </a:extLst>
            </p:cNvPr>
            <p:cNvSpPr/>
            <p:nvPr/>
          </p:nvSpPr>
          <p:spPr>
            <a:xfrm>
              <a:off x="1413700" y="3291350"/>
              <a:ext cx="427275" cy="379500"/>
            </a:xfrm>
            <a:custGeom>
              <a:avLst/>
              <a:gdLst/>
              <a:ahLst/>
              <a:cxnLst/>
              <a:rect l="l" t="t" r="r" b="b"/>
              <a:pathLst>
                <a:path w="17091" h="15180" extrusionOk="0">
                  <a:moveTo>
                    <a:pt x="8598" y="1"/>
                  </a:moveTo>
                  <a:lnTo>
                    <a:pt x="0" y="15180"/>
                  </a:lnTo>
                  <a:lnTo>
                    <a:pt x="17090" y="15180"/>
                  </a:lnTo>
                  <a:lnTo>
                    <a:pt x="8598"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8" name="Google Shape;2902;p46">
              <a:extLst>
                <a:ext uri="{FF2B5EF4-FFF2-40B4-BE49-F238E27FC236}">
                  <a16:creationId xmlns:a16="http://schemas.microsoft.com/office/drawing/2014/main" id="{7B33C672-0B62-EB74-CD89-0E36CCEFCA27}"/>
                </a:ext>
              </a:extLst>
            </p:cNvPr>
            <p:cNvSpPr/>
            <p:nvPr/>
          </p:nvSpPr>
          <p:spPr>
            <a:xfrm>
              <a:off x="1745400" y="3291350"/>
              <a:ext cx="424625" cy="379500"/>
            </a:xfrm>
            <a:custGeom>
              <a:avLst/>
              <a:gdLst/>
              <a:ahLst/>
              <a:cxnLst/>
              <a:rect l="l" t="t" r="r" b="b"/>
              <a:pathLst>
                <a:path w="16985" h="15180" extrusionOk="0">
                  <a:moveTo>
                    <a:pt x="1" y="1"/>
                  </a:moveTo>
                  <a:lnTo>
                    <a:pt x="8493" y="15180"/>
                  </a:lnTo>
                  <a:lnTo>
                    <a:pt x="16985"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39" name="Google Shape;2903;p46">
              <a:extLst>
                <a:ext uri="{FF2B5EF4-FFF2-40B4-BE49-F238E27FC236}">
                  <a16:creationId xmlns:a16="http://schemas.microsoft.com/office/drawing/2014/main" id="{99ABB474-189F-C9B6-1DAF-FAA5374F9513}"/>
                </a:ext>
              </a:extLst>
            </p:cNvPr>
            <p:cNvSpPr/>
            <p:nvPr/>
          </p:nvSpPr>
          <p:spPr>
            <a:xfrm>
              <a:off x="2077125" y="3291350"/>
              <a:ext cx="424625" cy="379500"/>
            </a:xfrm>
            <a:custGeom>
              <a:avLst/>
              <a:gdLst/>
              <a:ahLst/>
              <a:cxnLst/>
              <a:rect l="l" t="t" r="r" b="b"/>
              <a:pathLst>
                <a:path w="16985" h="15180" extrusionOk="0">
                  <a:moveTo>
                    <a:pt x="8492" y="1"/>
                  </a:moveTo>
                  <a:lnTo>
                    <a:pt x="0" y="15180"/>
                  </a:lnTo>
                  <a:lnTo>
                    <a:pt x="16984" y="15180"/>
                  </a:lnTo>
                  <a:lnTo>
                    <a:pt x="8492"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0" name="Google Shape;2904;p46">
              <a:extLst>
                <a:ext uri="{FF2B5EF4-FFF2-40B4-BE49-F238E27FC236}">
                  <a16:creationId xmlns:a16="http://schemas.microsoft.com/office/drawing/2014/main" id="{AA360E1E-D8ED-4A52-478B-B3C9EA581E97}"/>
                </a:ext>
              </a:extLst>
            </p:cNvPr>
            <p:cNvSpPr/>
            <p:nvPr/>
          </p:nvSpPr>
          <p:spPr>
            <a:xfrm>
              <a:off x="2406175" y="3291350"/>
              <a:ext cx="424625" cy="379500"/>
            </a:xfrm>
            <a:custGeom>
              <a:avLst/>
              <a:gdLst/>
              <a:ahLst/>
              <a:cxnLst/>
              <a:rect l="l" t="t" r="r" b="b"/>
              <a:pathLst>
                <a:path w="16985" h="15180" extrusionOk="0">
                  <a:moveTo>
                    <a:pt x="1" y="1"/>
                  </a:moveTo>
                  <a:lnTo>
                    <a:pt x="8493" y="15180"/>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1" name="Google Shape;2905;p46">
              <a:extLst>
                <a:ext uri="{FF2B5EF4-FFF2-40B4-BE49-F238E27FC236}">
                  <a16:creationId xmlns:a16="http://schemas.microsoft.com/office/drawing/2014/main" id="{6F2C0190-E4A0-5B5B-87DF-2B1CFF8977A4}"/>
                </a:ext>
              </a:extLst>
            </p:cNvPr>
            <p:cNvSpPr/>
            <p:nvPr/>
          </p:nvSpPr>
          <p:spPr>
            <a:xfrm>
              <a:off x="2737900" y="3291350"/>
              <a:ext cx="424600" cy="379500"/>
            </a:xfrm>
            <a:custGeom>
              <a:avLst/>
              <a:gdLst/>
              <a:ahLst/>
              <a:cxnLst/>
              <a:rect l="l" t="t" r="r" b="b"/>
              <a:pathLst>
                <a:path w="16984" h="15180" extrusionOk="0">
                  <a:moveTo>
                    <a:pt x="8492" y="1"/>
                  </a:moveTo>
                  <a:lnTo>
                    <a:pt x="0" y="15180"/>
                  </a:lnTo>
                  <a:lnTo>
                    <a:pt x="16984" y="15180"/>
                  </a:lnTo>
                  <a:lnTo>
                    <a:pt x="8492"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2" name="Google Shape;2906;p46">
              <a:extLst>
                <a:ext uri="{FF2B5EF4-FFF2-40B4-BE49-F238E27FC236}">
                  <a16:creationId xmlns:a16="http://schemas.microsoft.com/office/drawing/2014/main" id="{4026399D-A9F8-FB42-8731-D9180CD44E33}"/>
                </a:ext>
              </a:extLst>
            </p:cNvPr>
            <p:cNvSpPr/>
            <p:nvPr/>
          </p:nvSpPr>
          <p:spPr>
            <a:xfrm>
              <a:off x="3066950" y="3291350"/>
              <a:ext cx="424625" cy="379500"/>
            </a:xfrm>
            <a:custGeom>
              <a:avLst/>
              <a:gdLst/>
              <a:ahLst/>
              <a:cxnLst/>
              <a:rect l="l" t="t" r="r" b="b"/>
              <a:pathLst>
                <a:path w="16985" h="15180" extrusionOk="0">
                  <a:moveTo>
                    <a:pt x="1" y="1"/>
                  </a:moveTo>
                  <a:lnTo>
                    <a:pt x="8492" y="15180"/>
                  </a:lnTo>
                  <a:lnTo>
                    <a:pt x="16984"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3" name="Google Shape;2907;p46">
              <a:extLst>
                <a:ext uri="{FF2B5EF4-FFF2-40B4-BE49-F238E27FC236}">
                  <a16:creationId xmlns:a16="http://schemas.microsoft.com/office/drawing/2014/main" id="{44356B7D-6CF7-7482-BC4B-A8054D26B8DC}"/>
                </a:ext>
              </a:extLst>
            </p:cNvPr>
            <p:cNvSpPr/>
            <p:nvPr/>
          </p:nvSpPr>
          <p:spPr>
            <a:xfrm>
              <a:off x="3398675" y="3291350"/>
              <a:ext cx="424600" cy="379500"/>
            </a:xfrm>
            <a:custGeom>
              <a:avLst/>
              <a:gdLst/>
              <a:ahLst/>
              <a:cxnLst/>
              <a:rect l="l" t="t" r="r" b="b"/>
              <a:pathLst>
                <a:path w="16984" h="15180" extrusionOk="0">
                  <a:moveTo>
                    <a:pt x="8492" y="1"/>
                  </a:moveTo>
                  <a:lnTo>
                    <a:pt x="0" y="15180"/>
                  </a:lnTo>
                  <a:lnTo>
                    <a:pt x="16984" y="15180"/>
                  </a:lnTo>
                  <a:lnTo>
                    <a:pt x="8492"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4" name="Google Shape;2908;p46">
              <a:extLst>
                <a:ext uri="{FF2B5EF4-FFF2-40B4-BE49-F238E27FC236}">
                  <a16:creationId xmlns:a16="http://schemas.microsoft.com/office/drawing/2014/main" id="{9C731166-A3D5-0D73-D45A-42CD4897C291}"/>
                </a:ext>
              </a:extLst>
            </p:cNvPr>
            <p:cNvSpPr/>
            <p:nvPr/>
          </p:nvSpPr>
          <p:spPr>
            <a:xfrm>
              <a:off x="3727725" y="3291350"/>
              <a:ext cx="424625" cy="379500"/>
            </a:xfrm>
            <a:custGeom>
              <a:avLst/>
              <a:gdLst/>
              <a:ahLst/>
              <a:cxnLst/>
              <a:rect l="l" t="t" r="r" b="b"/>
              <a:pathLst>
                <a:path w="16985" h="15180" extrusionOk="0">
                  <a:moveTo>
                    <a:pt x="0" y="1"/>
                  </a:moveTo>
                  <a:lnTo>
                    <a:pt x="8492" y="15180"/>
                  </a:lnTo>
                  <a:lnTo>
                    <a:pt x="16984"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5" name="Google Shape;2909;p46">
              <a:extLst>
                <a:ext uri="{FF2B5EF4-FFF2-40B4-BE49-F238E27FC236}">
                  <a16:creationId xmlns:a16="http://schemas.microsoft.com/office/drawing/2014/main" id="{6F8D062D-D2DE-9326-E775-806C87C82C67}"/>
                </a:ext>
              </a:extLst>
            </p:cNvPr>
            <p:cNvSpPr/>
            <p:nvPr/>
          </p:nvSpPr>
          <p:spPr>
            <a:xfrm>
              <a:off x="4059425" y="3291350"/>
              <a:ext cx="424625" cy="379500"/>
            </a:xfrm>
            <a:custGeom>
              <a:avLst/>
              <a:gdLst/>
              <a:ahLst/>
              <a:cxnLst/>
              <a:rect l="l" t="t" r="r" b="b"/>
              <a:pathLst>
                <a:path w="16985" h="15180" extrusionOk="0">
                  <a:moveTo>
                    <a:pt x="8493" y="1"/>
                  </a:moveTo>
                  <a:lnTo>
                    <a:pt x="1" y="15180"/>
                  </a:lnTo>
                  <a:lnTo>
                    <a:pt x="16985" y="15180"/>
                  </a:lnTo>
                  <a:lnTo>
                    <a:pt x="8493"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6" name="Google Shape;2910;p46">
              <a:extLst>
                <a:ext uri="{FF2B5EF4-FFF2-40B4-BE49-F238E27FC236}">
                  <a16:creationId xmlns:a16="http://schemas.microsoft.com/office/drawing/2014/main" id="{F4078194-3015-6A87-8D2E-CE27FDCEF19A}"/>
                </a:ext>
              </a:extLst>
            </p:cNvPr>
            <p:cNvSpPr/>
            <p:nvPr/>
          </p:nvSpPr>
          <p:spPr>
            <a:xfrm>
              <a:off x="4388500" y="3291350"/>
              <a:ext cx="424600" cy="379500"/>
            </a:xfrm>
            <a:custGeom>
              <a:avLst/>
              <a:gdLst/>
              <a:ahLst/>
              <a:cxnLst/>
              <a:rect l="l" t="t" r="r" b="b"/>
              <a:pathLst>
                <a:path w="16984" h="15180" extrusionOk="0">
                  <a:moveTo>
                    <a:pt x="0" y="1"/>
                  </a:moveTo>
                  <a:lnTo>
                    <a:pt x="8492" y="15180"/>
                  </a:lnTo>
                  <a:lnTo>
                    <a:pt x="16984"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7" name="Google Shape;2911;p46">
              <a:extLst>
                <a:ext uri="{FF2B5EF4-FFF2-40B4-BE49-F238E27FC236}">
                  <a16:creationId xmlns:a16="http://schemas.microsoft.com/office/drawing/2014/main" id="{8193366B-D5F3-D992-16C7-45E749AE1627}"/>
                </a:ext>
              </a:extLst>
            </p:cNvPr>
            <p:cNvSpPr/>
            <p:nvPr/>
          </p:nvSpPr>
          <p:spPr>
            <a:xfrm>
              <a:off x="4720200" y="3291350"/>
              <a:ext cx="424625" cy="379500"/>
            </a:xfrm>
            <a:custGeom>
              <a:avLst/>
              <a:gdLst/>
              <a:ahLst/>
              <a:cxnLst/>
              <a:rect l="l" t="t" r="r" b="b"/>
              <a:pathLst>
                <a:path w="16985" h="15180" extrusionOk="0">
                  <a:moveTo>
                    <a:pt x="8493" y="1"/>
                  </a:moveTo>
                  <a:lnTo>
                    <a:pt x="1" y="15180"/>
                  </a:lnTo>
                  <a:lnTo>
                    <a:pt x="16984" y="15180"/>
                  </a:lnTo>
                  <a:lnTo>
                    <a:pt x="8493"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8" name="Google Shape;2912;p46">
              <a:extLst>
                <a:ext uri="{FF2B5EF4-FFF2-40B4-BE49-F238E27FC236}">
                  <a16:creationId xmlns:a16="http://schemas.microsoft.com/office/drawing/2014/main" id="{311A9EC7-124F-3B98-A4FC-A07D65E05438}"/>
                </a:ext>
              </a:extLst>
            </p:cNvPr>
            <p:cNvSpPr/>
            <p:nvPr/>
          </p:nvSpPr>
          <p:spPr>
            <a:xfrm>
              <a:off x="5380975" y="3291350"/>
              <a:ext cx="424625" cy="379500"/>
            </a:xfrm>
            <a:custGeom>
              <a:avLst/>
              <a:gdLst/>
              <a:ahLst/>
              <a:cxnLst/>
              <a:rect l="l" t="t" r="r" b="b"/>
              <a:pathLst>
                <a:path w="16985" h="15180" extrusionOk="0">
                  <a:moveTo>
                    <a:pt x="8492" y="1"/>
                  </a:moveTo>
                  <a:lnTo>
                    <a:pt x="1" y="15180"/>
                  </a:lnTo>
                  <a:lnTo>
                    <a:pt x="16984" y="15180"/>
                  </a:lnTo>
                  <a:lnTo>
                    <a:pt x="8492"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49" name="Google Shape;2913;p46">
              <a:extLst>
                <a:ext uri="{FF2B5EF4-FFF2-40B4-BE49-F238E27FC236}">
                  <a16:creationId xmlns:a16="http://schemas.microsoft.com/office/drawing/2014/main" id="{DC756C3F-9A41-6E1E-EA3F-2BB26009DAB0}"/>
                </a:ext>
              </a:extLst>
            </p:cNvPr>
            <p:cNvSpPr/>
            <p:nvPr/>
          </p:nvSpPr>
          <p:spPr>
            <a:xfrm>
              <a:off x="5049275" y="3291350"/>
              <a:ext cx="424600" cy="379500"/>
            </a:xfrm>
            <a:custGeom>
              <a:avLst/>
              <a:gdLst/>
              <a:ahLst/>
              <a:cxnLst/>
              <a:rect l="l" t="t" r="r" b="b"/>
              <a:pathLst>
                <a:path w="16984" h="15180" extrusionOk="0">
                  <a:moveTo>
                    <a:pt x="0" y="1"/>
                  </a:moveTo>
                  <a:lnTo>
                    <a:pt x="8492" y="15180"/>
                  </a:lnTo>
                  <a:lnTo>
                    <a:pt x="16984" y="1"/>
                  </a:lnTo>
                  <a:close/>
                </a:path>
              </a:pathLst>
            </a:custGeom>
            <a:solidFill>
              <a:schemeClr val="l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0" name="Google Shape;2914;p46">
              <a:extLst>
                <a:ext uri="{FF2B5EF4-FFF2-40B4-BE49-F238E27FC236}">
                  <a16:creationId xmlns:a16="http://schemas.microsoft.com/office/drawing/2014/main" id="{0003B976-C6AE-3203-47FE-534A2D134DAA}"/>
                </a:ext>
              </a:extLst>
            </p:cNvPr>
            <p:cNvSpPr/>
            <p:nvPr/>
          </p:nvSpPr>
          <p:spPr>
            <a:xfrm>
              <a:off x="5710025" y="3291350"/>
              <a:ext cx="424625" cy="379500"/>
            </a:xfrm>
            <a:custGeom>
              <a:avLst/>
              <a:gdLst/>
              <a:ahLst/>
              <a:cxnLst/>
              <a:rect l="l" t="t" r="r" b="b"/>
              <a:pathLst>
                <a:path w="16985" h="15180" extrusionOk="0">
                  <a:moveTo>
                    <a:pt x="1" y="1"/>
                  </a:moveTo>
                  <a:lnTo>
                    <a:pt x="8493" y="15180"/>
                  </a:lnTo>
                  <a:lnTo>
                    <a:pt x="16985"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1" name="Google Shape;2915;p46">
              <a:extLst>
                <a:ext uri="{FF2B5EF4-FFF2-40B4-BE49-F238E27FC236}">
                  <a16:creationId xmlns:a16="http://schemas.microsoft.com/office/drawing/2014/main" id="{D2CF5C45-5823-A5F3-B82D-1CF7D9BBC607}"/>
                </a:ext>
              </a:extLst>
            </p:cNvPr>
            <p:cNvSpPr/>
            <p:nvPr/>
          </p:nvSpPr>
          <p:spPr>
            <a:xfrm>
              <a:off x="6041750" y="3291350"/>
              <a:ext cx="424600" cy="379500"/>
            </a:xfrm>
            <a:custGeom>
              <a:avLst/>
              <a:gdLst/>
              <a:ahLst/>
              <a:cxnLst/>
              <a:rect l="l" t="t" r="r" b="b"/>
              <a:pathLst>
                <a:path w="16984" h="15180" extrusionOk="0">
                  <a:moveTo>
                    <a:pt x="8492" y="1"/>
                  </a:moveTo>
                  <a:lnTo>
                    <a:pt x="0" y="15180"/>
                  </a:lnTo>
                  <a:lnTo>
                    <a:pt x="16984" y="15180"/>
                  </a:lnTo>
                  <a:lnTo>
                    <a:pt x="8492" y="1"/>
                  </a:lnTo>
                  <a:close/>
                </a:path>
              </a:pathLst>
            </a:custGeom>
            <a:solidFill>
              <a:schemeClr val="accent3"/>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2" name="Google Shape;2916;p46">
              <a:extLst>
                <a:ext uri="{FF2B5EF4-FFF2-40B4-BE49-F238E27FC236}">
                  <a16:creationId xmlns:a16="http://schemas.microsoft.com/office/drawing/2014/main" id="{8F0F4C8E-42CF-3502-178C-CB4F4A985008}"/>
                </a:ext>
              </a:extLst>
            </p:cNvPr>
            <p:cNvSpPr/>
            <p:nvPr/>
          </p:nvSpPr>
          <p:spPr>
            <a:xfrm>
              <a:off x="6370800" y="3291350"/>
              <a:ext cx="424625" cy="379500"/>
            </a:xfrm>
            <a:custGeom>
              <a:avLst/>
              <a:gdLst/>
              <a:ahLst/>
              <a:cxnLst/>
              <a:rect l="l" t="t" r="r" b="b"/>
              <a:pathLst>
                <a:path w="16985" h="15180" extrusionOk="0">
                  <a:moveTo>
                    <a:pt x="1" y="1"/>
                  </a:moveTo>
                  <a:lnTo>
                    <a:pt x="8493" y="15180"/>
                  </a:lnTo>
                  <a:lnTo>
                    <a:pt x="16984" y="1"/>
                  </a:ln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grpSp>
        <p:nvGrpSpPr>
          <p:cNvPr id="253" name="Google Shape;2917;p46">
            <a:extLst>
              <a:ext uri="{FF2B5EF4-FFF2-40B4-BE49-F238E27FC236}">
                <a16:creationId xmlns:a16="http://schemas.microsoft.com/office/drawing/2014/main" id="{D91C2E4B-56D1-52C7-DF35-FE4EAACC6FBB}"/>
              </a:ext>
            </a:extLst>
          </p:cNvPr>
          <p:cNvGrpSpPr/>
          <p:nvPr/>
        </p:nvGrpSpPr>
        <p:grpSpPr>
          <a:xfrm rot="1946761">
            <a:off x="492850" y="5784754"/>
            <a:ext cx="1596421" cy="535084"/>
            <a:chOff x="-25" y="1574200"/>
            <a:chExt cx="7619997" cy="2554050"/>
          </a:xfrm>
        </p:grpSpPr>
        <p:sp>
          <p:nvSpPr>
            <p:cNvPr id="254" name="Google Shape;2918;p46">
              <a:extLst>
                <a:ext uri="{FF2B5EF4-FFF2-40B4-BE49-F238E27FC236}">
                  <a16:creationId xmlns:a16="http://schemas.microsoft.com/office/drawing/2014/main" id="{0303BDAC-9F42-7686-2781-8CEE9B2C169F}"/>
                </a:ext>
              </a:extLst>
            </p:cNvPr>
            <p:cNvSpPr/>
            <p:nvPr/>
          </p:nvSpPr>
          <p:spPr>
            <a:xfrm>
              <a:off x="-25" y="1574200"/>
              <a:ext cx="7619997" cy="2554048"/>
            </a:xfrm>
            <a:custGeom>
              <a:avLst/>
              <a:gdLst/>
              <a:ahLst/>
              <a:cxnLst/>
              <a:rect l="l" t="t" r="r" b="b"/>
              <a:pathLst>
                <a:path w="242270" h="94999" extrusionOk="0">
                  <a:moveTo>
                    <a:pt x="1" y="1"/>
                  </a:moveTo>
                  <a:lnTo>
                    <a:pt x="1" y="568"/>
                  </a:lnTo>
                  <a:cubicBezTo>
                    <a:pt x="473" y="1608"/>
                    <a:pt x="1040" y="2553"/>
                    <a:pt x="1702" y="3498"/>
                  </a:cubicBezTo>
                  <a:cubicBezTo>
                    <a:pt x="2175" y="4160"/>
                    <a:pt x="2553" y="4822"/>
                    <a:pt x="3120" y="5483"/>
                  </a:cubicBezTo>
                  <a:cubicBezTo>
                    <a:pt x="4254" y="6712"/>
                    <a:pt x="5294" y="8130"/>
                    <a:pt x="6239" y="9453"/>
                  </a:cubicBezTo>
                  <a:cubicBezTo>
                    <a:pt x="6523" y="9926"/>
                    <a:pt x="6807" y="10493"/>
                    <a:pt x="6901" y="11155"/>
                  </a:cubicBezTo>
                  <a:cubicBezTo>
                    <a:pt x="6901" y="11722"/>
                    <a:pt x="6523" y="12195"/>
                    <a:pt x="6050" y="12478"/>
                  </a:cubicBezTo>
                  <a:cubicBezTo>
                    <a:pt x="5389" y="12762"/>
                    <a:pt x="4443" y="12951"/>
                    <a:pt x="3971" y="13518"/>
                  </a:cubicBezTo>
                  <a:cubicBezTo>
                    <a:pt x="3498" y="14274"/>
                    <a:pt x="3593" y="15219"/>
                    <a:pt x="4065" y="15881"/>
                  </a:cubicBezTo>
                  <a:cubicBezTo>
                    <a:pt x="5389" y="18055"/>
                    <a:pt x="6901" y="20040"/>
                    <a:pt x="8508" y="21836"/>
                  </a:cubicBezTo>
                  <a:cubicBezTo>
                    <a:pt x="9359" y="22592"/>
                    <a:pt x="9831" y="23632"/>
                    <a:pt x="9737" y="24766"/>
                  </a:cubicBezTo>
                  <a:cubicBezTo>
                    <a:pt x="9264" y="26090"/>
                    <a:pt x="8508" y="27224"/>
                    <a:pt x="7374" y="28075"/>
                  </a:cubicBezTo>
                  <a:cubicBezTo>
                    <a:pt x="6145" y="29020"/>
                    <a:pt x="5105" y="30060"/>
                    <a:pt x="4065" y="31194"/>
                  </a:cubicBezTo>
                  <a:cubicBezTo>
                    <a:pt x="3782" y="31572"/>
                    <a:pt x="3593" y="32045"/>
                    <a:pt x="3593" y="32517"/>
                  </a:cubicBezTo>
                  <a:cubicBezTo>
                    <a:pt x="3687" y="33179"/>
                    <a:pt x="3971" y="33746"/>
                    <a:pt x="4254" y="34313"/>
                  </a:cubicBezTo>
                  <a:cubicBezTo>
                    <a:pt x="5672" y="37244"/>
                    <a:pt x="7941" y="39890"/>
                    <a:pt x="8981" y="43104"/>
                  </a:cubicBezTo>
                  <a:lnTo>
                    <a:pt x="8981" y="43199"/>
                  </a:lnTo>
                  <a:cubicBezTo>
                    <a:pt x="7657" y="44144"/>
                    <a:pt x="6050" y="44900"/>
                    <a:pt x="4727" y="45845"/>
                  </a:cubicBezTo>
                  <a:cubicBezTo>
                    <a:pt x="4065" y="46223"/>
                    <a:pt x="3593" y="46791"/>
                    <a:pt x="3215" y="47452"/>
                  </a:cubicBezTo>
                  <a:cubicBezTo>
                    <a:pt x="3025" y="48208"/>
                    <a:pt x="3215" y="49059"/>
                    <a:pt x="3593" y="49721"/>
                  </a:cubicBezTo>
                  <a:cubicBezTo>
                    <a:pt x="4538" y="51139"/>
                    <a:pt x="5672" y="52368"/>
                    <a:pt x="6901" y="53502"/>
                  </a:cubicBezTo>
                  <a:cubicBezTo>
                    <a:pt x="7846" y="54353"/>
                    <a:pt x="8981" y="55581"/>
                    <a:pt x="8886" y="56905"/>
                  </a:cubicBezTo>
                  <a:cubicBezTo>
                    <a:pt x="8792" y="57661"/>
                    <a:pt x="8130" y="58134"/>
                    <a:pt x="7468" y="58606"/>
                  </a:cubicBezTo>
                  <a:cubicBezTo>
                    <a:pt x="6523" y="59268"/>
                    <a:pt x="5389" y="59741"/>
                    <a:pt x="4443" y="60497"/>
                  </a:cubicBezTo>
                  <a:cubicBezTo>
                    <a:pt x="4254" y="60591"/>
                    <a:pt x="3120" y="61253"/>
                    <a:pt x="3309" y="61536"/>
                  </a:cubicBezTo>
                  <a:cubicBezTo>
                    <a:pt x="3782" y="62104"/>
                    <a:pt x="4254" y="62576"/>
                    <a:pt x="4821" y="63143"/>
                  </a:cubicBezTo>
                  <a:cubicBezTo>
                    <a:pt x="5861" y="63994"/>
                    <a:pt x="6901" y="64939"/>
                    <a:pt x="7846" y="66074"/>
                  </a:cubicBezTo>
                  <a:cubicBezTo>
                    <a:pt x="8413" y="66735"/>
                    <a:pt x="9170" y="67964"/>
                    <a:pt x="8792" y="68909"/>
                  </a:cubicBezTo>
                  <a:cubicBezTo>
                    <a:pt x="8602" y="69382"/>
                    <a:pt x="8319" y="69760"/>
                    <a:pt x="7941" y="70138"/>
                  </a:cubicBezTo>
                  <a:cubicBezTo>
                    <a:pt x="7279" y="70800"/>
                    <a:pt x="6712" y="71462"/>
                    <a:pt x="6145" y="72029"/>
                  </a:cubicBezTo>
                  <a:cubicBezTo>
                    <a:pt x="5483" y="72690"/>
                    <a:pt x="4727" y="73352"/>
                    <a:pt x="3971" y="74014"/>
                  </a:cubicBezTo>
                  <a:cubicBezTo>
                    <a:pt x="3593" y="74203"/>
                    <a:pt x="3215" y="74581"/>
                    <a:pt x="2931" y="74959"/>
                  </a:cubicBezTo>
                  <a:cubicBezTo>
                    <a:pt x="2647" y="75432"/>
                    <a:pt x="2931" y="76282"/>
                    <a:pt x="3215" y="76755"/>
                  </a:cubicBezTo>
                  <a:cubicBezTo>
                    <a:pt x="3593" y="77417"/>
                    <a:pt x="3971" y="77984"/>
                    <a:pt x="4538" y="78456"/>
                  </a:cubicBezTo>
                  <a:cubicBezTo>
                    <a:pt x="5578" y="79402"/>
                    <a:pt x="6523" y="80441"/>
                    <a:pt x="7468" y="81481"/>
                  </a:cubicBezTo>
                  <a:cubicBezTo>
                    <a:pt x="7941" y="82143"/>
                    <a:pt x="8130" y="82426"/>
                    <a:pt x="7468" y="82994"/>
                  </a:cubicBezTo>
                  <a:cubicBezTo>
                    <a:pt x="6996" y="83466"/>
                    <a:pt x="6523" y="83939"/>
                    <a:pt x="5956" y="84222"/>
                  </a:cubicBezTo>
                  <a:cubicBezTo>
                    <a:pt x="5389" y="84601"/>
                    <a:pt x="4727" y="84884"/>
                    <a:pt x="4065" y="85073"/>
                  </a:cubicBezTo>
                  <a:cubicBezTo>
                    <a:pt x="3309" y="85357"/>
                    <a:pt x="2553" y="85546"/>
                    <a:pt x="1797" y="85829"/>
                  </a:cubicBezTo>
                  <a:cubicBezTo>
                    <a:pt x="1513" y="85924"/>
                    <a:pt x="662" y="86113"/>
                    <a:pt x="1040" y="86491"/>
                  </a:cubicBezTo>
                  <a:cubicBezTo>
                    <a:pt x="1419" y="86964"/>
                    <a:pt x="1608" y="87153"/>
                    <a:pt x="1891" y="87436"/>
                  </a:cubicBezTo>
                  <a:cubicBezTo>
                    <a:pt x="2458" y="88098"/>
                    <a:pt x="3215" y="88760"/>
                    <a:pt x="3782" y="89421"/>
                  </a:cubicBezTo>
                  <a:cubicBezTo>
                    <a:pt x="4254" y="89894"/>
                    <a:pt x="4727" y="90272"/>
                    <a:pt x="5105" y="90650"/>
                  </a:cubicBezTo>
                  <a:cubicBezTo>
                    <a:pt x="5483" y="91123"/>
                    <a:pt x="4727" y="91690"/>
                    <a:pt x="4538" y="92068"/>
                  </a:cubicBezTo>
                  <a:cubicBezTo>
                    <a:pt x="3687" y="93108"/>
                    <a:pt x="2742" y="93959"/>
                    <a:pt x="1702" y="94715"/>
                  </a:cubicBezTo>
                  <a:lnTo>
                    <a:pt x="1230" y="94998"/>
                  </a:lnTo>
                  <a:lnTo>
                    <a:pt x="241418" y="94998"/>
                  </a:lnTo>
                  <a:cubicBezTo>
                    <a:pt x="239528" y="92635"/>
                    <a:pt x="238015" y="89988"/>
                    <a:pt x="236219" y="87625"/>
                  </a:cubicBezTo>
                  <a:cubicBezTo>
                    <a:pt x="235747" y="86964"/>
                    <a:pt x="235180" y="86302"/>
                    <a:pt x="234613" y="85546"/>
                  </a:cubicBezTo>
                  <a:cubicBezTo>
                    <a:pt x="234329" y="85262"/>
                    <a:pt x="234045" y="84884"/>
                    <a:pt x="233856" y="84506"/>
                  </a:cubicBezTo>
                  <a:cubicBezTo>
                    <a:pt x="233573" y="83939"/>
                    <a:pt x="233856" y="83372"/>
                    <a:pt x="234423" y="82994"/>
                  </a:cubicBezTo>
                  <a:cubicBezTo>
                    <a:pt x="235652" y="82048"/>
                    <a:pt x="236976" y="81198"/>
                    <a:pt x="238394" y="80441"/>
                  </a:cubicBezTo>
                  <a:lnTo>
                    <a:pt x="240851" y="79024"/>
                  </a:lnTo>
                  <a:lnTo>
                    <a:pt x="241418" y="78740"/>
                  </a:lnTo>
                  <a:cubicBezTo>
                    <a:pt x="241607" y="78551"/>
                    <a:pt x="241135" y="78173"/>
                    <a:pt x="241040" y="78078"/>
                  </a:cubicBezTo>
                  <a:cubicBezTo>
                    <a:pt x="240851" y="77795"/>
                    <a:pt x="240568" y="77511"/>
                    <a:pt x="240284" y="77228"/>
                  </a:cubicBezTo>
                  <a:cubicBezTo>
                    <a:pt x="238110" y="74959"/>
                    <a:pt x="235180" y="73069"/>
                    <a:pt x="233478" y="70327"/>
                  </a:cubicBezTo>
                  <a:cubicBezTo>
                    <a:pt x="233100" y="69666"/>
                    <a:pt x="232627" y="68720"/>
                    <a:pt x="233006" y="67964"/>
                  </a:cubicBezTo>
                  <a:cubicBezTo>
                    <a:pt x="233573" y="67303"/>
                    <a:pt x="234234" y="66735"/>
                    <a:pt x="234991" y="66452"/>
                  </a:cubicBezTo>
                  <a:cubicBezTo>
                    <a:pt x="235558" y="66074"/>
                    <a:pt x="236125" y="65696"/>
                    <a:pt x="236692" y="65223"/>
                  </a:cubicBezTo>
                  <a:lnTo>
                    <a:pt x="237070" y="64939"/>
                  </a:lnTo>
                  <a:cubicBezTo>
                    <a:pt x="237165" y="64750"/>
                    <a:pt x="236881" y="64372"/>
                    <a:pt x="236787" y="64278"/>
                  </a:cubicBezTo>
                  <a:cubicBezTo>
                    <a:pt x="236598" y="63900"/>
                    <a:pt x="236408" y="63616"/>
                    <a:pt x="236125" y="63238"/>
                  </a:cubicBezTo>
                  <a:cubicBezTo>
                    <a:pt x="235274" y="62104"/>
                    <a:pt x="234613" y="60780"/>
                    <a:pt x="234140" y="59362"/>
                  </a:cubicBezTo>
                  <a:cubicBezTo>
                    <a:pt x="233478" y="56338"/>
                    <a:pt x="236598" y="54920"/>
                    <a:pt x="237826" y="52557"/>
                  </a:cubicBezTo>
                  <a:cubicBezTo>
                    <a:pt x="238299" y="51422"/>
                    <a:pt x="238110" y="50194"/>
                    <a:pt x="237259" y="49248"/>
                  </a:cubicBezTo>
                  <a:cubicBezTo>
                    <a:pt x="236314" y="48019"/>
                    <a:pt x="235180" y="46791"/>
                    <a:pt x="233856" y="45845"/>
                  </a:cubicBezTo>
                  <a:cubicBezTo>
                    <a:pt x="232722" y="44995"/>
                    <a:pt x="231777" y="43955"/>
                    <a:pt x="230926" y="42821"/>
                  </a:cubicBezTo>
                  <a:cubicBezTo>
                    <a:pt x="230453" y="42064"/>
                    <a:pt x="229886" y="41497"/>
                    <a:pt x="230453" y="40646"/>
                  </a:cubicBezTo>
                  <a:cubicBezTo>
                    <a:pt x="231021" y="39701"/>
                    <a:pt x="231777" y="38756"/>
                    <a:pt x="232627" y="37905"/>
                  </a:cubicBezTo>
                  <a:cubicBezTo>
                    <a:pt x="233478" y="37055"/>
                    <a:pt x="234518" y="36204"/>
                    <a:pt x="235369" y="35259"/>
                  </a:cubicBezTo>
                  <a:cubicBezTo>
                    <a:pt x="236314" y="34408"/>
                    <a:pt x="237070" y="33368"/>
                    <a:pt x="237637" y="32234"/>
                  </a:cubicBezTo>
                  <a:cubicBezTo>
                    <a:pt x="238015" y="31005"/>
                    <a:pt x="237732" y="29776"/>
                    <a:pt x="236976" y="28831"/>
                  </a:cubicBezTo>
                  <a:cubicBezTo>
                    <a:pt x="236503" y="28358"/>
                    <a:pt x="236125" y="27886"/>
                    <a:pt x="235652" y="27508"/>
                  </a:cubicBezTo>
                  <a:cubicBezTo>
                    <a:pt x="235369" y="27318"/>
                    <a:pt x="235085" y="27035"/>
                    <a:pt x="234896" y="26751"/>
                  </a:cubicBezTo>
                  <a:cubicBezTo>
                    <a:pt x="234518" y="26090"/>
                    <a:pt x="234991" y="25333"/>
                    <a:pt x="235558" y="24861"/>
                  </a:cubicBezTo>
                  <a:cubicBezTo>
                    <a:pt x="236598" y="23916"/>
                    <a:pt x="237637" y="22876"/>
                    <a:pt x="238583" y="21742"/>
                  </a:cubicBezTo>
                  <a:cubicBezTo>
                    <a:pt x="239150" y="20891"/>
                    <a:pt x="239150" y="19851"/>
                    <a:pt x="238488" y="19095"/>
                  </a:cubicBezTo>
                  <a:cubicBezTo>
                    <a:pt x="237732" y="17961"/>
                    <a:pt x="236881" y="16921"/>
                    <a:pt x="235841" y="16070"/>
                  </a:cubicBezTo>
                  <a:cubicBezTo>
                    <a:pt x="234802" y="15219"/>
                    <a:pt x="233856" y="14369"/>
                    <a:pt x="233006" y="13423"/>
                  </a:cubicBezTo>
                  <a:cubicBezTo>
                    <a:pt x="232344" y="12762"/>
                    <a:pt x="232155" y="11816"/>
                    <a:pt x="232438" y="10871"/>
                  </a:cubicBezTo>
                  <a:cubicBezTo>
                    <a:pt x="233289" y="9737"/>
                    <a:pt x="234234" y="8697"/>
                    <a:pt x="235274" y="7752"/>
                  </a:cubicBezTo>
                  <a:cubicBezTo>
                    <a:pt x="237448" y="5011"/>
                    <a:pt x="239717" y="2364"/>
                    <a:pt x="242269" y="1"/>
                  </a:cubicBezTo>
                  <a:close/>
                </a:path>
              </a:pathLst>
            </a:custGeom>
            <a:solidFill>
              <a:schemeClr val="accent3"/>
            </a:solidFill>
            <a:ln w="1905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5" name="Google Shape;2919;p46">
              <a:extLst>
                <a:ext uri="{FF2B5EF4-FFF2-40B4-BE49-F238E27FC236}">
                  <a16:creationId xmlns:a16="http://schemas.microsoft.com/office/drawing/2014/main" id="{1E4665F6-5B31-A14F-12FC-26785EE290B7}"/>
                </a:ext>
              </a:extLst>
            </p:cNvPr>
            <p:cNvSpPr/>
            <p:nvPr/>
          </p:nvSpPr>
          <p:spPr>
            <a:xfrm>
              <a:off x="1544925" y="1698200"/>
              <a:ext cx="283600" cy="270750"/>
            </a:xfrm>
            <a:custGeom>
              <a:avLst/>
              <a:gdLst/>
              <a:ahLst/>
              <a:cxnLst/>
              <a:rect l="l" t="t" r="r" b="b"/>
              <a:pathLst>
                <a:path w="11344"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5" y="1142"/>
                    <a:pt x="5191" y="1142"/>
                  </a:cubicBezTo>
                  <a:cubicBezTo>
                    <a:pt x="6423" y="1142"/>
                    <a:pt x="7578" y="1536"/>
                    <a:pt x="8602" y="2323"/>
                  </a:cubicBezTo>
                  <a:cubicBezTo>
                    <a:pt x="9642" y="3174"/>
                    <a:pt x="10115" y="4497"/>
                    <a:pt x="9831" y="5821"/>
                  </a:cubicBezTo>
                  <a:cubicBezTo>
                    <a:pt x="9307" y="8090"/>
                    <a:pt x="7333" y="9634"/>
                    <a:pt x="5099" y="9634"/>
                  </a:cubicBezTo>
                  <a:cubicBezTo>
                    <a:pt x="4913" y="9634"/>
                    <a:pt x="4726" y="9624"/>
                    <a:pt x="4538" y="9602"/>
                  </a:cubicBezTo>
                  <a:cubicBezTo>
                    <a:pt x="3498" y="9507"/>
                    <a:pt x="2553" y="9035"/>
                    <a:pt x="1891" y="8184"/>
                  </a:cubicBezTo>
                  <a:cubicBezTo>
                    <a:pt x="1135" y="7239"/>
                    <a:pt x="1040" y="5915"/>
                    <a:pt x="1607" y="4876"/>
                  </a:cubicBezTo>
                  <a:cubicBezTo>
                    <a:pt x="2175" y="3836"/>
                    <a:pt x="3309" y="3269"/>
                    <a:pt x="4443" y="3174"/>
                  </a:cubicBezTo>
                  <a:cubicBezTo>
                    <a:pt x="5672" y="3174"/>
                    <a:pt x="6712" y="4025"/>
                    <a:pt x="7090" y="5159"/>
                  </a:cubicBezTo>
                  <a:cubicBezTo>
                    <a:pt x="7279" y="5632"/>
                    <a:pt x="7184" y="6199"/>
                    <a:pt x="6806" y="6577"/>
                  </a:cubicBezTo>
                  <a:cubicBezTo>
                    <a:pt x="6511" y="6872"/>
                    <a:pt x="6142" y="7020"/>
                    <a:pt x="5768" y="7020"/>
                  </a:cubicBezTo>
                  <a:cubicBezTo>
                    <a:pt x="5544" y="7020"/>
                    <a:pt x="5318" y="6967"/>
                    <a:pt x="5105" y="6861"/>
                  </a:cubicBezTo>
                  <a:cubicBezTo>
                    <a:pt x="4727" y="6672"/>
                    <a:pt x="4349" y="6293"/>
                    <a:pt x="4160" y="5821"/>
                  </a:cubicBezTo>
                  <a:cubicBezTo>
                    <a:pt x="4065" y="5632"/>
                    <a:pt x="4065" y="5537"/>
                    <a:pt x="4160" y="5443"/>
                  </a:cubicBezTo>
                  <a:cubicBezTo>
                    <a:pt x="4349" y="5348"/>
                    <a:pt x="4538" y="5254"/>
                    <a:pt x="4727" y="5254"/>
                  </a:cubicBezTo>
                  <a:cubicBezTo>
                    <a:pt x="5455" y="5163"/>
                    <a:pt x="5482" y="4020"/>
                    <a:pt x="4808" y="4020"/>
                  </a:cubicBezTo>
                  <a:cubicBezTo>
                    <a:pt x="4782" y="4020"/>
                    <a:pt x="4755" y="4021"/>
                    <a:pt x="4727" y="4025"/>
                  </a:cubicBezTo>
                  <a:cubicBezTo>
                    <a:pt x="3971" y="4025"/>
                    <a:pt x="3309" y="4497"/>
                    <a:pt x="3025" y="5254"/>
                  </a:cubicBezTo>
                  <a:cubicBezTo>
                    <a:pt x="2836" y="5915"/>
                    <a:pt x="3120" y="6672"/>
                    <a:pt x="3592" y="7144"/>
                  </a:cubicBezTo>
                  <a:cubicBezTo>
                    <a:pt x="4152" y="7857"/>
                    <a:pt x="4959" y="8213"/>
                    <a:pt x="5761" y="8213"/>
                  </a:cubicBezTo>
                  <a:cubicBezTo>
                    <a:pt x="6449" y="8213"/>
                    <a:pt x="7134" y="7951"/>
                    <a:pt x="7657" y="7428"/>
                  </a:cubicBezTo>
                  <a:cubicBezTo>
                    <a:pt x="8697" y="6104"/>
                    <a:pt x="8413" y="4214"/>
                    <a:pt x="7184" y="3080"/>
                  </a:cubicBezTo>
                  <a:cubicBezTo>
                    <a:pt x="6402" y="2417"/>
                    <a:pt x="5389" y="2062"/>
                    <a:pt x="4367" y="2062"/>
                  </a:cubicBezTo>
                  <a:cubicBezTo>
                    <a:pt x="3783" y="2062"/>
                    <a:pt x="3196" y="2178"/>
                    <a:pt x="2647" y="2418"/>
                  </a:cubicBezTo>
                  <a:cubicBezTo>
                    <a:pt x="1135" y="3080"/>
                    <a:pt x="95" y="4497"/>
                    <a:pt x="0" y="6104"/>
                  </a:cubicBezTo>
                  <a:cubicBezTo>
                    <a:pt x="0" y="7806"/>
                    <a:pt x="851" y="9318"/>
                    <a:pt x="2269" y="10169"/>
                  </a:cubicBezTo>
                  <a:cubicBezTo>
                    <a:pt x="3135" y="10617"/>
                    <a:pt x="4067" y="10829"/>
                    <a:pt x="4994" y="10829"/>
                  </a:cubicBezTo>
                  <a:cubicBezTo>
                    <a:pt x="7000" y="10829"/>
                    <a:pt x="8981" y="9835"/>
                    <a:pt x="10209" y="8089"/>
                  </a:cubicBezTo>
                  <a:cubicBezTo>
                    <a:pt x="11344" y="6293"/>
                    <a:pt x="11344" y="3930"/>
                    <a:pt x="10020" y="2229"/>
                  </a:cubicBezTo>
                  <a:cubicBezTo>
                    <a:pt x="8866" y="827"/>
                    <a:pt x="7136" y="1"/>
                    <a:pt x="5270"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6" name="Google Shape;2920;p46">
              <a:extLst>
                <a:ext uri="{FF2B5EF4-FFF2-40B4-BE49-F238E27FC236}">
                  <a16:creationId xmlns:a16="http://schemas.microsoft.com/office/drawing/2014/main" id="{50F511B1-414E-BF89-2625-5498BBC5A8E5}"/>
                </a:ext>
              </a:extLst>
            </p:cNvPr>
            <p:cNvSpPr/>
            <p:nvPr/>
          </p:nvSpPr>
          <p:spPr>
            <a:xfrm>
              <a:off x="2731225" y="1698850"/>
              <a:ext cx="283600" cy="270100"/>
            </a:xfrm>
            <a:custGeom>
              <a:avLst/>
              <a:gdLst/>
              <a:ahLst/>
              <a:cxnLst/>
              <a:rect l="l" t="t" r="r" b="b"/>
              <a:pathLst>
                <a:path w="11344" h="10804" extrusionOk="0">
                  <a:moveTo>
                    <a:pt x="5072" y="0"/>
                  </a:moveTo>
                  <a:cubicBezTo>
                    <a:pt x="4862" y="0"/>
                    <a:pt x="4652" y="10"/>
                    <a:pt x="4443" y="29"/>
                  </a:cubicBezTo>
                  <a:cubicBezTo>
                    <a:pt x="3715" y="120"/>
                    <a:pt x="3688" y="1263"/>
                    <a:pt x="4362" y="1263"/>
                  </a:cubicBezTo>
                  <a:cubicBezTo>
                    <a:pt x="4388" y="1263"/>
                    <a:pt x="4415" y="1261"/>
                    <a:pt x="4443" y="1258"/>
                  </a:cubicBezTo>
                  <a:lnTo>
                    <a:pt x="4443" y="1163"/>
                  </a:lnTo>
                  <a:cubicBezTo>
                    <a:pt x="4695" y="1132"/>
                    <a:pt x="4947" y="1116"/>
                    <a:pt x="5197" y="1116"/>
                  </a:cubicBezTo>
                  <a:cubicBezTo>
                    <a:pt x="6449" y="1116"/>
                    <a:pt x="7657" y="1510"/>
                    <a:pt x="8602" y="2297"/>
                  </a:cubicBezTo>
                  <a:cubicBezTo>
                    <a:pt x="9642" y="3148"/>
                    <a:pt x="10114" y="4471"/>
                    <a:pt x="9831" y="5795"/>
                  </a:cubicBezTo>
                  <a:cubicBezTo>
                    <a:pt x="9307" y="8064"/>
                    <a:pt x="7333" y="9608"/>
                    <a:pt x="5098" y="9608"/>
                  </a:cubicBezTo>
                  <a:cubicBezTo>
                    <a:pt x="4913" y="9608"/>
                    <a:pt x="4726" y="9598"/>
                    <a:pt x="4537" y="9576"/>
                  </a:cubicBezTo>
                  <a:cubicBezTo>
                    <a:pt x="3498" y="9576"/>
                    <a:pt x="2552" y="9009"/>
                    <a:pt x="1891" y="8158"/>
                  </a:cubicBezTo>
                  <a:cubicBezTo>
                    <a:pt x="1135" y="7213"/>
                    <a:pt x="1040" y="5889"/>
                    <a:pt x="1607" y="4850"/>
                  </a:cubicBezTo>
                  <a:cubicBezTo>
                    <a:pt x="2269" y="3810"/>
                    <a:pt x="3309" y="3243"/>
                    <a:pt x="4443" y="3148"/>
                  </a:cubicBezTo>
                  <a:cubicBezTo>
                    <a:pt x="5672" y="3148"/>
                    <a:pt x="6711" y="3999"/>
                    <a:pt x="7090" y="5133"/>
                  </a:cubicBezTo>
                  <a:cubicBezTo>
                    <a:pt x="7279" y="5606"/>
                    <a:pt x="7184" y="6173"/>
                    <a:pt x="6806" y="6551"/>
                  </a:cubicBezTo>
                  <a:cubicBezTo>
                    <a:pt x="6511" y="6846"/>
                    <a:pt x="6178" y="6994"/>
                    <a:pt x="5832" y="6994"/>
                  </a:cubicBezTo>
                  <a:cubicBezTo>
                    <a:pt x="5624" y="6994"/>
                    <a:pt x="5412" y="6941"/>
                    <a:pt x="5199" y="6835"/>
                  </a:cubicBezTo>
                  <a:cubicBezTo>
                    <a:pt x="4726" y="6646"/>
                    <a:pt x="4348" y="6267"/>
                    <a:pt x="4159" y="5795"/>
                  </a:cubicBezTo>
                  <a:cubicBezTo>
                    <a:pt x="4159" y="5606"/>
                    <a:pt x="4159" y="5511"/>
                    <a:pt x="4159" y="5417"/>
                  </a:cubicBezTo>
                  <a:cubicBezTo>
                    <a:pt x="4348" y="5322"/>
                    <a:pt x="4537" y="5228"/>
                    <a:pt x="4726" y="5228"/>
                  </a:cubicBezTo>
                  <a:cubicBezTo>
                    <a:pt x="5483" y="5133"/>
                    <a:pt x="5483" y="3999"/>
                    <a:pt x="4726" y="3999"/>
                  </a:cubicBezTo>
                  <a:cubicBezTo>
                    <a:pt x="3970" y="3999"/>
                    <a:pt x="3214" y="4471"/>
                    <a:pt x="3025" y="5228"/>
                  </a:cubicBezTo>
                  <a:cubicBezTo>
                    <a:pt x="2836" y="5889"/>
                    <a:pt x="3025" y="6646"/>
                    <a:pt x="3498" y="7118"/>
                  </a:cubicBezTo>
                  <a:cubicBezTo>
                    <a:pt x="4058" y="7831"/>
                    <a:pt x="4891" y="8187"/>
                    <a:pt x="5719" y="8187"/>
                  </a:cubicBezTo>
                  <a:cubicBezTo>
                    <a:pt x="6428" y="8187"/>
                    <a:pt x="7133" y="7925"/>
                    <a:pt x="7657" y="7402"/>
                  </a:cubicBezTo>
                  <a:cubicBezTo>
                    <a:pt x="8697" y="6078"/>
                    <a:pt x="8413" y="4188"/>
                    <a:pt x="7184" y="3148"/>
                  </a:cubicBezTo>
                  <a:cubicBezTo>
                    <a:pt x="6418" y="2441"/>
                    <a:pt x="5431" y="2064"/>
                    <a:pt x="4430" y="2064"/>
                  </a:cubicBezTo>
                  <a:cubicBezTo>
                    <a:pt x="3826" y="2064"/>
                    <a:pt x="3216" y="2202"/>
                    <a:pt x="2647" y="2486"/>
                  </a:cubicBezTo>
                  <a:cubicBezTo>
                    <a:pt x="1135" y="3054"/>
                    <a:pt x="95" y="4471"/>
                    <a:pt x="0" y="6173"/>
                  </a:cubicBezTo>
                  <a:cubicBezTo>
                    <a:pt x="0" y="7780"/>
                    <a:pt x="851" y="9292"/>
                    <a:pt x="2269" y="10143"/>
                  </a:cubicBezTo>
                  <a:cubicBezTo>
                    <a:pt x="3135" y="10591"/>
                    <a:pt x="4067" y="10803"/>
                    <a:pt x="4994" y="10803"/>
                  </a:cubicBezTo>
                  <a:cubicBezTo>
                    <a:pt x="7000" y="10803"/>
                    <a:pt x="8980" y="9809"/>
                    <a:pt x="10209" y="8063"/>
                  </a:cubicBezTo>
                  <a:cubicBezTo>
                    <a:pt x="11343" y="6267"/>
                    <a:pt x="11343" y="3904"/>
                    <a:pt x="10020" y="2203"/>
                  </a:cubicBezTo>
                  <a:cubicBezTo>
                    <a:pt x="8830" y="757"/>
                    <a:pt x="6951" y="0"/>
                    <a:pt x="5072"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7" name="Google Shape;2921;p46">
              <a:extLst>
                <a:ext uri="{FF2B5EF4-FFF2-40B4-BE49-F238E27FC236}">
                  <a16:creationId xmlns:a16="http://schemas.microsoft.com/office/drawing/2014/main" id="{17B25FC8-C1A3-3205-F14C-F634832B2F04}"/>
                </a:ext>
              </a:extLst>
            </p:cNvPr>
            <p:cNvSpPr/>
            <p:nvPr/>
          </p:nvSpPr>
          <p:spPr>
            <a:xfrm>
              <a:off x="3912775" y="1698850"/>
              <a:ext cx="283600" cy="270100"/>
            </a:xfrm>
            <a:custGeom>
              <a:avLst/>
              <a:gdLst/>
              <a:ahLst/>
              <a:cxnLst/>
              <a:rect l="l" t="t" r="r" b="b"/>
              <a:pathLst>
                <a:path w="11344" h="10804" extrusionOk="0">
                  <a:moveTo>
                    <a:pt x="5072" y="0"/>
                  </a:moveTo>
                  <a:cubicBezTo>
                    <a:pt x="4863" y="0"/>
                    <a:pt x="4653" y="10"/>
                    <a:pt x="4444" y="29"/>
                  </a:cubicBezTo>
                  <a:cubicBezTo>
                    <a:pt x="3715" y="120"/>
                    <a:pt x="3688" y="1263"/>
                    <a:pt x="4363" y="1263"/>
                  </a:cubicBezTo>
                  <a:cubicBezTo>
                    <a:pt x="4389" y="1263"/>
                    <a:pt x="4416" y="1261"/>
                    <a:pt x="4444" y="1258"/>
                  </a:cubicBezTo>
                  <a:lnTo>
                    <a:pt x="4444" y="1163"/>
                  </a:lnTo>
                  <a:cubicBezTo>
                    <a:pt x="4696" y="1132"/>
                    <a:pt x="4948" y="1116"/>
                    <a:pt x="5198" y="1116"/>
                  </a:cubicBezTo>
                  <a:cubicBezTo>
                    <a:pt x="6450" y="1116"/>
                    <a:pt x="7657" y="1510"/>
                    <a:pt x="8603" y="2297"/>
                  </a:cubicBezTo>
                  <a:cubicBezTo>
                    <a:pt x="9642" y="3148"/>
                    <a:pt x="10115" y="4471"/>
                    <a:pt x="9831" y="5795"/>
                  </a:cubicBezTo>
                  <a:cubicBezTo>
                    <a:pt x="9308" y="8064"/>
                    <a:pt x="7333" y="9608"/>
                    <a:pt x="5099" y="9608"/>
                  </a:cubicBezTo>
                  <a:cubicBezTo>
                    <a:pt x="4914" y="9608"/>
                    <a:pt x="4726" y="9598"/>
                    <a:pt x="4538" y="9576"/>
                  </a:cubicBezTo>
                  <a:cubicBezTo>
                    <a:pt x="3498" y="9576"/>
                    <a:pt x="2553" y="9009"/>
                    <a:pt x="1891" y="8158"/>
                  </a:cubicBezTo>
                  <a:cubicBezTo>
                    <a:pt x="1135" y="7213"/>
                    <a:pt x="1041" y="5889"/>
                    <a:pt x="1608" y="4850"/>
                  </a:cubicBezTo>
                  <a:cubicBezTo>
                    <a:pt x="2269" y="3810"/>
                    <a:pt x="3309" y="3243"/>
                    <a:pt x="4444" y="3148"/>
                  </a:cubicBezTo>
                  <a:cubicBezTo>
                    <a:pt x="5672" y="3148"/>
                    <a:pt x="6712" y="3999"/>
                    <a:pt x="7090" y="5133"/>
                  </a:cubicBezTo>
                  <a:cubicBezTo>
                    <a:pt x="7279" y="5606"/>
                    <a:pt x="7185" y="6173"/>
                    <a:pt x="6807" y="6551"/>
                  </a:cubicBezTo>
                  <a:cubicBezTo>
                    <a:pt x="6511" y="6846"/>
                    <a:pt x="6179" y="6994"/>
                    <a:pt x="5833" y="6994"/>
                  </a:cubicBezTo>
                  <a:cubicBezTo>
                    <a:pt x="5625" y="6994"/>
                    <a:pt x="5412" y="6941"/>
                    <a:pt x="5200" y="6835"/>
                  </a:cubicBezTo>
                  <a:cubicBezTo>
                    <a:pt x="4727" y="6646"/>
                    <a:pt x="4349" y="6267"/>
                    <a:pt x="4160" y="5795"/>
                  </a:cubicBezTo>
                  <a:cubicBezTo>
                    <a:pt x="4160" y="5606"/>
                    <a:pt x="4160" y="5511"/>
                    <a:pt x="4160" y="5417"/>
                  </a:cubicBezTo>
                  <a:cubicBezTo>
                    <a:pt x="4349" y="5322"/>
                    <a:pt x="4538" y="5228"/>
                    <a:pt x="4727" y="5228"/>
                  </a:cubicBezTo>
                  <a:cubicBezTo>
                    <a:pt x="5483" y="5133"/>
                    <a:pt x="5483" y="3999"/>
                    <a:pt x="4727" y="3999"/>
                  </a:cubicBezTo>
                  <a:cubicBezTo>
                    <a:pt x="3971" y="3999"/>
                    <a:pt x="3215" y="4471"/>
                    <a:pt x="3026" y="5228"/>
                  </a:cubicBezTo>
                  <a:cubicBezTo>
                    <a:pt x="2837" y="5889"/>
                    <a:pt x="3026" y="6646"/>
                    <a:pt x="3498" y="7118"/>
                  </a:cubicBezTo>
                  <a:cubicBezTo>
                    <a:pt x="4058" y="7831"/>
                    <a:pt x="4892" y="8187"/>
                    <a:pt x="5720" y="8187"/>
                  </a:cubicBezTo>
                  <a:cubicBezTo>
                    <a:pt x="6429" y="8187"/>
                    <a:pt x="7134" y="7925"/>
                    <a:pt x="7657" y="7402"/>
                  </a:cubicBezTo>
                  <a:cubicBezTo>
                    <a:pt x="8697" y="6078"/>
                    <a:pt x="8414" y="4188"/>
                    <a:pt x="7185" y="3148"/>
                  </a:cubicBezTo>
                  <a:cubicBezTo>
                    <a:pt x="6419" y="2441"/>
                    <a:pt x="5432" y="2064"/>
                    <a:pt x="4431" y="2064"/>
                  </a:cubicBezTo>
                  <a:cubicBezTo>
                    <a:pt x="3827" y="2064"/>
                    <a:pt x="3217" y="2202"/>
                    <a:pt x="2648" y="2486"/>
                  </a:cubicBezTo>
                  <a:cubicBezTo>
                    <a:pt x="1135" y="3054"/>
                    <a:pt x="95" y="4471"/>
                    <a:pt x="1" y="6173"/>
                  </a:cubicBezTo>
                  <a:cubicBezTo>
                    <a:pt x="1" y="7780"/>
                    <a:pt x="852" y="9292"/>
                    <a:pt x="2269" y="10143"/>
                  </a:cubicBezTo>
                  <a:cubicBezTo>
                    <a:pt x="3136" y="10591"/>
                    <a:pt x="4068" y="10803"/>
                    <a:pt x="4995" y="10803"/>
                  </a:cubicBezTo>
                  <a:cubicBezTo>
                    <a:pt x="7001" y="10803"/>
                    <a:pt x="8981" y="9809"/>
                    <a:pt x="10210" y="8063"/>
                  </a:cubicBezTo>
                  <a:cubicBezTo>
                    <a:pt x="11344" y="6267"/>
                    <a:pt x="11344" y="3904"/>
                    <a:pt x="10021" y="2203"/>
                  </a:cubicBezTo>
                  <a:cubicBezTo>
                    <a:pt x="8830" y="757"/>
                    <a:pt x="6952" y="0"/>
                    <a:pt x="5072"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8" name="Google Shape;2922;p46">
              <a:extLst>
                <a:ext uri="{FF2B5EF4-FFF2-40B4-BE49-F238E27FC236}">
                  <a16:creationId xmlns:a16="http://schemas.microsoft.com/office/drawing/2014/main" id="{6F3AFFD2-9F6D-3190-E699-80C5B6E0789A}"/>
                </a:ext>
              </a:extLst>
            </p:cNvPr>
            <p:cNvSpPr/>
            <p:nvPr/>
          </p:nvSpPr>
          <p:spPr>
            <a:xfrm>
              <a:off x="5094350" y="1698200"/>
              <a:ext cx="285975" cy="270750"/>
            </a:xfrm>
            <a:custGeom>
              <a:avLst/>
              <a:gdLst/>
              <a:ahLst/>
              <a:cxnLst/>
              <a:rect l="l" t="t" r="r" b="b"/>
              <a:pathLst>
                <a:path w="11439"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7" y="1142"/>
                    <a:pt x="5198" y="1142"/>
                  </a:cubicBezTo>
                  <a:cubicBezTo>
                    <a:pt x="6449" y="1142"/>
                    <a:pt x="7657" y="1536"/>
                    <a:pt x="8602" y="2323"/>
                  </a:cubicBezTo>
                  <a:cubicBezTo>
                    <a:pt x="9642" y="3174"/>
                    <a:pt x="10115" y="4497"/>
                    <a:pt x="9831" y="5821"/>
                  </a:cubicBezTo>
                  <a:cubicBezTo>
                    <a:pt x="9307" y="8090"/>
                    <a:pt x="7333" y="9634"/>
                    <a:pt x="5099" y="9634"/>
                  </a:cubicBezTo>
                  <a:cubicBezTo>
                    <a:pt x="4913" y="9634"/>
                    <a:pt x="4726" y="9624"/>
                    <a:pt x="4538" y="9602"/>
                  </a:cubicBezTo>
                  <a:cubicBezTo>
                    <a:pt x="3498" y="9602"/>
                    <a:pt x="2553" y="9035"/>
                    <a:pt x="1891" y="8184"/>
                  </a:cubicBezTo>
                  <a:cubicBezTo>
                    <a:pt x="1135" y="7239"/>
                    <a:pt x="1040" y="5915"/>
                    <a:pt x="1607" y="4876"/>
                  </a:cubicBezTo>
                  <a:cubicBezTo>
                    <a:pt x="2269" y="3836"/>
                    <a:pt x="3309" y="3269"/>
                    <a:pt x="4443" y="3174"/>
                  </a:cubicBezTo>
                  <a:cubicBezTo>
                    <a:pt x="5672" y="3174"/>
                    <a:pt x="6712" y="4025"/>
                    <a:pt x="7090" y="5159"/>
                  </a:cubicBezTo>
                  <a:cubicBezTo>
                    <a:pt x="7279" y="5632"/>
                    <a:pt x="7184" y="6199"/>
                    <a:pt x="6806" y="6577"/>
                  </a:cubicBezTo>
                  <a:cubicBezTo>
                    <a:pt x="6511" y="6872"/>
                    <a:pt x="6179" y="7020"/>
                    <a:pt x="5832" y="7020"/>
                  </a:cubicBezTo>
                  <a:cubicBezTo>
                    <a:pt x="5625" y="7020"/>
                    <a:pt x="5412" y="6967"/>
                    <a:pt x="5199" y="6861"/>
                  </a:cubicBezTo>
                  <a:cubicBezTo>
                    <a:pt x="4727" y="6672"/>
                    <a:pt x="4349" y="6293"/>
                    <a:pt x="4160" y="5821"/>
                  </a:cubicBezTo>
                  <a:cubicBezTo>
                    <a:pt x="4160" y="5632"/>
                    <a:pt x="4160" y="5537"/>
                    <a:pt x="4160" y="5443"/>
                  </a:cubicBezTo>
                  <a:cubicBezTo>
                    <a:pt x="4349" y="5348"/>
                    <a:pt x="4538" y="5254"/>
                    <a:pt x="4727" y="5254"/>
                  </a:cubicBezTo>
                  <a:cubicBezTo>
                    <a:pt x="5455" y="5163"/>
                    <a:pt x="5482" y="4020"/>
                    <a:pt x="4808" y="4020"/>
                  </a:cubicBezTo>
                  <a:cubicBezTo>
                    <a:pt x="4782" y="4020"/>
                    <a:pt x="4755" y="4021"/>
                    <a:pt x="4727" y="4025"/>
                  </a:cubicBezTo>
                  <a:cubicBezTo>
                    <a:pt x="3971" y="4025"/>
                    <a:pt x="3309" y="4497"/>
                    <a:pt x="3025" y="5254"/>
                  </a:cubicBezTo>
                  <a:cubicBezTo>
                    <a:pt x="2836" y="5915"/>
                    <a:pt x="3120" y="6672"/>
                    <a:pt x="3592" y="7144"/>
                  </a:cubicBezTo>
                  <a:cubicBezTo>
                    <a:pt x="4152" y="7857"/>
                    <a:pt x="4959" y="8213"/>
                    <a:pt x="5761" y="8213"/>
                  </a:cubicBezTo>
                  <a:cubicBezTo>
                    <a:pt x="6449" y="8213"/>
                    <a:pt x="7134" y="7951"/>
                    <a:pt x="7657" y="7428"/>
                  </a:cubicBezTo>
                  <a:cubicBezTo>
                    <a:pt x="8697" y="6104"/>
                    <a:pt x="8508" y="4214"/>
                    <a:pt x="7184" y="3080"/>
                  </a:cubicBezTo>
                  <a:cubicBezTo>
                    <a:pt x="6402" y="2417"/>
                    <a:pt x="5389" y="2062"/>
                    <a:pt x="4367" y="2062"/>
                  </a:cubicBezTo>
                  <a:cubicBezTo>
                    <a:pt x="3783" y="2062"/>
                    <a:pt x="3197" y="2178"/>
                    <a:pt x="2647" y="2418"/>
                  </a:cubicBezTo>
                  <a:cubicBezTo>
                    <a:pt x="1135" y="3080"/>
                    <a:pt x="190" y="4497"/>
                    <a:pt x="1" y="6104"/>
                  </a:cubicBezTo>
                  <a:cubicBezTo>
                    <a:pt x="1" y="7806"/>
                    <a:pt x="851" y="9318"/>
                    <a:pt x="2269" y="10169"/>
                  </a:cubicBezTo>
                  <a:cubicBezTo>
                    <a:pt x="3165" y="10617"/>
                    <a:pt x="4118" y="10829"/>
                    <a:pt x="5056" y="10829"/>
                  </a:cubicBezTo>
                  <a:cubicBezTo>
                    <a:pt x="7085" y="10829"/>
                    <a:pt x="9045" y="9835"/>
                    <a:pt x="10209" y="8089"/>
                  </a:cubicBezTo>
                  <a:cubicBezTo>
                    <a:pt x="11438" y="6293"/>
                    <a:pt x="11344" y="3930"/>
                    <a:pt x="10020" y="2229"/>
                  </a:cubicBezTo>
                  <a:cubicBezTo>
                    <a:pt x="8866" y="827"/>
                    <a:pt x="7136" y="1"/>
                    <a:pt x="5270"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59" name="Google Shape;2923;p46">
              <a:extLst>
                <a:ext uri="{FF2B5EF4-FFF2-40B4-BE49-F238E27FC236}">
                  <a16:creationId xmlns:a16="http://schemas.microsoft.com/office/drawing/2014/main" id="{5DED229F-F331-A335-E0A1-8117E7B58F36}"/>
                </a:ext>
              </a:extLst>
            </p:cNvPr>
            <p:cNvSpPr/>
            <p:nvPr/>
          </p:nvSpPr>
          <p:spPr>
            <a:xfrm>
              <a:off x="6275925" y="1698200"/>
              <a:ext cx="285950" cy="270750"/>
            </a:xfrm>
            <a:custGeom>
              <a:avLst/>
              <a:gdLst/>
              <a:ahLst/>
              <a:cxnLst/>
              <a:rect l="l" t="t" r="r" b="b"/>
              <a:pathLst>
                <a:path w="11438"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7" y="1142"/>
                    <a:pt x="5197" y="1142"/>
                  </a:cubicBezTo>
                  <a:cubicBezTo>
                    <a:pt x="6449" y="1142"/>
                    <a:pt x="7657" y="1536"/>
                    <a:pt x="8602" y="2323"/>
                  </a:cubicBezTo>
                  <a:cubicBezTo>
                    <a:pt x="9642" y="3174"/>
                    <a:pt x="10114" y="4497"/>
                    <a:pt x="9831" y="5821"/>
                  </a:cubicBezTo>
                  <a:cubicBezTo>
                    <a:pt x="9307" y="8090"/>
                    <a:pt x="7333" y="9634"/>
                    <a:pt x="5098" y="9634"/>
                  </a:cubicBezTo>
                  <a:cubicBezTo>
                    <a:pt x="4913" y="9634"/>
                    <a:pt x="4726" y="9624"/>
                    <a:pt x="4537" y="9602"/>
                  </a:cubicBezTo>
                  <a:cubicBezTo>
                    <a:pt x="3498" y="9602"/>
                    <a:pt x="2552" y="9035"/>
                    <a:pt x="1891" y="8184"/>
                  </a:cubicBezTo>
                  <a:cubicBezTo>
                    <a:pt x="1134" y="7239"/>
                    <a:pt x="1040" y="5915"/>
                    <a:pt x="1607" y="4876"/>
                  </a:cubicBezTo>
                  <a:cubicBezTo>
                    <a:pt x="2269" y="3836"/>
                    <a:pt x="3309" y="3269"/>
                    <a:pt x="4443" y="3174"/>
                  </a:cubicBezTo>
                  <a:cubicBezTo>
                    <a:pt x="5672" y="3174"/>
                    <a:pt x="6711" y="4025"/>
                    <a:pt x="7090" y="5159"/>
                  </a:cubicBezTo>
                  <a:cubicBezTo>
                    <a:pt x="7279" y="5632"/>
                    <a:pt x="7184" y="6199"/>
                    <a:pt x="6806" y="6577"/>
                  </a:cubicBezTo>
                  <a:cubicBezTo>
                    <a:pt x="6511" y="6872"/>
                    <a:pt x="6178" y="7020"/>
                    <a:pt x="5832" y="7020"/>
                  </a:cubicBezTo>
                  <a:cubicBezTo>
                    <a:pt x="5624" y="7020"/>
                    <a:pt x="5412" y="6967"/>
                    <a:pt x="5199" y="6861"/>
                  </a:cubicBezTo>
                  <a:cubicBezTo>
                    <a:pt x="4726" y="6672"/>
                    <a:pt x="4348" y="6293"/>
                    <a:pt x="4159" y="5821"/>
                  </a:cubicBezTo>
                  <a:cubicBezTo>
                    <a:pt x="4159" y="5632"/>
                    <a:pt x="4159" y="5537"/>
                    <a:pt x="4159" y="5443"/>
                  </a:cubicBezTo>
                  <a:cubicBezTo>
                    <a:pt x="4348" y="5348"/>
                    <a:pt x="4537" y="5254"/>
                    <a:pt x="4726" y="5254"/>
                  </a:cubicBezTo>
                  <a:cubicBezTo>
                    <a:pt x="5546" y="5163"/>
                    <a:pt x="5576" y="4020"/>
                    <a:pt x="4817" y="4020"/>
                  </a:cubicBezTo>
                  <a:cubicBezTo>
                    <a:pt x="4788" y="4020"/>
                    <a:pt x="4758" y="4021"/>
                    <a:pt x="4726" y="4025"/>
                  </a:cubicBezTo>
                  <a:cubicBezTo>
                    <a:pt x="3970" y="4025"/>
                    <a:pt x="3309" y="4497"/>
                    <a:pt x="3025" y="5254"/>
                  </a:cubicBezTo>
                  <a:cubicBezTo>
                    <a:pt x="2836" y="5915"/>
                    <a:pt x="3119" y="6672"/>
                    <a:pt x="3592" y="7144"/>
                  </a:cubicBezTo>
                  <a:cubicBezTo>
                    <a:pt x="4152" y="7857"/>
                    <a:pt x="4959" y="8213"/>
                    <a:pt x="5761" y="8213"/>
                  </a:cubicBezTo>
                  <a:cubicBezTo>
                    <a:pt x="6449" y="8213"/>
                    <a:pt x="7133" y="7951"/>
                    <a:pt x="7657" y="7428"/>
                  </a:cubicBezTo>
                  <a:cubicBezTo>
                    <a:pt x="8696" y="6104"/>
                    <a:pt x="8507" y="4214"/>
                    <a:pt x="7184" y="3080"/>
                  </a:cubicBezTo>
                  <a:cubicBezTo>
                    <a:pt x="6402" y="2417"/>
                    <a:pt x="5389" y="2062"/>
                    <a:pt x="4366" y="2062"/>
                  </a:cubicBezTo>
                  <a:cubicBezTo>
                    <a:pt x="3783" y="2062"/>
                    <a:pt x="3196" y="2178"/>
                    <a:pt x="2647" y="2418"/>
                  </a:cubicBezTo>
                  <a:cubicBezTo>
                    <a:pt x="1134" y="3080"/>
                    <a:pt x="189" y="4497"/>
                    <a:pt x="0" y="6104"/>
                  </a:cubicBezTo>
                  <a:cubicBezTo>
                    <a:pt x="0" y="7806"/>
                    <a:pt x="851" y="9318"/>
                    <a:pt x="2269" y="10169"/>
                  </a:cubicBezTo>
                  <a:cubicBezTo>
                    <a:pt x="3165" y="10617"/>
                    <a:pt x="4117" y="10829"/>
                    <a:pt x="5055" y="10829"/>
                  </a:cubicBezTo>
                  <a:cubicBezTo>
                    <a:pt x="7085" y="10829"/>
                    <a:pt x="9045" y="9835"/>
                    <a:pt x="10209" y="8089"/>
                  </a:cubicBezTo>
                  <a:cubicBezTo>
                    <a:pt x="11438" y="6293"/>
                    <a:pt x="11343" y="3930"/>
                    <a:pt x="10020" y="2229"/>
                  </a:cubicBezTo>
                  <a:cubicBezTo>
                    <a:pt x="8866" y="827"/>
                    <a:pt x="7136" y="1"/>
                    <a:pt x="5270"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0" name="Google Shape;2924;p46">
              <a:extLst>
                <a:ext uri="{FF2B5EF4-FFF2-40B4-BE49-F238E27FC236}">
                  <a16:creationId xmlns:a16="http://schemas.microsoft.com/office/drawing/2014/main" id="{ACCC7622-BD87-43CF-DA2D-FDA426834707}"/>
                </a:ext>
              </a:extLst>
            </p:cNvPr>
            <p:cNvSpPr/>
            <p:nvPr/>
          </p:nvSpPr>
          <p:spPr>
            <a:xfrm>
              <a:off x="954150" y="2201450"/>
              <a:ext cx="283600" cy="268975"/>
            </a:xfrm>
            <a:custGeom>
              <a:avLst/>
              <a:gdLst/>
              <a:ahLst/>
              <a:cxnLst/>
              <a:rect l="l" t="t" r="r" b="b"/>
              <a:pathLst>
                <a:path w="11344" h="10759" extrusionOk="0">
                  <a:moveTo>
                    <a:pt x="5331" y="0"/>
                  </a:moveTo>
                  <a:cubicBezTo>
                    <a:pt x="5038" y="0"/>
                    <a:pt x="4741" y="20"/>
                    <a:pt x="4443" y="59"/>
                  </a:cubicBezTo>
                  <a:cubicBezTo>
                    <a:pt x="3715" y="59"/>
                    <a:pt x="3688" y="1198"/>
                    <a:pt x="4362" y="1198"/>
                  </a:cubicBezTo>
                  <a:cubicBezTo>
                    <a:pt x="4388" y="1198"/>
                    <a:pt x="4415" y="1196"/>
                    <a:pt x="4443" y="1193"/>
                  </a:cubicBezTo>
                  <a:cubicBezTo>
                    <a:pt x="4699" y="1161"/>
                    <a:pt x="4951" y="1145"/>
                    <a:pt x="5201" y="1145"/>
                  </a:cubicBezTo>
                  <a:cubicBezTo>
                    <a:pt x="6429" y="1145"/>
                    <a:pt x="7581" y="1526"/>
                    <a:pt x="8602" y="2233"/>
                  </a:cubicBezTo>
                  <a:cubicBezTo>
                    <a:pt x="9642" y="3083"/>
                    <a:pt x="10114" y="4501"/>
                    <a:pt x="9831" y="5825"/>
                  </a:cubicBezTo>
                  <a:cubicBezTo>
                    <a:pt x="9294" y="8061"/>
                    <a:pt x="7233" y="9621"/>
                    <a:pt x="4930" y="9621"/>
                  </a:cubicBezTo>
                  <a:cubicBezTo>
                    <a:pt x="4800" y="9621"/>
                    <a:pt x="4669" y="9616"/>
                    <a:pt x="4537" y="9606"/>
                  </a:cubicBezTo>
                  <a:cubicBezTo>
                    <a:pt x="3498" y="9511"/>
                    <a:pt x="2458" y="9038"/>
                    <a:pt x="1891" y="8188"/>
                  </a:cubicBezTo>
                  <a:cubicBezTo>
                    <a:pt x="1134" y="7243"/>
                    <a:pt x="1040" y="5919"/>
                    <a:pt x="1607" y="4785"/>
                  </a:cubicBezTo>
                  <a:cubicBezTo>
                    <a:pt x="2174" y="3840"/>
                    <a:pt x="3309" y="3178"/>
                    <a:pt x="4443" y="3178"/>
                  </a:cubicBezTo>
                  <a:cubicBezTo>
                    <a:pt x="5672" y="3178"/>
                    <a:pt x="6711" y="3934"/>
                    <a:pt x="7090" y="5068"/>
                  </a:cubicBezTo>
                  <a:cubicBezTo>
                    <a:pt x="7279" y="5636"/>
                    <a:pt x="7184" y="6203"/>
                    <a:pt x="6806" y="6581"/>
                  </a:cubicBezTo>
                  <a:cubicBezTo>
                    <a:pt x="6491" y="6833"/>
                    <a:pt x="6092" y="6959"/>
                    <a:pt x="5693" y="6959"/>
                  </a:cubicBezTo>
                  <a:cubicBezTo>
                    <a:pt x="5493" y="6959"/>
                    <a:pt x="5294" y="6927"/>
                    <a:pt x="5105" y="6864"/>
                  </a:cubicBezTo>
                  <a:cubicBezTo>
                    <a:pt x="4726" y="6675"/>
                    <a:pt x="4348" y="6297"/>
                    <a:pt x="4159" y="5825"/>
                  </a:cubicBezTo>
                  <a:cubicBezTo>
                    <a:pt x="4065" y="5636"/>
                    <a:pt x="4065" y="5541"/>
                    <a:pt x="4159" y="5352"/>
                  </a:cubicBezTo>
                  <a:cubicBezTo>
                    <a:pt x="4348" y="5257"/>
                    <a:pt x="4537" y="5163"/>
                    <a:pt x="4726" y="5163"/>
                  </a:cubicBezTo>
                  <a:cubicBezTo>
                    <a:pt x="5455" y="5163"/>
                    <a:pt x="5482" y="4023"/>
                    <a:pt x="4807" y="4023"/>
                  </a:cubicBezTo>
                  <a:cubicBezTo>
                    <a:pt x="4781" y="4023"/>
                    <a:pt x="4754" y="4025"/>
                    <a:pt x="4726" y="4029"/>
                  </a:cubicBezTo>
                  <a:cubicBezTo>
                    <a:pt x="4662" y="4021"/>
                    <a:pt x="4598" y="4017"/>
                    <a:pt x="4536" y="4017"/>
                  </a:cubicBezTo>
                  <a:cubicBezTo>
                    <a:pt x="3860" y="4017"/>
                    <a:pt x="3284" y="4471"/>
                    <a:pt x="3025" y="5163"/>
                  </a:cubicBezTo>
                  <a:cubicBezTo>
                    <a:pt x="2836" y="5919"/>
                    <a:pt x="3120" y="6581"/>
                    <a:pt x="3592" y="7148"/>
                  </a:cubicBezTo>
                  <a:cubicBezTo>
                    <a:pt x="4143" y="7799"/>
                    <a:pt x="4933" y="8132"/>
                    <a:pt x="5723" y="8132"/>
                  </a:cubicBezTo>
                  <a:cubicBezTo>
                    <a:pt x="6423" y="8132"/>
                    <a:pt x="7124" y="7870"/>
                    <a:pt x="7657" y="7337"/>
                  </a:cubicBezTo>
                  <a:cubicBezTo>
                    <a:pt x="8696" y="6014"/>
                    <a:pt x="8413" y="4123"/>
                    <a:pt x="7184" y="3083"/>
                  </a:cubicBezTo>
                  <a:cubicBezTo>
                    <a:pt x="6418" y="2376"/>
                    <a:pt x="5431" y="2000"/>
                    <a:pt x="4430" y="2000"/>
                  </a:cubicBezTo>
                  <a:cubicBezTo>
                    <a:pt x="3826" y="2000"/>
                    <a:pt x="3216" y="2137"/>
                    <a:pt x="2647" y="2422"/>
                  </a:cubicBezTo>
                  <a:cubicBezTo>
                    <a:pt x="1134" y="3083"/>
                    <a:pt x="95" y="4501"/>
                    <a:pt x="0" y="6108"/>
                  </a:cubicBezTo>
                  <a:cubicBezTo>
                    <a:pt x="0" y="7715"/>
                    <a:pt x="851" y="9322"/>
                    <a:pt x="2269" y="10078"/>
                  </a:cubicBezTo>
                  <a:cubicBezTo>
                    <a:pt x="3155" y="10537"/>
                    <a:pt x="4111" y="10758"/>
                    <a:pt x="5059" y="10758"/>
                  </a:cubicBezTo>
                  <a:cubicBezTo>
                    <a:pt x="7043" y="10758"/>
                    <a:pt x="8994" y="9789"/>
                    <a:pt x="10209" y="7999"/>
                  </a:cubicBezTo>
                  <a:cubicBezTo>
                    <a:pt x="11343" y="6203"/>
                    <a:pt x="11343" y="3934"/>
                    <a:pt x="10020" y="2233"/>
                  </a:cubicBezTo>
                  <a:cubicBezTo>
                    <a:pt x="8878" y="765"/>
                    <a:pt x="7173" y="0"/>
                    <a:pt x="53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1" name="Google Shape;2925;p46">
              <a:extLst>
                <a:ext uri="{FF2B5EF4-FFF2-40B4-BE49-F238E27FC236}">
                  <a16:creationId xmlns:a16="http://schemas.microsoft.com/office/drawing/2014/main" id="{CE9DA5FC-281C-6C83-5EFF-E5464C208D49}"/>
                </a:ext>
              </a:extLst>
            </p:cNvPr>
            <p:cNvSpPr/>
            <p:nvPr/>
          </p:nvSpPr>
          <p:spPr>
            <a:xfrm>
              <a:off x="2140425" y="2201550"/>
              <a:ext cx="283600" cy="268875"/>
            </a:xfrm>
            <a:custGeom>
              <a:avLst/>
              <a:gdLst/>
              <a:ahLst/>
              <a:cxnLst/>
              <a:rect l="l" t="t" r="r" b="b"/>
              <a:pathLst>
                <a:path w="11344" h="10755" extrusionOk="0">
                  <a:moveTo>
                    <a:pt x="5243" y="1"/>
                  </a:moveTo>
                  <a:cubicBezTo>
                    <a:pt x="4976" y="1"/>
                    <a:pt x="4709" y="18"/>
                    <a:pt x="4444" y="55"/>
                  </a:cubicBezTo>
                  <a:cubicBezTo>
                    <a:pt x="3718" y="145"/>
                    <a:pt x="3689" y="1195"/>
                    <a:pt x="4357" y="1195"/>
                  </a:cubicBezTo>
                  <a:cubicBezTo>
                    <a:pt x="4384" y="1195"/>
                    <a:pt x="4413" y="1193"/>
                    <a:pt x="4444" y="1189"/>
                  </a:cubicBezTo>
                  <a:cubicBezTo>
                    <a:pt x="4699" y="1157"/>
                    <a:pt x="4955" y="1141"/>
                    <a:pt x="5209" y="1141"/>
                  </a:cubicBezTo>
                  <a:cubicBezTo>
                    <a:pt x="6457" y="1141"/>
                    <a:pt x="7660" y="1522"/>
                    <a:pt x="8603" y="2229"/>
                  </a:cubicBezTo>
                  <a:cubicBezTo>
                    <a:pt x="9642" y="3079"/>
                    <a:pt x="10115" y="4497"/>
                    <a:pt x="9832" y="5821"/>
                  </a:cubicBezTo>
                  <a:cubicBezTo>
                    <a:pt x="9295" y="8057"/>
                    <a:pt x="7233" y="9617"/>
                    <a:pt x="4930" y="9617"/>
                  </a:cubicBezTo>
                  <a:cubicBezTo>
                    <a:pt x="4800" y="9617"/>
                    <a:pt x="4669" y="9612"/>
                    <a:pt x="4538" y="9602"/>
                  </a:cubicBezTo>
                  <a:cubicBezTo>
                    <a:pt x="3498" y="9507"/>
                    <a:pt x="2553" y="9034"/>
                    <a:pt x="1891" y="8184"/>
                  </a:cubicBezTo>
                  <a:cubicBezTo>
                    <a:pt x="1135" y="7239"/>
                    <a:pt x="1041" y="5915"/>
                    <a:pt x="1608" y="4781"/>
                  </a:cubicBezTo>
                  <a:cubicBezTo>
                    <a:pt x="2269" y="3836"/>
                    <a:pt x="3309" y="3174"/>
                    <a:pt x="4444" y="3174"/>
                  </a:cubicBezTo>
                  <a:cubicBezTo>
                    <a:pt x="5672" y="3174"/>
                    <a:pt x="6712" y="3930"/>
                    <a:pt x="7090" y="5064"/>
                  </a:cubicBezTo>
                  <a:cubicBezTo>
                    <a:pt x="7279" y="5632"/>
                    <a:pt x="7185" y="6199"/>
                    <a:pt x="6807" y="6577"/>
                  </a:cubicBezTo>
                  <a:cubicBezTo>
                    <a:pt x="6492" y="6829"/>
                    <a:pt x="6135" y="6955"/>
                    <a:pt x="5763" y="6955"/>
                  </a:cubicBezTo>
                  <a:cubicBezTo>
                    <a:pt x="5578" y="6955"/>
                    <a:pt x="5389" y="6923"/>
                    <a:pt x="5200" y="6860"/>
                  </a:cubicBezTo>
                  <a:cubicBezTo>
                    <a:pt x="4727" y="6671"/>
                    <a:pt x="4349" y="6293"/>
                    <a:pt x="4160" y="5821"/>
                  </a:cubicBezTo>
                  <a:cubicBezTo>
                    <a:pt x="4160" y="5632"/>
                    <a:pt x="4160" y="5537"/>
                    <a:pt x="4160" y="5348"/>
                  </a:cubicBezTo>
                  <a:cubicBezTo>
                    <a:pt x="4349" y="5253"/>
                    <a:pt x="4538" y="5159"/>
                    <a:pt x="4727" y="5159"/>
                  </a:cubicBezTo>
                  <a:cubicBezTo>
                    <a:pt x="5455" y="5159"/>
                    <a:pt x="5482" y="4019"/>
                    <a:pt x="4808" y="4019"/>
                  </a:cubicBezTo>
                  <a:cubicBezTo>
                    <a:pt x="4782" y="4019"/>
                    <a:pt x="4755" y="4021"/>
                    <a:pt x="4727" y="4025"/>
                  </a:cubicBezTo>
                  <a:cubicBezTo>
                    <a:pt x="3971" y="4025"/>
                    <a:pt x="3215" y="4497"/>
                    <a:pt x="3026" y="5159"/>
                  </a:cubicBezTo>
                  <a:cubicBezTo>
                    <a:pt x="2837" y="5915"/>
                    <a:pt x="3026" y="6577"/>
                    <a:pt x="3498" y="7144"/>
                  </a:cubicBezTo>
                  <a:cubicBezTo>
                    <a:pt x="4062" y="7810"/>
                    <a:pt x="4902" y="8142"/>
                    <a:pt x="5735" y="8142"/>
                  </a:cubicBezTo>
                  <a:cubicBezTo>
                    <a:pt x="6439" y="8142"/>
                    <a:pt x="7138" y="7904"/>
                    <a:pt x="7657" y="7428"/>
                  </a:cubicBezTo>
                  <a:cubicBezTo>
                    <a:pt x="8697" y="6010"/>
                    <a:pt x="8414" y="4119"/>
                    <a:pt x="7185" y="3079"/>
                  </a:cubicBezTo>
                  <a:cubicBezTo>
                    <a:pt x="6419" y="2372"/>
                    <a:pt x="5432" y="1996"/>
                    <a:pt x="4431" y="1996"/>
                  </a:cubicBezTo>
                  <a:cubicBezTo>
                    <a:pt x="3827" y="1996"/>
                    <a:pt x="3217" y="2133"/>
                    <a:pt x="2648" y="2418"/>
                  </a:cubicBezTo>
                  <a:cubicBezTo>
                    <a:pt x="1135" y="3079"/>
                    <a:pt x="95" y="4497"/>
                    <a:pt x="1" y="6104"/>
                  </a:cubicBezTo>
                  <a:cubicBezTo>
                    <a:pt x="1" y="7806"/>
                    <a:pt x="852" y="9318"/>
                    <a:pt x="2269" y="10074"/>
                  </a:cubicBezTo>
                  <a:cubicBezTo>
                    <a:pt x="3156" y="10533"/>
                    <a:pt x="4112" y="10754"/>
                    <a:pt x="5060" y="10754"/>
                  </a:cubicBezTo>
                  <a:cubicBezTo>
                    <a:pt x="7044" y="10754"/>
                    <a:pt x="8994" y="9785"/>
                    <a:pt x="10210" y="7995"/>
                  </a:cubicBezTo>
                  <a:cubicBezTo>
                    <a:pt x="11344" y="6199"/>
                    <a:pt x="11344" y="3930"/>
                    <a:pt x="10021" y="2229"/>
                  </a:cubicBezTo>
                  <a:cubicBezTo>
                    <a:pt x="8866" y="827"/>
                    <a:pt x="7065" y="1"/>
                    <a:pt x="5243"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2" name="Google Shape;2926;p46">
              <a:extLst>
                <a:ext uri="{FF2B5EF4-FFF2-40B4-BE49-F238E27FC236}">
                  <a16:creationId xmlns:a16="http://schemas.microsoft.com/office/drawing/2014/main" id="{DDBE082D-F74D-F340-71CD-B97E0D6B7003}"/>
                </a:ext>
              </a:extLst>
            </p:cNvPr>
            <p:cNvSpPr/>
            <p:nvPr/>
          </p:nvSpPr>
          <p:spPr>
            <a:xfrm>
              <a:off x="3322000" y="2201550"/>
              <a:ext cx="283600" cy="268875"/>
            </a:xfrm>
            <a:custGeom>
              <a:avLst/>
              <a:gdLst/>
              <a:ahLst/>
              <a:cxnLst/>
              <a:rect l="l" t="t" r="r" b="b"/>
              <a:pathLst>
                <a:path w="11344" h="10755" extrusionOk="0">
                  <a:moveTo>
                    <a:pt x="5243" y="1"/>
                  </a:moveTo>
                  <a:cubicBezTo>
                    <a:pt x="4976" y="1"/>
                    <a:pt x="4709" y="18"/>
                    <a:pt x="4443" y="55"/>
                  </a:cubicBezTo>
                  <a:cubicBezTo>
                    <a:pt x="3717" y="145"/>
                    <a:pt x="3688" y="1195"/>
                    <a:pt x="4356" y="1195"/>
                  </a:cubicBezTo>
                  <a:cubicBezTo>
                    <a:pt x="4384" y="1195"/>
                    <a:pt x="4413" y="1193"/>
                    <a:pt x="4443" y="1189"/>
                  </a:cubicBezTo>
                  <a:cubicBezTo>
                    <a:pt x="4699" y="1157"/>
                    <a:pt x="4955" y="1141"/>
                    <a:pt x="5208" y="1141"/>
                  </a:cubicBezTo>
                  <a:cubicBezTo>
                    <a:pt x="6456" y="1141"/>
                    <a:pt x="7660" y="1522"/>
                    <a:pt x="8602" y="2229"/>
                  </a:cubicBezTo>
                  <a:cubicBezTo>
                    <a:pt x="9642" y="3079"/>
                    <a:pt x="10115" y="4497"/>
                    <a:pt x="9831" y="5821"/>
                  </a:cubicBezTo>
                  <a:cubicBezTo>
                    <a:pt x="9294" y="8057"/>
                    <a:pt x="7233" y="9617"/>
                    <a:pt x="4930" y="9617"/>
                  </a:cubicBezTo>
                  <a:cubicBezTo>
                    <a:pt x="4800" y="9617"/>
                    <a:pt x="4669" y="9612"/>
                    <a:pt x="4538" y="9602"/>
                  </a:cubicBezTo>
                  <a:cubicBezTo>
                    <a:pt x="3498" y="9507"/>
                    <a:pt x="2553" y="9034"/>
                    <a:pt x="1891" y="8184"/>
                  </a:cubicBezTo>
                  <a:cubicBezTo>
                    <a:pt x="1135" y="7239"/>
                    <a:pt x="1040" y="5915"/>
                    <a:pt x="1607" y="4781"/>
                  </a:cubicBezTo>
                  <a:cubicBezTo>
                    <a:pt x="2269" y="3836"/>
                    <a:pt x="3309" y="3174"/>
                    <a:pt x="4443" y="3174"/>
                  </a:cubicBezTo>
                  <a:cubicBezTo>
                    <a:pt x="5672" y="3174"/>
                    <a:pt x="6712" y="3930"/>
                    <a:pt x="7090" y="5064"/>
                  </a:cubicBezTo>
                  <a:cubicBezTo>
                    <a:pt x="7279" y="5632"/>
                    <a:pt x="7184" y="6199"/>
                    <a:pt x="6806" y="6577"/>
                  </a:cubicBezTo>
                  <a:cubicBezTo>
                    <a:pt x="6491" y="6829"/>
                    <a:pt x="6134" y="6955"/>
                    <a:pt x="5763" y="6955"/>
                  </a:cubicBezTo>
                  <a:cubicBezTo>
                    <a:pt x="5578" y="6955"/>
                    <a:pt x="5388" y="6923"/>
                    <a:pt x="5199" y="6860"/>
                  </a:cubicBezTo>
                  <a:cubicBezTo>
                    <a:pt x="4727" y="6671"/>
                    <a:pt x="4349" y="6293"/>
                    <a:pt x="4160" y="5821"/>
                  </a:cubicBezTo>
                  <a:cubicBezTo>
                    <a:pt x="4160" y="5632"/>
                    <a:pt x="4160" y="5537"/>
                    <a:pt x="4160" y="5348"/>
                  </a:cubicBezTo>
                  <a:cubicBezTo>
                    <a:pt x="4349" y="5253"/>
                    <a:pt x="4538" y="5159"/>
                    <a:pt x="4727" y="5159"/>
                  </a:cubicBezTo>
                  <a:cubicBezTo>
                    <a:pt x="5455" y="5159"/>
                    <a:pt x="5482" y="4019"/>
                    <a:pt x="4808" y="4019"/>
                  </a:cubicBezTo>
                  <a:cubicBezTo>
                    <a:pt x="4782" y="4019"/>
                    <a:pt x="4755" y="4021"/>
                    <a:pt x="4727" y="4025"/>
                  </a:cubicBezTo>
                  <a:cubicBezTo>
                    <a:pt x="3971" y="4025"/>
                    <a:pt x="3214" y="4497"/>
                    <a:pt x="3025" y="5159"/>
                  </a:cubicBezTo>
                  <a:cubicBezTo>
                    <a:pt x="2836" y="5915"/>
                    <a:pt x="3025" y="6577"/>
                    <a:pt x="3498" y="7144"/>
                  </a:cubicBezTo>
                  <a:cubicBezTo>
                    <a:pt x="4061" y="7810"/>
                    <a:pt x="4902" y="8142"/>
                    <a:pt x="5734" y="8142"/>
                  </a:cubicBezTo>
                  <a:cubicBezTo>
                    <a:pt x="6439" y="8142"/>
                    <a:pt x="7137" y="7904"/>
                    <a:pt x="7657" y="7428"/>
                  </a:cubicBezTo>
                  <a:cubicBezTo>
                    <a:pt x="8697" y="6010"/>
                    <a:pt x="8413" y="4119"/>
                    <a:pt x="7184" y="3079"/>
                  </a:cubicBezTo>
                  <a:cubicBezTo>
                    <a:pt x="6418" y="2372"/>
                    <a:pt x="5432" y="1996"/>
                    <a:pt x="4431" y="1996"/>
                  </a:cubicBezTo>
                  <a:cubicBezTo>
                    <a:pt x="3826" y="1996"/>
                    <a:pt x="3217" y="2133"/>
                    <a:pt x="2647" y="2418"/>
                  </a:cubicBezTo>
                  <a:cubicBezTo>
                    <a:pt x="1135" y="3079"/>
                    <a:pt x="95" y="4497"/>
                    <a:pt x="1" y="6104"/>
                  </a:cubicBezTo>
                  <a:cubicBezTo>
                    <a:pt x="1" y="7806"/>
                    <a:pt x="851" y="9318"/>
                    <a:pt x="2269" y="10074"/>
                  </a:cubicBezTo>
                  <a:cubicBezTo>
                    <a:pt x="3156" y="10533"/>
                    <a:pt x="4111" y="10754"/>
                    <a:pt x="5060" y="10754"/>
                  </a:cubicBezTo>
                  <a:cubicBezTo>
                    <a:pt x="7043" y="10754"/>
                    <a:pt x="8994" y="9785"/>
                    <a:pt x="10209" y="7995"/>
                  </a:cubicBezTo>
                  <a:cubicBezTo>
                    <a:pt x="11344" y="6199"/>
                    <a:pt x="11344" y="3930"/>
                    <a:pt x="10020" y="2229"/>
                  </a:cubicBezTo>
                  <a:cubicBezTo>
                    <a:pt x="8866" y="827"/>
                    <a:pt x="7064" y="1"/>
                    <a:pt x="5243"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3" name="Google Shape;2927;p46">
              <a:extLst>
                <a:ext uri="{FF2B5EF4-FFF2-40B4-BE49-F238E27FC236}">
                  <a16:creationId xmlns:a16="http://schemas.microsoft.com/office/drawing/2014/main" id="{26DA53A0-DEB2-3B9A-A529-29539C4C76F1}"/>
                </a:ext>
              </a:extLst>
            </p:cNvPr>
            <p:cNvSpPr/>
            <p:nvPr/>
          </p:nvSpPr>
          <p:spPr>
            <a:xfrm>
              <a:off x="4503575" y="2201550"/>
              <a:ext cx="283600" cy="268875"/>
            </a:xfrm>
            <a:custGeom>
              <a:avLst/>
              <a:gdLst/>
              <a:ahLst/>
              <a:cxnLst/>
              <a:rect l="l" t="t" r="r" b="b"/>
              <a:pathLst>
                <a:path w="11344" h="10755" extrusionOk="0">
                  <a:moveTo>
                    <a:pt x="5242" y="1"/>
                  </a:moveTo>
                  <a:cubicBezTo>
                    <a:pt x="4976" y="1"/>
                    <a:pt x="4708" y="18"/>
                    <a:pt x="4443" y="55"/>
                  </a:cubicBezTo>
                  <a:cubicBezTo>
                    <a:pt x="3717" y="145"/>
                    <a:pt x="3688" y="1195"/>
                    <a:pt x="4356" y="1195"/>
                  </a:cubicBezTo>
                  <a:cubicBezTo>
                    <a:pt x="4384" y="1195"/>
                    <a:pt x="4413" y="1193"/>
                    <a:pt x="4443" y="1189"/>
                  </a:cubicBezTo>
                  <a:cubicBezTo>
                    <a:pt x="4699" y="1157"/>
                    <a:pt x="4954" y="1141"/>
                    <a:pt x="5208" y="1141"/>
                  </a:cubicBezTo>
                  <a:cubicBezTo>
                    <a:pt x="6456" y="1141"/>
                    <a:pt x="7659" y="1522"/>
                    <a:pt x="8602" y="2229"/>
                  </a:cubicBezTo>
                  <a:cubicBezTo>
                    <a:pt x="9642" y="3079"/>
                    <a:pt x="10114" y="4497"/>
                    <a:pt x="9831" y="5821"/>
                  </a:cubicBezTo>
                  <a:cubicBezTo>
                    <a:pt x="9294" y="8057"/>
                    <a:pt x="7233" y="9617"/>
                    <a:pt x="4930" y="9617"/>
                  </a:cubicBezTo>
                  <a:cubicBezTo>
                    <a:pt x="4800" y="9617"/>
                    <a:pt x="4669" y="9612"/>
                    <a:pt x="4537" y="9602"/>
                  </a:cubicBezTo>
                  <a:cubicBezTo>
                    <a:pt x="3498" y="9507"/>
                    <a:pt x="2552" y="9034"/>
                    <a:pt x="1891" y="8184"/>
                  </a:cubicBezTo>
                  <a:cubicBezTo>
                    <a:pt x="1134" y="7239"/>
                    <a:pt x="1040" y="5915"/>
                    <a:pt x="1607" y="4781"/>
                  </a:cubicBezTo>
                  <a:cubicBezTo>
                    <a:pt x="2269" y="3836"/>
                    <a:pt x="3309" y="3174"/>
                    <a:pt x="4443" y="3174"/>
                  </a:cubicBezTo>
                  <a:cubicBezTo>
                    <a:pt x="5672" y="3174"/>
                    <a:pt x="6711" y="3930"/>
                    <a:pt x="7090" y="5064"/>
                  </a:cubicBezTo>
                  <a:cubicBezTo>
                    <a:pt x="7279" y="5632"/>
                    <a:pt x="7184" y="6199"/>
                    <a:pt x="6806" y="6577"/>
                  </a:cubicBezTo>
                  <a:cubicBezTo>
                    <a:pt x="6491" y="6829"/>
                    <a:pt x="6134" y="6955"/>
                    <a:pt x="5763" y="6955"/>
                  </a:cubicBezTo>
                  <a:cubicBezTo>
                    <a:pt x="5577" y="6955"/>
                    <a:pt x="5388" y="6923"/>
                    <a:pt x="5199" y="6860"/>
                  </a:cubicBezTo>
                  <a:cubicBezTo>
                    <a:pt x="4726" y="6671"/>
                    <a:pt x="4348" y="6293"/>
                    <a:pt x="4159" y="5821"/>
                  </a:cubicBezTo>
                  <a:cubicBezTo>
                    <a:pt x="4159" y="5632"/>
                    <a:pt x="4159" y="5537"/>
                    <a:pt x="4159" y="5348"/>
                  </a:cubicBezTo>
                  <a:cubicBezTo>
                    <a:pt x="4348" y="5253"/>
                    <a:pt x="4537" y="5159"/>
                    <a:pt x="4726" y="5159"/>
                  </a:cubicBezTo>
                  <a:cubicBezTo>
                    <a:pt x="5455" y="5159"/>
                    <a:pt x="5482" y="4019"/>
                    <a:pt x="4807" y="4019"/>
                  </a:cubicBezTo>
                  <a:cubicBezTo>
                    <a:pt x="4781" y="4019"/>
                    <a:pt x="4754" y="4021"/>
                    <a:pt x="4726" y="4025"/>
                  </a:cubicBezTo>
                  <a:cubicBezTo>
                    <a:pt x="3970" y="4025"/>
                    <a:pt x="3214" y="4497"/>
                    <a:pt x="3025" y="5159"/>
                  </a:cubicBezTo>
                  <a:cubicBezTo>
                    <a:pt x="2836" y="5915"/>
                    <a:pt x="3025" y="6577"/>
                    <a:pt x="3498" y="7144"/>
                  </a:cubicBezTo>
                  <a:cubicBezTo>
                    <a:pt x="4061" y="7810"/>
                    <a:pt x="4901" y="8142"/>
                    <a:pt x="5734" y="8142"/>
                  </a:cubicBezTo>
                  <a:cubicBezTo>
                    <a:pt x="6438" y="8142"/>
                    <a:pt x="7137" y="7904"/>
                    <a:pt x="7657" y="7428"/>
                  </a:cubicBezTo>
                  <a:cubicBezTo>
                    <a:pt x="8697" y="6010"/>
                    <a:pt x="8413" y="4119"/>
                    <a:pt x="7184" y="3079"/>
                  </a:cubicBezTo>
                  <a:cubicBezTo>
                    <a:pt x="6418" y="2372"/>
                    <a:pt x="5431" y="1996"/>
                    <a:pt x="4430" y="1996"/>
                  </a:cubicBezTo>
                  <a:cubicBezTo>
                    <a:pt x="3826" y="1996"/>
                    <a:pt x="3216" y="2133"/>
                    <a:pt x="2647" y="2418"/>
                  </a:cubicBezTo>
                  <a:cubicBezTo>
                    <a:pt x="1134" y="3079"/>
                    <a:pt x="95" y="4497"/>
                    <a:pt x="0" y="6104"/>
                  </a:cubicBezTo>
                  <a:cubicBezTo>
                    <a:pt x="0" y="7806"/>
                    <a:pt x="851" y="9318"/>
                    <a:pt x="2269" y="10074"/>
                  </a:cubicBezTo>
                  <a:cubicBezTo>
                    <a:pt x="3155" y="10533"/>
                    <a:pt x="4111" y="10754"/>
                    <a:pt x="5059" y="10754"/>
                  </a:cubicBezTo>
                  <a:cubicBezTo>
                    <a:pt x="7043" y="10754"/>
                    <a:pt x="8994" y="9785"/>
                    <a:pt x="10209" y="7995"/>
                  </a:cubicBezTo>
                  <a:cubicBezTo>
                    <a:pt x="11343" y="6199"/>
                    <a:pt x="11343" y="3930"/>
                    <a:pt x="10020" y="2229"/>
                  </a:cubicBezTo>
                  <a:cubicBezTo>
                    <a:pt x="8866" y="827"/>
                    <a:pt x="7064" y="1"/>
                    <a:pt x="5242"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4" name="Google Shape;2928;p46">
              <a:extLst>
                <a:ext uri="{FF2B5EF4-FFF2-40B4-BE49-F238E27FC236}">
                  <a16:creationId xmlns:a16="http://schemas.microsoft.com/office/drawing/2014/main" id="{BE5FD848-0EAD-96BA-4415-6871A7772AB9}"/>
                </a:ext>
              </a:extLst>
            </p:cNvPr>
            <p:cNvSpPr/>
            <p:nvPr/>
          </p:nvSpPr>
          <p:spPr>
            <a:xfrm>
              <a:off x="5685125" y="2201450"/>
              <a:ext cx="285975" cy="268975"/>
            </a:xfrm>
            <a:custGeom>
              <a:avLst/>
              <a:gdLst/>
              <a:ahLst/>
              <a:cxnLst/>
              <a:rect l="l" t="t" r="r" b="b"/>
              <a:pathLst>
                <a:path w="11439" h="10759" extrusionOk="0">
                  <a:moveTo>
                    <a:pt x="5331" y="0"/>
                  </a:moveTo>
                  <a:cubicBezTo>
                    <a:pt x="5038" y="0"/>
                    <a:pt x="4742" y="20"/>
                    <a:pt x="4444" y="59"/>
                  </a:cubicBezTo>
                  <a:cubicBezTo>
                    <a:pt x="3715" y="59"/>
                    <a:pt x="3688" y="1198"/>
                    <a:pt x="4363" y="1198"/>
                  </a:cubicBezTo>
                  <a:cubicBezTo>
                    <a:pt x="4389" y="1198"/>
                    <a:pt x="4416" y="1196"/>
                    <a:pt x="4444" y="1193"/>
                  </a:cubicBezTo>
                  <a:cubicBezTo>
                    <a:pt x="4699" y="1161"/>
                    <a:pt x="4955" y="1145"/>
                    <a:pt x="5209" y="1145"/>
                  </a:cubicBezTo>
                  <a:cubicBezTo>
                    <a:pt x="6456" y="1145"/>
                    <a:pt x="7660" y="1526"/>
                    <a:pt x="8603" y="2233"/>
                  </a:cubicBezTo>
                  <a:cubicBezTo>
                    <a:pt x="9642" y="3083"/>
                    <a:pt x="10115" y="4501"/>
                    <a:pt x="9831" y="5825"/>
                  </a:cubicBezTo>
                  <a:cubicBezTo>
                    <a:pt x="9295" y="8061"/>
                    <a:pt x="7233" y="9621"/>
                    <a:pt x="4930" y="9621"/>
                  </a:cubicBezTo>
                  <a:cubicBezTo>
                    <a:pt x="4800" y="9621"/>
                    <a:pt x="4669" y="9616"/>
                    <a:pt x="4538" y="9606"/>
                  </a:cubicBezTo>
                  <a:cubicBezTo>
                    <a:pt x="3498" y="9511"/>
                    <a:pt x="2553" y="9038"/>
                    <a:pt x="1891" y="8188"/>
                  </a:cubicBezTo>
                  <a:cubicBezTo>
                    <a:pt x="1135" y="7243"/>
                    <a:pt x="1041" y="5919"/>
                    <a:pt x="1608" y="4785"/>
                  </a:cubicBezTo>
                  <a:cubicBezTo>
                    <a:pt x="2269" y="3840"/>
                    <a:pt x="3309" y="3178"/>
                    <a:pt x="4444" y="3178"/>
                  </a:cubicBezTo>
                  <a:cubicBezTo>
                    <a:pt x="5672" y="3178"/>
                    <a:pt x="6712" y="3934"/>
                    <a:pt x="7090" y="5068"/>
                  </a:cubicBezTo>
                  <a:cubicBezTo>
                    <a:pt x="7279" y="5636"/>
                    <a:pt x="7185" y="6203"/>
                    <a:pt x="6807" y="6581"/>
                  </a:cubicBezTo>
                  <a:cubicBezTo>
                    <a:pt x="6492" y="6833"/>
                    <a:pt x="6134" y="6959"/>
                    <a:pt x="5763" y="6959"/>
                  </a:cubicBezTo>
                  <a:cubicBezTo>
                    <a:pt x="5578" y="6959"/>
                    <a:pt x="5389" y="6927"/>
                    <a:pt x="5200" y="6864"/>
                  </a:cubicBezTo>
                  <a:cubicBezTo>
                    <a:pt x="4727" y="6675"/>
                    <a:pt x="4349" y="6297"/>
                    <a:pt x="4160" y="5825"/>
                  </a:cubicBezTo>
                  <a:cubicBezTo>
                    <a:pt x="4160" y="5636"/>
                    <a:pt x="4160" y="5541"/>
                    <a:pt x="4160" y="5352"/>
                  </a:cubicBezTo>
                  <a:cubicBezTo>
                    <a:pt x="4349" y="5257"/>
                    <a:pt x="4538" y="5163"/>
                    <a:pt x="4727" y="5163"/>
                  </a:cubicBezTo>
                  <a:cubicBezTo>
                    <a:pt x="5546" y="5163"/>
                    <a:pt x="5577" y="4023"/>
                    <a:pt x="4818" y="4023"/>
                  </a:cubicBezTo>
                  <a:cubicBezTo>
                    <a:pt x="4789" y="4023"/>
                    <a:pt x="4759" y="4025"/>
                    <a:pt x="4727" y="4029"/>
                  </a:cubicBezTo>
                  <a:cubicBezTo>
                    <a:pt x="4663" y="4021"/>
                    <a:pt x="4599" y="4017"/>
                    <a:pt x="4536" y="4017"/>
                  </a:cubicBezTo>
                  <a:cubicBezTo>
                    <a:pt x="3861" y="4017"/>
                    <a:pt x="3285" y="4471"/>
                    <a:pt x="3026" y="5163"/>
                  </a:cubicBezTo>
                  <a:cubicBezTo>
                    <a:pt x="2837" y="5919"/>
                    <a:pt x="3120" y="6581"/>
                    <a:pt x="3593" y="7148"/>
                  </a:cubicBezTo>
                  <a:cubicBezTo>
                    <a:pt x="4144" y="7799"/>
                    <a:pt x="4934" y="8132"/>
                    <a:pt x="5724" y="8132"/>
                  </a:cubicBezTo>
                  <a:cubicBezTo>
                    <a:pt x="6424" y="8132"/>
                    <a:pt x="7124" y="7870"/>
                    <a:pt x="7657" y="7337"/>
                  </a:cubicBezTo>
                  <a:cubicBezTo>
                    <a:pt x="8697" y="6014"/>
                    <a:pt x="8508" y="4123"/>
                    <a:pt x="7185" y="3083"/>
                  </a:cubicBezTo>
                  <a:cubicBezTo>
                    <a:pt x="6419" y="2376"/>
                    <a:pt x="5432" y="2000"/>
                    <a:pt x="4431" y="2000"/>
                  </a:cubicBezTo>
                  <a:cubicBezTo>
                    <a:pt x="3827" y="2000"/>
                    <a:pt x="3217" y="2137"/>
                    <a:pt x="2648" y="2422"/>
                  </a:cubicBezTo>
                  <a:cubicBezTo>
                    <a:pt x="1135" y="3083"/>
                    <a:pt x="190" y="4501"/>
                    <a:pt x="1" y="6108"/>
                  </a:cubicBezTo>
                  <a:cubicBezTo>
                    <a:pt x="1" y="7715"/>
                    <a:pt x="852" y="9322"/>
                    <a:pt x="2269" y="10078"/>
                  </a:cubicBezTo>
                  <a:cubicBezTo>
                    <a:pt x="3187" y="10537"/>
                    <a:pt x="4163" y="10758"/>
                    <a:pt x="5122" y="10758"/>
                  </a:cubicBezTo>
                  <a:cubicBezTo>
                    <a:pt x="7128" y="10758"/>
                    <a:pt x="9058" y="9789"/>
                    <a:pt x="10210" y="7999"/>
                  </a:cubicBezTo>
                  <a:cubicBezTo>
                    <a:pt x="11438" y="6203"/>
                    <a:pt x="11344" y="3934"/>
                    <a:pt x="10021" y="2233"/>
                  </a:cubicBezTo>
                  <a:cubicBezTo>
                    <a:pt x="8879" y="765"/>
                    <a:pt x="7174" y="0"/>
                    <a:pt x="53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5" name="Google Shape;2929;p46">
              <a:extLst>
                <a:ext uri="{FF2B5EF4-FFF2-40B4-BE49-F238E27FC236}">
                  <a16:creationId xmlns:a16="http://schemas.microsoft.com/office/drawing/2014/main" id="{F1BD6151-2C1D-97CD-CD21-2406A58DAD4D}"/>
                </a:ext>
              </a:extLst>
            </p:cNvPr>
            <p:cNvSpPr/>
            <p:nvPr/>
          </p:nvSpPr>
          <p:spPr>
            <a:xfrm>
              <a:off x="6866700" y="2201450"/>
              <a:ext cx="285975" cy="268975"/>
            </a:xfrm>
            <a:custGeom>
              <a:avLst/>
              <a:gdLst/>
              <a:ahLst/>
              <a:cxnLst/>
              <a:rect l="l" t="t" r="r" b="b"/>
              <a:pathLst>
                <a:path w="11439" h="10759" extrusionOk="0">
                  <a:moveTo>
                    <a:pt x="5331" y="0"/>
                  </a:moveTo>
                  <a:cubicBezTo>
                    <a:pt x="5038" y="0"/>
                    <a:pt x="4742" y="20"/>
                    <a:pt x="4443" y="59"/>
                  </a:cubicBezTo>
                  <a:cubicBezTo>
                    <a:pt x="3715" y="59"/>
                    <a:pt x="3688" y="1198"/>
                    <a:pt x="4362" y="1198"/>
                  </a:cubicBezTo>
                  <a:cubicBezTo>
                    <a:pt x="4388" y="1198"/>
                    <a:pt x="4415" y="1196"/>
                    <a:pt x="4443" y="1193"/>
                  </a:cubicBezTo>
                  <a:cubicBezTo>
                    <a:pt x="4699" y="1161"/>
                    <a:pt x="4955" y="1145"/>
                    <a:pt x="5208" y="1145"/>
                  </a:cubicBezTo>
                  <a:cubicBezTo>
                    <a:pt x="6456" y="1145"/>
                    <a:pt x="7660" y="1526"/>
                    <a:pt x="8602" y="2233"/>
                  </a:cubicBezTo>
                  <a:cubicBezTo>
                    <a:pt x="9642" y="3083"/>
                    <a:pt x="10115" y="4501"/>
                    <a:pt x="9831" y="5825"/>
                  </a:cubicBezTo>
                  <a:cubicBezTo>
                    <a:pt x="9294" y="8061"/>
                    <a:pt x="7233" y="9621"/>
                    <a:pt x="4930" y="9621"/>
                  </a:cubicBezTo>
                  <a:cubicBezTo>
                    <a:pt x="4800" y="9621"/>
                    <a:pt x="4669" y="9616"/>
                    <a:pt x="4538" y="9606"/>
                  </a:cubicBezTo>
                  <a:cubicBezTo>
                    <a:pt x="3498" y="9511"/>
                    <a:pt x="2553" y="9038"/>
                    <a:pt x="1891" y="8188"/>
                  </a:cubicBezTo>
                  <a:cubicBezTo>
                    <a:pt x="1135" y="7243"/>
                    <a:pt x="1040" y="5919"/>
                    <a:pt x="1607" y="4785"/>
                  </a:cubicBezTo>
                  <a:cubicBezTo>
                    <a:pt x="2269" y="3840"/>
                    <a:pt x="3309" y="3178"/>
                    <a:pt x="4443" y="3178"/>
                  </a:cubicBezTo>
                  <a:cubicBezTo>
                    <a:pt x="5672" y="3178"/>
                    <a:pt x="6712" y="3934"/>
                    <a:pt x="7090" y="5068"/>
                  </a:cubicBezTo>
                  <a:cubicBezTo>
                    <a:pt x="7279" y="5636"/>
                    <a:pt x="7184" y="6203"/>
                    <a:pt x="6806" y="6581"/>
                  </a:cubicBezTo>
                  <a:cubicBezTo>
                    <a:pt x="6491" y="6833"/>
                    <a:pt x="6134" y="6959"/>
                    <a:pt x="5763" y="6959"/>
                  </a:cubicBezTo>
                  <a:cubicBezTo>
                    <a:pt x="5577" y="6959"/>
                    <a:pt x="5388" y="6927"/>
                    <a:pt x="5199" y="6864"/>
                  </a:cubicBezTo>
                  <a:cubicBezTo>
                    <a:pt x="4727" y="6675"/>
                    <a:pt x="4349" y="6297"/>
                    <a:pt x="4160" y="5825"/>
                  </a:cubicBezTo>
                  <a:cubicBezTo>
                    <a:pt x="4160" y="5636"/>
                    <a:pt x="4160" y="5541"/>
                    <a:pt x="4160" y="5352"/>
                  </a:cubicBezTo>
                  <a:cubicBezTo>
                    <a:pt x="4349" y="5257"/>
                    <a:pt x="4538" y="5163"/>
                    <a:pt x="4727" y="5163"/>
                  </a:cubicBezTo>
                  <a:cubicBezTo>
                    <a:pt x="5546" y="5163"/>
                    <a:pt x="5576" y="4023"/>
                    <a:pt x="4818" y="4023"/>
                  </a:cubicBezTo>
                  <a:cubicBezTo>
                    <a:pt x="4789" y="4023"/>
                    <a:pt x="4758" y="4025"/>
                    <a:pt x="4727" y="4029"/>
                  </a:cubicBezTo>
                  <a:cubicBezTo>
                    <a:pt x="4662" y="4021"/>
                    <a:pt x="4599" y="4017"/>
                    <a:pt x="4536" y="4017"/>
                  </a:cubicBezTo>
                  <a:cubicBezTo>
                    <a:pt x="3861" y="4017"/>
                    <a:pt x="3285" y="4471"/>
                    <a:pt x="3025" y="5163"/>
                  </a:cubicBezTo>
                  <a:cubicBezTo>
                    <a:pt x="2836" y="5919"/>
                    <a:pt x="3120" y="6581"/>
                    <a:pt x="3592" y="7148"/>
                  </a:cubicBezTo>
                  <a:cubicBezTo>
                    <a:pt x="4144" y="7799"/>
                    <a:pt x="4933" y="8132"/>
                    <a:pt x="5723" y="8132"/>
                  </a:cubicBezTo>
                  <a:cubicBezTo>
                    <a:pt x="6424" y="8132"/>
                    <a:pt x="7124" y="7870"/>
                    <a:pt x="7657" y="7337"/>
                  </a:cubicBezTo>
                  <a:cubicBezTo>
                    <a:pt x="8697" y="6014"/>
                    <a:pt x="8508" y="4123"/>
                    <a:pt x="7184" y="3083"/>
                  </a:cubicBezTo>
                  <a:cubicBezTo>
                    <a:pt x="6418" y="2376"/>
                    <a:pt x="5432" y="2000"/>
                    <a:pt x="4431" y="2000"/>
                  </a:cubicBezTo>
                  <a:cubicBezTo>
                    <a:pt x="3826" y="2000"/>
                    <a:pt x="3217" y="2137"/>
                    <a:pt x="2647" y="2422"/>
                  </a:cubicBezTo>
                  <a:cubicBezTo>
                    <a:pt x="1135" y="3083"/>
                    <a:pt x="190" y="4501"/>
                    <a:pt x="0" y="6108"/>
                  </a:cubicBezTo>
                  <a:cubicBezTo>
                    <a:pt x="0" y="7715"/>
                    <a:pt x="851" y="9322"/>
                    <a:pt x="2269" y="10078"/>
                  </a:cubicBezTo>
                  <a:cubicBezTo>
                    <a:pt x="3186" y="10537"/>
                    <a:pt x="4163" y="10758"/>
                    <a:pt x="5122" y="10758"/>
                  </a:cubicBezTo>
                  <a:cubicBezTo>
                    <a:pt x="7128" y="10758"/>
                    <a:pt x="9058" y="9789"/>
                    <a:pt x="10209" y="7999"/>
                  </a:cubicBezTo>
                  <a:cubicBezTo>
                    <a:pt x="11438" y="6203"/>
                    <a:pt x="11344" y="3934"/>
                    <a:pt x="10020" y="2233"/>
                  </a:cubicBezTo>
                  <a:cubicBezTo>
                    <a:pt x="8878" y="765"/>
                    <a:pt x="7174" y="0"/>
                    <a:pt x="53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6" name="Google Shape;2930;p46">
              <a:extLst>
                <a:ext uri="{FF2B5EF4-FFF2-40B4-BE49-F238E27FC236}">
                  <a16:creationId xmlns:a16="http://schemas.microsoft.com/office/drawing/2014/main" id="{63FC8F2F-6992-F91E-EFB4-9C66815703A5}"/>
                </a:ext>
              </a:extLst>
            </p:cNvPr>
            <p:cNvSpPr/>
            <p:nvPr/>
          </p:nvSpPr>
          <p:spPr>
            <a:xfrm>
              <a:off x="1544925" y="2702525"/>
              <a:ext cx="283600" cy="270750"/>
            </a:xfrm>
            <a:custGeom>
              <a:avLst/>
              <a:gdLst/>
              <a:ahLst/>
              <a:cxnLst/>
              <a:rect l="l" t="t" r="r" b="b"/>
              <a:pathLst>
                <a:path w="11344"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5" y="1142"/>
                    <a:pt x="5191" y="1142"/>
                  </a:cubicBezTo>
                  <a:cubicBezTo>
                    <a:pt x="6423" y="1142"/>
                    <a:pt x="7578" y="1536"/>
                    <a:pt x="8602" y="2323"/>
                  </a:cubicBezTo>
                  <a:cubicBezTo>
                    <a:pt x="9642" y="3174"/>
                    <a:pt x="10115" y="4498"/>
                    <a:pt x="9831" y="5821"/>
                  </a:cubicBezTo>
                  <a:cubicBezTo>
                    <a:pt x="9307" y="8090"/>
                    <a:pt x="7333" y="9634"/>
                    <a:pt x="5099" y="9634"/>
                  </a:cubicBezTo>
                  <a:cubicBezTo>
                    <a:pt x="4913" y="9634"/>
                    <a:pt x="4726" y="9624"/>
                    <a:pt x="4538" y="9602"/>
                  </a:cubicBezTo>
                  <a:cubicBezTo>
                    <a:pt x="3498" y="9507"/>
                    <a:pt x="2553" y="9035"/>
                    <a:pt x="1891" y="8279"/>
                  </a:cubicBezTo>
                  <a:cubicBezTo>
                    <a:pt x="1135" y="7239"/>
                    <a:pt x="1040" y="5915"/>
                    <a:pt x="1607" y="4876"/>
                  </a:cubicBezTo>
                  <a:cubicBezTo>
                    <a:pt x="2175" y="3836"/>
                    <a:pt x="3309" y="3269"/>
                    <a:pt x="4443" y="3174"/>
                  </a:cubicBezTo>
                  <a:cubicBezTo>
                    <a:pt x="5672" y="3174"/>
                    <a:pt x="6712" y="4025"/>
                    <a:pt x="7090" y="5159"/>
                  </a:cubicBezTo>
                  <a:cubicBezTo>
                    <a:pt x="7279" y="5632"/>
                    <a:pt x="7184" y="6199"/>
                    <a:pt x="6806" y="6577"/>
                  </a:cubicBezTo>
                  <a:cubicBezTo>
                    <a:pt x="6511" y="6872"/>
                    <a:pt x="6142" y="7020"/>
                    <a:pt x="5768" y="7020"/>
                  </a:cubicBezTo>
                  <a:cubicBezTo>
                    <a:pt x="5544" y="7020"/>
                    <a:pt x="5318" y="6967"/>
                    <a:pt x="5105" y="6861"/>
                  </a:cubicBezTo>
                  <a:cubicBezTo>
                    <a:pt x="4727" y="6672"/>
                    <a:pt x="4349" y="6294"/>
                    <a:pt x="4160" y="5915"/>
                  </a:cubicBezTo>
                  <a:cubicBezTo>
                    <a:pt x="4065" y="5632"/>
                    <a:pt x="4065" y="5537"/>
                    <a:pt x="4160" y="5443"/>
                  </a:cubicBezTo>
                  <a:cubicBezTo>
                    <a:pt x="4349" y="5348"/>
                    <a:pt x="4538" y="5254"/>
                    <a:pt x="4727" y="5254"/>
                  </a:cubicBezTo>
                  <a:cubicBezTo>
                    <a:pt x="5483" y="5159"/>
                    <a:pt x="5483" y="4025"/>
                    <a:pt x="4727" y="4025"/>
                  </a:cubicBezTo>
                  <a:cubicBezTo>
                    <a:pt x="3971" y="4025"/>
                    <a:pt x="3309" y="4498"/>
                    <a:pt x="3025" y="5254"/>
                  </a:cubicBezTo>
                  <a:cubicBezTo>
                    <a:pt x="2836" y="5915"/>
                    <a:pt x="3120" y="6672"/>
                    <a:pt x="3592" y="7144"/>
                  </a:cubicBezTo>
                  <a:cubicBezTo>
                    <a:pt x="4152" y="7857"/>
                    <a:pt x="4959" y="8213"/>
                    <a:pt x="5761" y="8213"/>
                  </a:cubicBezTo>
                  <a:cubicBezTo>
                    <a:pt x="6449" y="8213"/>
                    <a:pt x="7134" y="7951"/>
                    <a:pt x="7657" y="7428"/>
                  </a:cubicBezTo>
                  <a:cubicBezTo>
                    <a:pt x="8697" y="6104"/>
                    <a:pt x="8413" y="4214"/>
                    <a:pt x="7184" y="3174"/>
                  </a:cubicBezTo>
                  <a:cubicBezTo>
                    <a:pt x="6393" y="2444"/>
                    <a:pt x="5368" y="2066"/>
                    <a:pt x="4334" y="2066"/>
                  </a:cubicBezTo>
                  <a:cubicBezTo>
                    <a:pt x="3761" y="2066"/>
                    <a:pt x="3186" y="2182"/>
                    <a:pt x="2647" y="2418"/>
                  </a:cubicBezTo>
                  <a:cubicBezTo>
                    <a:pt x="1135" y="3080"/>
                    <a:pt x="95" y="4498"/>
                    <a:pt x="0" y="6199"/>
                  </a:cubicBezTo>
                  <a:cubicBezTo>
                    <a:pt x="0" y="7806"/>
                    <a:pt x="851" y="9318"/>
                    <a:pt x="2269" y="10169"/>
                  </a:cubicBezTo>
                  <a:cubicBezTo>
                    <a:pt x="3135" y="10617"/>
                    <a:pt x="4067" y="10829"/>
                    <a:pt x="4994" y="10829"/>
                  </a:cubicBezTo>
                  <a:cubicBezTo>
                    <a:pt x="7000" y="10829"/>
                    <a:pt x="8981" y="9835"/>
                    <a:pt x="10209" y="8090"/>
                  </a:cubicBezTo>
                  <a:cubicBezTo>
                    <a:pt x="11344" y="6294"/>
                    <a:pt x="11344" y="3930"/>
                    <a:pt x="10020" y="2229"/>
                  </a:cubicBezTo>
                  <a:cubicBezTo>
                    <a:pt x="8866" y="827"/>
                    <a:pt x="7136" y="1"/>
                    <a:pt x="5270"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7" name="Google Shape;2931;p46">
              <a:extLst>
                <a:ext uri="{FF2B5EF4-FFF2-40B4-BE49-F238E27FC236}">
                  <a16:creationId xmlns:a16="http://schemas.microsoft.com/office/drawing/2014/main" id="{0D866FA5-1228-F00B-C0BD-7DE1C681B6E6}"/>
                </a:ext>
              </a:extLst>
            </p:cNvPr>
            <p:cNvSpPr/>
            <p:nvPr/>
          </p:nvSpPr>
          <p:spPr>
            <a:xfrm>
              <a:off x="2731225" y="2703175"/>
              <a:ext cx="283600" cy="270100"/>
            </a:xfrm>
            <a:custGeom>
              <a:avLst/>
              <a:gdLst/>
              <a:ahLst/>
              <a:cxnLst/>
              <a:rect l="l" t="t" r="r" b="b"/>
              <a:pathLst>
                <a:path w="11344" h="10804" extrusionOk="0">
                  <a:moveTo>
                    <a:pt x="5072" y="0"/>
                  </a:moveTo>
                  <a:cubicBezTo>
                    <a:pt x="4862" y="0"/>
                    <a:pt x="4652" y="10"/>
                    <a:pt x="4443" y="29"/>
                  </a:cubicBezTo>
                  <a:cubicBezTo>
                    <a:pt x="3715" y="120"/>
                    <a:pt x="3688" y="1263"/>
                    <a:pt x="4362" y="1263"/>
                  </a:cubicBezTo>
                  <a:cubicBezTo>
                    <a:pt x="4388" y="1263"/>
                    <a:pt x="4415" y="1261"/>
                    <a:pt x="4443" y="1258"/>
                  </a:cubicBezTo>
                  <a:lnTo>
                    <a:pt x="4443" y="1163"/>
                  </a:lnTo>
                  <a:cubicBezTo>
                    <a:pt x="4695" y="1132"/>
                    <a:pt x="4947" y="1116"/>
                    <a:pt x="5197" y="1116"/>
                  </a:cubicBezTo>
                  <a:cubicBezTo>
                    <a:pt x="6449" y="1116"/>
                    <a:pt x="7657" y="1510"/>
                    <a:pt x="8602" y="2297"/>
                  </a:cubicBezTo>
                  <a:cubicBezTo>
                    <a:pt x="9642" y="3148"/>
                    <a:pt x="10114" y="4472"/>
                    <a:pt x="9831" y="5795"/>
                  </a:cubicBezTo>
                  <a:cubicBezTo>
                    <a:pt x="9307" y="8064"/>
                    <a:pt x="7333" y="9608"/>
                    <a:pt x="5098" y="9608"/>
                  </a:cubicBezTo>
                  <a:cubicBezTo>
                    <a:pt x="4913" y="9608"/>
                    <a:pt x="4726" y="9598"/>
                    <a:pt x="4537" y="9576"/>
                  </a:cubicBezTo>
                  <a:cubicBezTo>
                    <a:pt x="3498" y="9576"/>
                    <a:pt x="2552" y="9009"/>
                    <a:pt x="1891" y="8253"/>
                  </a:cubicBezTo>
                  <a:cubicBezTo>
                    <a:pt x="1135" y="7213"/>
                    <a:pt x="1040" y="5889"/>
                    <a:pt x="1607" y="4850"/>
                  </a:cubicBezTo>
                  <a:cubicBezTo>
                    <a:pt x="2269" y="3810"/>
                    <a:pt x="3309" y="3243"/>
                    <a:pt x="4443" y="3148"/>
                  </a:cubicBezTo>
                  <a:cubicBezTo>
                    <a:pt x="5672" y="3148"/>
                    <a:pt x="6711" y="3999"/>
                    <a:pt x="7090" y="5133"/>
                  </a:cubicBezTo>
                  <a:cubicBezTo>
                    <a:pt x="7279" y="5606"/>
                    <a:pt x="7184" y="6173"/>
                    <a:pt x="6806" y="6551"/>
                  </a:cubicBezTo>
                  <a:cubicBezTo>
                    <a:pt x="6511" y="6846"/>
                    <a:pt x="6178" y="6994"/>
                    <a:pt x="5832" y="6994"/>
                  </a:cubicBezTo>
                  <a:cubicBezTo>
                    <a:pt x="5624" y="6994"/>
                    <a:pt x="5412" y="6941"/>
                    <a:pt x="5199" y="6835"/>
                  </a:cubicBezTo>
                  <a:cubicBezTo>
                    <a:pt x="4726" y="6646"/>
                    <a:pt x="4348" y="6268"/>
                    <a:pt x="4159" y="5889"/>
                  </a:cubicBezTo>
                  <a:cubicBezTo>
                    <a:pt x="4159" y="5606"/>
                    <a:pt x="4159" y="5511"/>
                    <a:pt x="4159" y="5417"/>
                  </a:cubicBezTo>
                  <a:cubicBezTo>
                    <a:pt x="4348" y="5322"/>
                    <a:pt x="4537" y="5228"/>
                    <a:pt x="4726" y="5228"/>
                  </a:cubicBezTo>
                  <a:cubicBezTo>
                    <a:pt x="5483" y="5133"/>
                    <a:pt x="5483" y="3999"/>
                    <a:pt x="4726" y="3999"/>
                  </a:cubicBezTo>
                  <a:cubicBezTo>
                    <a:pt x="3970" y="3999"/>
                    <a:pt x="3214" y="4472"/>
                    <a:pt x="3025" y="5228"/>
                  </a:cubicBezTo>
                  <a:cubicBezTo>
                    <a:pt x="2836" y="5889"/>
                    <a:pt x="3025" y="6646"/>
                    <a:pt x="3498" y="7118"/>
                  </a:cubicBezTo>
                  <a:cubicBezTo>
                    <a:pt x="4058" y="7831"/>
                    <a:pt x="4891" y="8187"/>
                    <a:pt x="5719" y="8187"/>
                  </a:cubicBezTo>
                  <a:cubicBezTo>
                    <a:pt x="6428" y="8187"/>
                    <a:pt x="7133" y="7925"/>
                    <a:pt x="7657" y="7402"/>
                  </a:cubicBezTo>
                  <a:cubicBezTo>
                    <a:pt x="8697" y="6078"/>
                    <a:pt x="8413" y="4188"/>
                    <a:pt x="7184" y="3148"/>
                  </a:cubicBezTo>
                  <a:cubicBezTo>
                    <a:pt x="6393" y="2418"/>
                    <a:pt x="5367" y="2040"/>
                    <a:pt x="4333" y="2040"/>
                  </a:cubicBezTo>
                  <a:cubicBezTo>
                    <a:pt x="3761" y="2040"/>
                    <a:pt x="3186" y="2156"/>
                    <a:pt x="2647" y="2392"/>
                  </a:cubicBezTo>
                  <a:cubicBezTo>
                    <a:pt x="1135" y="3054"/>
                    <a:pt x="95" y="4472"/>
                    <a:pt x="0" y="6173"/>
                  </a:cubicBezTo>
                  <a:cubicBezTo>
                    <a:pt x="0" y="7780"/>
                    <a:pt x="851" y="9292"/>
                    <a:pt x="2269" y="10143"/>
                  </a:cubicBezTo>
                  <a:cubicBezTo>
                    <a:pt x="3135" y="10591"/>
                    <a:pt x="4067" y="10803"/>
                    <a:pt x="4994" y="10803"/>
                  </a:cubicBezTo>
                  <a:cubicBezTo>
                    <a:pt x="7000" y="10803"/>
                    <a:pt x="8980" y="9809"/>
                    <a:pt x="10209" y="8064"/>
                  </a:cubicBezTo>
                  <a:cubicBezTo>
                    <a:pt x="11343" y="6268"/>
                    <a:pt x="11343" y="3904"/>
                    <a:pt x="10020" y="2203"/>
                  </a:cubicBezTo>
                  <a:cubicBezTo>
                    <a:pt x="8830" y="758"/>
                    <a:pt x="6951" y="0"/>
                    <a:pt x="5072"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8" name="Google Shape;2932;p46">
              <a:extLst>
                <a:ext uri="{FF2B5EF4-FFF2-40B4-BE49-F238E27FC236}">
                  <a16:creationId xmlns:a16="http://schemas.microsoft.com/office/drawing/2014/main" id="{4FB72B33-C305-E3F0-820E-A0098F4102E9}"/>
                </a:ext>
              </a:extLst>
            </p:cNvPr>
            <p:cNvSpPr/>
            <p:nvPr/>
          </p:nvSpPr>
          <p:spPr>
            <a:xfrm>
              <a:off x="3912775" y="2703175"/>
              <a:ext cx="283600" cy="270100"/>
            </a:xfrm>
            <a:custGeom>
              <a:avLst/>
              <a:gdLst/>
              <a:ahLst/>
              <a:cxnLst/>
              <a:rect l="l" t="t" r="r" b="b"/>
              <a:pathLst>
                <a:path w="11344" h="10804" extrusionOk="0">
                  <a:moveTo>
                    <a:pt x="5072" y="0"/>
                  </a:moveTo>
                  <a:cubicBezTo>
                    <a:pt x="4863" y="0"/>
                    <a:pt x="4653" y="10"/>
                    <a:pt x="4444" y="29"/>
                  </a:cubicBezTo>
                  <a:cubicBezTo>
                    <a:pt x="3715" y="120"/>
                    <a:pt x="3688" y="1263"/>
                    <a:pt x="4363" y="1263"/>
                  </a:cubicBezTo>
                  <a:cubicBezTo>
                    <a:pt x="4389" y="1263"/>
                    <a:pt x="4416" y="1261"/>
                    <a:pt x="4444" y="1258"/>
                  </a:cubicBezTo>
                  <a:lnTo>
                    <a:pt x="4444" y="1163"/>
                  </a:lnTo>
                  <a:cubicBezTo>
                    <a:pt x="4696" y="1132"/>
                    <a:pt x="4948" y="1116"/>
                    <a:pt x="5198" y="1116"/>
                  </a:cubicBezTo>
                  <a:cubicBezTo>
                    <a:pt x="6450" y="1116"/>
                    <a:pt x="7657" y="1510"/>
                    <a:pt x="8603" y="2297"/>
                  </a:cubicBezTo>
                  <a:cubicBezTo>
                    <a:pt x="9642" y="3148"/>
                    <a:pt x="10115" y="4472"/>
                    <a:pt x="9831" y="5795"/>
                  </a:cubicBezTo>
                  <a:cubicBezTo>
                    <a:pt x="9308" y="8064"/>
                    <a:pt x="7333" y="9608"/>
                    <a:pt x="5099" y="9608"/>
                  </a:cubicBezTo>
                  <a:cubicBezTo>
                    <a:pt x="4914" y="9608"/>
                    <a:pt x="4726" y="9598"/>
                    <a:pt x="4538" y="9576"/>
                  </a:cubicBezTo>
                  <a:cubicBezTo>
                    <a:pt x="3498" y="9576"/>
                    <a:pt x="2553" y="9009"/>
                    <a:pt x="1891" y="8253"/>
                  </a:cubicBezTo>
                  <a:cubicBezTo>
                    <a:pt x="1135" y="7213"/>
                    <a:pt x="1041" y="5889"/>
                    <a:pt x="1608" y="4850"/>
                  </a:cubicBezTo>
                  <a:cubicBezTo>
                    <a:pt x="2269" y="3810"/>
                    <a:pt x="3309" y="3243"/>
                    <a:pt x="4444" y="3148"/>
                  </a:cubicBezTo>
                  <a:cubicBezTo>
                    <a:pt x="5672" y="3148"/>
                    <a:pt x="6712" y="3999"/>
                    <a:pt x="7090" y="5133"/>
                  </a:cubicBezTo>
                  <a:cubicBezTo>
                    <a:pt x="7279" y="5606"/>
                    <a:pt x="7185" y="6173"/>
                    <a:pt x="6807" y="6551"/>
                  </a:cubicBezTo>
                  <a:cubicBezTo>
                    <a:pt x="6511" y="6846"/>
                    <a:pt x="6179" y="6994"/>
                    <a:pt x="5833" y="6994"/>
                  </a:cubicBezTo>
                  <a:cubicBezTo>
                    <a:pt x="5625" y="6994"/>
                    <a:pt x="5412" y="6941"/>
                    <a:pt x="5200" y="6835"/>
                  </a:cubicBezTo>
                  <a:cubicBezTo>
                    <a:pt x="4727" y="6646"/>
                    <a:pt x="4349" y="6268"/>
                    <a:pt x="4160" y="5889"/>
                  </a:cubicBezTo>
                  <a:cubicBezTo>
                    <a:pt x="4160" y="5606"/>
                    <a:pt x="4160" y="5511"/>
                    <a:pt x="4160" y="5417"/>
                  </a:cubicBezTo>
                  <a:cubicBezTo>
                    <a:pt x="4349" y="5322"/>
                    <a:pt x="4538" y="5228"/>
                    <a:pt x="4727" y="5228"/>
                  </a:cubicBezTo>
                  <a:cubicBezTo>
                    <a:pt x="5483" y="5133"/>
                    <a:pt x="5483" y="3999"/>
                    <a:pt x="4727" y="3999"/>
                  </a:cubicBezTo>
                  <a:cubicBezTo>
                    <a:pt x="3971" y="3999"/>
                    <a:pt x="3215" y="4472"/>
                    <a:pt x="3026" y="5228"/>
                  </a:cubicBezTo>
                  <a:cubicBezTo>
                    <a:pt x="2837" y="5889"/>
                    <a:pt x="3026" y="6646"/>
                    <a:pt x="3498" y="7118"/>
                  </a:cubicBezTo>
                  <a:cubicBezTo>
                    <a:pt x="4058" y="7831"/>
                    <a:pt x="4892" y="8187"/>
                    <a:pt x="5720" y="8187"/>
                  </a:cubicBezTo>
                  <a:cubicBezTo>
                    <a:pt x="6429" y="8187"/>
                    <a:pt x="7134" y="7925"/>
                    <a:pt x="7657" y="7402"/>
                  </a:cubicBezTo>
                  <a:cubicBezTo>
                    <a:pt x="8697" y="6078"/>
                    <a:pt x="8414" y="4188"/>
                    <a:pt x="7185" y="3148"/>
                  </a:cubicBezTo>
                  <a:cubicBezTo>
                    <a:pt x="6394" y="2418"/>
                    <a:pt x="5368" y="2040"/>
                    <a:pt x="4334" y="2040"/>
                  </a:cubicBezTo>
                  <a:cubicBezTo>
                    <a:pt x="3761" y="2040"/>
                    <a:pt x="3187" y="2156"/>
                    <a:pt x="2648" y="2392"/>
                  </a:cubicBezTo>
                  <a:cubicBezTo>
                    <a:pt x="1135" y="3054"/>
                    <a:pt x="95" y="4472"/>
                    <a:pt x="1" y="6173"/>
                  </a:cubicBezTo>
                  <a:cubicBezTo>
                    <a:pt x="1" y="7780"/>
                    <a:pt x="852" y="9292"/>
                    <a:pt x="2269" y="10143"/>
                  </a:cubicBezTo>
                  <a:cubicBezTo>
                    <a:pt x="3136" y="10591"/>
                    <a:pt x="4068" y="10803"/>
                    <a:pt x="4995" y="10803"/>
                  </a:cubicBezTo>
                  <a:cubicBezTo>
                    <a:pt x="7001" y="10803"/>
                    <a:pt x="8981" y="9809"/>
                    <a:pt x="10210" y="8064"/>
                  </a:cubicBezTo>
                  <a:cubicBezTo>
                    <a:pt x="11344" y="6268"/>
                    <a:pt x="11344" y="3904"/>
                    <a:pt x="10021" y="2203"/>
                  </a:cubicBezTo>
                  <a:cubicBezTo>
                    <a:pt x="8830" y="758"/>
                    <a:pt x="6952" y="0"/>
                    <a:pt x="5072"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69" name="Google Shape;2933;p46">
              <a:extLst>
                <a:ext uri="{FF2B5EF4-FFF2-40B4-BE49-F238E27FC236}">
                  <a16:creationId xmlns:a16="http://schemas.microsoft.com/office/drawing/2014/main" id="{24705CE0-C696-E1F9-13EC-46C6D7420BE1}"/>
                </a:ext>
              </a:extLst>
            </p:cNvPr>
            <p:cNvSpPr/>
            <p:nvPr/>
          </p:nvSpPr>
          <p:spPr>
            <a:xfrm>
              <a:off x="5094350" y="2702525"/>
              <a:ext cx="285975" cy="270750"/>
            </a:xfrm>
            <a:custGeom>
              <a:avLst/>
              <a:gdLst/>
              <a:ahLst/>
              <a:cxnLst/>
              <a:rect l="l" t="t" r="r" b="b"/>
              <a:pathLst>
                <a:path w="11439"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7" y="1142"/>
                    <a:pt x="5198" y="1142"/>
                  </a:cubicBezTo>
                  <a:cubicBezTo>
                    <a:pt x="6449" y="1142"/>
                    <a:pt x="7657" y="1536"/>
                    <a:pt x="8602" y="2323"/>
                  </a:cubicBezTo>
                  <a:cubicBezTo>
                    <a:pt x="9642" y="3174"/>
                    <a:pt x="10115" y="4498"/>
                    <a:pt x="9831" y="5821"/>
                  </a:cubicBezTo>
                  <a:cubicBezTo>
                    <a:pt x="9307" y="8090"/>
                    <a:pt x="7333" y="9634"/>
                    <a:pt x="5099" y="9634"/>
                  </a:cubicBezTo>
                  <a:cubicBezTo>
                    <a:pt x="4913" y="9634"/>
                    <a:pt x="4726" y="9624"/>
                    <a:pt x="4538" y="9602"/>
                  </a:cubicBezTo>
                  <a:cubicBezTo>
                    <a:pt x="3498" y="9602"/>
                    <a:pt x="2553" y="9035"/>
                    <a:pt x="1891" y="8279"/>
                  </a:cubicBezTo>
                  <a:cubicBezTo>
                    <a:pt x="1135" y="7239"/>
                    <a:pt x="1040" y="5915"/>
                    <a:pt x="1607" y="4876"/>
                  </a:cubicBezTo>
                  <a:cubicBezTo>
                    <a:pt x="2269" y="3836"/>
                    <a:pt x="3309" y="3269"/>
                    <a:pt x="4443" y="3174"/>
                  </a:cubicBezTo>
                  <a:cubicBezTo>
                    <a:pt x="5672" y="3174"/>
                    <a:pt x="6712" y="4025"/>
                    <a:pt x="7090" y="5159"/>
                  </a:cubicBezTo>
                  <a:cubicBezTo>
                    <a:pt x="7279" y="5632"/>
                    <a:pt x="7184" y="6199"/>
                    <a:pt x="6806" y="6577"/>
                  </a:cubicBezTo>
                  <a:cubicBezTo>
                    <a:pt x="6511" y="6872"/>
                    <a:pt x="6179" y="7020"/>
                    <a:pt x="5832" y="7020"/>
                  </a:cubicBezTo>
                  <a:cubicBezTo>
                    <a:pt x="5625" y="7020"/>
                    <a:pt x="5412" y="6967"/>
                    <a:pt x="5199" y="6861"/>
                  </a:cubicBezTo>
                  <a:cubicBezTo>
                    <a:pt x="4727" y="6672"/>
                    <a:pt x="4349" y="6294"/>
                    <a:pt x="4160" y="5915"/>
                  </a:cubicBezTo>
                  <a:cubicBezTo>
                    <a:pt x="4160" y="5632"/>
                    <a:pt x="4160" y="5537"/>
                    <a:pt x="4160" y="5443"/>
                  </a:cubicBezTo>
                  <a:cubicBezTo>
                    <a:pt x="4349" y="5348"/>
                    <a:pt x="4538" y="5254"/>
                    <a:pt x="4727" y="5254"/>
                  </a:cubicBezTo>
                  <a:cubicBezTo>
                    <a:pt x="5483" y="5159"/>
                    <a:pt x="5483" y="4025"/>
                    <a:pt x="4727" y="4025"/>
                  </a:cubicBezTo>
                  <a:cubicBezTo>
                    <a:pt x="3971" y="4025"/>
                    <a:pt x="3309" y="4498"/>
                    <a:pt x="3025" y="5254"/>
                  </a:cubicBezTo>
                  <a:cubicBezTo>
                    <a:pt x="2836" y="5915"/>
                    <a:pt x="3120" y="6672"/>
                    <a:pt x="3592" y="7144"/>
                  </a:cubicBezTo>
                  <a:cubicBezTo>
                    <a:pt x="4152" y="7857"/>
                    <a:pt x="4959" y="8213"/>
                    <a:pt x="5761" y="8213"/>
                  </a:cubicBezTo>
                  <a:cubicBezTo>
                    <a:pt x="6449" y="8213"/>
                    <a:pt x="7134" y="7951"/>
                    <a:pt x="7657" y="7428"/>
                  </a:cubicBezTo>
                  <a:cubicBezTo>
                    <a:pt x="8697" y="6104"/>
                    <a:pt x="8508" y="4214"/>
                    <a:pt x="7184" y="3174"/>
                  </a:cubicBezTo>
                  <a:cubicBezTo>
                    <a:pt x="6393" y="2444"/>
                    <a:pt x="5368" y="2066"/>
                    <a:pt x="4334" y="2066"/>
                  </a:cubicBezTo>
                  <a:cubicBezTo>
                    <a:pt x="3761" y="2066"/>
                    <a:pt x="3186" y="2182"/>
                    <a:pt x="2647" y="2418"/>
                  </a:cubicBezTo>
                  <a:cubicBezTo>
                    <a:pt x="1135" y="3080"/>
                    <a:pt x="190" y="4498"/>
                    <a:pt x="1" y="6199"/>
                  </a:cubicBezTo>
                  <a:cubicBezTo>
                    <a:pt x="1" y="7806"/>
                    <a:pt x="851" y="9318"/>
                    <a:pt x="2269" y="10169"/>
                  </a:cubicBezTo>
                  <a:cubicBezTo>
                    <a:pt x="3165" y="10617"/>
                    <a:pt x="4118" y="10829"/>
                    <a:pt x="5056" y="10829"/>
                  </a:cubicBezTo>
                  <a:cubicBezTo>
                    <a:pt x="7085" y="10829"/>
                    <a:pt x="9045" y="9835"/>
                    <a:pt x="10209" y="8090"/>
                  </a:cubicBezTo>
                  <a:cubicBezTo>
                    <a:pt x="11438" y="6294"/>
                    <a:pt x="11344" y="3930"/>
                    <a:pt x="10020" y="2229"/>
                  </a:cubicBezTo>
                  <a:cubicBezTo>
                    <a:pt x="8866" y="827"/>
                    <a:pt x="7136" y="1"/>
                    <a:pt x="5270"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0" name="Google Shape;2934;p46">
              <a:extLst>
                <a:ext uri="{FF2B5EF4-FFF2-40B4-BE49-F238E27FC236}">
                  <a16:creationId xmlns:a16="http://schemas.microsoft.com/office/drawing/2014/main" id="{B22CBC8B-2048-B474-CEC0-5E3D4417B6C8}"/>
                </a:ext>
              </a:extLst>
            </p:cNvPr>
            <p:cNvSpPr/>
            <p:nvPr/>
          </p:nvSpPr>
          <p:spPr>
            <a:xfrm>
              <a:off x="6275925" y="2702525"/>
              <a:ext cx="285950" cy="270750"/>
            </a:xfrm>
            <a:custGeom>
              <a:avLst/>
              <a:gdLst/>
              <a:ahLst/>
              <a:cxnLst/>
              <a:rect l="l" t="t" r="r" b="b"/>
              <a:pathLst>
                <a:path w="11438" h="10830" extrusionOk="0">
                  <a:moveTo>
                    <a:pt x="5270" y="1"/>
                  </a:moveTo>
                  <a:cubicBezTo>
                    <a:pt x="4997" y="1"/>
                    <a:pt x="4721" y="19"/>
                    <a:pt x="4443" y="55"/>
                  </a:cubicBezTo>
                  <a:cubicBezTo>
                    <a:pt x="3715" y="146"/>
                    <a:pt x="3688" y="1289"/>
                    <a:pt x="4362" y="1289"/>
                  </a:cubicBezTo>
                  <a:cubicBezTo>
                    <a:pt x="4388" y="1289"/>
                    <a:pt x="4415" y="1287"/>
                    <a:pt x="4443" y="1284"/>
                  </a:cubicBezTo>
                  <a:lnTo>
                    <a:pt x="4443" y="1189"/>
                  </a:lnTo>
                  <a:cubicBezTo>
                    <a:pt x="4695" y="1158"/>
                    <a:pt x="4947" y="1142"/>
                    <a:pt x="5197" y="1142"/>
                  </a:cubicBezTo>
                  <a:cubicBezTo>
                    <a:pt x="6449" y="1142"/>
                    <a:pt x="7657" y="1536"/>
                    <a:pt x="8602" y="2323"/>
                  </a:cubicBezTo>
                  <a:cubicBezTo>
                    <a:pt x="9642" y="3174"/>
                    <a:pt x="10114" y="4498"/>
                    <a:pt x="9831" y="5821"/>
                  </a:cubicBezTo>
                  <a:cubicBezTo>
                    <a:pt x="9307" y="8090"/>
                    <a:pt x="7333" y="9634"/>
                    <a:pt x="5098" y="9634"/>
                  </a:cubicBezTo>
                  <a:cubicBezTo>
                    <a:pt x="4913" y="9634"/>
                    <a:pt x="4726" y="9624"/>
                    <a:pt x="4537" y="9602"/>
                  </a:cubicBezTo>
                  <a:cubicBezTo>
                    <a:pt x="3498" y="9602"/>
                    <a:pt x="2552" y="9035"/>
                    <a:pt x="1891" y="8279"/>
                  </a:cubicBezTo>
                  <a:cubicBezTo>
                    <a:pt x="1134" y="7239"/>
                    <a:pt x="1040" y="5915"/>
                    <a:pt x="1607" y="4876"/>
                  </a:cubicBezTo>
                  <a:cubicBezTo>
                    <a:pt x="2269" y="3836"/>
                    <a:pt x="3309" y="3269"/>
                    <a:pt x="4443" y="3174"/>
                  </a:cubicBezTo>
                  <a:cubicBezTo>
                    <a:pt x="5672" y="3174"/>
                    <a:pt x="6711" y="4025"/>
                    <a:pt x="7090" y="5159"/>
                  </a:cubicBezTo>
                  <a:cubicBezTo>
                    <a:pt x="7279" y="5632"/>
                    <a:pt x="7184" y="6199"/>
                    <a:pt x="6806" y="6577"/>
                  </a:cubicBezTo>
                  <a:cubicBezTo>
                    <a:pt x="6511" y="6872"/>
                    <a:pt x="6178" y="7020"/>
                    <a:pt x="5832" y="7020"/>
                  </a:cubicBezTo>
                  <a:cubicBezTo>
                    <a:pt x="5624" y="7020"/>
                    <a:pt x="5412" y="6967"/>
                    <a:pt x="5199" y="6861"/>
                  </a:cubicBezTo>
                  <a:cubicBezTo>
                    <a:pt x="4726" y="6672"/>
                    <a:pt x="4348" y="6294"/>
                    <a:pt x="4159" y="5915"/>
                  </a:cubicBezTo>
                  <a:cubicBezTo>
                    <a:pt x="4159" y="5632"/>
                    <a:pt x="4159" y="5537"/>
                    <a:pt x="4159" y="5443"/>
                  </a:cubicBezTo>
                  <a:cubicBezTo>
                    <a:pt x="4348" y="5348"/>
                    <a:pt x="4537" y="5254"/>
                    <a:pt x="4726" y="5254"/>
                  </a:cubicBezTo>
                  <a:cubicBezTo>
                    <a:pt x="5577" y="5159"/>
                    <a:pt x="5577" y="4025"/>
                    <a:pt x="4726" y="4025"/>
                  </a:cubicBezTo>
                  <a:cubicBezTo>
                    <a:pt x="3970" y="4025"/>
                    <a:pt x="3309" y="4498"/>
                    <a:pt x="3025" y="5254"/>
                  </a:cubicBezTo>
                  <a:cubicBezTo>
                    <a:pt x="2836" y="5915"/>
                    <a:pt x="3119" y="6672"/>
                    <a:pt x="3592" y="7144"/>
                  </a:cubicBezTo>
                  <a:cubicBezTo>
                    <a:pt x="4152" y="7857"/>
                    <a:pt x="4959" y="8213"/>
                    <a:pt x="5761" y="8213"/>
                  </a:cubicBezTo>
                  <a:cubicBezTo>
                    <a:pt x="6449" y="8213"/>
                    <a:pt x="7133" y="7951"/>
                    <a:pt x="7657" y="7428"/>
                  </a:cubicBezTo>
                  <a:cubicBezTo>
                    <a:pt x="8696" y="6104"/>
                    <a:pt x="8507" y="4214"/>
                    <a:pt x="7184" y="3174"/>
                  </a:cubicBezTo>
                  <a:cubicBezTo>
                    <a:pt x="6393" y="2444"/>
                    <a:pt x="5367" y="2066"/>
                    <a:pt x="4333" y="2066"/>
                  </a:cubicBezTo>
                  <a:cubicBezTo>
                    <a:pt x="3761" y="2066"/>
                    <a:pt x="3186" y="2182"/>
                    <a:pt x="2647" y="2418"/>
                  </a:cubicBezTo>
                  <a:cubicBezTo>
                    <a:pt x="1134" y="3080"/>
                    <a:pt x="189" y="4498"/>
                    <a:pt x="0" y="6199"/>
                  </a:cubicBezTo>
                  <a:cubicBezTo>
                    <a:pt x="0" y="7806"/>
                    <a:pt x="851" y="9318"/>
                    <a:pt x="2269" y="10169"/>
                  </a:cubicBezTo>
                  <a:cubicBezTo>
                    <a:pt x="3165" y="10617"/>
                    <a:pt x="4117" y="10829"/>
                    <a:pt x="5055" y="10829"/>
                  </a:cubicBezTo>
                  <a:cubicBezTo>
                    <a:pt x="7085" y="10829"/>
                    <a:pt x="9045" y="9835"/>
                    <a:pt x="10209" y="8090"/>
                  </a:cubicBezTo>
                  <a:cubicBezTo>
                    <a:pt x="11438" y="6294"/>
                    <a:pt x="11343" y="3930"/>
                    <a:pt x="10020" y="2229"/>
                  </a:cubicBezTo>
                  <a:cubicBezTo>
                    <a:pt x="8866" y="827"/>
                    <a:pt x="7136" y="1"/>
                    <a:pt x="5270"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1" name="Google Shape;2935;p46">
              <a:extLst>
                <a:ext uri="{FF2B5EF4-FFF2-40B4-BE49-F238E27FC236}">
                  <a16:creationId xmlns:a16="http://schemas.microsoft.com/office/drawing/2014/main" id="{EF126401-19D7-E6F7-2163-3A26C1465C07}"/>
                </a:ext>
              </a:extLst>
            </p:cNvPr>
            <p:cNvSpPr/>
            <p:nvPr/>
          </p:nvSpPr>
          <p:spPr>
            <a:xfrm>
              <a:off x="954150" y="3205775"/>
              <a:ext cx="283600" cy="268975"/>
            </a:xfrm>
            <a:custGeom>
              <a:avLst/>
              <a:gdLst/>
              <a:ahLst/>
              <a:cxnLst/>
              <a:rect l="l" t="t" r="r" b="b"/>
              <a:pathLst>
                <a:path w="11344" h="10759" extrusionOk="0">
                  <a:moveTo>
                    <a:pt x="5331" y="0"/>
                  </a:moveTo>
                  <a:cubicBezTo>
                    <a:pt x="5038" y="0"/>
                    <a:pt x="4741" y="20"/>
                    <a:pt x="4443" y="59"/>
                  </a:cubicBezTo>
                  <a:cubicBezTo>
                    <a:pt x="3715" y="59"/>
                    <a:pt x="3688" y="1198"/>
                    <a:pt x="4362" y="1198"/>
                  </a:cubicBezTo>
                  <a:cubicBezTo>
                    <a:pt x="4388" y="1198"/>
                    <a:pt x="4415" y="1196"/>
                    <a:pt x="4443" y="1193"/>
                  </a:cubicBezTo>
                  <a:cubicBezTo>
                    <a:pt x="4699" y="1161"/>
                    <a:pt x="4951" y="1145"/>
                    <a:pt x="5201" y="1145"/>
                  </a:cubicBezTo>
                  <a:cubicBezTo>
                    <a:pt x="6429" y="1145"/>
                    <a:pt x="7581" y="1526"/>
                    <a:pt x="8602" y="2233"/>
                  </a:cubicBezTo>
                  <a:cubicBezTo>
                    <a:pt x="9642" y="3083"/>
                    <a:pt x="10114" y="4501"/>
                    <a:pt x="9831" y="5825"/>
                  </a:cubicBezTo>
                  <a:cubicBezTo>
                    <a:pt x="9294" y="8061"/>
                    <a:pt x="7233" y="9621"/>
                    <a:pt x="4930" y="9621"/>
                  </a:cubicBezTo>
                  <a:cubicBezTo>
                    <a:pt x="4800" y="9621"/>
                    <a:pt x="4669" y="9616"/>
                    <a:pt x="4537" y="9606"/>
                  </a:cubicBezTo>
                  <a:cubicBezTo>
                    <a:pt x="3498" y="9511"/>
                    <a:pt x="2458" y="9039"/>
                    <a:pt x="1891" y="8188"/>
                  </a:cubicBezTo>
                  <a:cubicBezTo>
                    <a:pt x="1134" y="7243"/>
                    <a:pt x="1040" y="5919"/>
                    <a:pt x="1607" y="4785"/>
                  </a:cubicBezTo>
                  <a:cubicBezTo>
                    <a:pt x="2174" y="3840"/>
                    <a:pt x="3309" y="3178"/>
                    <a:pt x="4443" y="3178"/>
                  </a:cubicBezTo>
                  <a:cubicBezTo>
                    <a:pt x="5672" y="3178"/>
                    <a:pt x="6711" y="3934"/>
                    <a:pt x="7090" y="5069"/>
                  </a:cubicBezTo>
                  <a:cubicBezTo>
                    <a:pt x="7279" y="5636"/>
                    <a:pt x="7184" y="6203"/>
                    <a:pt x="6806" y="6581"/>
                  </a:cubicBezTo>
                  <a:cubicBezTo>
                    <a:pt x="6491" y="6833"/>
                    <a:pt x="6092" y="6959"/>
                    <a:pt x="5693" y="6959"/>
                  </a:cubicBezTo>
                  <a:cubicBezTo>
                    <a:pt x="5493" y="6959"/>
                    <a:pt x="5294" y="6927"/>
                    <a:pt x="5105" y="6864"/>
                  </a:cubicBezTo>
                  <a:cubicBezTo>
                    <a:pt x="4726" y="6675"/>
                    <a:pt x="4348" y="6297"/>
                    <a:pt x="4159" y="5825"/>
                  </a:cubicBezTo>
                  <a:cubicBezTo>
                    <a:pt x="4065" y="5636"/>
                    <a:pt x="4065" y="5541"/>
                    <a:pt x="4159" y="5352"/>
                  </a:cubicBezTo>
                  <a:cubicBezTo>
                    <a:pt x="4348" y="5258"/>
                    <a:pt x="4537" y="5163"/>
                    <a:pt x="4726" y="5163"/>
                  </a:cubicBezTo>
                  <a:cubicBezTo>
                    <a:pt x="5455" y="5163"/>
                    <a:pt x="5482" y="4024"/>
                    <a:pt x="4807" y="4024"/>
                  </a:cubicBezTo>
                  <a:cubicBezTo>
                    <a:pt x="4781" y="4024"/>
                    <a:pt x="4754" y="4025"/>
                    <a:pt x="4726" y="4029"/>
                  </a:cubicBezTo>
                  <a:cubicBezTo>
                    <a:pt x="4662" y="4021"/>
                    <a:pt x="4598" y="4017"/>
                    <a:pt x="4536" y="4017"/>
                  </a:cubicBezTo>
                  <a:cubicBezTo>
                    <a:pt x="3860" y="4017"/>
                    <a:pt x="3284" y="4471"/>
                    <a:pt x="3025" y="5163"/>
                  </a:cubicBezTo>
                  <a:cubicBezTo>
                    <a:pt x="2836" y="5919"/>
                    <a:pt x="3120" y="6581"/>
                    <a:pt x="3592" y="7148"/>
                  </a:cubicBezTo>
                  <a:cubicBezTo>
                    <a:pt x="4143" y="7799"/>
                    <a:pt x="4933" y="8132"/>
                    <a:pt x="5723" y="8132"/>
                  </a:cubicBezTo>
                  <a:cubicBezTo>
                    <a:pt x="6423" y="8132"/>
                    <a:pt x="7124" y="7870"/>
                    <a:pt x="7657" y="7337"/>
                  </a:cubicBezTo>
                  <a:cubicBezTo>
                    <a:pt x="8696" y="6014"/>
                    <a:pt x="8413" y="4123"/>
                    <a:pt x="7184" y="3083"/>
                  </a:cubicBezTo>
                  <a:cubicBezTo>
                    <a:pt x="6418" y="2376"/>
                    <a:pt x="5431" y="2000"/>
                    <a:pt x="4430" y="2000"/>
                  </a:cubicBezTo>
                  <a:cubicBezTo>
                    <a:pt x="3826" y="2000"/>
                    <a:pt x="3216" y="2137"/>
                    <a:pt x="2647" y="2422"/>
                  </a:cubicBezTo>
                  <a:cubicBezTo>
                    <a:pt x="1134" y="3083"/>
                    <a:pt x="95" y="4501"/>
                    <a:pt x="0" y="6108"/>
                  </a:cubicBezTo>
                  <a:cubicBezTo>
                    <a:pt x="0" y="7715"/>
                    <a:pt x="851" y="9322"/>
                    <a:pt x="2269" y="10078"/>
                  </a:cubicBezTo>
                  <a:cubicBezTo>
                    <a:pt x="3155" y="10537"/>
                    <a:pt x="4111" y="10758"/>
                    <a:pt x="5059" y="10758"/>
                  </a:cubicBezTo>
                  <a:cubicBezTo>
                    <a:pt x="7043" y="10758"/>
                    <a:pt x="8994" y="9790"/>
                    <a:pt x="10209" y="7999"/>
                  </a:cubicBezTo>
                  <a:cubicBezTo>
                    <a:pt x="11343" y="6203"/>
                    <a:pt x="11343" y="3934"/>
                    <a:pt x="10020" y="2233"/>
                  </a:cubicBezTo>
                  <a:cubicBezTo>
                    <a:pt x="8878" y="765"/>
                    <a:pt x="7173" y="0"/>
                    <a:pt x="53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2" name="Google Shape;2936;p46">
              <a:extLst>
                <a:ext uri="{FF2B5EF4-FFF2-40B4-BE49-F238E27FC236}">
                  <a16:creationId xmlns:a16="http://schemas.microsoft.com/office/drawing/2014/main" id="{DA66DD45-A8BB-4737-B6EB-11248700EA3F}"/>
                </a:ext>
              </a:extLst>
            </p:cNvPr>
            <p:cNvSpPr/>
            <p:nvPr/>
          </p:nvSpPr>
          <p:spPr>
            <a:xfrm>
              <a:off x="2140425" y="3205875"/>
              <a:ext cx="283600" cy="268875"/>
            </a:xfrm>
            <a:custGeom>
              <a:avLst/>
              <a:gdLst/>
              <a:ahLst/>
              <a:cxnLst/>
              <a:rect l="l" t="t" r="r" b="b"/>
              <a:pathLst>
                <a:path w="11344" h="10755" extrusionOk="0">
                  <a:moveTo>
                    <a:pt x="5243" y="1"/>
                  </a:moveTo>
                  <a:cubicBezTo>
                    <a:pt x="4976" y="1"/>
                    <a:pt x="4709" y="18"/>
                    <a:pt x="4444" y="55"/>
                  </a:cubicBezTo>
                  <a:cubicBezTo>
                    <a:pt x="3718" y="145"/>
                    <a:pt x="3689" y="1195"/>
                    <a:pt x="4357" y="1195"/>
                  </a:cubicBezTo>
                  <a:cubicBezTo>
                    <a:pt x="4384" y="1195"/>
                    <a:pt x="4413" y="1193"/>
                    <a:pt x="4444" y="1189"/>
                  </a:cubicBezTo>
                  <a:cubicBezTo>
                    <a:pt x="4699" y="1157"/>
                    <a:pt x="4955" y="1141"/>
                    <a:pt x="5209" y="1141"/>
                  </a:cubicBezTo>
                  <a:cubicBezTo>
                    <a:pt x="6457" y="1141"/>
                    <a:pt x="7660" y="1522"/>
                    <a:pt x="8603" y="2229"/>
                  </a:cubicBezTo>
                  <a:cubicBezTo>
                    <a:pt x="9642" y="3079"/>
                    <a:pt x="10115" y="4497"/>
                    <a:pt x="9832" y="5821"/>
                  </a:cubicBezTo>
                  <a:cubicBezTo>
                    <a:pt x="9295" y="8057"/>
                    <a:pt x="7233" y="9617"/>
                    <a:pt x="4930" y="9617"/>
                  </a:cubicBezTo>
                  <a:cubicBezTo>
                    <a:pt x="4800" y="9617"/>
                    <a:pt x="4669" y="9612"/>
                    <a:pt x="4538" y="9602"/>
                  </a:cubicBezTo>
                  <a:cubicBezTo>
                    <a:pt x="3498" y="9507"/>
                    <a:pt x="2553" y="9035"/>
                    <a:pt x="1891" y="8184"/>
                  </a:cubicBezTo>
                  <a:cubicBezTo>
                    <a:pt x="1135" y="7239"/>
                    <a:pt x="1041" y="5915"/>
                    <a:pt x="1608" y="4781"/>
                  </a:cubicBezTo>
                  <a:cubicBezTo>
                    <a:pt x="2269" y="3836"/>
                    <a:pt x="3309" y="3174"/>
                    <a:pt x="4444" y="3174"/>
                  </a:cubicBezTo>
                  <a:cubicBezTo>
                    <a:pt x="5672" y="3174"/>
                    <a:pt x="6712" y="3930"/>
                    <a:pt x="7090" y="5065"/>
                  </a:cubicBezTo>
                  <a:cubicBezTo>
                    <a:pt x="7279" y="5632"/>
                    <a:pt x="7185" y="6199"/>
                    <a:pt x="6807" y="6577"/>
                  </a:cubicBezTo>
                  <a:cubicBezTo>
                    <a:pt x="6492" y="6829"/>
                    <a:pt x="6135" y="6955"/>
                    <a:pt x="5763" y="6955"/>
                  </a:cubicBezTo>
                  <a:cubicBezTo>
                    <a:pt x="5578" y="6955"/>
                    <a:pt x="5389" y="6923"/>
                    <a:pt x="5200" y="6860"/>
                  </a:cubicBezTo>
                  <a:cubicBezTo>
                    <a:pt x="4727" y="6671"/>
                    <a:pt x="4349" y="6293"/>
                    <a:pt x="4160" y="5821"/>
                  </a:cubicBezTo>
                  <a:cubicBezTo>
                    <a:pt x="4160" y="5632"/>
                    <a:pt x="4160" y="5537"/>
                    <a:pt x="4160" y="5348"/>
                  </a:cubicBezTo>
                  <a:cubicBezTo>
                    <a:pt x="4349" y="5254"/>
                    <a:pt x="4538" y="5159"/>
                    <a:pt x="4727" y="5159"/>
                  </a:cubicBezTo>
                  <a:cubicBezTo>
                    <a:pt x="5455" y="5159"/>
                    <a:pt x="5482" y="4020"/>
                    <a:pt x="4808" y="4020"/>
                  </a:cubicBezTo>
                  <a:cubicBezTo>
                    <a:pt x="4782" y="4020"/>
                    <a:pt x="4755" y="4021"/>
                    <a:pt x="4727" y="4025"/>
                  </a:cubicBezTo>
                  <a:cubicBezTo>
                    <a:pt x="3971" y="4025"/>
                    <a:pt x="3215" y="4497"/>
                    <a:pt x="3026" y="5159"/>
                  </a:cubicBezTo>
                  <a:cubicBezTo>
                    <a:pt x="2837" y="5915"/>
                    <a:pt x="3026" y="6577"/>
                    <a:pt x="3498" y="7144"/>
                  </a:cubicBezTo>
                  <a:cubicBezTo>
                    <a:pt x="4062" y="7810"/>
                    <a:pt x="4902" y="8142"/>
                    <a:pt x="5735" y="8142"/>
                  </a:cubicBezTo>
                  <a:cubicBezTo>
                    <a:pt x="6439" y="8142"/>
                    <a:pt x="7138" y="7904"/>
                    <a:pt x="7657" y="7428"/>
                  </a:cubicBezTo>
                  <a:cubicBezTo>
                    <a:pt x="8697" y="6010"/>
                    <a:pt x="8414" y="4119"/>
                    <a:pt x="7185" y="3079"/>
                  </a:cubicBezTo>
                  <a:cubicBezTo>
                    <a:pt x="6419" y="2372"/>
                    <a:pt x="5432" y="1996"/>
                    <a:pt x="4431" y="1996"/>
                  </a:cubicBezTo>
                  <a:cubicBezTo>
                    <a:pt x="3827" y="1996"/>
                    <a:pt x="3217" y="2133"/>
                    <a:pt x="2648" y="2418"/>
                  </a:cubicBezTo>
                  <a:cubicBezTo>
                    <a:pt x="1135" y="3079"/>
                    <a:pt x="95" y="4497"/>
                    <a:pt x="1" y="6104"/>
                  </a:cubicBezTo>
                  <a:cubicBezTo>
                    <a:pt x="1" y="7806"/>
                    <a:pt x="852" y="9318"/>
                    <a:pt x="2269" y="10074"/>
                  </a:cubicBezTo>
                  <a:cubicBezTo>
                    <a:pt x="3156" y="10533"/>
                    <a:pt x="4112" y="10754"/>
                    <a:pt x="5060" y="10754"/>
                  </a:cubicBezTo>
                  <a:cubicBezTo>
                    <a:pt x="7044" y="10754"/>
                    <a:pt x="8994" y="9786"/>
                    <a:pt x="10210" y="7995"/>
                  </a:cubicBezTo>
                  <a:cubicBezTo>
                    <a:pt x="11344" y="6199"/>
                    <a:pt x="11344" y="3930"/>
                    <a:pt x="10021" y="2229"/>
                  </a:cubicBezTo>
                  <a:cubicBezTo>
                    <a:pt x="8866" y="827"/>
                    <a:pt x="7065" y="1"/>
                    <a:pt x="5243"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3" name="Google Shape;2937;p46">
              <a:extLst>
                <a:ext uri="{FF2B5EF4-FFF2-40B4-BE49-F238E27FC236}">
                  <a16:creationId xmlns:a16="http://schemas.microsoft.com/office/drawing/2014/main" id="{B78E35FC-32B2-7B72-F347-E83C781FBC80}"/>
                </a:ext>
              </a:extLst>
            </p:cNvPr>
            <p:cNvSpPr/>
            <p:nvPr/>
          </p:nvSpPr>
          <p:spPr>
            <a:xfrm>
              <a:off x="3322000" y="3205875"/>
              <a:ext cx="283600" cy="268875"/>
            </a:xfrm>
            <a:custGeom>
              <a:avLst/>
              <a:gdLst/>
              <a:ahLst/>
              <a:cxnLst/>
              <a:rect l="l" t="t" r="r" b="b"/>
              <a:pathLst>
                <a:path w="11344" h="10755" extrusionOk="0">
                  <a:moveTo>
                    <a:pt x="5243" y="1"/>
                  </a:moveTo>
                  <a:cubicBezTo>
                    <a:pt x="4976" y="1"/>
                    <a:pt x="4709" y="18"/>
                    <a:pt x="4443" y="55"/>
                  </a:cubicBezTo>
                  <a:cubicBezTo>
                    <a:pt x="3717" y="145"/>
                    <a:pt x="3688" y="1195"/>
                    <a:pt x="4356" y="1195"/>
                  </a:cubicBezTo>
                  <a:cubicBezTo>
                    <a:pt x="4384" y="1195"/>
                    <a:pt x="4413" y="1193"/>
                    <a:pt x="4443" y="1189"/>
                  </a:cubicBezTo>
                  <a:cubicBezTo>
                    <a:pt x="4699" y="1157"/>
                    <a:pt x="4955" y="1141"/>
                    <a:pt x="5208" y="1141"/>
                  </a:cubicBezTo>
                  <a:cubicBezTo>
                    <a:pt x="6456" y="1141"/>
                    <a:pt x="7660" y="1522"/>
                    <a:pt x="8602" y="2229"/>
                  </a:cubicBezTo>
                  <a:cubicBezTo>
                    <a:pt x="9642" y="3079"/>
                    <a:pt x="10115" y="4497"/>
                    <a:pt x="9831" y="5821"/>
                  </a:cubicBezTo>
                  <a:cubicBezTo>
                    <a:pt x="9294" y="8057"/>
                    <a:pt x="7233" y="9617"/>
                    <a:pt x="4930" y="9617"/>
                  </a:cubicBezTo>
                  <a:cubicBezTo>
                    <a:pt x="4800" y="9617"/>
                    <a:pt x="4669" y="9612"/>
                    <a:pt x="4538" y="9602"/>
                  </a:cubicBezTo>
                  <a:cubicBezTo>
                    <a:pt x="3498" y="9507"/>
                    <a:pt x="2553" y="9035"/>
                    <a:pt x="1891" y="8184"/>
                  </a:cubicBezTo>
                  <a:cubicBezTo>
                    <a:pt x="1135" y="7239"/>
                    <a:pt x="1040" y="5915"/>
                    <a:pt x="1607" y="4781"/>
                  </a:cubicBezTo>
                  <a:cubicBezTo>
                    <a:pt x="2269" y="3836"/>
                    <a:pt x="3309" y="3174"/>
                    <a:pt x="4443" y="3174"/>
                  </a:cubicBezTo>
                  <a:cubicBezTo>
                    <a:pt x="5672" y="3174"/>
                    <a:pt x="6712" y="3930"/>
                    <a:pt x="7090" y="5065"/>
                  </a:cubicBezTo>
                  <a:cubicBezTo>
                    <a:pt x="7279" y="5632"/>
                    <a:pt x="7184" y="6199"/>
                    <a:pt x="6806" y="6577"/>
                  </a:cubicBezTo>
                  <a:cubicBezTo>
                    <a:pt x="6491" y="6829"/>
                    <a:pt x="6134" y="6955"/>
                    <a:pt x="5763" y="6955"/>
                  </a:cubicBezTo>
                  <a:cubicBezTo>
                    <a:pt x="5578" y="6955"/>
                    <a:pt x="5388" y="6923"/>
                    <a:pt x="5199" y="6860"/>
                  </a:cubicBezTo>
                  <a:cubicBezTo>
                    <a:pt x="4727" y="6671"/>
                    <a:pt x="4349" y="6293"/>
                    <a:pt x="4160" y="5821"/>
                  </a:cubicBezTo>
                  <a:cubicBezTo>
                    <a:pt x="4160" y="5632"/>
                    <a:pt x="4160" y="5537"/>
                    <a:pt x="4160" y="5348"/>
                  </a:cubicBezTo>
                  <a:cubicBezTo>
                    <a:pt x="4349" y="5254"/>
                    <a:pt x="4538" y="5159"/>
                    <a:pt x="4727" y="5159"/>
                  </a:cubicBezTo>
                  <a:cubicBezTo>
                    <a:pt x="5455" y="5159"/>
                    <a:pt x="5482" y="4020"/>
                    <a:pt x="4808" y="4020"/>
                  </a:cubicBezTo>
                  <a:cubicBezTo>
                    <a:pt x="4782" y="4020"/>
                    <a:pt x="4755" y="4021"/>
                    <a:pt x="4727" y="4025"/>
                  </a:cubicBezTo>
                  <a:cubicBezTo>
                    <a:pt x="3971" y="4025"/>
                    <a:pt x="3214" y="4497"/>
                    <a:pt x="3025" y="5159"/>
                  </a:cubicBezTo>
                  <a:cubicBezTo>
                    <a:pt x="2836" y="5915"/>
                    <a:pt x="3025" y="6577"/>
                    <a:pt x="3498" y="7144"/>
                  </a:cubicBezTo>
                  <a:cubicBezTo>
                    <a:pt x="4061" y="7810"/>
                    <a:pt x="4902" y="8142"/>
                    <a:pt x="5734" y="8142"/>
                  </a:cubicBezTo>
                  <a:cubicBezTo>
                    <a:pt x="6439" y="8142"/>
                    <a:pt x="7137" y="7904"/>
                    <a:pt x="7657" y="7428"/>
                  </a:cubicBezTo>
                  <a:cubicBezTo>
                    <a:pt x="8697" y="6010"/>
                    <a:pt x="8413" y="4119"/>
                    <a:pt x="7184" y="3079"/>
                  </a:cubicBezTo>
                  <a:cubicBezTo>
                    <a:pt x="6418" y="2372"/>
                    <a:pt x="5432" y="1996"/>
                    <a:pt x="4431" y="1996"/>
                  </a:cubicBezTo>
                  <a:cubicBezTo>
                    <a:pt x="3826" y="1996"/>
                    <a:pt x="3217" y="2133"/>
                    <a:pt x="2647" y="2418"/>
                  </a:cubicBezTo>
                  <a:cubicBezTo>
                    <a:pt x="1135" y="3079"/>
                    <a:pt x="95" y="4497"/>
                    <a:pt x="1" y="6104"/>
                  </a:cubicBezTo>
                  <a:cubicBezTo>
                    <a:pt x="1" y="7806"/>
                    <a:pt x="851" y="9318"/>
                    <a:pt x="2269" y="10074"/>
                  </a:cubicBezTo>
                  <a:cubicBezTo>
                    <a:pt x="3156" y="10533"/>
                    <a:pt x="4111" y="10754"/>
                    <a:pt x="5060" y="10754"/>
                  </a:cubicBezTo>
                  <a:cubicBezTo>
                    <a:pt x="7043" y="10754"/>
                    <a:pt x="8994" y="9786"/>
                    <a:pt x="10209" y="7995"/>
                  </a:cubicBezTo>
                  <a:cubicBezTo>
                    <a:pt x="11344" y="6199"/>
                    <a:pt x="11344" y="3930"/>
                    <a:pt x="10020" y="2229"/>
                  </a:cubicBezTo>
                  <a:cubicBezTo>
                    <a:pt x="8866" y="827"/>
                    <a:pt x="7064" y="1"/>
                    <a:pt x="5243"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4" name="Google Shape;2938;p46">
              <a:extLst>
                <a:ext uri="{FF2B5EF4-FFF2-40B4-BE49-F238E27FC236}">
                  <a16:creationId xmlns:a16="http://schemas.microsoft.com/office/drawing/2014/main" id="{D87A17A4-31C0-6B0D-2419-ED793FDB5F0F}"/>
                </a:ext>
              </a:extLst>
            </p:cNvPr>
            <p:cNvSpPr/>
            <p:nvPr/>
          </p:nvSpPr>
          <p:spPr>
            <a:xfrm>
              <a:off x="4503575" y="3205875"/>
              <a:ext cx="283600" cy="268875"/>
            </a:xfrm>
            <a:custGeom>
              <a:avLst/>
              <a:gdLst/>
              <a:ahLst/>
              <a:cxnLst/>
              <a:rect l="l" t="t" r="r" b="b"/>
              <a:pathLst>
                <a:path w="11344" h="10755" extrusionOk="0">
                  <a:moveTo>
                    <a:pt x="5242" y="1"/>
                  </a:moveTo>
                  <a:cubicBezTo>
                    <a:pt x="4976" y="1"/>
                    <a:pt x="4708" y="18"/>
                    <a:pt x="4443" y="55"/>
                  </a:cubicBezTo>
                  <a:cubicBezTo>
                    <a:pt x="3717" y="145"/>
                    <a:pt x="3688" y="1195"/>
                    <a:pt x="4356" y="1195"/>
                  </a:cubicBezTo>
                  <a:cubicBezTo>
                    <a:pt x="4384" y="1195"/>
                    <a:pt x="4413" y="1193"/>
                    <a:pt x="4443" y="1189"/>
                  </a:cubicBezTo>
                  <a:cubicBezTo>
                    <a:pt x="4699" y="1157"/>
                    <a:pt x="4954" y="1141"/>
                    <a:pt x="5208" y="1141"/>
                  </a:cubicBezTo>
                  <a:cubicBezTo>
                    <a:pt x="6456" y="1141"/>
                    <a:pt x="7659" y="1522"/>
                    <a:pt x="8602" y="2229"/>
                  </a:cubicBezTo>
                  <a:cubicBezTo>
                    <a:pt x="9642" y="3079"/>
                    <a:pt x="10114" y="4497"/>
                    <a:pt x="9831" y="5821"/>
                  </a:cubicBezTo>
                  <a:cubicBezTo>
                    <a:pt x="9294" y="8057"/>
                    <a:pt x="7233" y="9617"/>
                    <a:pt x="4930" y="9617"/>
                  </a:cubicBezTo>
                  <a:cubicBezTo>
                    <a:pt x="4800" y="9617"/>
                    <a:pt x="4669" y="9612"/>
                    <a:pt x="4537" y="9602"/>
                  </a:cubicBezTo>
                  <a:cubicBezTo>
                    <a:pt x="3498" y="9507"/>
                    <a:pt x="2552" y="9035"/>
                    <a:pt x="1891" y="8184"/>
                  </a:cubicBezTo>
                  <a:cubicBezTo>
                    <a:pt x="1134" y="7239"/>
                    <a:pt x="1040" y="5915"/>
                    <a:pt x="1607" y="4781"/>
                  </a:cubicBezTo>
                  <a:cubicBezTo>
                    <a:pt x="2269" y="3836"/>
                    <a:pt x="3309" y="3174"/>
                    <a:pt x="4443" y="3174"/>
                  </a:cubicBezTo>
                  <a:cubicBezTo>
                    <a:pt x="5672" y="3174"/>
                    <a:pt x="6711" y="3930"/>
                    <a:pt x="7090" y="5065"/>
                  </a:cubicBezTo>
                  <a:cubicBezTo>
                    <a:pt x="7279" y="5632"/>
                    <a:pt x="7184" y="6199"/>
                    <a:pt x="6806" y="6577"/>
                  </a:cubicBezTo>
                  <a:cubicBezTo>
                    <a:pt x="6491" y="6829"/>
                    <a:pt x="6134" y="6955"/>
                    <a:pt x="5763" y="6955"/>
                  </a:cubicBezTo>
                  <a:cubicBezTo>
                    <a:pt x="5577" y="6955"/>
                    <a:pt x="5388" y="6923"/>
                    <a:pt x="5199" y="6860"/>
                  </a:cubicBezTo>
                  <a:cubicBezTo>
                    <a:pt x="4726" y="6671"/>
                    <a:pt x="4348" y="6293"/>
                    <a:pt x="4159" y="5821"/>
                  </a:cubicBezTo>
                  <a:cubicBezTo>
                    <a:pt x="4159" y="5632"/>
                    <a:pt x="4159" y="5537"/>
                    <a:pt x="4159" y="5348"/>
                  </a:cubicBezTo>
                  <a:cubicBezTo>
                    <a:pt x="4348" y="5254"/>
                    <a:pt x="4537" y="5159"/>
                    <a:pt x="4726" y="5159"/>
                  </a:cubicBezTo>
                  <a:cubicBezTo>
                    <a:pt x="5455" y="5159"/>
                    <a:pt x="5482" y="4020"/>
                    <a:pt x="4807" y="4020"/>
                  </a:cubicBezTo>
                  <a:cubicBezTo>
                    <a:pt x="4781" y="4020"/>
                    <a:pt x="4754" y="4021"/>
                    <a:pt x="4726" y="4025"/>
                  </a:cubicBezTo>
                  <a:cubicBezTo>
                    <a:pt x="3970" y="4025"/>
                    <a:pt x="3214" y="4497"/>
                    <a:pt x="3025" y="5159"/>
                  </a:cubicBezTo>
                  <a:cubicBezTo>
                    <a:pt x="2836" y="5915"/>
                    <a:pt x="3025" y="6577"/>
                    <a:pt x="3498" y="7144"/>
                  </a:cubicBezTo>
                  <a:cubicBezTo>
                    <a:pt x="4061" y="7810"/>
                    <a:pt x="4901" y="8142"/>
                    <a:pt x="5734" y="8142"/>
                  </a:cubicBezTo>
                  <a:cubicBezTo>
                    <a:pt x="6438" y="8142"/>
                    <a:pt x="7137" y="7904"/>
                    <a:pt x="7657" y="7428"/>
                  </a:cubicBezTo>
                  <a:cubicBezTo>
                    <a:pt x="8697" y="6010"/>
                    <a:pt x="8413" y="4119"/>
                    <a:pt x="7184" y="3079"/>
                  </a:cubicBezTo>
                  <a:cubicBezTo>
                    <a:pt x="6418" y="2372"/>
                    <a:pt x="5431" y="1996"/>
                    <a:pt x="4430" y="1996"/>
                  </a:cubicBezTo>
                  <a:cubicBezTo>
                    <a:pt x="3826" y="1996"/>
                    <a:pt x="3216" y="2133"/>
                    <a:pt x="2647" y="2418"/>
                  </a:cubicBezTo>
                  <a:cubicBezTo>
                    <a:pt x="1134" y="3079"/>
                    <a:pt x="95" y="4497"/>
                    <a:pt x="0" y="6104"/>
                  </a:cubicBezTo>
                  <a:cubicBezTo>
                    <a:pt x="0" y="7806"/>
                    <a:pt x="851" y="9318"/>
                    <a:pt x="2269" y="10074"/>
                  </a:cubicBezTo>
                  <a:cubicBezTo>
                    <a:pt x="3155" y="10533"/>
                    <a:pt x="4111" y="10754"/>
                    <a:pt x="5059" y="10754"/>
                  </a:cubicBezTo>
                  <a:cubicBezTo>
                    <a:pt x="7043" y="10754"/>
                    <a:pt x="8994" y="9786"/>
                    <a:pt x="10209" y="7995"/>
                  </a:cubicBezTo>
                  <a:cubicBezTo>
                    <a:pt x="11343" y="6199"/>
                    <a:pt x="11343" y="3930"/>
                    <a:pt x="10020" y="2229"/>
                  </a:cubicBezTo>
                  <a:cubicBezTo>
                    <a:pt x="8866" y="827"/>
                    <a:pt x="7064" y="1"/>
                    <a:pt x="5242"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5" name="Google Shape;2939;p46">
              <a:extLst>
                <a:ext uri="{FF2B5EF4-FFF2-40B4-BE49-F238E27FC236}">
                  <a16:creationId xmlns:a16="http://schemas.microsoft.com/office/drawing/2014/main" id="{E7814DC0-B494-4AC7-445A-05CD48647CFE}"/>
                </a:ext>
              </a:extLst>
            </p:cNvPr>
            <p:cNvSpPr/>
            <p:nvPr/>
          </p:nvSpPr>
          <p:spPr>
            <a:xfrm>
              <a:off x="5685125" y="3205775"/>
              <a:ext cx="285975" cy="268975"/>
            </a:xfrm>
            <a:custGeom>
              <a:avLst/>
              <a:gdLst/>
              <a:ahLst/>
              <a:cxnLst/>
              <a:rect l="l" t="t" r="r" b="b"/>
              <a:pathLst>
                <a:path w="11439" h="10759" extrusionOk="0">
                  <a:moveTo>
                    <a:pt x="5331" y="0"/>
                  </a:moveTo>
                  <a:cubicBezTo>
                    <a:pt x="5038" y="0"/>
                    <a:pt x="4742" y="20"/>
                    <a:pt x="4444" y="59"/>
                  </a:cubicBezTo>
                  <a:cubicBezTo>
                    <a:pt x="3715" y="59"/>
                    <a:pt x="3688" y="1198"/>
                    <a:pt x="4363" y="1198"/>
                  </a:cubicBezTo>
                  <a:cubicBezTo>
                    <a:pt x="4389" y="1198"/>
                    <a:pt x="4416" y="1196"/>
                    <a:pt x="4444" y="1193"/>
                  </a:cubicBezTo>
                  <a:cubicBezTo>
                    <a:pt x="4699" y="1161"/>
                    <a:pt x="4955" y="1145"/>
                    <a:pt x="5209" y="1145"/>
                  </a:cubicBezTo>
                  <a:cubicBezTo>
                    <a:pt x="6456" y="1145"/>
                    <a:pt x="7660" y="1526"/>
                    <a:pt x="8603" y="2233"/>
                  </a:cubicBezTo>
                  <a:cubicBezTo>
                    <a:pt x="9642" y="3083"/>
                    <a:pt x="10115" y="4501"/>
                    <a:pt x="9831" y="5825"/>
                  </a:cubicBezTo>
                  <a:cubicBezTo>
                    <a:pt x="9295" y="8061"/>
                    <a:pt x="7233" y="9621"/>
                    <a:pt x="4930" y="9621"/>
                  </a:cubicBezTo>
                  <a:cubicBezTo>
                    <a:pt x="4800" y="9621"/>
                    <a:pt x="4669" y="9616"/>
                    <a:pt x="4538" y="9606"/>
                  </a:cubicBezTo>
                  <a:cubicBezTo>
                    <a:pt x="3498" y="9511"/>
                    <a:pt x="2553" y="9039"/>
                    <a:pt x="1891" y="8188"/>
                  </a:cubicBezTo>
                  <a:cubicBezTo>
                    <a:pt x="1135" y="7243"/>
                    <a:pt x="1041" y="5919"/>
                    <a:pt x="1608" y="4785"/>
                  </a:cubicBezTo>
                  <a:cubicBezTo>
                    <a:pt x="2269" y="3840"/>
                    <a:pt x="3309" y="3178"/>
                    <a:pt x="4444" y="3178"/>
                  </a:cubicBezTo>
                  <a:cubicBezTo>
                    <a:pt x="5672" y="3178"/>
                    <a:pt x="6712" y="3934"/>
                    <a:pt x="7090" y="5069"/>
                  </a:cubicBezTo>
                  <a:cubicBezTo>
                    <a:pt x="7279" y="5636"/>
                    <a:pt x="7185" y="6203"/>
                    <a:pt x="6807" y="6581"/>
                  </a:cubicBezTo>
                  <a:cubicBezTo>
                    <a:pt x="6492" y="6833"/>
                    <a:pt x="6134" y="6959"/>
                    <a:pt x="5763" y="6959"/>
                  </a:cubicBezTo>
                  <a:cubicBezTo>
                    <a:pt x="5578" y="6959"/>
                    <a:pt x="5389" y="6927"/>
                    <a:pt x="5200" y="6864"/>
                  </a:cubicBezTo>
                  <a:cubicBezTo>
                    <a:pt x="4727" y="6675"/>
                    <a:pt x="4349" y="6297"/>
                    <a:pt x="4160" y="5825"/>
                  </a:cubicBezTo>
                  <a:cubicBezTo>
                    <a:pt x="4160" y="5636"/>
                    <a:pt x="4160" y="5541"/>
                    <a:pt x="4160" y="5352"/>
                  </a:cubicBezTo>
                  <a:cubicBezTo>
                    <a:pt x="4349" y="5258"/>
                    <a:pt x="4538" y="5163"/>
                    <a:pt x="4727" y="5163"/>
                  </a:cubicBezTo>
                  <a:cubicBezTo>
                    <a:pt x="5546" y="5163"/>
                    <a:pt x="5577" y="4024"/>
                    <a:pt x="4818" y="4024"/>
                  </a:cubicBezTo>
                  <a:cubicBezTo>
                    <a:pt x="4789" y="4024"/>
                    <a:pt x="4759" y="4025"/>
                    <a:pt x="4727" y="4029"/>
                  </a:cubicBezTo>
                  <a:cubicBezTo>
                    <a:pt x="4663" y="4021"/>
                    <a:pt x="4599" y="4017"/>
                    <a:pt x="4536" y="4017"/>
                  </a:cubicBezTo>
                  <a:cubicBezTo>
                    <a:pt x="3861" y="4017"/>
                    <a:pt x="3285" y="4471"/>
                    <a:pt x="3026" y="5163"/>
                  </a:cubicBezTo>
                  <a:cubicBezTo>
                    <a:pt x="2837" y="5919"/>
                    <a:pt x="3120" y="6581"/>
                    <a:pt x="3593" y="7148"/>
                  </a:cubicBezTo>
                  <a:cubicBezTo>
                    <a:pt x="4144" y="7799"/>
                    <a:pt x="4934" y="8132"/>
                    <a:pt x="5724" y="8132"/>
                  </a:cubicBezTo>
                  <a:cubicBezTo>
                    <a:pt x="6424" y="8132"/>
                    <a:pt x="7124" y="7870"/>
                    <a:pt x="7657" y="7337"/>
                  </a:cubicBezTo>
                  <a:cubicBezTo>
                    <a:pt x="8697" y="6014"/>
                    <a:pt x="8508" y="4123"/>
                    <a:pt x="7185" y="3083"/>
                  </a:cubicBezTo>
                  <a:cubicBezTo>
                    <a:pt x="6419" y="2376"/>
                    <a:pt x="5432" y="2000"/>
                    <a:pt x="4431" y="2000"/>
                  </a:cubicBezTo>
                  <a:cubicBezTo>
                    <a:pt x="3827" y="2000"/>
                    <a:pt x="3217" y="2137"/>
                    <a:pt x="2648" y="2422"/>
                  </a:cubicBezTo>
                  <a:cubicBezTo>
                    <a:pt x="1135" y="3083"/>
                    <a:pt x="190" y="4501"/>
                    <a:pt x="1" y="6108"/>
                  </a:cubicBezTo>
                  <a:cubicBezTo>
                    <a:pt x="1" y="7715"/>
                    <a:pt x="852" y="9322"/>
                    <a:pt x="2269" y="10078"/>
                  </a:cubicBezTo>
                  <a:cubicBezTo>
                    <a:pt x="3187" y="10537"/>
                    <a:pt x="4163" y="10758"/>
                    <a:pt x="5122" y="10758"/>
                  </a:cubicBezTo>
                  <a:cubicBezTo>
                    <a:pt x="7128" y="10758"/>
                    <a:pt x="9058" y="9790"/>
                    <a:pt x="10210" y="7999"/>
                  </a:cubicBezTo>
                  <a:cubicBezTo>
                    <a:pt x="11438" y="6203"/>
                    <a:pt x="11344" y="3934"/>
                    <a:pt x="10021" y="2233"/>
                  </a:cubicBezTo>
                  <a:cubicBezTo>
                    <a:pt x="8879" y="765"/>
                    <a:pt x="7174" y="0"/>
                    <a:pt x="53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6" name="Google Shape;2940;p46">
              <a:extLst>
                <a:ext uri="{FF2B5EF4-FFF2-40B4-BE49-F238E27FC236}">
                  <a16:creationId xmlns:a16="http://schemas.microsoft.com/office/drawing/2014/main" id="{5C6696AE-26A1-0800-11DD-77ECC6C8E31F}"/>
                </a:ext>
              </a:extLst>
            </p:cNvPr>
            <p:cNvSpPr/>
            <p:nvPr/>
          </p:nvSpPr>
          <p:spPr>
            <a:xfrm>
              <a:off x="6866700" y="3205775"/>
              <a:ext cx="285975" cy="268975"/>
            </a:xfrm>
            <a:custGeom>
              <a:avLst/>
              <a:gdLst/>
              <a:ahLst/>
              <a:cxnLst/>
              <a:rect l="l" t="t" r="r" b="b"/>
              <a:pathLst>
                <a:path w="11439" h="10759" extrusionOk="0">
                  <a:moveTo>
                    <a:pt x="5331" y="0"/>
                  </a:moveTo>
                  <a:cubicBezTo>
                    <a:pt x="5038" y="0"/>
                    <a:pt x="4742" y="20"/>
                    <a:pt x="4443" y="59"/>
                  </a:cubicBezTo>
                  <a:cubicBezTo>
                    <a:pt x="3715" y="59"/>
                    <a:pt x="3688" y="1198"/>
                    <a:pt x="4362" y="1198"/>
                  </a:cubicBezTo>
                  <a:cubicBezTo>
                    <a:pt x="4388" y="1198"/>
                    <a:pt x="4415" y="1196"/>
                    <a:pt x="4443" y="1193"/>
                  </a:cubicBezTo>
                  <a:cubicBezTo>
                    <a:pt x="4699" y="1161"/>
                    <a:pt x="4955" y="1145"/>
                    <a:pt x="5208" y="1145"/>
                  </a:cubicBezTo>
                  <a:cubicBezTo>
                    <a:pt x="6456" y="1145"/>
                    <a:pt x="7660" y="1526"/>
                    <a:pt x="8602" y="2233"/>
                  </a:cubicBezTo>
                  <a:cubicBezTo>
                    <a:pt x="9642" y="3083"/>
                    <a:pt x="10115" y="4501"/>
                    <a:pt x="9831" y="5825"/>
                  </a:cubicBezTo>
                  <a:cubicBezTo>
                    <a:pt x="9294" y="8061"/>
                    <a:pt x="7233" y="9621"/>
                    <a:pt x="4930" y="9621"/>
                  </a:cubicBezTo>
                  <a:cubicBezTo>
                    <a:pt x="4800" y="9621"/>
                    <a:pt x="4669" y="9616"/>
                    <a:pt x="4538" y="9606"/>
                  </a:cubicBezTo>
                  <a:cubicBezTo>
                    <a:pt x="3498" y="9511"/>
                    <a:pt x="2553" y="9039"/>
                    <a:pt x="1891" y="8188"/>
                  </a:cubicBezTo>
                  <a:cubicBezTo>
                    <a:pt x="1135" y="7243"/>
                    <a:pt x="1040" y="5919"/>
                    <a:pt x="1607" y="4785"/>
                  </a:cubicBezTo>
                  <a:cubicBezTo>
                    <a:pt x="2269" y="3840"/>
                    <a:pt x="3309" y="3178"/>
                    <a:pt x="4443" y="3178"/>
                  </a:cubicBezTo>
                  <a:cubicBezTo>
                    <a:pt x="5672" y="3178"/>
                    <a:pt x="6712" y="3934"/>
                    <a:pt x="7090" y="5069"/>
                  </a:cubicBezTo>
                  <a:cubicBezTo>
                    <a:pt x="7279" y="5636"/>
                    <a:pt x="7184" y="6203"/>
                    <a:pt x="6806" y="6581"/>
                  </a:cubicBezTo>
                  <a:cubicBezTo>
                    <a:pt x="6491" y="6833"/>
                    <a:pt x="6134" y="6959"/>
                    <a:pt x="5763" y="6959"/>
                  </a:cubicBezTo>
                  <a:cubicBezTo>
                    <a:pt x="5577" y="6959"/>
                    <a:pt x="5388" y="6927"/>
                    <a:pt x="5199" y="6864"/>
                  </a:cubicBezTo>
                  <a:cubicBezTo>
                    <a:pt x="4727" y="6675"/>
                    <a:pt x="4349" y="6297"/>
                    <a:pt x="4160" y="5825"/>
                  </a:cubicBezTo>
                  <a:cubicBezTo>
                    <a:pt x="4160" y="5636"/>
                    <a:pt x="4160" y="5541"/>
                    <a:pt x="4160" y="5352"/>
                  </a:cubicBezTo>
                  <a:cubicBezTo>
                    <a:pt x="4349" y="5258"/>
                    <a:pt x="4538" y="5163"/>
                    <a:pt x="4727" y="5163"/>
                  </a:cubicBezTo>
                  <a:cubicBezTo>
                    <a:pt x="5546" y="5163"/>
                    <a:pt x="5576" y="4024"/>
                    <a:pt x="4818" y="4024"/>
                  </a:cubicBezTo>
                  <a:cubicBezTo>
                    <a:pt x="4789" y="4024"/>
                    <a:pt x="4758" y="4025"/>
                    <a:pt x="4727" y="4029"/>
                  </a:cubicBezTo>
                  <a:cubicBezTo>
                    <a:pt x="4662" y="4021"/>
                    <a:pt x="4599" y="4017"/>
                    <a:pt x="4536" y="4017"/>
                  </a:cubicBezTo>
                  <a:cubicBezTo>
                    <a:pt x="3861" y="4017"/>
                    <a:pt x="3285" y="4471"/>
                    <a:pt x="3025" y="5163"/>
                  </a:cubicBezTo>
                  <a:cubicBezTo>
                    <a:pt x="2836" y="5919"/>
                    <a:pt x="3120" y="6581"/>
                    <a:pt x="3592" y="7148"/>
                  </a:cubicBezTo>
                  <a:cubicBezTo>
                    <a:pt x="4144" y="7799"/>
                    <a:pt x="4933" y="8132"/>
                    <a:pt x="5723" y="8132"/>
                  </a:cubicBezTo>
                  <a:cubicBezTo>
                    <a:pt x="6424" y="8132"/>
                    <a:pt x="7124" y="7870"/>
                    <a:pt x="7657" y="7337"/>
                  </a:cubicBezTo>
                  <a:cubicBezTo>
                    <a:pt x="8697" y="6014"/>
                    <a:pt x="8508" y="4123"/>
                    <a:pt x="7184" y="3083"/>
                  </a:cubicBezTo>
                  <a:cubicBezTo>
                    <a:pt x="6418" y="2376"/>
                    <a:pt x="5432" y="2000"/>
                    <a:pt x="4431" y="2000"/>
                  </a:cubicBezTo>
                  <a:cubicBezTo>
                    <a:pt x="3826" y="2000"/>
                    <a:pt x="3217" y="2137"/>
                    <a:pt x="2647" y="2422"/>
                  </a:cubicBezTo>
                  <a:cubicBezTo>
                    <a:pt x="1135" y="3083"/>
                    <a:pt x="190" y="4501"/>
                    <a:pt x="0" y="6108"/>
                  </a:cubicBezTo>
                  <a:cubicBezTo>
                    <a:pt x="0" y="7715"/>
                    <a:pt x="851" y="9322"/>
                    <a:pt x="2269" y="10078"/>
                  </a:cubicBezTo>
                  <a:cubicBezTo>
                    <a:pt x="3186" y="10537"/>
                    <a:pt x="4163" y="10758"/>
                    <a:pt x="5122" y="10758"/>
                  </a:cubicBezTo>
                  <a:cubicBezTo>
                    <a:pt x="7128" y="10758"/>
                    <a:pt x="9058" y="9790"/>
                    <a:pt x="10209" y="7999"/>
                  </a:cubicBezTo>
                  <a:cubicBezTo>
                    <a:pt x="11438" y="6203"/>
                    <a:pt x="11344" y="3934"/>
                    <a:pt x="10020" y="2233"/>
                  </a:cubicBezTo>
                  <a:cubicBezTo>
                    <a:pt x="8878" y="765"/>
                    <a:pt x="7174" y="0"/>
                    <a:pt x="5331"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7" name="Google Shape;2941;p46">
              <a:extLst>
                <a:ext uri="{FF2B5EF4-FFF2-40B4-BE49-F238E27FC236}">
                  <a16:creationId xmlns:a16="http://schemas.microsoft.com/office/drawing/2014/main" id="{164D8C09-C634-93CF-92FC-C8DCAB462500}"/>
                </a:ext>
              </a:extLst>
            </p:cNvPr>
            <p:cNvSpPr/>
            <p:nvPr/>
          </p:nvSpPr>
          <p:spPr>
            <a:xfrm>
              <a:off x="1544925" y="3706875"/>
              <a:ext cx="283600" cy="270725"/>
            </a:xfrm>
            <a:custGeom>
              <a:avLst/>
              <a:gdLst/>
              <a:ahLst/>
              <a:cxnLst/>
              <a:rect l="l" t="t" r="r" b="b"/>
              <a:pathLst>
                <a:path w="11344" h="10829" extrusionOk="0">
                  <a:moveTo>
                    <a:pt x="5270" y="0"/>
                  </a:moveTo>
                  <a:cubicBezTo>
                    <a:pt x="4997" y="0"/>
                    <a:pt x="4721" y="18"/>
                    <a:pt x="4443" y="54"/>
                  </a:cubicBezTo>
                  <a:cubicBezTo>
                    <a:pt x="3715" y="145"/>
                    <a:pt x="3688" y="1288"/>
                    <a:pt x="4362" y="1288"/>
                  </a:cubicBezTo>
                  <a:cubicBezTo>
                    <a:pt x="4388" y="1288"/>
                    <a:pt x="4415" y="1286"/>
                    <a:pt x="4443" y="1283"/>
                  </a:cubicBezTo>
                  <a:lnTo>
                    <a:pt x="4443" y="1188"/>
                  </a:lnTo>
                  <a:cubicBezTo>
                    <a:pt x="4695" y="1157"/>
                    <a:pt x="4945" y="1141"/>
                    <a:pt x="5191" y="1141"/>
                  </a:cubicBezTo>
                  <a:cubicBezTo>
                    <a:pt x="6423" y="1141"/>
                    <a:pt x="7578" y="1535"/>
                    <a:pt x="8602" y="2323"/>
                  </a:cubicBezTo>
                  <a:cubicBezTo>
                    <a:pt x="9642" y="3173"/>
                    <a:pt x="10115" y="4497"/>
                    <a:pt x="9831" y="5820"/>
                  </a:cubicBezTo>
                  <a:cubicBezTo>
                    <a:pt x="9307" y="8089"/>
                    <a:pt x="7333" y="9633"/>
                    <a:pt x="5099" y="9633"/>
                  </a:cubicBezTo>
                  <a:cubicBezTo>
                    <a:pt x="4913" y="9633"/>
                    <a:pt x="4726" y="9623"/>
                    <a:pt x="4538" y="9601"/>
                  </a:cubicBezTo>
                  <a:cubicBezTo>
                    <a:pt x="3498" y="9506"/>
                    <a:pt x="2553" y="9034"/>
                    <a:pt x="1891" y="8278"/>
                  </a:cubicBezTo>
                  <a:cubicBezTo>
                    <a:pt x="1135" y="7238"/>
                    <a:pt x="1040" y="5914"/>
                    <a:pt x="1607" y="4875"/>
                  </a:cubicBezTo>
                  <a:cubicBezTo>
                    <a:pt x="2175" y="3835"/>
                    <a:pt x="3309" y="3268"/>
                    <a:pt x="4443" y="3173"/>
                  </a:cubicBezTo>
                  <a:cubicBezTo>
                    <a:pt x="5672" y="3173"/>
                    <a:pt x="6712" y="4024"/>
                    <a:pt x="7090" y="5158"/>
                  </a:cubicBezTo>
                  <a:cubicBezTo>
                    <a:pt x="7279" y="5631"/>
                    <a:pt x="7184" y="6198"/>
                    <a:pt x="6806" y="6576"/>
                  </a:cubicBezTo>
                  <a:cubicBezTo>
                    <a:pt x="6511" y="6872"/>
                    <a:pt x="6142" y="7019"/>
                    <a:pt x="5768" y="7019"/>
                  </a:cubicBezTo>
                  <a:cubicBezTo>
                    <a:pt x="5544" y="7019"/>
                    <a:pt x="5318" y="6966"/>
                    <a:pt x="5105" y="6860"/>
                  </a:cubicBezTo>
                  <a:cubicBezTo>
                    <a:pt x="4727" y="6671"/>
                    <a:pt x="4349" y="6293"/>
                    <a:pt x="4160" y="5914"/>
                  </a:cubicBezTo>
                  <a:cubicBezTo>
                    <a:pt x="4065" y="5631"/>
                    <a:pt x="4065" y="5536"/>
                    <a:pt x="4160" y="5442"/>
                  </a:cubicBezTo>
                  <a:cubicBezTo>
                    <a:pt x="4349" y="5347"/>
                    <a:pt x="4538" y="5253"/>
                    <a:pt x="4727" y="5253"/>
                  </a:cubicBezTo>
                  <a:cubicBezTo>
                    <a:pt x="5483" y="5158"/>
                    <a:pt x="5483" y="4024"/>
                    <a:pt x="4727" y="4024"/>
                  </a:cubicBezTo>
                  <a:cubicBezTo>
                    <a:pt x="3971" y="4024"/>
                    <a:pt x="3309" y="4497"/>
                    <a:pt x="3025" y="5253"/>
                  </a:cubicBezTo>
                  <a:cubicBezTo>
                    <a:pt x="2836" y="5914"/>
                    <a:pt x="3120" y="6671"/>
                    <a:pt x="3592" y="7143"/>
                  </a:cubicBezTo>
                  <a:cubicBezTo>
                    <a:pt x="4152" y="7856"/>
                    <a:pt x="4959" y="8212"/>
                    <a:pt x="5761" y="8212"/>
                  </a:cubicBezTo>
                  <a:cubicBezTo>
                    <a:pt x="6449" y="8212"/>
                    <a:pt x="7134" y="7950"/>
                    <a:pt x="7657" y="7427"/>
                  </a:cubicBezTo>
                  <a:cubicBezTo>
                    <a:pt x="8697" y="6104"/>
                    <a:pt x="8413" y="4213"/>
                    <a:pt x="7184" y="3173"/>
                  </a:cubicBezTo>
                  <a:cubicBezTo>
                    <a:pt x="6393" y="2443"/>
                    <a:pt x="5368" y="2066"/>
                    <a:pt x="4334" y="2066"/>
                  </a:cubicBezTo>
                  <a:cubicBezTo>
                    <a:pt x="3761" y="2066"/>
                    <a:pt x="3186" y="2181"/>
                    <a:pt x="2647" y="2417"/>
                  </a:cubicBezTo>
                  <a:cubicBezTo>
                    <a:pt x="1135" y="3079"/>
                    <a:pt x="95" y="4497"/>
                    <a:pt x="0" y="6198"/>
                  </a:cubicBezTo>
                  <a:cubicBezTo>
                    <a:pt x="0" y="7805"/>
                    <a:pt x="851" y="9317"/>
                    <a:pt x="2269" y="10168"/>
                  </a:cubicBezTo>
                  <a:cubicBezTo>
                    <a:pt x="3135" y="10616"/>
                    <a:pt x="4067" y="10828"/>
                    <a:pt x="4994" y="10828"/>
                  </a:cubicBezTo>
                  <a:cubicBezTo>
                    <a:pt x="7000" y="10828"/>
                    <a:pt x="8981" y="9834"/>
                    <a:pt x="10209" y="8089"/>
                  </a:cubicBezTo>
                  <a:cubicBezTo>
                    <a:pt x="11344" y="6293"/>
                    <a:pt x="11344" y="3929"/>
                    <a:pt x="10020" y="2228"/>
                  </a:cubicBezTo>
                  <a:cubicBezTo>
                    <a:pt x="8866" y="826"/>
                    <a:pt x="7136" y="0"/>
                    <a:pt x="527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8" name="Google Shape;2942;p46">
              <a:extLst>
                <a:ext uri="{FF2B5EF4-FFF2-40B4-BE49-F238E27FC236}">
                  <a16:creationId xmlns:a16="http://schemas.microsoft.com/office/drawing/2014/main" id="{96911D87-ED7B-B3FF-15E6-A3E796BEBB2C}"/>
                </a:ext>
              </a:extLst>
            </p:cNvPr>
            <p:cNvSpPr/>
            <p:nvPr/>
          </p:nvSpPr>
          <p:spPr>
            <a:xfrm>
              <a:off x="2731225" y="3707500"/>
              <a:ext cx="283600" cy="270100"/>
            </a:xfrm>
            <a:custGeom>
              <a:avLst/>
              <a:gdLst/>
              <a:ahLst/>
              <a:cxnLst/>
              <a:rect l="l" t="t" r="r" b="b"/>
              <a:pathLst>
                <a:path w="11344" h="10804" extrusionOk="0">
                  <a:moveTo>
                    <a:pt x="5072" y="1"/>
                  </a:moveTo>
                  <a:cubicBezTo>
                    <a:pt x="4862" y="1"/>
                    <a:pt x="4652" y="10"/>
                    <a:pt x="4443" y="29"/>
                  </a:cubicBezTo>
                  <a:cubicBezTo>
                    <a:pt x="3715" y="120"/>
                    <a:pt x="3688" y="1263"/>
                    <a:pt x="4362" y="1263"/>
                  </a:cubicBezTo>
                  <a:cubicBezTo>
                    <a:pt x="4388" y="1263"/>
                    <a:pt x="4415" y="1261"/>
                    <a:pt x="4443" y="1258"/>
                  </a:cubicBezTo>
                  <a:lnTo>
                    <a:pt x="4443" y="1163"/>
                  </a:lnTo>
                  <a:cubicBezTo>
                    <a:pt x="4695" y="1132"/>
                    <a:pt x="4947" y="1116"/>
                    <a:pt x="5197" y="1116"/>
                  </a:cubicBezTo>
                  <a:cubicBezTo>
                    <a:pt x="6449" y="1116"/>
                    <a:pt x="7657" y="1510"/>
                    <a:pt x="8602" y="2298"/>
                  </a:cubicBezTo>
                  <a:cubicBezTo>
                    <a:pt x="9642" y="3148"/>
                    <a:pt x="10114" y="4472"/>
                    <a:pt x="9831" y="5795"/>
                  </a:cubicBezTo>
                  <a:cubicBezTo>
                    <a:pt x="9307" y="8064"/>
                    <a:pt x="7333" y="9608"/>
                    <a:pt x="5098" y="9608"/>
                  </a:cubicBezTo>
                  <a:cubicBezTo>
                    <a:pt x="4913" y="9608"/>
                    <a:pt x="4726" y="9598"/>
                    <a:pt x="4537" y="9576"/>
                  </a:cubicBezTo>
                  <a:cubicBezTo>
                    <a:pt x="3498" y="9576"/>
                    <a:pt x="2552" y="9009"/>
                    <a:pt x="1891" y="8253"/>
                  </a:cubicBezTo>
                  <a:cubicBezTo>
                    <a:pt x="1135" y="7213"/>
                    <a:pt x="1040" y="5889"/>
                    <a:pt x="1607" y="4850"/>
                  </a:cubicBezTo>
                  <a:cubicBezTo>
                    <a:pt x="2269" y="3810"/>
                    <a:pt x="3309" y="3243"/>
                    <a:pt x="4443" y="3148"/>
                  </a:cubicBezTo>
                  <a:cubicBezTo>
                    <a:pt x="5672" y="3148"/>
                    <a:pt x="6711" y="3999"/>
                    <a:pt x="7090" y="5133"/>
                  </a:cubicBezTo>
                  <a:cubicBezTo>
                    <a:pt x="7279" y="5606"/>
                    <a:pt x="7184" y="6173"/>
                    <a:pt x="6806" y="6551"/>
                  </a:cubicBezTo>
                  <a:cubicBezTo>
                    <a:pt x="6511" y="6847"/>
                    <a:pt x="6178" y="6994"/>
                    <a:pt x="5832" y="6994"/>
                  </a:cubicBezTo>
                  <a:cubicBezTo>
                    <a:pt x="5624" y="6994"/>
                    <a:pt x="5412" y="6941"/>
                    <a:pt x="5199" y="6835"/>
                  </a:cubicBezTo>
                  <a:cubicBezTo>
                    <a:pt x="4726" y="6646"/>
                    <a:pt x="4348" y="6268"/>
                    <a:pt x="4159" y="5889"/>
                  </a:cubicBezTo>
                  <a:cubicBezTo>
                    <a:pt x="4159" y="5606"/>
                    <a:pt x="4159" y="5511"/>
                    <a:pt x="4159" y="5417"/>
                  </a:cubicBezTo>
                  <a:cubicBezTo>
                    <a:pt x="4348" y="5322"/>
                    <a:pt x="4537" y="5228"/>
                    <a:pt x="4726" y="5228"/>
                  </a:cubicBezTo>
                  <a:cubicBezTo>
                    <a:pt x="5483" y="5133"/>
                    <a:pt x="5483" y="3999"/>
                    <a:pt x="4726" y="3999"/>
                  </a:cubicBezTo>
                  <a:cubicBezTo>
                    <a:pt x="3970" y="3999"/>
                    <a:pt x="3214" y="4472"/>
                    <a:pt x="3025" y="5228"/>
                  </a:cubicBezTo>
                  <a:cubicBezTo>
                    <a:pt x="2836" y="5889"/>
                    <a:pt x="3025" y="6646"/>
                    <a:pt x="3498" y="7118"/>
                  </a:cubicBezTo>
                  <a:cubicBezTo>
                    <a:pt x="4058" y="7831"/>
                    <a:pt x="4891" y="8187"/>
                    <a:pt x="5719" y="8187"/>
                  </a:cubicBezTo>
                  <a:cubicBezTo>
                    <a:pt x="6428" y="8187"/>
                    <a:pt x="7133" y="7925"/>
                    <a:pt x="7657" y="7402"/>
                  </a:cubicBezTo>
                  <a:cubicBezTo>
                    <a:pt x="8697" y="6079"/>
                    <a:pt x="8413" y="4188"/>
                    <a:pt x="7184" y="3148"/>
                  </a:cubicBezTo>
                  <a:cubicBezTo>
                    <a:pt x="6393" y="2418"/>
                    <a:pt x="5367" y="2041"/>
                    <a:pt x="4333" y="2041"/>
                  </a:cubicBezTo>
                  <a:cubicBezTo>
                    <a:pt x="3761" y="2041"/>
                    <a:pt x="3186" y="2156"/>
                    <a:pt x="2647" y="2392"/>
                  </a:cubicBezTo>
                  <a:cubicBezTo>
                    <a:pt x="1135" y="3054"/>
                    <a:pt x="95" y="4472"/>
                    <a:pt x="0" y="6173"/>
                  </a:cubicBezTo>
                  <a:cubicBezTo>
                    <a:pt x="0" y="7780"/>
                    <a:pt x="851" y="9292"/>
                    <a:pt x="2269" y="10143"/>
                  </a:cubicBezTo>
                  <a:cubicBezTo>
                    <a:pt x="3135" y="10591"/>
                    <a:pt x="4067" y="10803"/>
                    <a:pt x="4994" y="10803"/>
                  </a:cubicBezTo>
                  <a:cubicBezTo>
                    <a:pt x="7000" y="10803"/>
                    <a:pt x="8980" y="9809"/>
                    <a:pt x="10209" y="8064"/>
                  </a:cubicBezTo>
                  <a:cubicBezTo>
                    <a:pt x="11343" y="6268"/>
                    <a:pt x="11343" y="3904"/>
                    <a:pt x="10020" y="2203"/>
                  </a:cubicBezTo>
                  <a:cubicBezTo>
                    <a:pt x="8830" y="758"/>
                    <a:pt x="6951" y="1"/>
                    <a:pt x="5072"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79" name="Google Shape;2943;p46">
              <a:extLst>
                <a:ext uri="{FF2B5EF4-FFF2-40B4-BE49-F238E27FC236}">
                  <a16:creationId xmlns:a16="http://schemas.microsoft.com/office/drawing/2014/main" id="{765C2D67-EE72-CD8D-149C-75DB864E4E31}"/>
                </a:ext>
              </a:extLst>
            </p:cNvPr>
            <p:cNvSpPr/>
            <p:nvPr/>
          </p:nvSpPr>
          <p:spPr>
            <a:xfrm>
              <a:off x="3912775" y="3707500"/>
              <a:ext cx="283600" cy="270100"/>
            </a:xfrm>
            <a:custGeom>
              <a:avLst/>
              <a:gdLst/>
              <a:ahLst/>
              <a:cxnLst/>
              <a:rect l="l" t="t" r="r" b="b"/>
              <a:pathLst>
                <a:path w="11344" h="10804" extrusionOk="0">
                  <a:moveTo>
                    <a:pt x="5072" y="1"/>
                  </a:moveTo>
                  <a:cubicBezTo>
                    <a:pt x="4863" y="1"/>
                    <a:pt x="4653" y="10"/>
                    <a:pt x="4444" y="29"/>
                  </a:cubicBezTo>
                  <a:cubicBezTo>
                    <a:pt x="3715" y="120"/>
                    <a:pt x="3688" y="1263"/>
                    <a:pt x="4363" y="1263"/>
                  </a:cubicBezTo>
                  <a:cubicBezTo>
                    <a:pt x="4389" y="1263"/>
                    <a:pt x="4416" y="1261"/>
                    <a:pt x="4444" y="1258"/>
                  </a:cubicBezTo>
                  <a:lnTo>
                    <a:pt x="4444" y="1163"/>
                  </a:lnTo>
                  <a:cubicBezTo>
                    <a:pt x="4696" y="1132"/>
                    <a:pt x="4948" y="1116"/>
                    <a:pt x="5198" y="1116"/>
                  </a:cubicBezTo>
                  <a:cubicBezTo>
                    <a:pt x="6450" y="1116"/>
                    <a:pt x="7657" y="1510"/>
                    <a:pt x="8603" y="2298"/>
                  </a:cubicBezTo>
                  <a:cubicBezTo>
                    <a:pt x="9642" y="3148"/>
                    <a:pt x="10115" y="4472"/>
                    <a:pt x="9831" y="5795"/>
                  </a:cubicBezTo>
                  <a:cubicBezTo>
                    <a:pt x="9308" y="8064"/>
                    <a:pt x="7333" y="9608"/>
                    <a:pt x="5099" y="9608"/>
                  </a:cubicBezTo>
                  <a:cubicBezTo>
                    <a:pt x="4914" y="9608"/>
                    <a:pt x="4726" y="9598"/>
                    <a:pt x="4538" y="9576"/>
                  </a:cubicBezTo>
                  <a:cubicBezTo>
                    <a:pt x="3498" y="9576"/>
                    <a:pt x="2553" y="9009"/>
                    <a:pt x="1891" y="8253"/>
                  </a:cubicBezTo>
                  <a:cubicBezTo>
                    <a:pt x="1135" y="7213"/>
                    <a:pt x="1041" y="5889"/>
                    <a:pt x="1608" y="4850"/>
                  </a:cubicBezTo>
                  <a:cubicBezTo>
                    <a:pt x="2269" y="3810"/>
                    <a:pt x="3309" y="3243"/>
                    <a:pt x="4444" y="3148"/>
                  </a:cubicBezTo>
                  <a:cubicBezTo>
                    <a:pt x="5672" y="3148"/>
                    <a:pt x="6712" y="3999"/>
                    <a:pt x="7090" y="5133"/>
                  </a:cubicBezTo>
                  <a:cubicBezTo>
                    <a:pt x="7279" y="5606"/>
                    <a:pt x="7185" y="6173"/>
                    <a:pt x="6807" y="6551"/>
                  </a:cubicBezTo>
                  <a:cubicBezTo>
                    <a:pt x="6511" y="6847"/>
                    <a:pt x="6179" y="6994"/>
                    <a:pt x="5833" y="6994"/>
                  </a:cubicBezTo>
                  <a:cubicBezTo>
                    <a:pt x="5625" y="6994"/>
                    <a:pt x="5412" y="6941"/>
                    <a:pt x="5200" y="6835"/>
                  </a:cubicBezTo>
                  <a:cubicBezTo>
                    <a:pt x="4727" y="6646"/>
                    <a:pt x="4349" y="6268"/>
                    <a:pt x="4160" y="5889"/>
                  </a:cubicBezTo>
                  <a:cubicBezTo>
                    <a:pt x="4160" y="5606"/>
                    <a:pt x="4160" y="5511"/>
                    <a:pt x="4160" y="5417"/>
                  </a:cubicBezTo>
                  <a:cubicBezTo>
                    <a:pt x="4349" y="5322"/>
                    <a:pt x="4538" y="5228"/>
                    <a:pt x="4727" y="5228"/>
                  </a:cubicBezTo>
                  <a:cubicBezTo>
                    <a:pt x="5483" y="5133"/>
                    <a:pt x="5483" y="3999"/>
                    <a:pt x="4727" y="3999"/>
                  </a:cubicBezTo>
                  <a:cubicBezTo>
                    <a:pt x="3971" y="3999"/>
                    <a:pt x="3215" y="4472"/>
                    <a:pt x="3026" y="5228"/>
                  </a:cubicBezTo>
                  <a:cubicBezTo>
                    <a:pt x="2837" y="5889"/>
                    <a:pt x="3026" y="6646"/>
                    <a:pt x="3498" y="7118"/>
                  </a:cubicBezTo>
                  <a:cubicBezTo>
                    <a:pt x="4058" y="7831"/>
                    <a:pt x="4892" y="8187"/>
                    <a:pt x="5720" y="8187"/>
                  </a:cubicBezTo>
                  <a:cubicBezTo>
                    <a:pt x="6429" y="8187"/>
                    <a:pt x="7134" y="7925"/>
                    <a:pt x="7657" y="7402"/>
                  </a:cubicBezTo>
                  <a:cubicBezTo>
                    <a:pt x="8697" y="6079"/>
                    <a:pt x="8414" y="4188"/>
                    <a:pt x="7185" y="3148"/>
                  </a:cubicBezTo>
                  <a:cubicBezTo>
                    <a:pt x="6394" y="2418"/>
                    <a:pt x="5368" y="2041"/>
                    <a:pt x="4334" y="2041"/>
                  </a:cubicBezTo>
                  <a:cubicBezTo>
                    <a:pt x="3761" y="2041"/>
                    <a:pt x="3187" y="2156"/>
                    <a:pt x="2648" y="2392"/>
                  </a:cubicBezTo>
                  <a:cubicBezTo>
                    <a:pt x="1135" y="3054"/>
                    <a:pt x="95" y="4472"/>
                    <a:pt x="1" y="6173"/>
                  </a:cubicBezTo>
                  <a:cubicBezTo>
                    <a:pt x="1" y="7780"/>
                    <a:pt x="852" y="9292"/>
                    <a:pt x="2269" y="10143"/>
                  </a:cubicBezTo>
                  <a:cubicBezTo>
                    <a:pt x="3136" y="10591"/>
                    <a:pt x="4068" y="10803"/>
                    <a:pt x="4995" y="10803"/>
                  </a:cubicBezTo>
                  <a:cubicBezTo>
                    <a:pt x="7001" y="10803"/>
                    <a:pt x="8981" y="9809"/>
                    <a:pt x="10210" y="8064"/>
                  </a:cubicBezTo>
                  <a:cubicBezTo>
                    <a:pt x="11344" y="6268"/>
                    <a:pt x="11344" y="3904"/>
                    <a:pt x="10021" y="2203"/>
                  </a:cubicBezTo>
                  <a:cubicBezTo>
                    <a:pt x="8830" y="758"/>
                    <a:pt x="6952" y="1"/>
                    <a:pt x="5072" y="1"/>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0" name="Google Shape;2944;p46">
              <a:extLst>
                <a:ext uri="{FF2B5EF4-FFF2-40B4-BE49-F238E27FC236}">
                  <a16:creationId xmlns:a16="http://schemas.microsoft.com/office/drawing/2014/main" id="{247735E6-22F5-A794-3ABE-80CB6DD096B9}"/>
                </a:ext>
              </a:extLst>
            </p:cNvPr>
            <p:cNvSpPr/>
            <p:nvPr/>
          </p:nvSpPr>
          <p:spPr>
            <a:xfrm>
              <a:off x="5094350" y="3706875"/>
              <a:ext cx="285975" cy="270725"/>
            </a:xfrm>
            <a:custGeom>
              <a:avLst/>
              <a:gdLst/>
              <a:ahLst/>
              <a:cxnLst/>
              <a:rect l="l" t="t" r="r" b="b"/>
              <a:pathLst>
                <a:path w="11439" h="10829" extrusionOk="0">
                  <a:moveTo>
                    <a:pt x="5270" y="0"/>
                  </a:moveTo>
                  <a:cubicBezTo>
                    <a:pt x="4997" y="0"/>
                    <a:pt x="4721" y="18"/>
                    <a:pt x="4443" y="54"/>
                  </a:cubicBezTo>
                  <a:cubicBezTo>
                    <a:pt x="3715" y="145"/>
                    <a:pt x="3688" y="1288"/>
                    <a:pt x="4362" y="1288"/>
                  </a:cubicBezTo>
                  <a:cubicBezTo>
                    <a:pt x="4388" y="1288"/>
                    <a:pt x="4415" y="1286"/>
                    <a:pt x="4443" y="1283"/>
                  </a:cubicBezTo>
                  <a:lnTo>
                    <a:pt x="4443" y="1188"/>
                  </a:lnTo>
                  <a:cubicBezTo>
                    <a:pt x="4695" y="1157"/>
                    <a:pt x="4947" y="1141"/>
                    <a:pt x="5198" y="1141"/>
                  </a:cubicBezTo>
                  <a:cubicBezTo>
                    <a:pt x="6449" y="1141"/>
                    <a:pt x="7657" y="1535"/>
                    <a:pt x="8602" y="2323"/>
                  </a:cubicBezTo>
                  <a:cubicBezTo>
                    <a:pt x="9642" y="3173"/>
                    <a:pt x="10115" y="4497"/>
                    <a:pt x="9831" y="5820"/>
                  </a:cubicBezTo>
                  <a:cubicBezTo>
                    <a:pt x="9307" y="8089"/>
                    <a:pt x="7333" y="9633"/>
                    <a:pt x="5099" y="9633"/>
                  </a:cubicBezTo>
                  <a:cubicBezTo>
                    <a:pt x="4913" y="9633"/>
                    <a:pt x="4726" y="9623"/>
                    <a:pt x="4538" y="9601"/>
                  </a:cubicBezTo>
                  <a:cubicBezTo>
                    <a:pt x="3498" y="9601"/>
                    <a:pt x="2553" y="9034"/>
                    <a:pt x="1891" y="8278"/>
                  </a:cubicBezTo>
                  <a:cubicBezTo>
                    <a:pt x="1135" y="7238"/>
                    <a:pt x="1040" y="5914"/>
                    <a:pt x="1607" y="4875"/>
                  </a:cubicBezTo>
                  <a:cubicBezTo>
                    <a:pt x="2269" y="3835"/>
                    <a:pt x="3309" y="3268"/>
                    <a:pt x="4443" y="3173"/>
                  </a:cubicBezTo>
                  <a:cubicBezTo>
                    <a:pt x="5672" y="3173"/>
                    <a:pt x="6712" y="4024"/>
                    <a:pt x="7090" y="5158"/>
                  </a:cubicBezTo>
                  <a:cubicBezTo>
                    <a:pt x="7279" y="5631"/>
                    <a:pt x="7184" y="6198"/>
                    <a:pt x="6806" y="6576"/>
                  </a:cubicBezTo>
                  <a:cubicBezTo>
                    <a:pt x="6511" y="6872"/>
                    <a:pt x="6179" y="7019"/>
                    <a:pt x="5832" y="7019"/>
                  </a:cubicBezTo>
                  <a:cubicBezTo>
                    <a:pt x="5625" y="7019"/>
                    <a:pt x="5412" y="6966"/>
                    <a:pt x="5199" y="6860"/>
                  </a:cubicBezTo>
                  <a:cubicBezTo>
                    <a:pt x="4727" y="6671"/>
                    <a:pt x="4349" y="6293"/>
                    <a:pt x="4160" y="5914"/>
                  </a:cubicBezTo>
                  <a:cubicBezTo>
                    <a:pt x="4160" y="5631"/>
                    <a:pt x="4160" y="5536"/>
                    <a:pt x="4160" y="5442"/>
                  </a:cubicBezTo>
                  <a:cubicBezTo>
                    <a:pt x="4349" y="5347"/>
                    <a:pt x="4538" y="5253"/>
                    <a:pt x="4727" y="5253"/>
                  </a:cubicBezTo>
                  <a:cubicBezTo>
                    <a:pt x="5483" y="5158"/>
                    <a:pt x="5483" y="4024"/>
                    <a:pt x="4727" y="4024"/>
                  </a:cubicBezTo>
                  <a:cubicBezTo>
                    <a:pt x="3971" y="4024"/>
                    <a:pt x="3309" y="4497"/>
                    <a:pt x="3025" y="5253"/>
                  </a:cubicBezTo>
                  <a:cubicBezTo>
                    <a:pt x="2836" y="5914"/>
                    <a:pt x="3120" y="6671"/>
                    <a:pt x="3592" y="7143"/>
                  </a:cubicBezTo>
                  <a:cubicBezTo>
                    <a:pt x="4152" y="7856"/>
                    <a:pt x="4959" y="8212"/>
                    <a:pt x="5761" y="8212"/>
                  </a:cubicBezTo>
                  <a:cubicBezTo>
                    <a:pt x="6449" y="8212"/>
                    <a:pt x="7134" y="7950"/>
                    <a:pt x="7657" y="7427"/>
                  </a:cubicBezTo>
                  <a:cubicBezTo>
                    <a:pt x="8697" y="6104"/>
                    <a:pt x="8508" y="4213"/>
                    <a:pt x="7184" y="3173"/>
                  </a:cubicBezTo>
                  <a:cubicBezTo>
                    <a:pt x="6393" y="2443"/>
                    <a:pt x="5368" y="2066"/>
                    <a:pt x="4334" y="2066"/>
                  </a:cubicBezTo>
                  <a:cubicBezTo>
                    <a:pt x="3761" y="2066"/>
                    <a:pt x="3186" y="2181"/>
                    <a:pt x="2647" y="2417"/>
                  </a:cubicBezTo>
                  <a:cubicBezTo>
                    <a:pt x="1135" y="3079"/>
                    <a:pt x="190" y="4497"/>
                    <a:pt x="1" y="6198"/>
                  </a:cubicBezTo>
                  <a:cubicBezTo>
                    <a:pt x="1" y="7805"/>
                    <a:pt x="851" y="9317"/>
                    <a:pt x="2269" y="10168"/>
                  </a:cubicBezTo>
                  <a:cubicBezTo>
                    <a:pt x="3165" y="10616"/>
                    <a:pt x="4118" y="10828"/>
                    <a:pt x="5056" y="10828"/>
                  </a:cubicBezTo>
                  <a:cubicBezTo>
                    <a:pt x="7085" y="10828"/>
                    <a:pt x="9045" y="9834"/>
                    <a:pt x="10209" y="8089"/>
                  </a:cubicBezTo>
                  <a:cubicBezTo>
                    <a:pt x="11438" y="6293"/>
                    <a:pt x="11344" y="3929"/>
                    <a:pt x="10020" y="2228"/>
                  </a:cubicBezTo>
                  <a:cubicBezTo>
                    <a:pt x="8866" y="826"/>
                    <a:pt x="7136" y="0"/>
                    <a:pt x="527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1" name="Google Shape;2945;p46">
              <a:extLst>
                <a:ext uri="{FF2B5EF4-FFF2-40B4-BE49-F238E27FC236}">
                  <a16:creationId xmlns:a16="http://schemas.microsoft.com/office/drawing/2014/main" id="{946EB7A7-DEBE-E503-DFB4-3C697A6DC41C}"/>
                </a:ext>
              </a:extLst>
            </p:cNvPr>
            <p:cNvSpPr/>
            <p:nvPr/>
          </p:nvSpPr>
          <p:spPr>
            <a:xfrm>
              <a:off x="6275925" y="3706875"/>
              <a:ext cx="285950" cy="270725"/>
            </a:xfrm>
            <a:custGeom>
              <a:avLst/>
              <a:gdLst/>
              <a:ahLst/>
              <a:cxnLst/>
              <a:rect l="l" t="t" r="r" b="b"/>
              <a:pathLst>
                <a:path w="11438" h="10829" extrusionOk="0">
                  <a:moveTo>
                    <a:pt x="5270" y="0"/>
                  </a:moveTo>
                  <a:cubicBezTo>
                    <a:pt x="4997" y="0"/>
                    <a:pt x="4721" y="18"/>
                    <a:pt x="4443" y="54"/>
                  </a:cubicBezTo>
                  <a:cubicBezTo>
                    <a:pt x="3715" y="145"/>
                    <a:pt x="3688" y="1288"/>
                    <a:pt x="4362" y="1288"/>
                  </a:cubicBezTo>
                  <a:cubicBezTo>
                    <a:pt x="4388" y="1288"/>
                    <a:pt x="4415" y="1286"/>
                    <a:pt x="4443" y="1283"/>
                  </a:cubicBezTo>
                  <a:lnTo>
                    <a:pt x="4443" y="1188"/>
                  </a:lnTo>
                  <a:cubicBezTo>
                    <a:pt x="4695" y="1157"/>
                    <a:pt x="4947" y="1141"/>
                    <a:pt x="5197" y="1141"/>
                  </a:cubicBezTo>
                  <a:cubicBezTo>
                    <a:pt x="6449" y="1141"/>
                    <a:pt x="7657" y="1535"/>
                    <a:pt x="8602" y="2323"/>
                  </a:cubicBezTo>
                  <a:cubicBezTo>
                    <a:pt x="9642" y="3173"/>
                    <a:pt x="10114" y="4497"/>
                    <a:pt x="9831" y="5820"/>
                  </a:cubicBezTo>
                  <a:cubicBezTo>
                    <a:pt x="9307" y="8089"/>
                    <a:pt x="7333" y="9633"/>
                    <a:pt x="5098" y="9633"/>
                  </a:cubicBezTo>
                  <a:cubicBezTo>
                    <a:pt x="4913" y="9633"/>
                    <a:pt x="4726" y="9623"/>
                    <a:pt x="4537" y="9601"/>
                  </a:cubicBezTo>
                  <a:cubicBezTo>
                    <a:pt x="3498" y="9601"/>
                    <a:pt x="2552" y="9034"/>
                    <a:pt x="1891" y="8278"/>
                  </a:cubicBezTo>
                  <a:cubicBezTo>
                    <a:pt x="1134" y="7238"/>
                    <a:pt x="1040" y="5914"/>
                    <a:pt x="1607" y="4875"/>
                  </a:cubicBezTo>
                  <a:cubicBezTo>
                    <a:pt x="2269" y="3835"/>
                    <a:pt x="3309" y="3268"/>
                    <a:pt x="4443" y="3173"/>
                  </a:cubicBezTo>
                  <a:cubicBezTo>
                    <a:pt x="5672" y="3173"/>
                    <a:pt x="6711" y="4024"/>
                    <a:pt x="7090" y="5158"/>
                  </a:cubicBezTo>
                  <a:cubicBezTo>
                    <a:pt x="7279" y="5631"/>
                    <a:pt x="7184" y="6198"/>
                    <a:pt x="6806" y="6576"/>
                  </a:cubicBezTo>
                  <a:cubicBezTo>
                    <a:pt x="6511" y="6872"/>
                    <a:pt x="6178" y="7019"/>
                    <a:pt x="5832" y="7019"/>
                  </a:cubicBezTo>
                  <a:cubicBezTo>
                    <a:pt x="5624" y="7019"/>
                    <a:pt x="5412" y="6966"/>
                    <a:pt x="5199" y="6860"/>
                  </a:cubicBezTo>
                  <a:cubicBezTo>
                    <a:pt x="4726" y="6671"/>
                    <a:pt x="4348" y="6293"/>
                    <a:pt x="4159" y="5914"/>
                  </a:cubicBezTo>
                  <a:cubicBezTo>
                    <a:pt x="4159" y="5631"/>
                    <a:pt x="4159" y="5536"/>
                    <a:pt x="4159" y="5442"/>
                  </a:cubicBezTo>
                  <a:cubicBezTo>
                    <a:pt x="4348" y="5347"/>
                    <a:pt x="4537" y="5253"/>
                    <a:pt x="4726" y="5253"/>
                  </a:cubicBezTo>
                  <a:cubicBezTo>
                    <a:pt x="5577" y="5158"/>
                    <a:pt x="5577" y="4024"/>
                    <a:pt x="4726" y="4024"/>
                  </a:cubicBezTo>
                  <a:cubicBezTo>
                    <a:pt x="3970" y="4024"/>
                    <a:pt x="3309" y="4497"/>
                    <a:pt x="3025" y="5253"/>
                  </a:cubicBezTo>
                  <a:cubicBezTo>
                    <a:pt x="2836" y="5914"/>
                    <a:pt x="3119" y="6671"/>
                    <a:pt x="3592" y="7143"/>
                  </a:cubicBezTo>
                  <a:cubicBezTo>
                    <a:pt x="4152" y="7856"/>
                    <a:pt x="4959" y="8212"/>
                    <a:pt x="5761" y="8212"/>
                  </a:cubicBezTo>
                  <a:cubicBezTo>
                    <a:pt x="6449" y="8212"/>
                    <a:pt x="7133" y="7950"/>
                    <a:pt x="7657" y="7427"/>
                  </a:cubicBezTo>
                  <a:cubicBezTo>
                    <a:pt x="8696" y="6104"/>
                    <a:pt x="8507" y="4213"/>
                    <a:pt x="7184" y="3173"/>
                  </a:cubicBezTo>
                  <a:cubicBezTo>
                    <a:pt x="6393" y="2443"/>
                    <a:pt x="5367" y="2066"/>
                    <a:pt x="4333" y="2066"/>
                  </a:cubicBezTo>
                  <a:cubicBezTo>
                    <a:pt x="3761" y="2066"/>
                    <a:pt x="3186" y="2181"/>
                    <a:pt x="2647" y="2417"/>
                  </a:cubicBezTo>
                  <a:cubicBezTo>
                    <a:pt x="1134" y="3079"/>
                    <a:pt x="189" y="4497"/>
                    <a:pt x="0" y="6198"/>
                  </a:cubicBezTo>
                  <a:cubicBezTo>
                    <a:pt x="0" y="7805"/>
                    <a:pt x="851" y="9317"/>
                    <a:pt x="2269" y="10168"/>
                  </a:cubicBezTo>
                  <a:cubicBezTo>
                    <a:pt x="3165" y="10616"/>
                    <a:pt x="4117" y="10828"/>
                    <a:pt x="5055" y="10828"/>
                  </a:cubicBezTo>
                  <a:cubicBezTo>
                    <a:pt x="7085" y="10828"/>
                    <a:pt x="9045" y="9834"/>
                    <a:pt x="10209" y="8089"/>
                  </a:cubicBezTo>
                  <a:cubicBezTo>
                    <a:pt x="11438" y="6293"/>
                    <a:pt x="11343" y="3929"/>
                    <a:pt x="10020" y="2228"/>
                  </a:cubicBezTo>
                  <a:cubicBezTo>
                    <a:pt x="8866" y="826"/>
                    <a:pt x="7136" y="0"/>
                    <a:pt x="5270"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2" name="Google Shape;2946;p46">
              <a:extLst>
                <a:ext uri="{FF2B5EF4-FFF2-40B4-BE49-F238E27FC236}">
                  <a16:creationId xmlns:a16="http://schemas.microsoft.com/office/drawing/2014/main" id="{EF345E99-278E-489A-C13C-A116F32271A1}"/>
                </a:ext>
              </a:extLst>
            </p:cNvPr>
            <p:cNvSpPr/>
            <p:nvPr/>
          </p:nvSpPr>
          <p:spPr>
            <a:xfrm>
              <a:off x="843075" y="1602550"/>
              <a:ext cx="557725" cy="517050"/>
            </a:xfrm>
            <a:custGeom>
              <a:avLst/>
              <a:gdLst/>
              <a:ahLst/>
              <a:cxnLst/>
              <a:rect l="l" t="t" r="r" b="b"/>
              <a:pathLst>
                <a:path w="22309" h="20682" extrusionOk="0">
                  <a:moveTo>
                    <a:pt x="11772" y="1"/>
                  </a:moveTo>
                  <a:cubicBezTo>
                    <a:pt x="8602" y="1"/>
                    <a:pt x="5489" y="1228"/>
                    <a:pt x="3214" y="3503"/>
                  </a:cubicBezTo>
                  <a:cubicBezTo>
                    <a:pt x="757" y="5960"/>
                    <a:pt x="0" y="9647"/>
                    <a:pt x="1135" y="12955"/>
                  </a:cubicBezTo>
                  <a:cubicBezTo>
                    <a:pt x="2080" y="15885"/>
                    <a:pt x="4349" y="18343"/>
                    <a:pt x="7184" y="19572"/>
                  </a:cubicBezTo>
                  <a:cubicBezTo>
                    <a:pt x="8793" y="20319"/>
                    <a:pt x="10541" y="20681"/>
                    <a:pt x="12301" y="20681"/>
                  </a:cubicBezTo>
                  <a:cubicBezTo>
                    <a:pt x="13438" y="20681"/>
                    <a:pt x="14579" y="20530"/>
                    <a:pt x="15692" y="20234"/>
                  </a:cubicBezTo>
                  <a:cubicBezTo>
                    <a:pt x="18527" y="19383"/>
                    <a:pt x="20702"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0"/>
                    <a:pt x="5388" y="9269"/>
                    <a:pt x="6334" y="12294"/>
                  </a:cubicBezTo>
                  <a:cubicBezTo>
                    <a:pt x="6958" y="14335"/>
                    <a:pt x="8806" y="15356"/>
                    <a:pt x="10717" y="15356"/>
                  </a:cubicBezTo>
                  <a:cubicBezTo>
                    <a:pt x="11990" y="15356"/>
                    <a:pt x="13291" y="14902"/>
                    <a:pt x="14274" y="13995"/>
                  </a:cubicBezTo>
                  <a:cubicBezTo>
                    <a:pt x="15314" y="13144"/>
                    <a:pt x="15975" y="11821"/>
                    <a:pt x="15975" y="10498"/>
                  </a:cubicBezTo>
                  <a:cubicBezTo>
                    <a:pt x="15786" y="8796"/>
                    <a:pt x="14274" y="8134"/>
                    <a:pt x="12761" y="8040"/>
                  </a:cubicBezTo>
                  <a:cubicBezTo>
                    <a:pt x="12733" y="8037"/>
                    <a:pt x="12705" y="8036"/>
                    <a:pt x="12678" y="8036"/>
                  </a:cubicBezTo>
                  <a:cubicBezTo>
                    <a:pt x="11817" y="8036"/>
                    <a:pt x="11845" y="9461"/>
                    <a:pt x="12761" y="9552"/>
                  </a:cubicBezTo>
                  <a:cubicBezTo>
                    <a:pt x="13707" y="9552"/>
                    <a:pt x="14557" y="9930"/>
                    <a:pt x="14463" y="10970"/>
                  </a:cubicBezTo>
                  <a:cubicBezTo>
                    <a:pt x="14274" y="11915"/>
                    <a:pt x="13707" y="12766"/>
                    <a:pt x="12856" y="13333"/>
                  </a:cubicBezTo>
                  <a:cubicBezTo>
                    <a:pt x="12260" y="13750"/>
                    <a:pt x="11552" y="13951"/>
                    <a:pt x="10849" y="13951"/>
                  </a:cubicBezTo>
                  <a:cubicBezTo>
                    <a:pt x="9322" y="13951"/>
                    <a:pt x="7821" y="13002"/>
                    <a:pt x="7563" y="11254"/>
                  </a:cubicBezTo>
                  <a:cubicBezTo>
                    <a:pt x="7279" y="8796"/>
                    <a:pt x="9453" y="6338"/>
                    <a:pt x="11722" y="5677"/>
                  </a:cubicBezTo>
                  <a:cubicBezTo>
                    <a:pt x="12294" y="5545"/>
                    <a:pt x="12866" y="5479"/>
                    <a:pt x="13429" y="5479"/>
                  </a:cubicBezTo>
                  <a:cubicBezTo>
                    <a:pt x="15283" y="5479"/>
                    <a:pt x="17033" y="6190"/>
                    <a:pt x="18338" y="7567"/>
                  </a:cubicBezTo>
                  <a:cubicBezTo>
                    <a:pt x="20229" y="9363"/>
                    <a:pt x="20796" y="12104"/>
                    <a:pt x="19851" y="14468"/>
                  </a:cubicBezTo>
                  <a:cubicBezTo>
                    <a:pt x="19000" y="16642"/>
                    <a:pt x="17204" y="18249"/>
                    <a:pt x="14935" y="18816"/>
                  </a:cubicBezTo>
                  <a:cubicBezTo>
                    <a:pt x="14028" y="19070"/>
                    <a:pt x="13110" y="19191"/>
                    <a:pt x="12204" y="19191"/>
                  </a:cubicBezTo>
                  <a:cubicBezTo>
                    <a:pt x="8387" y="19191"/>
                    <a:pt x="4764" y="17036"/>
                    <a:pt x="2931" y="13522"/>
                  </a:cubicBezTo>
                  <a:cubicBezTo>
                    <a:pt x="1418" y="10687"/>
                    <a:pt x="1891" y="7095"/>
                    <a:pt x="4065" y="4637"/>
                  </a:cubicBezTo>
                  <a:cubicBezTo>
                    <a:pt x="6156" y="2546"/>
                    <a:pt x="8932" y="1413"/>
                    <a:pt x="11810" y="1413"/>
                  </a:cubicBezTo>
                  <a:cubicBezTo>
                    <a:pt x="12314" y="1413"/>
                    <a:pt x="12821" y="1447"/>
                    <a:pt x="13329" y="1518"/>
                  </a:cubicBezTo>
                  <a:cubicBezTo>
                    <a:pt x="13357" y="1521"/>
                    <a:pt x="13385" y="1522"/>
                    <a:pt x="13412" y="1522"/>
                  </a:cubicBezTo>
                  <a:cubicBezTo>
                    <a:pt x="14273" y="1522"/>
                    <a:pt x="14245" y="100"/>
                    <a:pt x="13329" y="100"/>
                  </a:cubicBezTo>
                  <a:cubicBezTo>
                    <a:pt x="12810"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3" name="Google Shape;2947;p46">
              <a:extLst>
                <a:ext uri="{FF2B5EF4-FFF2-40B4-BE49-F238E27FC236}">
                  <a16:creationId xmlns:a16="http://schemas.microsoft.com/office/drawing/2014/main" id="{9159CFC1-BFD4-7B75-06BC-1F1AF8DF6FC7}"/>
                </a:ext>
              </a:extLst>
            </p:cNvPr>
            <p:cNvSpPr/>
            <p:nvPr/>
          </p:nvSpPr>
          <p:spPr>
            <a:xfrm>
              <a:off x="2024650" y="1602550"/>
              <a:ext cx="557725" cy="517050"/>
            </a:xfrm>
            <a:custGeom>
              <a:avLst/>
              <a:gdLst/>
              <a:ahLst/>
              <a:cxnLst/>
              <a:rect l="l" t="t" r="r" b="b"/>
              <a:pathLst>
                <a:path w="22309" h="20682" extrusionOk="0">
                  <a:moveTo>
                    <a:pt x="11772" y="1"/>
                  </a:moveTo>
                  <a:cubicBezTo>
                    <a:pt x="8601" y="1"/>
                    <a:pt x="5489" y="1228"/>
                    <a:pt x="3214" y="3503"/>
                  </a:cubicBezTo>
                  <a:cubicBezTo>
                    <a:pt x="756" y="5960"/>
                    <a:pt x="0" y="9647"/>
                    <a:pt x="1134" y="12955"/>
                  </a:cubicBezTo>
                  <a:cubicBezTo>
                    <a:pt x="2080" y="15885"/>
                    <a:pt x="4348" y="18343"/>
                    <a:pt x="7184" y="19572"/>
                  </a:cubicBezTo>
                  <a:cubicBezTo>
                    <a:pt x="8792" y="20319"/>
                    <a:pt x="10540" y="20681"/>
                    <a:pt x="12301" y="20681"/>
                  </a:cubicBezTo>
                  <a:cubicBezTo>
                    <a:pt x="13437" y="20681"/>
                    <a:pt x="14579" y="20530"/>
                    <a:pt x="15691" y="20234"/>
                  </a:cubicBezTo>
                  <a:cubicBezTo>
                    <a:pt x="18527" y="19383"/>
                    <a:pt x="20701" y="17114"/>
                    <a:pt x="21457" y="14279"/>
                  </a:cubicBezTo>
                  <a:cubicBezTo>
                    <a:pt x="22308" y="11159"/>
                    <a:pt x="21268" y="7851"/>
                    <a:pt x="18622" y="5866"/>
                  </a:cubicBezTo>
                  <a:cubicBezTo>
                    <a:pt x="17162" y="4640"/>
                    <a:pt x="15342" y="4027"/>
                    <a:pt x="13495" y="4027"/>
                  </a:cubicBezTo>
                  <a:cubicBezTo>
                    <a:pt x="12352" y="4027"/>
                    <a:pt x="11199" y="4262"/>
                    <a:pt x="10114" y="4732"/>
                  </a:cubicBezTo>
                  <a:cubicBezTo>
                    <a:pt x="7373" y="5960"/>
                    <a:pt x="5388" y="9269"/>
                    <a:pt x="6333" y="12294"/>
                  </a:cubicBezTo>
                  <a:cubicBezTo>
                    <a:pt x="6957" y="14335"/>
                    <a:pt x="8806" y="15356"/>
                    <a:pt x="10716" y="15356"/>
                  </a:cubicBezTo>
                  <a:cubicBezTo>
                    <a:pt x="11990" y="15356"/>
                    <a:pt x="13290" y="14902"/>
                    <a:pt x="14273" y="13995"/>
                  </a:cubicBezTo>
                  <a:cubicBezTo>
                    <a:pt x="15313" y="13144"/>
                    <a:pt x="15975" y="11821"/>
                    <a:pt x="15975" y="10498"/>
                  </a:cubicBezTo>
                  <a:cubicBezTo>
                    <a:pt x="15786" y="8796"/>
                    <a:pt x="14273" y="8134"/>
                    <a:pt x="12761" y="8040"/>
                  </a:cubicBezTo>
                  <a:cubicBezTo>
                    <a:pt x="12732" y="8037"/>
                    <a:pt x="12705" y="8036"/>
                    <a:pt x="12678" y="8036"/>
                  </a:cubicBezTo>
                  <a:cubicBezTo>
                    <a:pt x="11817" y="8036"/>
                    <a:pt x="11844" y="9461"/>
                    <a:pt x="12761" y="9552"/>
                  </a:cubicBezTo>
                  <a:cubicBezTo>
                    <a:pt x="13706" y="9552"/>
                    <a:pt x="14557" y="9930"/>
                    <a:pt x="14463" y="10970"/>
                  </a:cubicBezTo>
                  <a:cubicBezTo>
                    <a:pt x="14273" y="11915"/>
                    <a:pt x="13706" y="12766"/>
                    <a:pt x="12856" y="13333"/>
                  </a:cubicBezTo>
                  <a:cubicBezTo>
                    <a:pt x="12260" y="13750"/>
                    <a:pt x="11551" y="13951"/>
                    <a:pt x="10849" y="13951"/>
                  </a:cubicBezTo>
                  <a:cubicBezTo>
                    <a:pt x="9321" y="13951"/>
                    <a:pt x="7821" y="13002"/>
                    <a:pt x="7562" y="11254"/>
                  </a:cubicBezTo>
                  <a:cubicBezTo>
                    <a:pt x="7279" y="8796"/>
                    <a:pt x="9453" y="6338"/>
                    <a:pt x="11721" y="5677"/>
                  </a:cubicBezTo>
                  <a:cubicBezTo>
                    <a:pt x="12294" y="5545"/>
                    <a:pt x="12866" y="5479"/>
                    <a:pt x="13429" y="5479"/>
                  </a:cubicBezTo>
                  <a:cubicBezTo>
                    <a:pt x="15282" y="5479"/>
                    <a:pt x="17033" y="6190"/>
                    <a:pt x="18338" y="7567"/>
                  </a:cubicBezTo>
                  <a:cubicBezTo>
                    <a:pt x="20229" y="9363"/>
                    <a:pt x="20796" y="12104"/>
                    <a:pt x="19850" y="14468"/>
                  </a:cubicBezTo>
                  <a:cubicBezTo>
                    <a:pt x="19000" y="16642"/>
                    <a:pt x="17204" y="18249"/>
                    <a:pt x="14935" y="18816"/>
                  </a:cubicBezTo>
                  <a:cubicBezTo>
                    <a:pt x="14028" y="19070"/>
                    <a:pt x="13110" y="19191"/>
                    <a:pt x="12203" y="19191"/>
                  </a:cubicBezTo>
                  <a:cubicBezTo>
                    <a:pt x="8386" y="19191"/>
                    <a:pt x="4764" y="17036"/>
                    <a:pt x="2930" y="13522"/>
                  </a:cubicBezTo>
                  <a:cubicBezTo>
                    <a:pt x="1418" y="10687"/>
                    <a:pt x="1891" y="7095"/>
                    <a:pt x="4065" y="4637"/>
                  </a:cubicBezTo>
                  <a:cubicBezTo>
                    <a:pt x="6156" y="2546"/>
                    <a:pt x="8932" y="1413"/>
                    <a:pt x="11810" y="1413"/>
                  </a:cubicBezTo>
                  <a:cubicBezTo>
                    <a:pt x="12314" y="1413"/>
                    <a:pt x="12821" y="1447"/>
                    <a:pt x="13328" y="1518"/>
                  </a:cubicBezTo>
                  <a:cubicBezTo>
                    <a:pt x="13357" y="1521"/>
                    <a:pt x="13385" y="1522"/>
                    <a:pt x="13412" y="1522"/>
                  </a:cubicBezTo>
                  <a:cubicBezTo>
                    <a:pt x="14273" y="1522"/>
                    <a:pt x="14245" y="100"/>
                    <a:pt x="13328"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4" name="Google Shape;2948;p46">
              <a:extLst>
                <a:ext uri="{FF2B5EF4-FFF2-40B4-BE49-F238E27FC236}">
                  <a16:creationId xmlns:a16="http://schemas.microsoft.com/office/drawing/2014/main" id="{AAB0A0BF-6632-EE4D-F7CE-DD42FDB1CA53}"/>
                </a:ext>
              </a:extLst>
            </p:cNvPr>
            <p:cNvSpPr/>
            <p:nvPr/>
          </p:nvSpPr>
          <p:spPr>
            <a:xfrm>
              <a:off x="3206200" y="1602550"/>
              <a:ext cx="557725" cy="517050"/>
            </a:xfrm>
            <a:custGeom>
              <a:avLst/>
              <a:gdLst/>
              <a:ahLst/>
              <a:cxnLst/>
              <a:rect l="l" t="t" r="r" b="b"/>
              <a:pathLst>
                <a:path w="22309" h="20682" extrusionOk="0">
                  <a:moveTo>
                    <a:pt x="11772" y="1"/>
                  </a:moveTo>
                  <a:cubicBezTo>
                    <a:pt x="8602" y="1"/>
                    <a:pt x="5489" y="1228"/>
                    <a:pt x="3215" y="3503"/>
                  </a:cubicBezTo>
                  <a:cubicBezTo>
                    <a:pt x="757" y="5960"/>
                    <a:pt x="1" y="9647"/>
                    <a:pt x="1135" y="12955"/>
                  </a:cubicBezTo>
                  <a:cubicBezTo>
                    <a:pt x="2080" y="15885"/>
                    <a:pt x="4349" y="18343"/>
                    <a:pt x="7185" y="19572"/>
                  </a:cubicBezTo>
                  <a:cubicBezTo>
                    <a:pt x="8793" y="20319"/>
                    <a:pt x="10541" y="20681"/>
                    <a:pt x="12302" y="20681"/>
                  </a:cubicBezTo>
                  <a:cubicBezTo>
                    <a:pt x="13438" y="20681"/>
                    <a:pt x="14580" y="20530"/>
                    <a:pt x="15692" y="20234"/>
                  </a:cubicBezTo>
                  <a:cubicBezTo>
                    <a:pt x="18528" y="19383"/>
                    <a:pt x="20702" y="17114"/>
                    <a:pt x="21458" y="14279"/>
                  </a:cubicBezTo>
                  <a:cubicBezTo>
                    <a:pt x="22309" y="11159"/>
                    <a:pt x="21269" y="7851"/>
                    <a:pt x="18622" y="5866"/>
                  </a:cubicBezTo>
                  <a:cubicBezTo>
                    <a:pt x="17163" y="4640"/>
                    <a:pt x="15343" y="4027"/>
                    <a:pt x="13496" y="4027"/>
                  </a:cubicBezTo>
                  <a:cubicBezTo>
                    <a:pt x="12353" y="4027"/>
                    <a:pt x="11199" y="4262"/>
                    <a:pt x="10115" y="4732"/>
                  </a:cubicBezTo>
                  <a:cubicBezTo>
                    <a:pt x="7374" y="5960"/>
                    <a:pt x="5389" y="9269"/>
                    <a:pt x="6334" y="12294"/>
                  </a:cubicBezTo>
                  <a:cubicBezTo>
                    <a:pt x="6958" y="14335"/>
                    <a:pt x="8807" y="15356"/>
                    <a:pt x="10717" y="15356"/>
                  </a:cubicBezTo>
                  <a:cubicBezTo>
                    <a:pt x="11990" y="15356"/>
                    <a:pt x="13291" y="14902"/>
                    <a:pt x="14274" y="13995"/>
                  </a:cubicBezTo>
                  <a:cubicBezTo>
                    <a:pt x="15314" y="13144"/>
                    <a:pt x="15976" y="11821"/>
                    <a:pt x="15976" y="10498"/>
                  </a:cubicBezTo>
                  <a:cubicBezTo>
                    <a:pt x="15787" y="8796"/>
                    <a:pt x="14274" y="8134"/>
                    <a:pt x="12762" y="8040"/>
                  </a:cubicBezTo>
                  <a:cubicBezTo>
                    <a:pt x="12733" y="8037"/>
                    <a:pt x="12705" y="8036"/>
                    <a:pt x="12678" y="8036"/>
                  </a:cubicBezTo>
                  <a:cubicBezTo>
                    <a:pt x="11817" y="8036"/>
                    <a:pt x="11845" y="9461"/>
                    <a:pt x="12762" y="9552"/>
                  </a:cubicBezTo>
                  <a:cubicBezTo>
                    <a:pt x="13707" y="9552"/>
                    <a:pt x="14558" y="9930"/>
                    <a:pt x="14463" y="10970"/>
                  </a:cubicBezTo>
                  <a:cubicBezTo>
                    <a:pt x="14274" y="11915"/>
                    <a:pt x="13707" y="12766"/>
                    <a:pt x="12856" y="13333"/>
                  </a:cubicBezTo>
                  <a:cubicBezTo>
                    <a:pt x="12260" y="13750"/>
                    <a:pt x="11552" y="13951"/>
                    <a:pt x="10849" y="13951"/>
                  </a:cubicBezTo>
                  <a:cubicBezTo>
                    <a:pt x="9322" y="13951"/>
                    <a:pt x="7822" y="13002"/>
                    <a:pt x="7563" y="11254"/>
                  </a:cubicBezTo>
                  <a:cubicBezTo>
                    <a:pt x="7279" y="8796"/>
                    <a:pt x="9453" y="6338"/>
                    <a:pt x="11722" y="5677"/>
                  </a:cubicBezTo>
                  <a:cubicBezTo>
                    <a:pt x="12294" y="5545"/>
                    <a:pt x="12866" y="5479"/>
                    <a:pt x="13429" y="5479"/>
                  </a:cubicBezTo>
                  <a:cubicBezTo>
                    <a:pt x="15283" y="5479"/>
                    <a:pt x="17033" y="6190"/>
                    <a:pt x="18339" y="7567"/>
                  </a:cubicBezTo>
                  <a:cubicBezTo>
                    <a:pt x="20229" y="9363"/>
                    <a:pt x="20796" y="12104"/>
                    <a:pt x="19851" y="14468"/>
                  </a:cubicBezTo>
                  <a:cubicBezTo>
                    <a:pt x="19000" y="16642"/>
                    <a:pt x="17204" y="18249"/>
                    <a:pt x="14936" y="18816"/>
                  </a:cubicBezTo>
                  <a:cubicBezTo>
                    <a:pt x="14028" y="19070"/>
                    <a:pt x="13111" y="19191"/>
                    <a:pt x="12204" y="19191"/>
                  </a:cubicBezTo>
                  <a:cubicBezTo>
                    <a:pt x="8387" y="19191"/>
                    <a:pt x="4764" y="17036"/>
                    <a:pt x="2931" y="13522"/>
                  </a:cubicBezTo>
                  <a:cubicBezTo>
                    <a:pt x="1419" y="10687"/>
                    <a:pt x="1891" y="7095"/>
                    <a:pt x="4065" y="4637"/>
                  </a:cubicBezTo>
                  <a:cubicBezTo>
                    <a:pt x="6157" y="2546"/>
                    <a:pt x="8933" y="1413"/>
                    <a:pt x="11811" y="1413"/>
                  </a:cubicBezTo>
                  <a:cubicBezTo>
                    <a:pt x="12315" y="1413"/>
                    <a:pt x="12822" y="1447"/>
                    <a:pt x="13329" y="1518"/>
                  </a:cubicBezTo>
                  <a:cubicBezTo>
                    <a:pt x="13358" y="1521"/>
                    <a:pt x="13385" y="1522"/>
                    <a:pt x="13412" y="1522"/>
                  </a:cubicBezTo>
                  <a:cubicBezTo>
                    <a:pt x="14273" y="1522"/>
                    <a:pt x="14245" y="100"/>
                    <a:pt x="13329" y="100"/>
                  </a:cubicBezTo>
                  <a:cubicBezTo>
                    <a:pt x="12811"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5" name="Google Shape;2949;p46">
              <a:extLst>
                <a:ext uri="{FF2B5EF4-FFF2-40B4-BE49-F238E27FC236}">
                  <a16:creationId xmlns:a16="http://schemas.microsoft.com/office/drawing/2014/main" id="{6307FDBE-7EA0-C5C6-AF93-0FD106B92CB6}"/>
                </a:ext>
              </a:extLst>
            </p:cNvPr>
            <p:cNvSpPr/>
            <p:nvPr/>
          </p:nvSpPr>
          <p:spPr>
            <a:xfrm>
              <a:off x="4387775" y="1602550"/>
              <a:ext cx="557725" cy="517050"/>
            </a:xfrm>
            <a:custGeom>
              <a:avLst/>
              <a:gdLst/>
              <a:ahLst/>
              <a:cxnLst/>
              <a:rect l="l" t="t" r="r" b="b"/>
              <a:pathLst>
                <a:path w="22309" h="20682" extrusionOk="0">
                  <a:moveTo>
                    <a:pt x="11772" y="1"/>
                  </a:moveTo>
                  <a:cubicBezTo>
                    <a:pt x="8602" y="1"/>
                    <a:pt x="5489" y="1228"/>
                    <a:pt x="3214" y="3503"/>
                  </a:cubicBezTo>
                  <a:cubicBezTo>
                    <a:pt x="757" y="5960"/>
                    <a:pt x="0" y="9647"/>
                    <a:pt x="1135" y="12955"/>
                  </a:cubicBezTo>
                  <a:cubicBezTo>
                    <a:pt x="2080" y="15885"/>
                    <a:pt x="4349" y="18343"/>
                    <a:pt x="7184" y="19572"/>
                  </a:cubicBezTo>
                  <a:cubicBezTo>
                    <a:pt x="8793" y="20319"/>
                    <a:pt x="10541" y="20681"/>
                    <a:pt x="12301" y="20681"/>
                  </a:cubicBezTo>
                  <a:cubicBezTo>
                    <a:pt x="13438" y="20681"/>
                    <a:pt x="14579" y="20530"/>
                    <a:pt x="15692" y="20234"/>
                  </a:cubicBezTo>
                  <a:cubicBezTo>
                    <a:pt x="18527" y="19383"/>
                    <a:pt x="20701"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0"/>
                    <a:pt x="5388" y="9269"/>
                    <a:pt x="6334" y="12294"/>
                  </a:cubicBezTo>
                  <a:cubicBezTo>
                    <a:pt x="6958" y="14335"/>
                    <a:pt x="8806" y="15356"/>
                    <a:pt x="10717" y="15356"/>
                  </a:cubicBezTo>
                  <a:cubicBezTo>
                    <a:pt x="11990" y="15356"/>
                    <a:pt x="13291" y="14902"/>
                    <a:pt x="14274" y="13995"/>
                  </a:cubicBezTo>
                  <a:cubicBezTo>
                    <a:pt x="15314" y="13144"/>
                    <a:pt x="15975" y="11821"/>
                    <a:pt x="15975" y="10498"/>
                  </a:cubicBezTo>
                  <a:cubicBezTo>
                    <a:pt x="15786" y="8796"/>
                    <a:pt x="14274" y="8134"/>
                    <a:pt x="12761" y="8040"/>
                  </a:cubicBezTo>
                  <a:cubicBezTo>
                    <a:pt x="12733" y="8037"/>
                    <a:pt x="12705" y="8036"/>
                    <a:pt x="12678" y="8036"/>
                  </a:cubicBezTo>
                  <a:cubicBezTo>
                    <a:pt x="11817" y="8036"/>
                    <a:pt x="11845" y="9461"/>
                    <a:pt x="12761" y="9552"/>
                  </a:cubicBezTo>
                  <a:cubicBezTo>
                    <a:pt x="13707" y="9552"/>
                    <a:pt x="14557" y="9930"/>
                    <a:pt x="14463" y="10970"/>
                  </a:cubicBezTo>
                  <a:cubicBezTo>
                    <a:pt x="14274" y="11915"/>
                    <a:pt x="13707" y="12766"/>
                    <a:pt x="12856" y="13333"/>
                  </a:cubicBezTo>
                  <a:cubicBezTo>
                    <a:pt x="12260" y="13750"/>
                    <a:pt x="11552" y="13951"/>
                    <a:pt x="10849" y="13951"/>
                  </a:cubicBezTo>
                  <a:cubicBezTo>
                    <a:pt x="9322" y="13951"/>
                    <a:pt x="7821" y="13002"/>
                    <a:pt x="7562" y="11254"/>
                  </a:cubicBezTo>
                  <a:cubicBezTo>
                    <a:pt x="7279" y="8796"/>
                    <a:pt x="9453" y="6338"/>
                    <a:pt x="11722" y="5677"/>
                  </a:cubicBezTo>
                  <a:cubicBezTo>
                    <a:pt x="12294" y="5545"/>
                    <a:pt x="12866" y="5479"/>
                    <a:pt x="13429" y="5479"/>
                  </a:cubicBezTo>
                  <a:cubicBezTo>
                    <a:pt x="15283" y="5479"/>
                    <a:pt x="17033" y="6190"/>
                    <a:pt x="18338" y="7567"/>
                  </a:cubicBezTo>
                  <a:cubicBezTo>
                    <a:pt x="20229" y="9363"/>
                    <a:pt x="20796" y="12104"/>
                    <a:pt x="19851" y="14468"/>
                  </a:cubicBezTo>
                  <a:cubicBezTo>
                    <a:pt x="19000" y="16642"/>
                    <a:pt x="17204" y="18249"/>
                    <a:pt x="14935" y="18816"/>
                  </a:cubicBezTo>
                  <a:cubicBezTo>
                    <a:pt x="14028" y="19070"/>
                    <a:pt x="13110" y="19191"/>
                    <a:pt x="12204" y="19191"/>
                  </a:cubicBezTo>
                  <a:cubicBezTo>
                    <a:pt x="8387" y="19191"/>
                    <a:pt x="4764" y="17036"/>
                    <a:pt x="2931" y="13522"/>
                  </a:cubicBezTo>
                  <a:cubicBezTo>
                    <a:pt x="1418" y="10687"/>
                    <a:pt x="1891" y="7095"/>
                    <a:pt x="4065" y="4637"/>
                  </a:cubicBezTo>
                  <a:cubicBezTo>
                    <a:pt x="6156" y="2546"/>
                    <a:pt x="8932" y="1413"/>
                    <a:pt x="11810" y="1413"/>
                  </a:cubicBezTo>
                  <a:cubicBezTo>
                    <a:pt x="12314" y="1413"/>
                    <a:pt x="12821" y="1447"/>
                    <a:pt x="13329" y="1518"/>
                  </a:cubicBezTo>
                  <a:cubicBezTo>
                    <a:pt x="13357" y="1521"/>
                    <a:pt x="13385" y="1522"/>
                    <a:pt x="13412" y="1522"/>
                  </a:cubicBezTo>
                  <a:cubicBezTo>
                    <a:pt x="14273" y="1522"/>
                    <a:pt x="14245" y="100"/>
                    <a:pt x="13329"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6" name="Google Shape;2950;p46">
              <a:extLst>
                <a:ext uri="{FF2B5EF4-FFF2-40B4-BE49-F238E27FC236}">
                  <a16:creationId xmlns:a16="http://schemas.microsoft.com/office/drawing/2014/main" id="{5F8F32C2-FE65-C227-3F94-15B95D56F33A}"/>
                </a:ext>
              </a:extLst>
            </p:cNvPr>
            <p:cNvSpPr/>
            <p:nvPr/>
          </p:nvSpPr>
          <p:spPr>
            <a:xfrm>
              <a:off x="5569350" y="1602550"/>
              <a:ext cx="557725" cy="517050"/>
            </a:xfrm>
            <a:custGeom>
              <a:avLst/>
              <a:gdLst/>
              <a:ahLst/>
              <a:cxnLst/>
              <a:rect l="l" t="t" r="r" b="b"/>
              <a:pathLst>
                <a:path w="22309" h="20682" extrusionOk="0">
                  <a:moveTo>
                    <a:pt x="11772" y="1"/>
                  </a:moveTo>
                  <a:cubicBezTo>
                    <a:pt x="8601" y="1"/>
                    <a:pt x="5489" y="1228"/>
                    <a:pt x="3214" y="3503"/>
                  </a:cubicBezTo>
                  <a:cubicBezTo>
                    <a:pt x="756" y="5960"/>
                    <a:pt x="0" y="9647"/>
                    <a:pt x="1134" y="12955"/>
                  </a:cubicBezTo>
                  <a:cubicBezTo>
                    <a:pt x="2080" y="15885"/>
                    <a:pt x="4348" y="18343"/>
                    <a:pt x="7184" y="19572"/>
                  </a:cubicBezTo>
                  <a:cubicBezTo>
                    <a:pt x="8792" y="20319"/>
                    <a:pt x="10540" y="20681"/>
                    <a:pt x="12301" y="20681"/>
                  </a:cubicBezTo>
                  <a:cubicBezTo>
                    <a:pt x="13437" y="20681"/>
                    <a:pt x="14579" y="20530"/>
                    <a:pt x="15691" y="20234"/>
                  </a:cubicBezTo>
                  <a:cubicBezTo>
                    <a:pt x="18527" y="19383"/>
                    <a:pt x="20701" y="17114"/>
                    <a:pt x="21457" y="14279"/>
                  </a:cubicBezTo>
                  <a:cubicBezTo>
                    <a:pt x="22308" y="11159"/>
                    <a:pt x="21268" y="7851"/>
                    <a:pt x="18716" y="5866"/>
                  </a:cubicBezTo>
                  <a:cubicBezTo>
                    <a:pt x="17198" y="4640"/>
                    <a:pt x="15356" y="4027"/>
                    <a:pt x="13500" y="4027"/>
                  </a:cubicBezTo>
                  <a:cubicBezTo>
                    <a:pt x="12352" y="4027"/>
                    <a:pt x="11199" y="4262"/>
                    <a:pt x="10114" y="4732"/>
                  </a:cubicBezTo>
                  <a:cubicBezTo>
                    <a:pt x="7468" y="5960"/>
                    <a:pt x="5388" y="9269"/>
                    <a:pt x="6333" y="12294"/>
                  </a:cubicBezTo>
                  <a:cubicBezTo>
                    <a:pt x="6957" y="14335"/>
                    <a:pt x="8806" y="15356"/>
                    <a:pt x="10716" y="15356"/>
                  </a:cubicBezTo>
                  <a:cubicBezTo>
                    <a:pt x="11990" y="15356"/>
                    <a:pt x="13290" y="14902"/>
                    <a:pt x="14273" y="13995"/>
                  </a:cubicBezTo>
                  <a:cubicBezTo>
                    <a:pt x="15313" y="13144"/>
                    <a:pt x="15975" y="11821"/>
                    <a:pt x="15975" y="10498"/>
                  </a:cubicBezTo>
                  <a:cubicBezTo>
                    <a:pt x="15786" y="8796"/>
                    <a:pt x="14273" y="8134"/>
                    <a:pt x="12761" y="8040"/>
                  </a:cubicBezTo>
                  <a:cubicBezTo>
                    <a:pt x="12732" y="8037"/>
                    <a:pt x="12705" y="8036"/>
                    <a:pt x="12678" y="8036"/>
                  </a:cubicBezTo>
                  <a:cubicBezTo>
                    <a:pt x="11817" y="8036"/>
                    <a:pt x="11844" y="9461"/>
                    <a:pt x="12761" y="9552"/>
                  </a:cubicBezTo>
                  <a:cubicBezTo>
                    <a:pt x="13706" y="9552"/>
                    <a:pt x="14557" y="9930"/>
                    <a:pt x="14462" y="10970"/>
                  </a:cubicBezTo>
                  <a:cubicBezTo>
                    <a:pt x="14273" y="11915"/>
                    <a:pt x="13706" y="12766"/>
                    <a:pt x="12856" y="13333"/>
                  </a:cubicBezTo>
                  <a:cubicBezTo>
                    <a:pt x="12260" y="13750"/>
                    <a:pt x="11551" y="13951"/>
                    <a:pt x="10849" y="13951"/>
                  </a:cubicBezTo>
                  <a:cubicBezTo>
                    <a:pt x="9321" y="13951"/>
                    <a:pt x="7821" y="13002"/>
                    <a:pt x="7562" y="11254"/>
                  </a:cubicBezTo>
                  <a:cubicBezTo>
                    <a:pt x="7279" y="8796"/>
                    <a:pt x="9453" y="6338"/>
                    <a:pt x="11816" y="5677"/>
                  </a:cubicBezTo>
                  <a:cubicBezTo>
                    <a:pt x="12366" y="5545"/>
                    <a:pt x="12921" y="5479"/>
                    <a:pt x="13471" y="5479"/>
                  </a:cubicBezTo>
                  <a:cubicBezTo>
                    <a:pt x="15282" y="5479"/>
                    <a:pt x="17033" y="6190"/>
                    <a:pt x="18338" y="7567"/>
                  </a:cubicBezTo>
                  <a:cubicBezTo>
                    <a:pt x="20229" y="9363"/>
                    <a:pt x="20796" y="12104"/>
                    <a:pt x="19850" y="14468"/>
                  </a:cubicBezTo>
                  <a:cubicBezTo>
                    <a:pt x="19000" y="16642"/>
                    <a:pt x="17204" y="18249"/>
                    <a:pt x="14935" y="18816"/>
                  </a:cubicBezTo>
                  <a:cubicBezTo>
                    <a:pt x="14028" y="19070"/>
                    <a:pt x="13110" y="19191"/>
                    <a:pt x="12204" y="19191"/>
                  </a:cubicBezTo>
                  <a:cubicBezTo>
                    <a:pt x="8390" y="19191"/>
                    <a:pt x="4782" y="17036"/>
                    <a:pt x="3025" y="13522"/>
                  </a:cubicBezTo>
                  <a:cubicBezTo>
                    <a:pt x="1418" y="10687"/>
                    <a:pt x="1891" y="7095"/>
                    <a:pt x="4065" y="4637"/>
                  </a:cubicBezTo>
                  <a:cubicBezTo>
                    <a:pt x="6156" y="2546"/>
                    <a:pt x="8932" y="1413"/>
                    <a:pt x="11810" y="1413"/>
                  </a:cubicBezTo>
                  <a:cubicBezTo>
                    <a:pt x="12314" y="1413"/>
                    <a:pt x="12821" y="1447"/>
                    <a:pt x="13328" y="1518"/>
                  </a:cubicBezTo>
                  <a:cubicBezTo>
                    <a:pt x="13357" y="1521"/>
                    <a:pt x="13385" y="1522"/>
                    <a:pt x="13411" y="1522"/>
                  </a:cubicBezTo>
                  <a:cubicBezTo>
                    <a:pt x="14273" y="1522"/>
                    <a:pt x="14245" y="100"/>
                    <a:pt x="13328"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7" name="Google Shape;2951;p46">
              <a:extLst>
                <a:ext uri="{FF2B5EF4-FFF2-40B4-BE49-F238E27FC236}">
                  <a16:creationId xmlns:a16="http://schemas.microsoft.com/office/drawing/2014/main" id="{7749A90C-0653-9DE9-3BAD-07B1115E772E}"/>
                </a:ext>
              </a:extLst>
            </p:cNvPr>
            <p:cNvSpPr/>
            <p:nvPr/>
          </p:nvSpPr>
          <p:spPr>
            <a:xfrm>
              <a:off x="6750900" y="1602550"/>
              <a:ext cx="557725" cy="517050"/>
            </a:xfrm>
            <a:custGeom>
              <a:avLst/>
              <a:gdLst/>
              <a:ahLst/>
              <a:cxnLst/>
              <a:rect l="l" t="t" r="r" b="b"/>
              <a:pathLst>
                <a:path w="22309" h="20682" extrusionOk="0">
                  <a:moveTo>
                    <a:pt x="11772" y="1"/>
                  </a:moveTo>
                  <a:cubicBezTo>
                    <a:pt x="8602" y="1"/>
                    <a:pt x="5489" y="1228"/>
                    <a:pt x="3215" y="3503"/>
                  </a:cubicBezTo>
                  <a:cubicBezTo>
                    <a:pt x="757" y="5960"/>
                    <a:pt x="1" y="9647"/>
                    <a:pt x="1135" y="12955"/>
                  </a:cubicBezTo>
                  <a:cubicBezTo>
                    <a:pt x="2080" y="15885"/>
                    <a:pt x="4349" y="18343"/>
                    <a:pt x="7185" y="19572"/>
                  </a:cubicBezTo>
                  <a:cubicBezTo>
                    <a:pt x="8793" y="20319"/>
                    <a:pt x="10541" y="20681"/>
                    <a:pt x="12301" y="20681"/>
                  </a:cubicBezTo>
                  <a:cubicBezTo>
                    <a:pt x="13438" y="20681"/>
                    <a:pt x="14579" y="20530"/>
                    <a:pt x="15692" y="20234"/>
                  </a:cubicBezTo>
                  <a:cubicBezTo>
                    <a:pt x="18528" y="19383"/>
                    <a:pt x="20702" y="17114"/>
                    <a:pt x="21458" y="14279"/>
                  </a:cubicBezTo>
                  <a:cubicBezTo>
                    <a:pt x="22309" y="11159"/>
                    <a:pt x="21269" y="7851"/>
                    <a:pt x="18717" y="5866"/>
                  </a:cubicBezTo>
                  <a:cubicBezTo>
                    <a:pt x="17199" y="4640"/>
                    <a:pt x="15356" y="4027"/>
                    <a:pt x="13501" y="4027"/>
                  </a:cubicBezTo>
                  <a:cubicBezTo>
                    <a:pt x="12353" y="4027"/>
                    <a:pt x="11199" y="4262"/>
                    <a:pt x="10115" y="4732"/>
                  </a:cubicBezTo>
                  <a:cubicBezTo>
                    <a:pt x="7468" y="5960"/>
                    <a:pt x="5389" y="9269"/>
                    <a:pt x="6334" y="12294"/>
                  </a:cubicBezTo>
                  <a:cubicBezTo>
                    <a:pt x="6958" y="14335"/>
                    <a:pt x="8807" y="15356"/>
                    <a:pt x="10717" y="15356"/>
                  </a:cubicBezTo>
                  <a:cubicBezTo>
                    <a:pt x="11990" y="15356"/>
                    <a:pt x="13291" y="14902"/>
                    <a:pt x="14274" y="13995"/>
                  </a:cubicBezTo>
                  <a:cubicBezTo>
                    <a:pt x="15314" y="13144"/>
                    <a:pt x="15976" y="11821"/>
                    <a:pt x="15976" y="10498"/>
                  </a:cubicBezTo>
                  <a:cubicBezTo>
                    <a:pt x="15786" y="8796"/>
                    <a:pt x="14274" y="8134"/>
                    <a:pt x="12762" y="8040"/>
                  </a:cubicBezTo>
                  <a:cubicBezTo>
                    <a:pt x="12733" y="8037"/>
                    <a:pt x="12705" y="8036"/>
                    <a:pt x="12678" y="8036"/>
                  </a:cubicBezTo>
                  <a:cubicBezTo>
                    <a:pt x="11817" y="8036"/>
                    <a:pt x="11845" y="9461"/>
                    <a:pt x="12762" y="9552"/>
                  </a:cubicBezTo>
                  <a:cubicBezTo>
                    <a:pt x="13707" y="9552"/>
                    <a:pt x="14558" y="9930"/>
                    <a:pt x="14463" y="10970"/>
                  </a:cubicBezTo>
                  <a:cubicBezTo>
                    <a:pt x="14274" y="11915"/>
                    <a:pt x="13707" y="12766"/>
                    <a:pt x="12856" y="13333"/>
                  </a:cubicBezTo>
                  <a:cubicBezTo>
                    <a:pt x="12260" y="13750"/>
                    <a:pt x="11552" y="13951"/>
                    <a:pt x="10849" y="13951"/>
                  </a:cubicBezTo>
                  <a:cubicBezTo>
                    <a:pt x="9322" y="13951"/>
                    <a:pt x="7822" y="13002"/>
                    <a:pt x="7563" y="11254"/>
                  </a:cubicBezTo>
                  <a:cubicBezTo>
                    <a:pt x="7279" y="8796"/>
                    <a:pt x="9453" y="6338"/>
                    <a:pt x="11816" y="5677"/>
                  </a:cubicBezTo>
                  <a:cubicBezTo>
                    <a:pt x="12367" y="5545"/>
                    <a:pt x="12922" y="5479"/>
                    <a:pt x="13472" y="5479"/>
                  </a:cubicBezTo>
                  <a:cubicBezTo>
                    <a:pt x="15283" y="5479"/>
                    <a:pt x="17033" y="6190"/>
                    <a:pt x="18339" y="7567"/>
                  </a:cubicBezTo>
                  <a:cubicBezTo>
                    <a:pt x="20229" y="9363"/>
                    <a:pt x="20796" y="12104"/>
                    <a:pt x="19851" y="14468"/>
                  </a:cubicBezTo>
                  <a:cubicBezTo>
                    <a:pt x="19000" y="16642"/>
                    <a:pt x="17204" y="18343"/>
                    <a:pt x="14936" y="18816"/>
                  </a:cubicBezTo>
                  <a:cubicBezTo>
                    <a:pt x="14028" y="19070"/>
                    <a:pt x="13111" y="19191"/>
                    <a:pt x="12205" y="19191"/>
                  </a:cubicBezTo>
                  <a:cubicBezTo>
                    <a:pt x="8391" y="19191"/>
                    <a:pt x="4782" y="17036"/>
                    <a:pt x="3026" y="13522"/>
                  </a:cubicBezTo>
                  <a:cubicBezTo>
                    <a:pt x="1419" y="10687"/>
                    <a:pt x="1891" y="7095"/>
                    <a:pt x="4065" y="4637"/>
                  </a:cubicBezTo>
                  <a:cubicBezTo>
                    <a:pt x="6157" y="2546"/>
                    <a:pt x="8933" y="1413"/>
                    <a:pt x="11811" y="1413"/>
                  </a:cubicBezTo>
                  <a:cubicBezTo>
                    <a:pt x="12315" y="1413"/>
                    <a:pt x="12822" y="1447"/>
                    <a:pt x="13329" y="1518"/>
                  </a:cubicBezTo>
                  <a:cubicBezTo>
                    <a:pt x="13357" y="1521"/>
                    <a:pt x="13385" y="1522"/>
                    <a:pt x="13412" y="1522"/>
                  </a:cubicBezTo>
                  <a:cubicBezTo>
                    <a:pt x="14273" y="1522"/>
                    <a:pt x="14245" y="100"/>
                    <a:pt x="13329" y="100"/>
                  </a:cubicBezTo>
                  <a:cubicBezTo>
                    <a:pt x="12811"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8" name="Google Shape;2952;p46">
              <a:extLst>
                <a:ext uri="{FF2B5EF4-FFF2-40B4-BE49-F238E27FC236}">
                  <a16:creationId xmlns:a16="http://schemas.microsoft.com/office/drawing/2014/main" id="{2A458118-79AE-0348-8B27-F1D0007274A8}"/>
                </a:ext>
              </a:extLst>
            </p:cNvPr>
            <p:cNvSpPr/>
            <p:nvPr/>
          </p:nvSpPr>
          <p:spPr>
            <a:xfrm>
              <a:off x="328500" y="2105900"/>
              <a:ext cx="557725" cy="515850"/>
            </a:xfrm>
            <a:custGeom>
              <a:avLst/>
              <a:gdLst/>
              <a:ahLst/>
              <a:cxnLst/>
              <a:rect l="l" t="t" r="r" b="b"/>
              <a:pathLst>
                <a:path w="22309" h="20634" extrusionOk="0">
                  <a:moveTo>
                    <a:pt x="11766" y="0"/>
                  </a:moveTo>
                  <a:cubicBezTo>
                    <a:pt x="8597" y="0"/>
                    <a:pt x="5487" y="1216"/>
                    <a:pt x="3214" y="3408"/>
                  </a:cubicBezTo>
                  <a:cubicBezTo>
                    <a:pt x="756" y="5960"/>
                    <a:pt x="0" y="9552"/>
                    <a:pt x="1134" y="12860"/>
                  </a:cubicBezTo>
                  <a:cubicBezTo>
                    <a:pt x="2080" y="15885"/>
                    <a:pt x="4348" y="18248"/>
                    <a:pt x="7184" y="19572"/>
                  </a:cubicBezTo>
                  <a:cubicBezTo>
                    <a:pt x="8787" y="20259"/>
                    <a:pt x="10528" y="20634"/>
                    <a:pt x="12282" y="20634"/>
                  </a:cubicBezTo>
                  <a:cubicBezTo>
                    <a:pt x="13425" y="20634"/>
                    <a:pt x="14573" y="20474"/>
                    <a:pt x="15691" y="20139"/>
                  </a:cubicBezTo>
                  <a:cubicBezTo>
                    <a:pt x="18527" y="19288"/>
                    <a:pt x="20701" y="17114"/>
                    <a:pt x="21457" y="14278"/>
                  </a:cubicBezTo>
                  <a:cubicBezTo>
                    <a:pt x="22308" y="11159"/>
                    <a:pt x="21268" y="7851"/>
                    <a:pt x="18622" y="5866"/>
                  </a:cubicBezTo>
                  <a:cubicBezTo>
                    <a:pt x="17130" y="4612"/>
                    <a:pt x="15261" y="3962"/>
                    <a:pt x="13372" y="3962"/>
                  </a:cubicBezTo>
                  <a:cubicBezTo>
                    <a:pt x="12269" y="3962"/>
                    <a:pt x="11160" y="4184"/>
                    <a:pt x="10114" y="4637"/>
                  </a:cubicBezTo>
                  <a:cubicBezTo>
                    <a:pt x="7373" y="5960"/>
                    <a:pt x="5388" y="9269"/>
                    <a:pt x="6333" y="12199"/>
                  </a:cubicBezTo>
                  <a:cubicBezTo>
                    <a:pt x="6964" y="14261"/>
                    <a:pt x="8844" y="15282"/>
                    <a:pt x="10775" y="15282"/>
                  </a:cubicBezTo>
                  <a:cubicBezTo>
                    <a:pt x="12029" y="15282"/>
                    <a:pt x="13305" y="14851"/>
                    <a:pt x="14273" y="13995"/>
                  </a:cubicBezTo>
                  <a:cubicBezTo>
                    <a:pt x="15313" y="13144"/>
                    <a:pt x="15975" y="11821"/>
                    <a:pt x="15975" y="10403"/>
                  </a:cubicBezTo>
                  <a:cubicBezTo>
                    <a:pt x="15786" y="8796"/>
                    <a:pt x="14273" y="8040"/>
                    <a:pt x="12761" y="7945"/>
                  </a:cubicBezTo>
                  <a:cubicBezTo>
                    <a:pt x="11816" y="7945"/>
                    <a:pt x="11816" y="9363"/>
                    <a:pt x="12761" y="9458"/>
                  </a:cubicBezTo>
                  <a:cubicBezTo>
                    <a:pt x="13706" y="9552"/>
                    <a:pt x="14557" y="9836"/>
                    <a:pt x="14463" y="10875"/>
                  </a:cubicBezTo>
                  <a:cubicBezTo>
                    <a:pt x="14273" y="11915"/>
                    <a:pt x="13706" y="12766"/>
                    <a:pt x="12856" y="13239"/>
                  </a:cubicBezTo>
                  <a:cubicBezTo>
                    <a:pt x="12225" y="13659"/>
                    <a:pt x="11500" y="13860"/>
                    <a:pt x="10791" y="13860"/>
                  </a:cubicBezTo>
                  <a:cubicBezTo>
                    <a:pt x="9267" y="13860"/>
                    <a:pt x="7820" y="12931"/>
                    <a:pt x="7562" y="11254"/>
                  </a:cubicBezTo>
                  <a:cubicBezTo>
                    <a:pt x="7279" y="8796"/>
                    <a:pt x="9453" y="6244"/>
                    <a:pt x="11721" y="5677"/>
                  </a:cubicBezTo>
                  <a:cubicBezTo>
                    <a:pt x="12299" y="5543"/>
                    <a:pt x="12876" y="5478"/>
                    <a:pt x="13444" y="5478"/>
                  </a:cubicBezTo>
                  <a:cubicBezTo>
                    <a:pt x="15292" y="5478"/>
                    <a:pt x="17036" y="6171"/>
                    <a:pt x="18338" y="7473"/>
                  </a:cubicBezTo>
                  <a:cubicBezTo>
                    <a:pt x="20229" y="9269"/>
                    <a:pt x="20796" y="12010"/>
                    <a:pt x="19850" y="14467"/>
                  </a:cubicBezTo>
                  <a:cubicBezTo>
                    <a:pt x="19000" y="16641"/>
                    <a:pt x="17204" y="18248"/>
                    <a:pt x="14935" y="18816"/>
                  </a:cubicBezTo>
                  <a:cubicBezTo>
                    <a:pt x="14052" y="19045"/>
                    <a:pt x="13159" y="19156"/>
                    <a:pt x="12276" y="19156"/>
                  </a:cubicBezTo>
                  <a:cubicBezTo>
                    <a:pt x="8432" y="19156"/>
                    <a:pt x="4775" y="17058"/>
                    <a:pt x="2930" y="13522"/>
                  </a:cubicBezTo>
                  <a:cubicBezTo>
                    <a:pt x="1418" y="10592"/>
                    <a:pt x="1891" y="7000"/>
                    <a:pt x="4065" y="4542"/>
                  </a:cubicBezTo>
                  <a:cubicBezTo>
                    <a:pt x="6154" y="2533"/>
                    <a:pt x="8928" y="1412"/>
                    <a:pt x="11803" y="1412"/>
                  </a:cubicBezTo>
                  <a:cubicBezTo>
                    <a:pt x="12309" y="1412"/>
                    <a:pt x="12819" y="1447"/>
                    <a:pt x="13328" y="1517"/>
                  </a:cubicBezTo>
                  <a:cubicBezTo>
                    <a:pt x="13357" y="1520"/>
                    <a:pt x="13385" y="1522"/>
                    <a:pt x="13411" y="1522"/>
                  </a:cubicBezTo>
                  <a:cubicBezTo>
                    <a:pt x="14273" y="1522"/>
                    <a:pt x="14245" y="97"/>
                    <a:pt x="13328" y="5"/>
                  </a:cubicBezTo>
                  <a:lnTo>
                    <a:pt x="13328"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89" name="Google Shape;2953;p46">
              <a:extLst>
                <a:ext uri="{FF2B5EF4-FFF2-40B4-BE49-F238E27FC236}">
                  <a16:creationId xmlns:a16="http://schemas.microsoft.com/office/drawing/2014/main" id="{8B955C86-86B6-DA29-356F-D814685663D4}"/>
                </a:ext>
              </a:extLst>
            </p:cNvPr>
            <p:cNvSpPr/>
            <p:nvPr/>
          </p:nvSpPr>
          <p:spPr>
            <a:xfrm>
              <a:off x="1433850" y="2105900"/>
              <a:ext cx="557725" cy="515850"/>
            </a:xfrm>
            <a:custGeom>
              <a:avLst/>
              <a:gdLst/>
              <a:ahLst/>
              <a:cxnLst/>
              <a:rect l="l" t="t" r="r" b="b"/>
              <a:pathLst>
                <a:path w="22309" h="20634" extrusionOk="0">
                  <a:moveTo>
                    <a:pt x="11766" y="0"/>
                  </a:moveTo>
                  <a:cubicBezTo>
                    <a:pt x="8598" y="0"/>
                    <a:pt x="5488" y="1216"/>
                    <a:pt x="3215" y="3408"/>
                  </a:cubicBezTo>
                  <a:cubicBezTo>
                    <a:pt x="757" y="5960"/>
                    <a:pt x="1" y="9552"/>
                    <a:pt x="1135" y="12860"/>
                  </a:cubicBezTo>
                  <a:cubicBezTo>
                    <a:pt x="2080" y="15885"/>
                    <a:pt x="4349" y="18248"/>
                    <a:pt x="7185" y="19572"/>
                  </a:cubicBezTo>
                  <a:cubicBezTo>
                    <a:pt x="8787" y="20259"/>
                    <a:pt x="10529" y="20634"/>
                    <a:pt x="12283" y="20634"/>
                  </a:cubicBezTo>
                  <a:cubicBezTo>
                    <a:pt x="13425" y="20634"/>
                    <a:pt x="14573" y="20474"/>
                    <a:pt x="15692" y="20139"/>
                  </a:cubicBezTo>
                  <a:cubicBezTo>
                    <a:pt x="18528" y="19288"/>
                    <a:pt x="20702" y="17114"/>
                    <a:pt x="21458" y="14278"/>
                  </a:cubicBezTo>
                  <a:cubicBezTo>
                    <a:pt x="22309" y="11159"/>
                    <a:pt x="21269" y="7851"/>
                    <a:pt x="18622" y="5866"/>
                  </a:cubicBezTo>
                  <a:cubicBezTo>
                    <a:pt x="17130" y="4612"/>
                    <a:pt x="15262" y="3962"/>
                    <a:pt x="13373" y="3962"/>
                  </a:cubicBezTo>
                  <a:cubicBezTo>
                    <a:pt x="12270" y="3962"/>
                    <a:pt x="11160" y="4184"/>
                    <a:pt x="10115" y="4637"/>
                  </a:cubicBezTo>
                  <a:cubicBezTo>
                    <a:pt x="7374" y="5960"/>
                    <a:pt x="5389" y="9269"/>
                    <a:pt x="6334" y="12199"/>
                  </a:cubicBezTo>
                  <a:cubicBezTo>
                    <a:pt x="6964" y="14261"/>
                    <a:pt x="8845" y="15282"/>
                    <a:pt x="10775" y="15282"/>
                  </a:cubicBezTo>
                  <a:cubicBezTo>
                    <a:pt x="12030" y="15282"/>
                    <a:pt x="13306" y="14851"/>
                    <a:pt x="14274" y="13995"/>
                  </a:cubicBezTo>
                  <a:cubicBezTo>
                    <a:pt x="15314" y="13144"/>
                    <a:pt x="15976" y="11821"/>
                    <a:pt x="15976" y="10403"/>
                  </a:cubicBezTo>
                  <a:cubicBezTo>
                    <a:pt x="15787" y="8796"/>
                    <a:pt x="14274" y="8040"/>
                    <a:pt x="12762" y="7945"/>
                  </a:cubicBezTo>
                  <a:cubicBezTo>
                    <a:pt x="11816" y="7945"/>
                    <a:pt x="11816" y="9363"/>
                    <a:pt x="12762" y="9458"/>
                  </a:cubicBezTo>
                  <a:cubicBezTo>
                    <a:pt x="13707" y="9552"/>
                    <a:pt x="14558" y="9836"/>
                    <a:pt x="14463" y="10875"/>
                  </a:cubicBezTo>
                  <a:cubicBezTo>
                    <a:pt x="14274" y="11915"/>
                    <a:pt x="13707" y="12766"/>
                    <a:pt x="12856" y="13239"/>
                  </a:cubicBezTo>
                  <a:cubicBezTo>
                    <a:pt x="12226" y="13659"/>
                    <a:pt x="11500" y="13860"/>
                    <a:pt x="10792" y="13860"/>
                  </a:cubicBezTo>
                  <a:cubicBezTo>
                    <a:pt x="9268" y="13860"/>
                    <a:pt x="7821" y="12931"/>
                    <a:pt x="7563" y="11254"/>
                  </a:cubicBezTo>
                  <a:cubicBezTo>
                    <a:pt x="7279" y="8796"/>
                    <a:pt x="9453" y="6244"/>
                    <a:pt x="11722" y="5677"/>
                  </a:cubicBezTo>
                  <a:cubicBezTo>
                    <a:pt x="12300" y="5543"/>
                    <a:pt x="12877" y="5478"/>
                    <a:pt x="13445" y="5478"/>
                  </a:cubicBezTo>
                  <a:cubicBezTo>
                    <a:pt x="15293" y="5478"/>
                    <a:pt x="17037" y="6171"/>
                    <a:pt x="18339" y="7473"/>
                  </a:cubicBezTo>
                  <a:cubicBezTo>
                    <a:pt x="20229" y="9269"/>
                    <a:pt x="20796" y="12010"/>
                    <a:pt x="19851" y="14467"/>
                  </a:cubicBezTo>
                  <a:cubicBezTo>
                    <a:pt x="19000" y="16641"/>
                    <a:pt x="17204" y="18248"/>
                    <a:pt x="14936" y="18816"/>
                  </a:cubicBezTo>
                  <a:cubicBezTo>
                    <a:pt x="14053" y="19045"/>
                    <a:pt x="13160" y="19156"/>
                    <a:pt x="12276" y="19156"/>
                  </a:cubicBezTo>
                  <a:cubicBezTo>
                    <a:pt x="8433" y="19156"/>
                    <a:pt x="4776" y="17058"/>
                    <a:pt x="2931" y="13522"/>
                  </a:cubicBezTo>
                  <a:cubicBezTo>
                    <a:pt x="1419" y="10592"/>
                    <a:pt x="1891" y="7000"/>
                    <a:pt x="4065" y="4542"/>
                  </a:cubicBezTo>
                  <a:cubicBezTo>
                    <a:pt x="6155" y="2533"/>
                    <a:pt x="8928" y="1412"/>
                    <a:pt x="11804" y="1412"/>
                  </a:cubicBezTo>
                  <a:cubicBezTo>
                    <a:pt x="12310" y="1412"/>
                    <a:pt x="12819" y="1447"/>
                    <a:pt x="13329" y="1517"/>
                  </a:cubicBezTo>
                  <a:cubicBezTo>
                    <a:pt x="13357" y="1520"/>
                    <a:pt x="13385" y="1522"/>
                    <a:pt x="13412" y="1522"/>
                  </a:cubicBezTo>
                  <a:cubicBezTo>
                    <a:pt x="14273" y="1522"/>
                    <a:pt x="14246" y="97"/>
                    <a:pt x="13329" y="5"/>
                  </a:cubicBezTo>
                  <a:lnTo>
                    <a:pt x="13329" y="100"/>
                  </a:lnTo>
                  <a:cubicBezTo>
                    <a:pt x="12809" y="33"/>
                    <a:pt x="12287"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0" name="Google Shape;2954;p46">
              <a:extLst>
                <a:ext uri="{FF2B5EF4-FFF2-40B4-BE49-F238E27FC236}">
                  <a16:creationId xmlns:a16="http://schemas.microsoft.com/office/drawing/2014/main" id="{1C4B9639-C49F-DEA3-F24E-BFE67A192359}"/>
                </a:ext>
              </a:extLst>
            </p:cNvPr>
            <p:cNvSpPr/>
            <p:nvPr/>
          </p:nvSpPr>
          <p:spPr>
            <a:xfrm>
              <a:off x="2615425" y="2105900"/>
              <a:ext cx="557725" cy="515850"/>
            </a:xfrm>
            <a:custGeom>
              <a:avLst/>
              <a:gdLst/>
              <a:ahLst/>
              <a:cxnLst/>
              <a:rect l="l" t="t" r="r" b="b"/>
              <a:pathLst>
                <a:path w="22309" h="20634" extrusionOk="0">
                  <a:moveTo>
                    <a:pt x="11766" y="0"/>
                  </a:moveTo>
                  <a:cubicBezTo>
                    <a:pt x="8598" y="0"/>
                    <a:pt x="5488" y="1216"/>
                    <a:pt x="3214" y="3408"/>
                  </a:cubicBezTo>
                  <a:cubicBezTo>
                    <a:pt x="757" y="5960"/>
                    <a:pt x="0" y="9552"/>
                    <a:pt x="1135" y="12860"/>
                  </a:cubicBezTo>
                  <a:cubicBezTo>
                    <a:pt x="2080" y="15885"/>
                    <a:pt x="4349" y="18248"/>
                    <a:pt x="7184" y="19572"/>
                  </a:cubicBezTo>
                  <a:cubicBezTo>
                    <a:pt x="8787" y="20259"/>
                    <a:pt x="10528" y="20634"/>
                    <a:pt x="12283" y="20634"/>
                  </a:cubicBezTo>
                  <a:cubicBezTo>
                    <a:pt x="13425" y="20634"/>
                    <a:pt x="14573" y="20474"/>
                    <a:pt x="15692" y="20139"/>
                  </a:cubicBezTo>
                  <a:cubicBezTo>
                    <a:pt x="18527" y="19288"/>
                    <a:pt x="20702" y="17114"/>
                    <a:pt x="21458" y="14278"/>
                  </a:cubicBezTo>
                  <a:cubicBezTo>
                    <a:pt x="22308" y="11159"/>
                    <a:pt x="21269" y="7851"/>
                    <a:pt x="18622" y="5866"/>
                  </a:cubicBezTo>
                  <a:cubicBezTo>
                    <a:pt x="17130" y="4612"/>
                    <a:pt x="15261" y="3962"/>
                    <a:pt x="13373" y="3962"/>
                  </a:cubicBezTo>
                  <a:cubicBezTo>
                    <a:pt x="12270" y="3962"/>
                    <a:pt x="11160" y="4184"/>
                    <a:pt x="10115" y="4637"/>
                  </a:cubicBezTo>
                  <a:cubicBezTo>
                    <a:pt x="7373" y="5960"/>
                    <a:pt x="5388" y="9269"/>
                    <a:pt x="6334" y="12199"/>
                  </a:cubicBezTo>
                  <a:cubicBezTo>
                    <a:pt x="6964" y="14261"/>
                    <a:pt x="8844" y="15282"/>
                    <a:pt x="10775" y="15282"/>
                  </a:cubicBezTo>
                  <a:cubicBezTo>
                    <a:pt x="12030" y="15282"/>
                    <a:pt x="13306" y="14851"/>
                    <a:pt x="14274" y="13995"/>
                  </a:cubicBezTo>
                  <a:cubicBezTo>
                    <a:pt x="15314" y="13144"/>
                    <a:pt x="15975" y="11821"/>
                    <a:pt x="15975" y="10403"/>
                  </a:cubicBezTo>
                  <a:cubicBezTo>
                    <a:pt x="15786" y="8796"/>
                    <a:pt x="14274" y="8040"/>
                    <a:pt x="12761" y="7945"/>
                  </a:cubicBezTo>
                  <a:cubicBezTo>
                    <a:pt x="11816" y="7945"/>
                    <a:pt x="11816" y="9363"/>
                    <a:pt x="12761" y="9458"/>
                  </a:cubicBezTo>
                  <a:cubicBezTo>
                    <a:pt x="13707" y="9552"/>
                    <a:pt x="14557" y="9836"/>
                    <a:pt x="14463" y="10875"/>
                  </a:cubicBezTo>
                  <a:cubicBezTo>
                    <a:pt x="14274" y="11915"/>
                    <a:pt x="13707" y="12766"/>
                    <a:pt x="12856" y="13239"/>
                  </a:cubicBezTo>
                  <a:cubicBezTo>
                    <a:pt x="12226" y="13659"/>
                    <a:pt x="11500" y="13860"/>
                    <a:pt x="10791" y="13860"/>
                  </a:cubicBezTo>
                  <a:cubicBezTo>
                    <a:pt x="9267" y="13860"/>
                    <a:pt x="7821" y="12931"/>
                    <a:pt x="7562" y="11254"/>
                  </a:cubicBezTo>
                  <a:cubicBezTo>
                    <a:pt x="7279" y="8796"/>
                    <a:pt x="9453" y="6244"/>
                    <a:pt x="11722" y="5677"/>
                  </a:cubicBezTo>
                  <a:cubicBezTo>
                    <a:pt x="12299" y="5543"/>
                    <a:pt x="12877" y="5478"/>
                    <a:pt x="13445" y="5478"/>
                  </a:cubicBezTo>
                  <a:cubicBezTo>
                    <a:pt x="15293" y="5478"/>
                    <a:pt x="17037" y="6171"/>
                    <a:pt x="18338" y="7473"/>
                  </a:cubicBezTo>
                  <a:cubicBezTo>
                    <a:pt x="20229" y="9269"/>
                    <a:pt x="20796" y="12010"/>
                    <a:pt x="19851" y="14467"/>
                  </a:cubicBezTo>
                  <a:cubicBezTo>
                    <a:pt x="19000" y="16641"/>
                    <a:pt x="17204" y="18248"/>
                    <a:pt x="14935" y="18816"/>
                  </a:cubicBezTo>
                  <a:cubicBezTo>
                    <a:pt x="14052" y="19045"/>
                    <a:pt x="13159" y="19156"/>
                    <a:pt x="12276" y="19156"/>
                  </a:cubicBezTo>
                  <a:cubicBezTo>
                    <a:pt x="8433" y="19156"/>
                    <a:pt x="4775" y="17058"/>
                    <a:pt x="2931" y="13522"/>
                  </a:cubicBezTo>
                  <a:cubicBezTo>
                    <a:pt x="1418" y="10592"/>
                    <a:pt x="1891" y="7000"/>
                    <a:pt x="4065" y="4542"/>
                  </a:cubicBezTo>
                  <a:cubicBezTo>
                    <a:pt x="6155" y="2533"/>
                    <a:pt x="8928" y="1412"/>
                    <a:pt x="11804" y="1412"/>
                  </a:cubicBezTo>
                  <a:cubicBezTo>
                    <a:pt x="12310" y="1412"/>
                    <a:pt x="12819" y="1447"/>
                    <a:pt x="13329" y="1517"/>
                  </a:cubicBezTo>
                  <a:cubicBezTo>
                    <a:pt x="13357" y="1520"/>
                    <a:pt x="13385" y="1522"/>
                    <a:pt x="13412" y="1522"/>
                  </a:cubicBezTo>
                  <a:cubicBezTo>
                    <a:pt x="14273" y="1522"/>
                    <a:pt x="14245" y="97"/>
                    <a:pt x="13329" y="5"/>
                  </a:cubicBezTo>
                  <a:lnTo>
                    <a:pt x="13329"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1" name="Google Shape;2955;p46">
              <a:extLst>
                <a:ext uri="{FF2B5EF4-FFF2-40B4-BE49-F238E27FC236}">
                  <a16:creationId xmlns:a16="http://schemas.microsoft.com/office/drawing/2014/main" id="{A37E9741-EA1B-385A-D029-A24EBACF6507}"/>
                </a:ext>
              </a:extLst>
            </p:cNvPr>
            <p:cNvSpPr/>
            <p:nvPr/>
          </p:nvSpPr>
          <p:spPr>
            <a:xfrm>
              <a:off x="3797000" y="2105900"/>
              <a:ext cx="557725" cy="515850"/>
            </a:xfrm>
            <a:custGeom>
              <a:avLst/>
              <a:gdLst/>
              <a:ahLst/>
              <a:cxnLst/>
              <a:rect l="l" t="t" r="r" b="b"/>
              <a:pathLst>
                <a:path w="22309" h="20634" extrusionOk="0">
                  <a:moveTo>
                    <a:pt x="11765" y="0"/>
                  </a:moveTo>
                  <a:cubicBezTo>
                    <a:pt x="8597" y="0"/>
                    <a:pt x="5487" y="1216"/>
                    <a:pt x="3214" y="3408"/>
                  </a:cubicBezTo>
                  <a:cubicBezTo>
                    <a:pt x="756" y="5960"/>
                    <a:pt x="0" y="9552"/>
                    <a:pt x="1134" y="12860"/>
                  </a:cubicBezTo>
                  <a:cubicBezTo>
                    <a:pt x="2080" y="15885"/>
                    <a:pt x="4348" y="18248"/>
                    <a:pt x="7184" y="19572"/>
                  </a:cubicBezTo>
                  <a:cubicBezTo>
                    <a:pt x="8787" y="20259"/>
                    <a:pt x="10528" y="20634"/>
                    <a:pt x="12282" y="20634"/>
                  </a:cubicBezTo>
                  <a:cubicBezTo>
                    <a:pt x="13425" y="20634"/>
                    <a:pt x="14573" y="20474"/>
                    <a:pt x="15691" y="20139"/>
                  </a:cubicBezTo>
                  <a:cubicBezTo>
                    <a:pt x="18527" y="19288"/>
                    <a:pt x="20701" y="17114"/>
                    <a:pt x="21457" y="14278"/>
                  </a:cubicBezTo>
                  <a:cubicBezTo>
                    <a:pt x="22308" y="11159"/>
                    <a:pt x="21268" y="7851"/>
                    <a:pt x="18622" y="5866"/>
                  </a:cubicBezTo>
                  <a:cubicBezTo>
                    <a:pt x="17130" y="4612"/>
                    <a:pt x="15261" y="3962"/>
                    <a:pt x="13372" y="3962"/>
                  </a:cubicBezTo>
                  <a:cubicBezTo>
                    <a:pt x="12269" y="3962"/>
                    <a:pt x="11160" y="4184"/>
                    <a:pt x="10114" y="4637"/>
                  </a:cubicBezTo>
                  <a:cubicBezTo>
                    <a:pt x="7373" y="5960"/>
                    <a:pt x="5388" y="9269"/>
                    <a:pt x="6333" y="12199"/>
                  </a:cubicBezTo>
                  <a:cubicBezTo>
                    <a:pt x="6964" y="14261"/>
                    <a:pt x="8844" y="15282"/>
                    <a:pt x="10775" y="15282"/>
                  </a:cubicBezTo>
                  <a:cubicBezTo>
                    <a:pt x="12029" y="15282"/>
                    <a:pt x="13305" y="14851"/>
                    <a:pt x="14273" y="13995"/>
                  </a:cubicBezTo>
                  <a:cubicBezTo>
                    <a:pt x="15313" y="13144"/>
                    <a:pt x="15975" y="11821"/>
                    <a:pt x="15975" y="10403"/>
                  </a:cubicBezTo>
                  <a:cubicBezTo>
                    <a:pt x="15786" y="8796"/>
                    <a:pt x="14273" y="8040"/>
                    <a:pt x="12761" y="7945"/>
                  </a:cubicBezTo>
                  <a:cubicBezTo>
                    <a:pt x="11816" y="7945"/>
                    <a:pt x="11816" y="9363"/>
                    <a:pt x="12761" y="9458"/>
                  </a:cubicBezTo>
                  <a:cubicBezTo>
                    <a:pt x="13706" y="9552"/>
                    <a:pt x="14557" y="9836"/>
                    <a:pt x="14462" y="10875"/>
                  </a:cubicBezTo>
                  <a:cubicBezTo>
                    <a:pt x="14273" y="11915"/>
                    <a:pt x="13706" y="12766"/>
                    <a:pt x="12856" y="13239"/>
                  </a:cubicBezTo>
                  <a:cubicBezTo>
                    <a:pt x="12225" y="13659"/>
                    <a:pt x="11500" y="13860"/>
                    <a:pt x="10791" y="13860"/>
                  </a:cubicBezTo>
                  <a:cubicBezTo>
                    <a:pt x="9267" y="13860"/>
                    <a:pt x="7820" y="12931"/>
                    <a:pt x="7562" y="11254"/>
                  </a:cubicBezTo>
                  <a:cubicBezTo>
                    <a:pt x="7279" y="8796"/>
                    <a:pt x="9453" y="6244"/>
                    <a:pt x="11721" y="5677"/>
                  </a:cubicBezTo>
                  <a:cubicBezTo>
                    <a:pt x="12299" y="5543"/>
                    <a:pt x="12876" y="5478"/>
                    <a:pt x="13444" y="5478"/>
                  </a:cubicBezTo>
                  <a:cubicBezTo>
                    <a:pt x="15292" y="5478"/>
                    <a:pt x="17036" y="6171"/>
                    <a:pt x="18338" y="7473"/>
                  </a:cubicBezTo>
                  <a:cubicBezTo>
                    <a:pt x="20229" y="9269"/>
                    <a:pt x="20796" y="12010"/>
                    <a:pt x="19850" y="14467"/>
                  </a:cubicBezTo>
                  <a:cubicBezTo>
                    <a:pt x="19000" y="16641"/>
                    <a:pt x="17204" y="18248"/>
                    <a:pt x="14935" y="18816"/>
                  </a:cubicBezTo>
                  <a:cubicBezTo>
                    <a:pt x="14052" y="19045"/>
                    <a:pt x="13159" y="19156"/>
                    <a:pt x="12276" y="19156"/>
                  </a:cubicBezTo>
                  <a:cubicBezTo>
                    <a:pt x="8432" y="19156"/>
                    <a:pt x="4775" y="17058"/>
                    <a:pt x="2930" y="13522"/>
                  </a:cubicBezTo>
                  <a:cubicBezTo>
                    <a:pt x="1418" y="10592"/>
                    <a:pt x="1891" y="7000"/>
                    <a:pt x="4065" y="4542"/>
                  </a:cubicBezTo>
                  <a:cubicBezTo>
                    <a:pt x="6154" y="2533"/>
                    <a:pt x="8928" y="1412"/>
                    <a:pt x="11803" y="1412"/>
                  </a:cubicBezTo>
                  <a:cubicBezTo>
                    <a:pt x="12309" y="1412"/>
                    <a:pt x="12819" y="1447"/>
                    <a:pt x="13328" y="1517"/>
                  </a:cubicBezTo>
                  <a:cubicBezTo>
                    <a:pt x="13357" y="1520"/>
                    <a:pt x="13385" y="1522"/>
                    <a:pt x="13411" y="1522"/>
                  </a:cubicBezTo>
                  <a:cubicBezTo>
                    <a:pt x="14273" y="1522"/>
                    <a:pt x="14245" y="97"/>
                    <a:pt x="13328" y="5"/>
                  </a:cubicBezTo>
                  <a:lnTo>
                    <a:pt x="13328" y="100"/>
                  </a:lnTo>
                  <a:cubicBezTo>
                    <a:pt x="12808" y="33"/>
                    <a:pt x="12286" y="0"/>
                    <a:pt x="1176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2" name="Google Shape;2956;p46">
              <a:extLst>
                <a:ext uri="{FF2B5EF4-FFF2-40B4-BE49-F238E27FC236}">
                  <a16:creationId xmlns:a16="http://schemas.microsoft.com/office/drawing/2014/main" id="{D2F65EE4-6C05-4E20-BD15-03BE3DC2A672}"/>
                </a:ext>
              </a:extLst>
            </p:cNvPr>
            <p:cNvSpPr/>
            <p:nvPr/>
          </p:nvSpPr>
          <p:spPr>
            <a:xfrm>
              <a:off x="4978550" y="2105900"/>
              <a:ext cx="557725" cy="515850"/>
            </a:xfrm>
            <a:custGeom>
              <a:avLst/>
              <a:gdLst/>
              <a:ahLst/>
              <a:cxnLst/>
              <a:rect l="l" t="t" r="r" b="b"/>
              <a:pathLst>
                <a:path w="22309" h="20634" extrusionOk="0">
                  <a:moveTo>
                    <a:pt x="11766" y="0"/>
                  </a:moveTo>
                  <a:cubicBezTo>
                    <a:pt x="8598" y="0"/>
                    <a:pt x="5488" y="1216"/>
                    <a:pt x="3215" y="3408"/>
                  </a:cubicBezTo>
                  <a:cubicBezTo>
                    <a:pt x="757" y="5960"/>
                    <a:pt x="1" y="9552"/>
                    <a:pt x="1135" y="12860"/>
                  </a:cubicBezTo>
                  <a:cubicBezTo>
                    <a:pt x="2080" y="15885"/>
                    <a:pt x="4349" y="18248"/>
                    <a:pt x="7185" y="19572"/>
                  </a:cubicBezTo>
                  <a:cubicBezTo>
                    <a:pt x="8787" y="20259"/>
                    <a:pt x="10529" y="20634"/>
                    <a:pt x="12283" y="20634"/>
                  </a:cubicBezTo>
                  <a:cubicBezTo>
                    <a:pt x="13425" y="20634"/>
                    <a:pt x="14573" y="20474"/>
                    <a:pt x="15692" y="20139"/>
                  </a:cubicBezTo>
                  <a:cubicBezTo>
                    <a:pt x="18528" y="19288"/>
                    <a:pt x="20702" y="17114"/>
                    <a:pt x="21458" y="14278"/>
                  </a:cubicBezTo>
                  <a:cubicBezTo>
                    <a:pt x="22309" y="11159"/>
                    <a:pt x="21269" y="7851"/>
                    <a:pt x="18622" y="5866"/>
                  </a:cubicBezTo>
                  <a:cubicBezTo>
                    <a:pt x="17130" y="4612"/>
                    <a:pt x="15262" y="3962"/>
                    <a:pt x="13373" y="3962"/>
                  </a:cubicBezTo>
                  <a:cubicBezTo>
                    <a:pt x="12270" y="3962"/>
                    <a:pt x="11160" y="4184"/>
                    <a:pt x="10115" y="4637"/>
                  </a:cubicBezTo>
                  <a:cubicBezTo>
                    <a:pt x="7374" y="5960"/>
                    <a:pt x="5389" y="9269"/>
                    <a:pt x="6334" y="12199"/>
                  </a:cubicBezTo>
                  <a:cubicBezTo>
                    <a:pt x="6964" y="14261"/>
                    <a:pt x="8845" y="15282"/>
                    <a:pt x="10775" y="15282"/>
                  </a:cubicBezTo>
                  <a:cubicBezTo>
                    <a:pt x="12030" y="15282"/>
                    <a:pt x="13306" y="14851"/>
                    <a:pt x="14274" y="13995"/>
                  </a:cubicBezTo>
                  <a:cubicBezTo>
                    <a:pt x="15314" y="13144"/>
                    <a:pt x="15976" y="11821"/>
                    <a:pt x="15976" y="10403"/>
                  </a:cubicBezTo>
                  <a:cubicBezTo>
                    <a:pt x="15786" y="8796"/>
                    <a:pt x="14274" y="8040"/>
                    <a:pt x="12762" y="7945"/>
                  </a:cubicBezTo>
                  <a:cubicBezTo>
                    <a:pt x="11816" y="7945"/>
                    <a:pt x="11816" y="9363"/>
                    <a:pt x="12762" y="9458"/>
                  </a:cubicBezTo>
                  <a:cubicBezTo>
                    <a:pt x="13707" y="9552"/>
                    <a:pt x="14558" y="9836"/>
                    <a:pt x="14463" y="10875"/>
                  </a:cubicBezTo>
                  <a:cubicBezTo>
                    <a:pt x="14274" y="11915"/>
                    <a:pt x="13707" y="12766"/>
                    <a:pt x="12856" y="13239"/>
                  </a:cubicBezTo>
                  <a:cubicBezTo>
                    <a:pt x="12226" y="13659"/>
                    <a:pt x="11500" y="13860"/>
                    <a:pt x="10792" y="13860"/>
                  </a:cubicBezTo>
                  <a:cubicBezTo>
                    <a:pt x="9268" y="13860"/>
                    <a:pt x="7821" y="12931"/>
                    <a:pt x="7563" y="11254"/>
                  </a:cubicBezTo>
                  <a:cubicBezTo>
                    <a:pt x="7279" y="8796"/>
                    <a:pt x="9453" y="6244"/>
                    <a:pt x="11722" y="5677"/>
                  </a:cubicBezTo>
                  <a:cubicBezTo>
                    <a:pt x="12300" y="5543"/>
                    <a:pt x="12877" y="5478"/>
                    <a:pt x="13445" y="5478"/>
                  </a:cubicBezTo>
                  <a:cubicBezTo>
                    <a:pt x="15293" y="5478"/>
                    <a:pt x="17037" y="6171"/>
                    <a:pt x="18339" y="7473"/>
                  </a:cubicBezTo>
                  <a:cubicBezTo>
                    <a:pt x="20229" y="9269"/>
                    <a:pt x="20796" y="12010"/>
                    <a:pt x="19851" y="14467"/>
                  </a:cubicBezTo>
                  <a:cubicBezTo>
                    <a:pt x="19000" y="16641"/>
                    <a:pt x="17204" y="18248"/>
                    <a:pt x="14936" y="18816"/>
                  </a:cubicBezTo>
                  <a:cubicBezTo>
                    <a:pt x="14053" y="19045"/>
                    <a:pt x="13160" y="19156"/>
                    <a:pt x="12276" y="19156"/>
                  </a:cubicBezTo>
                  <a:cubicBezTo>
                    <a:pt x="8433" y="19156"/>
                    <a:pt x="4776" y="17058"/>
                    <a:pt x="2931" y="13522"/>
                  </a:cubicBezTo>
                  <a:cubicBezTo>
                    <a:pt x="1419" y="10592"/>
                    <a:pt x="1891" y="7000"/>
                    <a:pt x="4065" y="4542"/>
                  </a:cubicBezTo>
                  <a:cubicBezTo>
                    <a:pt x="6155" y="2533"/>
                    <a:pt x="8928" y="1412"/>
                    <a:pt x="11804" y="1412"/>
                  </a:cubicBezTo>
                  <a:cubicBezTo>
                    <a:pt x="12310" y="1412"/>
                    <a:pt x="12819" y="1447"/>
                    <a:pt x="13329" y="1517"/>
                  </a:cubicBezTo>
                  <a:cubicBezTo>
                    <a:pt x="13357" y="1520"/>
                    <a:pt x="13385" y="1522"/>
                    <a:pt x="13412" y="1522"/>
                  </a:cubicBezTo>
                  <a:cubicBezTo>
                    <a:pt x="14273" y="1522"/>
                    <a:pt x="14245" y="97"/>
                    <a:pt x="13329" y="5"/>
                  </a:cubicBezTo>
                  <a:lnTo>
                    <a:pt x="13329" y="100"/>
                  </a:lnTo>
                  <a:cubicBezTo>
                    <a:pt x="12809" y="33"/>
                    <a:pt x="12287"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3" name="Google Shape;2957;p46">
              <a:extLst>
                <a:ext uri="{FF2B5EF4-FFF2-40B4-BE49-F238E27FC236}">
                  <a16:creationId xmlns:a16="http://schemas.microsoft.com/office/drawing/2014/main" id="{49474CF0-D847-961C-9F20-62F6E3204676}"/>
                </a:ext>
              </a:extLst>
            </p:cNvPr>
            <p:cNvSpPr/>
            <p:nvPr/>
          </p:nvSpPr>
          <p:spPr>
            <a:xfrm>
              <a:off x="6160125" y="2105900"/>
              <a:ext cx="557725" cy="515850"/>
            </a:xfrm>
            <a:custGeom>
              <a:avLst/>
              <a:gdLst/>
              <a:ahLst/>
              <a:cxnLst/>
              <a:rect l="l" t="t" r="r" b="b"/>
              <a:pathLst>
                <a:path w="22309" h="20634" extrusionOk="0">
                  <a:moveTo>
                    <a:pt x="11766" y="0"/>
                  </a:moveTo>
                  <a:cubicBezTo>
                    <a:pt x="8598" y="0"/>
                    <a:pt x="5488" y="1216"/>
                    <a:pt x="3214" y="3408"/>
                  </a:cubicBezTo>
                  <a:cubicBezTo>
                    <a:pt x="757" y="5960"/>
                    <a:pt x="0" y="9552"/>
                    <a:pt x="1135" y="12860"/>
                  </a:cubicBezTo>
                  <a:cubicBezTo>
                    <a:pt x="2080" y="15885"/>
                    <a:pt x="4349" y="18248"/>
                    <a:pt x="7184" y="19572"/>
                  </a:cubicBezTo>
                  <a:cubicBezTo>
                    <a:pt x="8787" y="20259"/>
                    <a:pt x="10528" y="20634"/>
                    <a:pt x="12283" y="20634"/>
                  </a:cubicBezTo>
                  <a:cubicBezTo>
                    <a:pt x="13425" y="20634"/>
                    <a:pt x="14573" y="20474"/>
                    <a:pt x="15692" y="20139"/>
                  </a:cubicBezTo>
                  <a:cubicBezTo>
                    <a:pt x="18527" y="19288"/>
                    <a:pt x="20701" y="17114"/>
                    <a:pt x="21458" y="14278"/>
                  </a:cubicBezTo>
                  <a:cubicBezTo>
                    <a:pt x="22308" y="11159"/>
                    <a:pt x="21269" y="7851"/>
                    <a:pt x="18716" y="5866"/>
                  </a:cubicBezTo>
                  <a:cubicBezTo>
                    <a:pt x="17165" y="4612"/>
                    <a:pt x="15274" y="3962"/>
                    <a:pt x="13377" y="3962"/>
                  </a:cubicBezTo>
                  <a:cubicBezTo>
                    <a:pt x="12270" y="3962"/>
                    <a:pt x="11160" y="4184"/>
                    <a:pt x="10115" y="4637"/>
                  </a:cubicBezTo>
                  <a:cubicBezTo>
                    <a:pt x="7468" y="5960"/>
                    <a:pt x="5388" y="9269"/>
                    <a:pt x="6334" y="12199"/>
                  </a:cubicBezTo>
                  <a:cubicBezTo>
                    <a:pt x="6964" y="14261"/>
                    <a:pt x="8844" y="15282"/>
                    <a:pt x="10775" y="15282"/>
                  </a:cubicBezTo>
                  <a:cubicBezTo>
                    <a:pt x="12030" y="15282"/>
                    <a:pt x="13306" y="14851"/>
                    <a:pt x="14274" y="13995"/>
                  </a:cubicBezTo>
                  <a:cubicBezTo>
                    <a:pt x="15314" y="13144"/>
                    <a:pt x="15975" y="11821"/>
                    <a:pt x="15975" y="10403"/>
                  </a:cubicBezTo>
                  <a:cubicBezTo>
                    <a:pt x="15786" y="8796"/>
                    <a:pt x="14274" y="8040"/>
                    <a:pt x="12761" y="7945"/>
                  </a:cubicBezTo>
                  <a:cubicBezTo>
                    <a:pt x="11816" y="7945"/>
                    <a:pt x="11816" y="9363"/>
                    <a:pt x="12761" y="9458"/>
                  </a:cubicBezTo>
                  <a:cubicBezTo>
                    <a:pt x="13707" y="9552"/>
                    <a:pt x="14557" y="9836"/>
                    <a:pt x="14463" y="10875"/>
                  </a:cubicBezTo>
                  <a:cubicBezTo>
                    <a:pt x="14274" y="11915"/>
                    <a:pt x="13707" y="12766"/>
                    <a:pt x="12856" y="13239"/>
                  </a:cubicBezTo>
                  <a:cubicBezTo>
                    <a:pt x="12256" y="13659"/>
                    <a:pt x="11541" y="13860"/>
                    <a:pt x="10833" y="13860"/>
                  </a:cubicBezTo>
                  <a:cubicBezTo>
                    <a:pt x="9311" y="13860"/>
                    <a:pt x="7821" y="12931"/>
                    <a:pt x="7562" y="11254"/>
                  </a:cubicBezTo>
                  <a:cubicBezTo>
                    <a:pt x="7279" y="8796"/>
                    <a:pt x="9453" y="6244"/>
                    <a:pt x="11816" y="5677"/>
                  </a:cubicBezTo>
                  <a:cubicBezTo>
                    <a:pt x="12371" y="5543"/>
                    <a:pt x="12932" y="5478"/>
                    <a:pt x="13487" y="5478"/>
                  </a:cubicBezTo>
                  <a:cubicBezTo>
                    <a:pt x="15293" y="5478"/>
                    <a:pt x="17037" y="6171"/>
                    <a:pt x="18338" y="7473"/>
                  </a:cubicBezTo>
                  <a:cubicBezTo>
                    <a:pt x="20229" y="9269"/>
                    <a:pt x="20796" y="12010"/>
                    <a:pt x="19851" y="14467"/>
                  </a:cubicBezTo>
                  <a:cubicBezTo>
                    <a:pt x="19000" y="16641"/>
                    <a:pt x="17204" y="18248"/>
                    <a:pt x="14935" y="18816"/>
                  </a:cubicBezTo>
                  <a:cubicBezTo>
                    <a:pt x="14052" y="19045"/>
                    <a:pt x="13159" y="19156"/>
                    <a:pt x="12277" y="19156"/>
                  </a:cubicBezTo>
                  <a:cubicBezTo>
                    <a:pt x="8436" y="19156"/>
                    <a:pt x="4793" y="17058"/>
                    <a:pt x="3025" y="13522"/>
                  </a:cubicBezTo>
                  <a:cubicBezTo>
                    <a:pt x="1418" y="10592"/>
                    <a:pt x="1891" y="7000"/>
                    <a:pt x="4065" y="4542"/>
                  </a:cubicBezTo>
                  <a:cubicBezTo>
                    <a:pt x="6155" y="2533"/>
                    <a:pt x="8928" y="1412"/>
                    <a:pt x="11803" y="1412"/>
                  </a:cubicBezTo>
                  <a:cubicBezTo>
                    <a:pt x="12310" y="1412"/>
                    <a:pt x="12819" y="1447"/>
                    <a:pt x="13328" y="1517"/>
                  </a:cubicBezTo>
                  <a:cubicBezTo>
                    <a:pt x="13357" y="1520"/>
                    <a:pt x="13385" y="1522"/>
                    <a:pt x="13412" y="1522"/>
                  </a:cubicBezTo>
                  <a:cubicBezTo>
                    <a:pt x="14273" y="1522"/>
                    <a:pt x="14245" y="97"/>
                    <a:pt x="13328" y="5"/>
                  </a:cubicBezTo>
                  <a:lnTo>
                    <a:pt x="13328"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4" name="Google Shape;2958;p46">
              <a:extLst>
                <a:ext uri="{FF2B5EF4-FFF2-40B4-BE49-F238E27FC236}">
                  <a16:creationId xmlns:a16="http://schemas.microsoft.com/office/drawing/2014/main" id="{7418E102-C2EB-78E6-2C10-BD81F69DF44A}"/>
                </a:ext>
              </a:extLst>
            </p:cNvPr>
            <p:cNvSpPr/>
            <p:nvPr/>
          </p:nvSpPr>
          <p:spPr>
            <a:xfrm>
              <a:off x="843075" y="2606875"/>
              <a:ext cx="557725" cy="517050"/>
            </a:xfrm>
            <a:custGeom>
              <a:avLst/>
              <a:gdLst/>
              <a:ahLst/>
              <a:cxnLst/>
              <a:rect l="l" t="t" r="r" b="b"/>
              <a:pathLst>
                <a:path w="22309" h="20682" extrusionOk="0">
                  <a:moveTo>
                    <a:pt x="11772" y="1"/>
                  </a:moveTo>
                  <a:cubicBezTo>
                    <a:pt x="8602" y="1"/>
                    <a:pt x="5489" y="1228"/>
                    <a:pt x="3214" y="3503"/>
                  </a:cubicBezTo>
                  <a:cubicBezTo>
                    <a:pt x="757" y="5960"/>
                    <a:pt x="0" y="9647"/>
                    <a:pt x="1135" y="12955"/>
                  </a:cubicBezTo>
                  <a:cubicBezTo>
                    <a:pt x="2080" y="15886"/>
                    <a:pt x="4349" y="18343"/>
                    <a:pt x="7184" y="19572"/>
                  </a:cubicBezTo>
                  <a:cubicBezTo>
                    <a:pt x="8793" y="20319"/>
                    <a:pt x="10541" y="20682"/>
                    <a:pt x="12301" y="20682"/>
                  </a:cubicBezTo>
                  <a:cubicBezTo>
                    <a:pt x="13438" y="20682"/>
                    <a:pt x="14579" y="20530"/>
                    <a:pt x="15692" y="20234"/>
                  </a:cubicBezTo>
                  <a:cubicBezTo>
                    <a:pt x="18527" y="19383"/>
                    <a:pt x="20702"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0"/>
                    <a:pt x="5388" y="9269"/>
                    <a:pt x="6334" y="12294"/>
                  </a:cubicBezTo>
                  <a:cubicBezTo>
                    <a:pt x="6958" y="14335"/>
                    <a:pt x="8806" y="15356"/>
                    <a:pt x="10717" y="15356"/>
                  </a:cubicBezTo>
                  <a:cubicBezTo>
                    <a:pt x="11990" y="15356"/>
                    <a:pt x="13291" y="14902"/>
                    <a:pt x="14274" y="13995"/>
                  </a:cubicBezTo>
                  <a:cubicBezTo>
                    <a:pt x="15314" y="13144"/>
                    <a:pt x="15975" y="11821"/>
                    <a:pt x="15975" y="10498"/>
                  </a:cubicBezTo>
                  <a:cubicBezTo>
                    <a:pt x="15786" y="8796"/>
                    <a:pt x="14274" y="8135"/>
                    <a:pt x="12761" y="8040"/>
                  </a:cubicBezTo>
                  <a:cubicBezTo>
                    <a:pt x="12733" y="8037"/>
                    <a:pt x="12705" y="8036"/>
                    <a:pt x="12678" y="8036"/>
                  </a:cubicBezTo>
                  <a:cubicBezTo>
                    <a:pt x="11817" y="8036"/>
                    <a:pt x="11845" y="9461"/>
                    <a:pt x="12761" y="9552"/>
                  </a:cubicBezTo>
                  <a:cubicBezTo>
                    <a:pt x="13707" y="9647"/>
                    <a:pt x="14557" y="9930"/>
                    <a:pt x="14463" y="10970"/>
                  </a:cubicBezTo>
                  <a:cubicBezTo>
                    <a:pt x="14274" y="11916"/>
                    <a:pt x="13707" y="12766"/>
                    <a:pt x="12856" y="13333"/>
                  </a:cubicBezTo>
                  <a:cubicBezTo>
                    <a:pt x="12260" y="13750"/>
                    <a:pt x="11552" y="13952"/>
                    <a:pt x="10849" y="13952"/>
                  </a:cubicBezTo>
                  <a:cubicBezTo>
                    <a:pt x="9322" y="13952"/>
                    <a:pt x="7821" y="13002"/>
                    <a:pt x="7563" y="11254"/>
                  </a:cubicBezTo>
                  <a:cubicBezTo>
                    <a:pt x="7279" y="8796"/>
                    <a:pt x="9453" y="6339"/>
                    <a:pt x="11722" y="5677"/>
                  </a:cubicBezTo>
                  <a:cubicBezTo>
                    <a:pt x="12294" y="5545"/>
                    <a:pt x="12866" y="5479"/>
                    <a:pt x="13429" y="5479"/>
                  </a:cubicBezTo>
                  <a:cubicBezTo>
                    <a:pt x="15283" y="5479"/>
                    <a:pt x="17033" y="6190"/>
                    <a:pt x="18338" y="7567"/>
                  </a:cubicBezTo>
                  <a:cubicBezTo>
                    <a:pt x="20229" y="9363"/>
                    <a:pt x="20796" y="12105"/>
                    <a:pt x="19851" y="14468"/>
                  </a:cubicBezTo>
                  <a:cubicBezTo>
                    <a:pt x="19000" y="16642"/>
                    <a:pt x="17204" y="18249"/>
                    <a:pt x="14935" y="18910"/>
                  </a:cubicBezTo>
                  <a:cubicBezTo>
                    <a:pt x="14071" y="19135"/>
                    <a:pt x="13197" y="19243"/>
                    <a:pt x="12332" y="19243"/>
                  </a:cubicBezTo>
                  <a:cubicBezTo>
                    <a:pt x="8468" y="19243"/>
                    <a:pt x="4784" y="17093"/>
                    <a:pt x="2931" y="13617"/>
                  </a:cubicBezTo>
                  <a:cubicBezTo>
                    <a:pt x="1418" y="10687"/>
                    <a:pt x="1891" y="7095"/>
                    <a:pt x="4065" y="4637"/>
                  </a:cubicBezTo>
                  <a:cubicBezTo>
                    <a:pt x="6156" y="2546"/>
                    <a:pt x="8932" y="1413"/>
                    <a:pt x="11810" y="1413"/>
                  </a:cubicBezTo>
                  <a:cubicBezTo>
                    <a:pt x="12314" y="1413"/>
                    <a:pt x="12821" y="1447"/>
                    <a:pt x="13329" y="1518"/>
                  </a:cubicBezTo>
                  <a:cubicBezTo>
                    <a:pt x="13359" y="1521"/>
                    <a:pt x="13388" y="1522"/>
                    <a:pt x="13417" y="1522"/>
                  </a:cubicBezTo>
                  <a:cubicBezTo>
                    <a:pt x="14273" y="1522"/>
                    <a:pt x="14243" y="191"/>
                    <a:pt x="13329" y="100"/>
                  </a:cubicBezTo>
                  <a:cubicBezTo>
                    <a:pt x="12810"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5" name="Google Shape;2959;p46">
              <a:extLst>
                <a:ext uri="{FF2B5EF4-FFF2-40B4-BE49-F238E27FC236}">
                  <a16:creationId xmlns:a16="http://schemas.microsoft.com/office/drawing/2014/main" id="{54C58809-54E3-6C8C-4046-5864903E8063}"/>
                </a:ext>
              </a:extLst>
            </p:cNvPr>
            <p:cNvSpPr/>
            <p:nvPr/>
          </p:nvSpPr>
          <p:spPr>
            <a:xfrm>
              <a:off x="2024650" y="2606875"/>
              <a:ext cx="557725" cy="517050"/>
            </a:xfrm>
            <a:custGeom>
              <a:avLst/>
              <a:gdLst/>
              <a:ahLst/>
              <a:cxnLst/>
              <a:rect l="l" t="t" r="r" b="b"/>
              <a:pathLst>
                <a:path w="22309" h="20682" extrusionOk="0">
                  <a:moveTo>
                    <a:pt x="11772" y="1"/>
                  </a:moveTo>
                  <a:cubicBezTo>
                    <a:pt x="8601" y="1"/>
                    <a:pt x="5489" y="1228"/>
                    <a:pt x="3214" y="3503"/>
                  </a:cubicBezTo>
                  <a:cubicBezTo>
                    <a:pt x="756" y="5960"/>
                    <a:pt x="0" y="9647"/>
                    <a:pt x="1134" y="12955"/>
                  </a:cubicBezTo>
                  <a:cubicBezTo>
                    <a:pt x="2080" y="15886"/>
                    <a:pt x="4348" y="18343"/>
                    <a:pt x="7184" y="19572"/>
                  </a:cubicBezTo>
                  <a:cubicBezTo>
                    <a:pt x="8792" y="20319"/>
                    <a:pt x="10540" y="20682"/>
                    <a:pt x="12301" y="20682"/>
                  </a:cubicBezTo>
                  <a:cubicBezTo>
                    <a:pt x="13437" y="20682"/>
                    <a:pt x="14579" y="20530"/>
                    <a:pt x="15691" y="20234"/>
                  </a:cubicBezTo>
                  <a:cubicBezTo>
                    <a:pt x="18527" y="19383"/>
                    <a:pt x="20701" y="17114"/>
                    <a:pt x="21457" y="14279"/>
                  </a:cubicBezTo>
                  <a:cubicBezTo>
                    <a:pt x="22308" y="11159"/>
                    <a:pt x="21268" y="7851"/>
                    <a:pt x="18622" y="5866"/>
                  </a:cubicBezTo>
                  <a:cubicBezTo>
                    <a:pt x="17162" y="4640"/>
                    <a:pt x="15342" y="4027"/>
                    <a:pt x="13495" y="4027"/>
                  </a:cubicBezTo>
                  <a:cubicBezTo>
                    <a:pt x="12352" y="4027"/>
                    <a:pt x="11199" y="4262"/>
                    <a:pt x="10114" y="4732"/>
                  </a:cubicBezTo>
                  <a:cubicBezTo>
                    <a:pt x="7373" y="5960"/>
                    <a:pt x="5388" y="9269"/>
                    <a:pt x="6333" y="12294"/>
                  </a:cubicBezTo>
                  <a:cubicBezTo>
                    <a:pt x="6957" y="14335"/>
                    <a:pt x="8806" y="15356"/>
                    <a:pt x="10716" y="15356"/>
                  </a:cubicBezTo>
                  <a:cubicBezTo>
                    <a:pt x="11990" y="15356"/>
                    <a:pt x="13290" y="14902"/>
                    <a:pt x="14273" y="13995"/>
                  </a:cubicBezTo>
                  <a:cubicBezTo>
                    <a:pt x="15313" y="13144"/>
                    <a:pt x="15975" y="11821"/>
                    <a:pt x="15975" y="10498"/>
                  </a:cubicBezTo>
                  <a:cubicBezTo>
                    <a:pt x="15786" y="8796"/>
                    <a:pt x="14273" y="8135"/>
                    <a:pt x="12761" y="8040"/>
                  </a:cubicBezTo>
                  <a:cubicBezTo>
                    <a:pt x="12732" y="8037"/>
                    <a:pt x="12705" y="8036"/>
                    <a:pt x="12678" y="8036"/>
                  </a:cubicBezTo>
                  <a:cubicBezTo>
                    <a:pt x="11817" y="8036"/>
                    <a:pt x="11844" y="9461"/>
                    <a:pt x="12761" y="9552"/>
                  </a:cubicBezTo>
                  <a:cubicBezTo>
                    <a:pt x="13706" y="9647"/>
                    <a:pt x="14557" y="9930"/>
                    <a:pt x="14463" y="10970"/>
                  </a:cubicBezTo>
                  <a:cubicBezTo>
                    <a:pt x="14273" y="11916"/>
                    <a:pt x="13706" y="12766"/>
                    <a:pt x="12856" y="13333"/>
                  </a:cubicBezTo>
                  <a:cubicBezTo>
                    <a:pt x="12260" y="13750"/>
                    <a:pt x="11551" y="13952"/>
                    <a:pt x="10849" y="13952"/>
                  </a:cubicBezTo>
                  <a:cubicBezTo>
                    <a:pt x="9321" y="13952"/>
                    <a:pt x="7821" y="13002"/>
                    <a:pt x="7562" y="11254"/>
                  </a:cubicBezTo>
                  <a:cubicBezTo>
                    <a:pt x="7279" y="8796"/>
                    <a:pt x="9453" y="6339"/>
                    <a:pt x="11721" y="5677"/>
                  </a:cubicBezTo>
                  <a:cubicBezTo>
                    <a:pt x="12294" y="5545"/>
                    <a:pt x="12866" y="5479"/>
                    <a:pt x="13429" y="5479"/>
                  </a:cubicBezTo>
                  <a:cubicBezTo>
                    <a:pt x="15282" y="5479"/>
                    <a:pt x="17033" y="6190"/>
                    <a:pt x="18338" y="7567"/>
                  </a:cubicBezTo>
                  <a:cubicBezTo>
                    <a:pt x="20229" y="9363"/>
                    <a:pt x="20796" y="12105"/>
                    <a:pt x="19850" y="14468"/>
                  </a:cubicBezTo>
                  <a:cubicBezTo>
                    <a:pt x="19000" y="16642"/>
                    <a:pt x="17204" y="18249"/>
                    <a:pt x="14935" y="18910"/>
                  </a:cubicBezTo>
                  <a:cubicBezTo>
                    <a:pt x="14071" y="19135"/>
                    <a:pt x="13197" y="19243"/>
                    <a:pt x="12332" y="19243"/>
                  </a:cubicBezTo>
                  <a:cubicBezTo>
                    <a:pt x="8468" y="19243"/>
                    <a:pt x="4784" y="17093"/>
                    <a:pt x="2930" y="13617"/>
                  </a:cubicBezTo>
                  <a:cubicBezTo>
                    <a:pt x="1418" y="10687"/>
                    <a:pt x="1891" y="7095"/>
                    <a:pt x="4065" y="4637"/>
                  </a:cubicBezTo>
                  <a:cubicBezTo>
                    <a:pt x="6156" y="2546"/>
                    <a:pt x="8932" y="1413"/>
                    <a:pt x="11810" y="1413"/>
                  </a:cubicBezTo>
                  <a:cubicBezTo>
                    <a:pt x="12314" y="1413"/>
                    <a:pt x="12821" y="1447"/>
                    <a:pt x="13328" y="1518"/>
                  </a:cubicBezTo>
                  <a:cubicBezTo>
                    <a:pt x="13359" y="1521"/>
                    <a:pt x="13388" y="1522"/>
                    <a:pt x="13417" y="1522"/>
                  </a:cubicBezTo>
                  <a:cubicBezTo>
                    <a:pt x="14272" y="1522"/>
                    <a:pt x="14243" y="191"/>
                    <a:pt x="13328"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6" name="Google Shape;2960;p46">
              <a:extLst>
                <a:ext uri="{FF2B5EF4-FFF2-40B4-BE49-F238E27FC236}">
                  <a16:creationId xmlns:a16="http://schemas.microsoft.com/office/drawing/2014/main" id="{9D10E42A-48E7-4BF5-AE41-178C23FE4F8A}"/>
                </a:ext>
              </a:extLst>
            </p:cNvPr>
            <p:cNvSpPr/>
            <p:nvPr/>
          </p:nvSpPr>
          <p:spPr>
            <a:xfrm>
              <a:off x="3206200" y="2606875"/>
              <a:ext cx="557725" cy="517050"/>
            </a:xfrm>
            <a:custGeom>
              <a:avLst/>
              <a:gdLst/>
              <a:ahLst/>
              <a:cxnLst/>
              <a:rect l="l" t="t" r="r" b="b"/>
              <a:pathLst>
                <a:path w="22309" h="20682" extrusionOk="0">
                  <a:moveTo>
                    <a:pt x="11772" y="1"/>
                  </a:moveTo>
                  <a:cubicBezTo>
                    <a:pt x="8602" y="1"/>
                    <a:pt x="5489" y="1228"/>
                    <a:pt x="3215" y="3503"/>
                  </a:cubicBezTo>
                  <a:cubicBezTo>
                    <a:pt x="757" y="5960"/>
                    <a:pt x="1" y="9647"/>
                    <a:pt x="1135" y="12955"/>
                  </a:cubicBezTo>
                  <a:cubicBezTo>
                    <a:pt x="2080" y="15886"/>
                    <a:pt x="4349" y="18343"/>
                    <a:pt x="7185" y="19572"/>
                  </a:cubicBezTo>
                  <a:cubicBezTo>
                    <a:pt x="8793" y="20319"/>
                    <a:pt x="10541" y="20682"/>
                    <a:pt x="12302" y="20682"/>
                  </a:cubicBezTo>
                  <a:cubicBezTo>
                    <a:pt x="13438" y="20682"/>
                    <a:pt x="14580" y="20530"/>
                    <a:pt x="15692" y="20234"/>
                  </a:cubicBezTo>
                  <a:cubicBezTo>
                    <a:pt x="18528" y="19383"/>
                    <a:pt x="20702" y="17114"/>
                    <a:pt x="21458" y="14279"/>
                  </a:cubicBezTo>
                  <a:cubicBezTo>
                    <a:pt x="22309" y="11159"/>
                    <a:pt x="21269" y="7851"/>
                    <a:pt x="18622" y="5866"/>
                  </a:cubicBezTo>
                  <a:cubicBezTo>
                    <a:pt x="17163" y="4640"/>
                    <a:pt x="15343" y="4027"/>
                    <a:pt x="13496" y="4027"/>
                  </a:cubicBezTo>
                  <a:cubicBezTo>
                    <a:pt x="12353" y="4027"/>
                    <a:pt x="11199" y="4262"/>
                    <a:pt x="10115" y="4732"/>
                  </a:cubicBezTo>
                  <a:cubicBezTo>
                    <a:pt x="7374" y="5960"/>
                    <a:pt x="5389" y="9269"/>
                    <a:pt x="6334" y="12294"/>
                  </a:cubicBezTo>
                  <a:cubicBezTo>
                    <a:pt x="6958" y="14335"/>
                    <a:pt x="8807" y="15356"/>
                    <a:pt x="10717" y="15356"/>
                  </a:cubicBezTo>
                  <a:cubicBezTo>
                    <a:pt x="11990" y="15356"/>
                    <a:pt x="13291" y="14902"/>
                    <a:pt x="14274" y="13995"/>
                  </a:cubicBezTo>
                  <a:cubicBezTo>
                    <a:pt x="15314" y="13144"/>
                    <a:pt x="15976" y="11821"/>
                    <a:pt x="15976" y="10498"/>
                  </a:cubicBezTo>
                  <a:cubicBezTo>
                    <a:pt x="15787" y="8796"/>
                    <a:pt x="14274" y="8135"/>
                    <a:pt x="12762" y="8040"/>
                  </a:cubicBezTo>
                  <a:cubicBezTo>
                    <a:pt x="12733" y="8037"/>
                    <a:pt x="12705" y="8036"/>
                    <a:pt x="12678" y="8036"/>
                  </a:cubicBezTo>
                  <a:cubicBezTo>
                    <a:pt x="11817" y="8036"/>
                    <a:pt x="11845" y="9461"/>
                    <a:pt x="12762" y="9552"/>
                  </a:cubicBezTo>
                  <a:cubicBezTo>
                    <a:pt x="13707" y="9647"/>
                    <a:pt x="14558" y="9930"/>
                    <a:pt x="14463" y="10970"/>
                  </a:cubicBezTo>
                  <a:cubicBezTo>
                    <a:pt x="14274" y="11916"/>
                    <a:pt x="13707" y="12766"/>
                    <a:pt x="12856" y="13333"/>
                  </a:cubicBezTo>
                  <a:cubicBezTo>
                    <a:pt x="12260" y="13750"/>
                    <a:pt x="11552" y="13952"/>
                    <a:pt x="10849" y="13952"/>
                  </a:cubicBezTo>
                  <a:cubicBezTo>
                    <a:pt x="9322" y="13952"/>
                    <a:pt x="7822" y="13002"/>
                    <a:pt x="7563" y="11254"/>
                  </a:cubicBezTo>
                  <a:cubicBezTo>
                    <a:pt x="7279" y="8796"/>
                    <a:pt x="9453" y="6339"/>
                    <a:pt x="11722" y="5677"/>
                  </a:cubicBezTo>
                  <a:cubicBezTo>
                    <a:pt x="12294" y="5545"/>
                    <a:pt x="12866" y="5479"/>
                    <a:pt x="13429" y="5479"/>
                  </a:cubicBezTo>
                  <a:cubicBezTo>
                    <a:pt x="15283" y="5479"/>
                    <a:pt x="17033" y="6190"/>
                    <a:pt x="18339" y="7567"/>
                  </a:cubicBezTo>
                  <a:cubicBezTo>
                    <a:pt x="20229" y="9363"/>
                    <a:pt x="20796" y="12105"/>
                    <a:pt x="19851" y="14468"/>
                  </a:cubicBezTo>
                  <a:cubicBezTo>
                    <a:pt x="19000" y="16642"/>
                    <a:pt x="17204" y="18249"/>
                    <a:pt x="14936" y="18910"/>
                  </a:cubicBezTo>
                  <a:cubicBezTo>
                    <a:pt x="14071" y="19135"/>
                    <a:pt x="13197" y="19243"/>
                    <a:pt x="12332" y="19243"/>
                  </a:cubicBezTo>
                  <a:cubicBezTo>
                    <a:pt x="8469" y="19243"/>
                    <a:pt x="4785" y="17093"/>
                    <a:pt x="2931" y="13617"/>
                  </a:cubicBezTo>
                  <a:cubicBezTo>
                    <a:pt x="1419" y="10687"/>
                    <a:pt x="1891" y="7095"/>
                    <a:pt x="4065" y="4637"/>
                  </a:cubicBezTo>
                  <a:cubicBezTo>
                    <a:pt x="6157" y="2546"/>
                    <a:pt x="8933" y="1413"/>
                    <a:pt x="11811" y="1413"/>
                  </a:cubicBezTo>
                  <a:cubicBezTo>
                    <a:pt x="12315" y="1413"/>
                    <a:pt x="12822" y="1447"/>
                    <a:pt x="13329" y="1518"/>
                  </a:cubicBezTo>
                  <a:cubicBezTo>
                    <a:pt x="13359" y="1521"/>
                    <a:pt x="13389" y="1522"/>
                    <a:pt x="13417" y="1522"/>
                  </a:cubicBezTo>
                  <a:cubicBezTo>
                    <a:pt x="14273" y="1522"/>
                    <a:pt x="14244" y="191"/>
                    <a:pt x="13329" y="100"/>
                  </a:cubicBezTo>
                  <a:cubicBezTo>
                    <a:pt x="12811"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7" name="Google Shape;2961;p46">
              <a:extLst>
                <a:ext uri="{FF2B5EF4-FFF2-40B4-BE49-F238E27FC236}">
                  <a16:creationId xmlns:a16="http://schemas.microsoft.com/office/drawing/2014/main" id="{D788F168-1A05-70F0-5806-EFF765F696EA}"/>
                </a:ext>
              </a:extLst>
            </p:cNvPr>
            <p:cNvSpPr/>
            <p:nvPr/>
          </p:nvSpPr>
          <p:spPr>
            <a:xfrm>
              <a:off x="4387775" y="2606875"/>
              <a:ext cx="557725" cy="517050"/>
            </a:xfrm>
            <a:custGeom>
              <a:avLst/>
              <a:gdLst/>
              <a:ahLst/>
              <a:cxnLst/>
              <a:rect l="l" t="t" r="r" b="b"/>
              <a:pathLst>
                <a:path w="22309" h="20682" extrusionOk="0">
                  <a:moveTo>
                    <a:pt x="11772" y="1"/>
                  </a:moveTo>
                  <a:cubicBezTo>
                    <a:pt x="8602" y="1"/>
                    <a:pt x="5489" y="1228"/>
                    <a:pt x="3214" y="3503"/>
                  </a:cubicBezTo>
                  <a:cubicBezTo>
                    <a:pt x="757" y="5960"/>
                    <a:pt x="0" y="9647"/>
                    <a:pt x="1135" y="12955"/>
                  </a:cubicBezTo>
                  <a:cubicBezTo>
                    <a:pt x="2080" y="15886"/>
                    <a:pt x="4349" y="18343"/>
                    <a:pt x="7184" y="19572"/>
                  </a:cubicBezTo>
                  <a:cubicBezTo>
                    <a:pt x="8793" y="20319"/>
                    <a:pt x="10541" y="20682"/>
                    <a:pt x="12301" y="20682"/>
                  </a:cubicBezTo>
                  <a:cubicBezTo>
                    <a:pt x="13438" y="20682"/>
                    <a:pt x="14579" y="20530"/>
                    <a:pt x="15692" y="20234"/>
                  </a:cubicBezTo>
                  <a:cubicBezTo>
                    <a:pt x="18527" y="19383"/>
                    <a:pt x="20701"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0"/>
                    <a:pt x="5388" y="9269"/>
                    <a:pt x="6334" y="12294"/>
                  </a:cubicBezTo>
                  <a:cubicBezTo>
                    <a:pt x="6958" y="14335"/>
                    <a:pt x="8806" y="15356"/>
                    <a:pt x="10717" y="15356"/>
                  </a:cubicBezTo>
                  <a:cubicBezTo>
                    <a:pt x="11990" y="15356"/>
                    <a:pt x="13291" y="14902"/>
                    <a:pt x="14274" y="13995"/>
                  </a:cubicBezTo>
                  <a:cubicBezTo>
                    <a:pt x="15314" y="13144"/>
                    <a:pt x="15975" y="11821"/>
                    <a:pt x="15975" y="10498"/>
                  </a:cubicBezTo>
                  <a:cubicBezTo>
                    <a:pt x="15786" y="8796"/>
                    <a:pt x="14274" y="8135"/>
                    <a:pt x="12761" y="8040"/>
                  </a:cubicBezTo>
                  <a:cubicBezTo>
                    <a:pt x="12733" y="8037"/>
                    <a:pt x="12705" y="8036"/>
                    <a:pt x="12678" y="8036"/>
                  </a:cubicBezTo>
                  <a:cubicBezTo>
                    <a:pt x="11817" y="8036"/>
                    <a:pt x="11845" y="9461"/>
                    <a:pt x="12761" y="9552"/>
                  </a:cubicBezTo>
                  <a:cubicBezTo>
                    <a:pt x="13707" y="9647"/>
                    <a:pt x="14557" y="9930"/>
                    <a:pt x="14463" y="10970"/>
                  </a:cubicBezTo>
                  <a:cubicBezTo>
                    <a:pt x="14274" y="11916"/>
                    <a:pt x="13707" y="12766"/>
                    <a:pt x="12856" y="13333"/>
                  </a:cubicBezTo>
                  <a:cubicBezTo>
                    <a:pt x="12260" y="13750"/>
                    <a:pt x="11552" y="13952"/>
                    <a:pt x="10849" y="13952"/>
                  </a:cubicBezTo>
                  <a:cubicBezTo>
                    <a:pt x="9322" y="13952"/>
                    <a:pt x="7821" y="13002"/>
                    <a:pt x="7562" y="11254"/>
                  </a:cubicBezTo>
                  <a:cubicBezTo>
                    <a:pt x="7279" y="8796"/>
                    <a:pt x="9453" y="6339"/>
                    <a:pt x="11722" y="5677"/>
                  </a:cubicBezTo>
                  <a:cubicBezTo>
                    <a:pt x="12294" y="5545"/>
                    <a:pt x="12866" y="5479"/>
                    <a:pt x="13429" y="5479"/>
                  </a:cubicBezTo>
                  <a:cubicBezTo>
                    <a:pt x="15283" y="5479"/>
                    <a:pt x="17033" y="6190"/>
                    <a:pt x="18338" y="7567"/>
                  </a:cubicBezTo>
                  <a:cubicBezTo>
                    <a:pt x="20229" y="9363"/>
                    <a:pt x="20796" y="12105"/>
                    <a:pt x="19851" y="14468"/>
                  </a:cubicBezTo>
                  <a:cubicBezTo>
                    <a:pt x="19000" y="16642"/>
                    <a:pt x="17204" y="18249"/>
                    <a:pt x="14935" y="18910"/>
                  </a:cubicBezTo>
                  <a:cubicBezTo>
                    <a:pt x="14071" y="19135"/>
                    <a:pt x="13197" y="19243"/>
                    <a:pt x="12332" y="19243"/>
                  </a:cubicBezTo>
                  <a:cubicBezTo>
                    <a:pt x="8468" y="19243"/>
                    <a:pt x="4784" y="17093"/>
                    <a:pt x="2931" y="13617"/>
                  </a:cubicBezTo>
                  <a:cubicBezTo>
                    <a:pt x="1418" y="10687"/>
                    <a:pt x="1891" y="7095"/>
                    <a:pt x="4065" y="4637"/>
                  </a:cubicBezTo>
                  <a:cubicBezTo>
                    <a:pt x="6156" y="2546"/>
                    <a:pt x="8932" y="1413"/>
                    <a:pt x="11810" y="1413"/>
                  </a:cubicBezTo>
                  <a:cubicBezTo>
                    <a:pt x="12314" y="1413"/>
                    <a:pt x="12821" y="1447"/>
                    <a:pt x="13329" y="1518"/>
                  </a:cubicBezTo>
                  <a:cubicBezTo>
                    <a:pt x="13359" y="1521"/>
                    <a:pt x="13388" y="1522"/>
                    <a:pt x="13417" y="1522"/>
                  </a:cubicBezTo>
                  <a:cubicBezTo>
                    <a:pt x="14273" y="1522"/>
                    <a:pt x="14243" y="191"/>
                    <a:pt x="13329"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8" name="Google Shape;2962;p46">
              <a:extLst>
                <a:ext uri="{FF2B5EF4-FFF2-40B4-BE49-F238E27FC236}">
                  <a16:creationId xmlns:a16="http://schemas.microsoft.com/office/drawing/2014/main" id="{97C8AA50-D6F5-614D-6ED4-AB19740708FF}"/>
                </a:ext>
              </a:extLst>
            </p:cNvPr>
            <p:cNvSpPr/>
            <p:nvPr/>
          </p:nvSpPr>
          <p:spPr>
            <a:xfrm>
              <a:off x="5569350" y="2606875"/>
              <a:ext cx="557725" cy="517050"/>
            </a:xfrm>
            <a:custGeom>
              <a:avLst/>
              <a:gdLst/>
              <a:ahLst/>
              <a:cxnLst/>
              <a:rect l="l" t="t" r="r" b="b"/>
              <a:pathLst>
                <a:path w="22309" h="20682" extrusionOk="0">
                  <a:moveTo>
                    <a:pt x="11772" y="1"/>
                  </a:moveTo>
                  <a:cubicBezTo>
                    <a:pt x="8601" y="1"/>
                    <a:pt x="5489" y="1228"/>
                    <a:pt x="3214" y="3503"/>
                  </a:cubicBezTo>
                  <a:cubicBezTo>
                    <a:pt x="756" y="5960"/>
                    <a:pt x="0" y="9647"/>
                    <a:pt x="1134" y="12955"/>
                  </a:cubicBezTo>
                  <a:cubicBezTo>
                    <a:pt x="2080" y="15886"/>
                    <a:pt x="4348" y="18343"/>
                    <a:pt x="7184" y="19572"/>
                  </a:cubicBezTo>
                  <a:cubicBezTo>
                    <a:pt x="8792" y="20319"/>
                    <a:pt x="10540" y="20682"/>
                    <a:pt x="12301" y="20682"/>
                  </a:cubicBezTo>
                  <a:cubicBezTo>
                    <a:pt x="13437" y="20682"/>
                    <a:pt x="14579" y="20530"/>
                    <a:pt x="15691" y="20234"/>
                  </a:cubicBezTo>
                  <a:cubicBezTo>
                    <a:pt x="18527" y="19383"/>
                    <a:pt x="20701" y="17114"/>
                    <a:pt x="21457" y="14279"/>
                  </a:cubicBezTo>
                  <a:cubicBezTo>
                    <a:pt x="22308" y="11159"/>
                    <a:pt x="21268" y="7851"/>
                    <a:pt x="18716" y="5866"/>
                  </a:cubicBezTo>
                  <a:cubicBezTo>
                    <a:pt x="17198" y="4640"/>
                    <a:pt x="15356" y="4027"/>
                    <a:pt x="13500" y="4027"/>
                  </a:cubicBezTo>
                  <a:cubicBezTo>
                    <a:pt x="12352" y="4027"/>
                    <a:pt x="11199" y="4262"/>
                    <a:pt x="10114" y="4732"/>
                  </a:cubicBezTo>
                  <a:cubicBezTo>
                    <a:pt x="7468" y="5960"/>
                    <a:pt x="5388" y="9269"/>
                    <a:pt x="6333" y="12294"/>
                  </a:cubicBezTo>
                  <a:cubicBezTo>
                    <a:pt x="6957" y="14335"/>
                    <a:pt x="8806" y="15356"/>
                    <a:pt x="10716" y="15356"/>
                  </a:cubicBezTo>
                  <a:cubicBezTo>
                    <a:pt x="11990" y="15356"/>
                    <a:pt x="13290" y="14902"/>
                    <a:pt x="14273" y="13995"/>
                  </a:cubicBezTo>
                  <a:cubicBezTo>
                    <a:pt x="15313" y="13144"/>
                    <a:pt x="15975" y="11821"/>
                    <a:pt x="15975" y="10498"/>
                  </a:cubicBezTo>
                  <a:cubicBezTo>
                    <a:pt x="15786" y="8796"/>
                    <a:pt x="14273" y="8135"/>
                    <a:pt x="12761" y="8040"/>
                  </a:cubicBezTo>
                  <a:cubicBezTo>
                    <a:pt x="12732" y="8037"/>
                    <a:pt x="12705" y="8036"/>
                    <a:pt x="12678" y="8036"/>
                  </a:cubicBezTo>
                  <a:cubicBezTo>
                    <a:pt x="11817" y="8036"/>
                    <a:pt x="11844" y="9461"/>
                    <a:pt x="12761" y="9552"/>
                  </a:cubicBezTo>
                  <a:cubicBezTo>
                    <a:pt x="13706" y="9647"/>
                    <a:pt x="14557" y="9930"/>
                    <a:pt x="14462" y="10970"/>
                  </a:cubicBezTo>
                  <a:cubicBezTo>
                    <a:pt x="14273" y="11916"/>
                    <a:pt x="13706" y="12766"/>
                    <a:pt x="12856" y="13333"/>
                  </a:cubicBezTo>
                  <a:cubicBezTo>
                    <a:pt x="12260" y="13750"/>
                    <a:pt x="11551" y="13952"/>
                    <a:pt x="10849" y="13952"/>
                  </a:cubicBezTo>
                  <a:cubicBezTo>
                    <a:pt x="9321" y="13952"/>
                    <a:pt x="7821" y="13002"/>
                    <a:pt x="7562" y="11254"/>
                  </a:cubicBezTo>
                  <a:cubicBezTo>
                    <a:pt x="7279" y="8796"/>
                    <a:pt x="9453" y="6339"/>
                    <a:pt x="11816" y="5677"/>
                  </a:cubicBezTo>
                  <a:cubicBezTo>
                    <a:pt x="12366" y="5545"/>
                    <a:pt x="12921" y="5479"/>
                    <a:pt x="13471" y="5479"/>
                  </a:cubicBezTo>
                  <a:cubicBezTo>
                    <a:pt x="15282" y="5479"/>
                    <a:pt x="17033" y="6190"/>
                    <a:pt x="18338" y="7567"/>
                  </a:cubicBezTo>
                  <a:cubicBezTo>
                    <a:pt x="20229" y="9363"/>
                    <a:pt x="20796" y="12105"/>
                    <a:pt x="19850" y="14468"/>
                  </a:cubicBezTo>
                  <a:cubicBezTo>
                    <a:pt x="19000" y="16642"/>
                    <a:pt x="17204" y="18249"/>
                    <a:pt x="14935" y="18910"/>
                  </a:cubicBezTo>
                  <a:cubicBezTo>
                    <a:pt x="14071" y="19135"/>
                    <a:pt x="13197" y="19243"/>
                    <a:pt x="12332" y="19243"/>
                  </a:cubicBezTo>
                  <a:cubicBezTo>
                    <a:pt x="8471" y="19243"/>
                    <a:pt x="4801" y="17093"/>
                    <a:pt x="3025" y="13617"/>
                  </a:cubicBezTo>
                  <a:cubicBezTo>
                    <a:pt x="1418" y="10687"/>
                    <a:pt x="1891" y="7095"/>
                    <a:pt x="4065" y="4637"/>
                  </a:cubicBezTo>
                  <a:cubicBezTo>
                    <a:pt x="6156" y="2546"/>
                    <a:pt x="8932" y="1413"/>
                    <a:pt x="11810" y="1413"/>
                  </a:cubicBezTo>
                  <a:cubicBezTo>
                    <a:pt x="12314" y="1413"/>
                    <a:pt x="12821" y="1447"/>
                    <a:pt x="13328" y="1518"/>
                  </a:cubicBezTo>
                  <a:cubicBezTo>
                    <a:pt x="13359" y="1521"/>
                    <a:pt x="13388" y="1522"/>
                    <a:pt x="13417" y="1522"/>
                  </a:cubicBezTo>
                  <a:cubicBezTo>
                    <a:pt x="14272" y="1522"/>
                    <a:pt x="14243" y="191"/>
                    <a:pt x="13328" y="100"/>
                  </a:cubicBezTo>
                  <a:cubicBezTo>
                    <a:pt x="12810" y="33"/>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299" name="Google Shape;2963;p46">
              <a:extLst>
                <a:ext uri="{FF2B5EF4-FFF2-40B4-BE49-F238E27FC236}">
                  <a16:creationId xmlns:a16="http://schemas.microsoft.com/office/drawing/2014/main" id="{64A6872F-2D7C-D8F2-E0DC-1D72FAA2ECA5}"/>
                </a:ext>
              </a:extLst>
            </p:cNvPr>
            <p:cNvSpPr/>
            <p:nvPr/>
          </p:nvSpPr>
          <p:spPr>
            <a:xfrm>
              <a:off x="6750900" y="2606875"/>
              <a:ext cx="557725" cy="517050"/>
            </a:xfrm>
            <a:custGeom>
              <a:avLst/>
              <a:gdLst/>
              <a:ahLst/>
              <a:cxnLst/>
              <a:rect l="l" t="t" r="r" b="b"/>
              <a:pathLst>
                <a:path w="22309" h="20682" extrusionOk="0">
                  <a:moveTo>
                    <a:pt x="11772" y="1"/>
                  </a:moveTo>
                  <a:cubicBezTo>
                    <a:pt x="8602" y="1"/>
                    <a:pt x="5489" y="1228"/>
                    <a:pt x="3215" y="3503"/>
                  </a:cubicBezTo>
                  <a:cubicBezTo>
                    <a:pt x="757" y="5960"/>
                    <a:pt x="1" y="9647"/>
                    <a:pt x="1135" y="12955"/>
                  </a:cubicBezTo>
                  <a:cubicBezTo>
                    <a:pt x="2080" y="15886"/>
                    <a:pt x="4349" y="18343"/>
                    <a:pt x="7185" y="19572"/>
                  </a:cubicBezTo>
                  <a:cubicBezTo>
                    <a:pt x="8793" y="20319"/>
                    <a:pt x="10541" y="20682"/>
                    <a:pt x="12301" y="20682"/>
                  </a:cubicBezTo>
                  <a:cubicBezTo>
                    <a:pt x="13438" y="20682"/>
                    <a:pt x="14579" y="20530"/>
                    <a:pt x="15692" y="20234"/>
                  </a:cubicBezTo>
                  <a:cubicBezTo>
                    <a:pt x="18528" y="19383"/>
                    <a:pt x="20702" y="17114"/>
                    <a:pt x="21458" y="14279"/>
                  </a:cubicBezTo>
                  <a:cubicBezTo>
                    <a:pt x="22309" y="11159"/>
                    <a:pt x="21269" y="7851"/>
                    <a:pt x="18717" y="5866"/>
                  </a:cubicBezTo>
                  <a:cubicBezTo>
                    <a:pt x="17199" y="4640"/>
                    <a:pt x="15356" y="4027"/>
                    <a:pt x="13501" y="4027"/>
                  </a:cubicBezTo>
                  <a:cubicBezTo>
                    <a:pt x="12353" y="4027"/>
                    <a:pt x="11199" y="4262"/>
                    <a:pt x="10115" y="4732"/>
                  </a:cubicBezTo>
                  <a:cubicBezTo>
                    <a:pt x="7468" y="5960"/>
                    <a:pt x="5389" y="9269"/>
                    <a:pt x="6334" y="12294"/>
                  </a:cubicBezTo>
                  <a:cubicBezTo>
                    <a:pt x="6958" y="14335"/>
                    <a:pt x="8807" y="15356"/>
                    <a:pt x="10717" y="15356"/>
                  </a:cubicBezTo>
                  <a:cubicBezTo>
                    <a:pt x="11990" y="15356"/>
                    <a:pt x="13291" y="14902"/>
                    <a:pt x="14274" y="13995"/>
                  </a:cubicBezTo>
                  <a:cubicBezTo>
                    <a:pt x="15314" y="13144"/>
                    <a:pt x="15976" y="11821"/>
                    <a:pt x="15976" y="10498"/>
                  </a:cubicBezTo>
                  <a:cubicBezTo>
                    <a:pt x="15786" y="8796"/>
                    <a:pt x="14274" y="8135"/>
                    <a:pt x="12762" y="8040"/>
                  </a:cubicBezTo>
                  <a:cubicBezTo>
                    <a:pt x="12733" y="8037"/>
                    <a:pt x="12705" y="8036"/>
                    <a:pt x="12678" y="8036"/>
                  </a:cubicBezTo>
                  <a:cubicBezTo>
                    <a:pt x="11817" y="8036"/>
                    <a:pt x="11845" y="9461"/>
                    <a:pt x="12762" y="9552"/>
                  </a:cubicBezTo>
                  <a:cubicBezTo>
                    <a:pt x="13707" y="9647"/>
                    <a:pt x="14558" y="9930"/>
                    <a:pt x="14463" y="10970"/>
                  </a:cubicBezTo>
                  <a:cubicBezTo>
                    <a:pt x="14274" y="11916"/>
                    <a:pt x="13707" y="12766"/>
                    <a:pt x="12856" y="13333"/>
                  </a:cubicBezTo>
                  <a:cubicBezTo>
                    <a:pt x="12260" y="13750"/>
                    <a:pt x="11552" y="13952"/>
                    <a:pt x="10849" y="13952"/>
                  </a:cubicBezTo>
                  <a:cubicBezTo>
                    <a:pt x="9322" y="13952"/>
                    <a:pt x="7822" y="13002"/>
                    <a:pt x="7563" y="11254"/>
                  </a:cubicBezTo>
                  <a:cubicBezTo>
                    <a:pt x="7279" y="8796"/>
                    <a:pt x="9453" y="6339"/>
                    <a:pt x="11816" y="5677"/>
                  </a:cubicBezTo>
                  <a:cubicBezTo>
                    <a:pt x="12367" y="5545"/>
                    <a:pt x="12922" y="5479"/>
                    <a:pt x="13472" y="5479"/>
                  </a:cubicBezTo>
                  <a:cubicBezTo>
                    <a:pt x="15283" y="5479"/>
                    <a:pt x="17033" y="6190"/>
                    <a:pt x="18339" y="7567"/>
                  </a:cubicBezTo>
                  <a:cubicBezTo>
                    <a:pt x="20229" y="9363"/>
                    <a:pt x="20796" y="12105"/>
                    <a:pt x="19851" y="14468"/>
                  </a:cubicBezTo>
                  <a:cubicBezTo>
                    <a:pt x="19000" y="16642"/>
                    <a:pt x="17204" y="18343"/>
                    <a:pt x="14936" y="18910"/>
                  </a:cubicBezTo>
                  <a:cubicBezTo>
                    <a:pt x="14071" y="19135"/>
                    <a:pt x="13197" y="19243"/>
                    <a:pt x="12333" y="19243"/>
                  </a:cubicBezTo>
                  <a:cubicBezTo>
                    <a:pt x="8472" y="19243"/>
                    <a:pt x="4802" y="17093"/>
                    <a:pt x="3026" y="13617"/>
                  </a:cubicBezTo>
                  <a:cubicBezTo>
                    <a:pt x="1419" y="10687"/>
                    <a:pt x="1891" y="7095"/>
                    <a:pt x="4065" y="4637"/>
                  </a:cubicBezTo>
                  <a:cubicBezTo>
                    <a:pt x="6157" y="2546"/>
                    <a:pt x="8933" y="1413"/>
                    <a:pt x="11811" y="1413"/>
                  </a:cubicBezTo>
                  <a:cubicBezTo>
                    <a:pt x="12315" y="1413"/>
                    <a:pt x="12822" y="1447"/>
                    <a:pt x="13329" y="1518"/>
                  </a:cubicBezTo>
                  <a:cubicBezTo>
                    <a:pt x="13359" y="1521"/>
                    <a:pt x="13389" y="1522"/>
                    <a:pt x="13417" y="1522"/>
                  </a:cubicBezTo>
                  <a:cubicBezTo>
                    <a:pt x="14273" y="1522"/>
                    <a:pt x="14244" y="191"/>
                    <a:pt x="13329" y="100"/>
                  </a:cubicBezTo>
                  <a:cubicBezTo>
                    <a:pt x="12811" y="33"/>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0" name="Google Shape;2964;p46">
              <a:extLst>
                <a:ext uri="{FF2B5EF4-FFF2-40B4-BE49-F238E27FC236}">
                  <a16:creationId xmlns:a16="http://schemas.microsoft.com/office/drawing/2014/main" id="{4AE7145B-0F98-D5A6-C860-BC4E3466819F}"/>
                </a:ext>
              </a:extLst>
            </p:cNvPr>
            <p:cNvSpPr/>
            <p:nvPr/>
          </p:nvSpPr>
          <p:spPr>
            <a:xfrm>
              <a:off x="328500" y="3110225"/>
              <a:ext cx="557725" cy="515850"/>
            </a:xfrm>
            <a:custGeom>
              <a:avLst/>
              <a:gdLst/>
              <a:ahLst/>
              <a:cxnLst/>
              <a:rect l="l" t="t" r="r" b="b"/>
              <a:pathLst>
                <a:path w="22309" h="20634" extrusionOk="0">
                  <a:moveTo>
                    <a:pt x="11766" y="0"/>
                  </a:moveTo>
                  <a:cubicBezTo>
                    <a:pt x="8597" y="0"/>
                    <a:pt x="5487" y="1216"/>
                    <a:pt x="3214" y="3408"/>
                  </a:cubicBezTo>
                  <a:cubicBezTo>
                    <a:pt x="756" y="5960"/>
                    <a:pt x="0" y="9552"/>
                    <a:pt x="1134" y="12861"/>
                  </a:cubicBezTo>
                  <a:cubicBezTo>
                    <a:pt x="2080" y="15885"/>
                    <a:pt x="4348" y="18248"/>
                    <a:pt x="7184" y="19572"/>
                  </a:cubicBezTo>
                  <a:cubicBezTo>
                    <a:pt x="8787" y="20259"/>
                    <a:pt x="10528" y="20634"/>
                    <a:pt x="12282" y="20634"/>
                  </a:cubicBezTo>
                  <a:cubicBezTo>
                    <a:pt x="13425" y="20634"/>
                    <a:pt x="14573" y="20475"/>
                    <a:pt x="15691" y="20139"/>
                  </a:cubicBezTo>
                  <a:cubicBezTo>
                    <a:pt x="18527" y="19288"/>
                    <a:pt x="20701" y="17114"/>
                    <a:pt x="21457" y="14278"/>
                  </a:cubicBezTo>
                  <a:cubicBezTo>
                    <a:pt x="22308" y="11159"/>
                    <a:pt x="21268" y="7851"/>
                    <a:pt x="18622" y="5866"/>
                  </a:cubicBezTo>
                  <a:cubicBezTo>
                    <a:pt x="17130" y="4612"/>
                    <a:pt x="15261" y="3962"/>
                    <a:pt x="13372" y="3962"/>
                  </a:cubicBezTo>
                  <a:cubicBezTo>
                    <a:pt x="12269" y="3962"/>
                    <a:pt x="11160" y="4184"/>
                    <a:pt x="10114" y="4637"/>
                  </a:cubicBezTo>
                  <a:cubicBezTo>
                    <a:pt x="7373" y="5960"/>
                    <a:pt x="5388" y="9269"/>
                    <a:pt x="6333" y="12199"/>
                  </a:cubicBezTo>
                  <a:cubicBezTo>
                    <a:pt x="6964" y="14261"/>
                    <a:pt x="8844" y="15282"/>
                    <a:pt x="10775" y="15282"/>
                  </a:cubicBezTo>
                  <a:cubicBezTo>
                    <a:pt x="12029" y="15282"/>
                    <a:pt x="13305" y="14851"/>
                    <a:pt x="14273" y="13995"/>
                  </a:cubicBezTo>
                  <a:cubicBezTo>
                    <a:pt x="15313" y="13144"/>
                    <a:pt x="15975" y="11821"/>
                    <a:pt x="15975" y="10403"/>
                  </a:cubicBezTo>
                  <a:cubicBezTo>
                    <a:pt x="15786" y="8796"/>
                    <a:pt x="14273" y="8040"/>
                    <a:pt x="12761" y="7945"/>
                  </a:cubicBezTo>
                  <a:cubicBezTo>
                    <a:pt x="11816" y="7945"/>
                    <a:pt x="11816" y="9363"/>
                    <a:pt x="12761" y="9458"/>
                  </a:cubicBezTo>
                  <a:cubicBezTo>
                    <a:pt x="13706" y="9552"/>
                    <a:pt x="14557" y="9836"/>
                    <a:pt x="14463" y="10876"/>
                  </a:cubicBezTo>
                  <a:cubicBezTo>
                    <a:pt x="14273" y="11915"/>
                    <a:pt x="13706" y="12766"/>
                    <a:pt x="12856" y="13239"/>
                  </a:cubicBezTo>
                  <a:cubicBezTo>
                    <a:pt x="12225" y="13659"/>
                    <a:pt x="11500" y="13860"/>
                    <a:pt x="10791" y="13860"/>
                  </a:cubicBezTo>
                  <a:cubicBezTo>
                    <a:pt x="9267" y="13860"/>
                    <a:pt x="7820" y="12931"/>
                    <a:pt x="7562" y="11254"/>
                  </a:cubicBezTo>
                  <a:cubicBezTo>
                    <a:pt x="7279" y="8796"/>
                    <a:pt x="9453" y="6244"/>
                    <a:pt x="11721" y="5677"/>
                  </a:cubicBezTo>
                  <a:cubicBezTo>
                    <a:pt x="12299" y="5543"/>
                    <a:pt x="12876" y="5478"/>
                    <a:pt x="13444" y="5478"/>
                  </a:cubicBezTo>
                  <a:cubicBezTo>
                    <a:pt x="15292" y="5478"/>
                    <a:pt x="17036" y="6171"/>
                    <a:pt x="18338" y="7473"/>
                  </a:cubicBezTo>
                  <a:cubicBezTo>
                    <a:pt x="20229" y="9269"/>
                    <a:pt x="20796" y="12010"/>
                    <a:pt x="19850" y="14467"/>
                  </a:cubicBezTo>
                  <a:cubicBezTo>
                    <a:pt x="19000" y="16642"/>
                    <a:pt x="17204" y="18248"/>
                    <a:pt x="14935" y="18816"/>
                  </a:cubicBezTo>
                  <a:cubicBezTo>
                    <a:pt x="14052" y="19045"/>
                    <a:pt x="13159" y="19156"/>
                    <a:pt x="12276" y="19156"/>
                  </a:cubicBezTo>
                  <a:cubicBezTo>
                    <a:pt x="8432" y="19156"/>
                    <a:pt x="4775" y="17058"/>
                    <a:pt x="2930" y="13522"/>
                  </a:cubicBezTo>
                  <a:cubicBezTo>
                    <a:pt x="1418" y="10592"/>
                    <a:pt x="1891" y="7000"/>
                    <a:pt x="4065" y="4542"/>
                  </a:cubicBezTo>
                  <a:cubicBezTo>
                    <a:pt x="6154" y="2533"/>
                    <a:pt x="8928" y="1412"/>
                    <a:pt x="11803" y="1412"/>
                  </a:cubicBezTo>
                  <a:cubicBezTo>
                    <a:pt x="12309" y="1412"/>
                    <a:pt x="12819" y="1447"/>
                    <a:pt x="13328" y="1518"/>
                  </a:cubicBezTo>
                  <a:cubicBezTo>
                    <a:pt x="13357" y="1520"/>
                    <a:pt x="13385" y="1522"/>
                    <a:pt x="13411" y="1522"/>
                  </a:cubicBezTo>
                  <a:cubicBezTo>
                    <a:pt x="14273" y="1522"/>
                    <a:pt x="14245" y="97"/>
                    <a:pt x="13328" y="5"/>
                  </a:cubicBezTo>
                  <a:lnTo>
                    <a:pt x="13328"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1" name="Google Shape;2965;p46">
              <a:extLst>
                <a:ext uri="{FF2B5EF4-FFF2-40B4-BE49-F238E27FC236}">
                  <a16:creationId xmlns:a16="http://schemas.microsoft.com/office/drawing/2014/main" id="{326F09A7-3F84-7465-422C-4B45ACFB835D}"/>
                </a:ext>
              </a:extLst>
            </p:cNvPr>
            <p:cNvSpPr/>
            <p:nvPr/>
          </p:nvSpPr>
          <p:spPr>
            <a:xfrm>
              <a:off x="1433850" y="3110225"/>
              <a:ext cx="557725" cy="515850"/>
            </a:xfrm>
            <a:custGeom>
              <a:avLst/>
              <a:gdLst/>
              <a:ahLst/>
              <a:cxnLst/>
              <a:rect l="l" t="t" r="r" b="b"/>
              <a:pathLst>
                <a:path w="22309" h="20634" extrusionOk="0">
                  <a:moveTo>
                    <a:pt x="11766" y="0"/>
                  </a:moveTo>
                  <a:cubicBezTo>
                    <a:pt x="8598" y="0"/>
                    <a:pt x="5488" y="1216"/>
                    <a:pt x="3215" y="3408"/>
                  </a:cubicBezTo>
                  <a:cubicBezTo>
                    <a:pt x="757" y="5960"/>
                    <a:pt x="1" y="9552"/>
                    <a:pt x="1135" y="12861"/>
                  </a:cubicBezTo>
                  <a:cubicBezTo>
                    <a:pt x="2080" y="15885"/>
                    <a:pt x="4349" y="18248"/>
                    <a:pt x="7185" y="19572"/>
                  </a:cubicBezTo>
                  <a:cubicBezTo>
                    <a:pt x="8787" y="20259"/>
                    <a:pt x="10529" y="20634"/>
                    <a:pt x="12283" y="20634"/>
                  </a:cubicBezTo>
                  <a:cubicBezTo>
                    <a:pt x="13425" y="20634"/>
                    <a:pt x="14573" y="20475"/>
                    <a:pt x="15692" y="20139"/>
                  </a:cubicBezTo>
                  <a:cubicBezTo>
                    <a:pt x="18528" y="19288"/>
                    <a:pt x="20702" y="17114"/>
                    <a:pt x="21458" y="14278"/>
                  </a:cubicBezTo>
                  <a:cubicBezTo>
                    <a:pt x="22309" y="11159"/>
                    <a:pt x="21269" y="7851"/>
                    <a:pt x="18622" y="5866"/>
                  </a:cubicBezTo>
                  <a:cubicBezTo>
                    <a:pt x="17130" y="4612"/>
                    <a:pt x="15262" y="3962"/>
                    <a:pt x="13373" y="3962"/>
                  </a:cubicBezTo>
                  <a:cubicBezTo>
                    <a:pt x="12270" y="3962"/>
                    <a:pt x="11160" y="4184"/>
                    <a:pt x="10115" y="4637"/>
                  </a:cubicBezTo>
                  <a:cubicBezTo>
                    <a:pt x="7374" y="5960"/>
                    <a:pt x="5389" y="9269"/>
                    <a:pt x="6334" y="12199"/>
                  </a:cubicBezTo>
                  <a:cubicBezTo>
                    <a:pt x="6964" y="14261"/>
                    <a:pt x="8845" y="15282"/>
                    <a:pt x="10775" y="15282"/>
                  </a:cubicBezTo>
                  <a:cubicBezTo>
                    <a:pt x="12030" y="15282"/>
                    <a:pt x="13306" y="14851"/>
                    <a:pt x="14274" y="13995"/>
                  </a:cubicBezTo>
                  <a:cubicBezTo>
                    <a:pt x="15314" y="13144"/>
                    <a:pt x="15976" y="11821"/>
                    <a:pt x="15976" y="10403"/>
                  </a:cubicBezTo>
                  <a:cubicBezTo>
                    <a:pt x="15787" y="8796"/>
                    <a:pt x="14274" y="8040"/>
                    <a:pt x="12762" y="7945"/>
                  </a:cubicBezTo>
                  <a:cubicBezTo>
                    <a:pt x="11816" y="7945"/>
                    <a:pt x="11816" y="9363"/>
                    <a:pt x="12762" y="9458"/>
                  </a:cubicBezTo>
                  <a:cubicBezTo>
                    <a:pt x="13707" y="9552"/>
                    <a:pt x="14558" y="9836"/>
                    <a:pt x="14463" y="10876"/>
                  </a:cubicBezTo>
                  <a:cubicBezTo>
                    <a:pt x="14274" y="11915"/>
                    <a:pt x="13707" y="12766"/>
                    <a:pt x="12856" y="13239"/>
                  </a:cubicBezTo>
                  <a:cubicBezTo>
                    <a:pt x="12226" y="13659"/>
                    <a:pt x="11500" y="13860"/>
                    <a:pt x="10792" y="13860"/>
                  </a:cubicBezTo>
                  <a:cubicBezTo>
                    <a:pt x="9268" y="13860"/>
                    <a:pt x="7821" y="12931"/>
                    <a:pt x="7563" y="11254"/>
                  </a:cubicBezTo>
                  <a:cubicBezTo>
                    <a:pt x="7279" y="8796"/>
                    <a:pt x="9453" y="6244"/>
                    <a:pt x="11722" y="5677"/>
                  </a:cubicBezTo>
                  <a:cubicBezTo>
                    <a:pt x="12300" y="5543"/>
                    <a:pt x="12877" y="5478"/>
                    <a:pt x="13445" y="5478"/>
                  </a:cubicBezTo>
                  <a:cubicBezTo>
                    <a:pt x="15293" y="5478"/>
                    <a:pt x="17037" y="6171"/>
                    <a:pt x="18339" y="7473"/>
                  </a:cubicBezTo>
                  <a:cubicBezTo>
                    <a:pt x="20229" y="9269"/>
                    <a:pt x="20796" y="12010"/>
                    <a:pt x="19851" y="14467"/>
                  </a:cubicBezTo>
                  <a:cubicBezTo>
                    <a:pt x="19000" y="16642"/>
                    <a:pt x="17204" y="18248"/>
                    <a:pt x="14936" y="18816"/>
                  </a:cubicBezTo>
                  <a:cubicBezTo>
                    <a:pt x="14053" y="19045"/>
                    <a:pt x="13160" y="19156"/>
                    <a:pt x="12276" y="19156"/>
                  </a:cubicBezTo>
                  <a:cubicBezTo>
                    <a:pt x="8433" y="19156"/>
                    <a:pt x="4776" y="17058"/>
                    <a:pt x="2931" y="13522"/>
                  </a:cubicBezTo>
                  <a:cubicBezTo>
                    <a:pt x="1419" y="10592"/>
                    <a:pt x="1891" y="7000"/>
                    <a:pt x="4065" y="4542"/>
                  </a:cubicBezTo>
                  <a:cubicBezTo>
                    <a:pt x="6155" y="2533"/>
                    <a:pt x="8928" y="1412"/>
                    <a:pt x="11804" y="1412"/>
                  </a:cubicBezTo>
                  <a:cubicBezTo>
                    <a:pt x="12310" y="1412"/>
                    <a:pt x="12819" y="1447"/>
                    <a:pt x="13329" y="1518"/>
                  </a:cubicBezTo>
                  <a:cubicBezTo>
                    <a:pt x="13357" y="1520"/>
                    <a:pt x="13385" y="1522"/>
                    <a:pt x="13412" y="1522"/>
                  </a:cubicBezTo>
                  <a:cubicBezTo>
                    <a:pt x="14273" y="1522"/>
                    <a:pt x="14246" y="97"/>
                    <a:pt x="13329" y="5"/>
                  </a:cubicBezTo>
                  <a:lnTo>
                    <a:pt x="13329" y="100"/>
                  </a:lnTo>
                  <a:cubicBezTo>
                    <a:pt x="12809" y="33"/>
                    <a:pt x="12287"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2" name="Google Shape;2966;p46">
              <a:extLst>
                <a:ext uri="{FF2B5EF4-FFF2-40B4-BE49-F238E27FC236}">
                  <a16:creationId xmlns:a16="http://schemas.microsoft.com/office/drawing/2014/main" id="{C78E69DE-8055-6A69-4065-398A4CC1A1D2}"/>
                </a:ext>
              </a:extLst>
            </p:cNvPr>
            <p:cNvSpPr/>
            <p:nvPr/>
          </p:nvSpPr>
          <p:spPr>
            <a:xfrm>
              <a:off x="2615425" y="3110225"/>
              <a:ext cx="557725" cy="515850"/>
            </a:xfrm>
            <a:custGeom>
              <a:avLst/>
              <a:gdLst/>
              <a:ahLst/>
              <a:cxnLst/>
              <a:rect l="l" t="t" r="r" b="b"/>
              <a:pathLst>
                <a:path w="22309" h="20634" extrusionOk="0">
                  <a:moveTo>
                    <a:pt x="11766" y="0"/>
                  </a:moveTo>
                  <a:cubicBezTo>
                    <a:pt x="8598" y="0"/>
                    <a:pt x="5488" y="1216"/>
                    <a:pt x="3214" y="3408"/>
                  </a:cubicBezTo>
                  <a:cubicBezTo>
                    <a:pt x="757" y="5960"/>
                    <a:pt x="0" y="9552"/>
                    <a:pt x="1135" y="12861"/>
                  </a:cubicBezTo>
                  <a:cubicBezTo>
                    <a:pt x="2080" y="15885"/>
                    <a:pt x="4349" y="18248"/>
                    <a:pt x="7184" y="19572"/>
                  </a:cubicBezTo>
                  <a:cubicBezTo>
                    <a:pt x="8787" y="20259"/>
                    <a:pt x="10528" y="20634"/>
                    <a:pt x="12283" y="20634"/>
                  </a:cubicBezTo>
                  <a:cubicBezTo>
                    <a:pt x="13425" y="20634"/>
                    <a:pt x="14573" y="20475"/>
                    <a:pt x="15692" y="20139"/>
                  </a:cubicBezTo>
                  <a:cubicBezTo>
                    <a:pt x="18527" y="19288"/>
                    <a:pt x="20702" y="17114"/>
                    <a:pt x="21458" y="14278"/>
                  </a:cubicBezTo>
                  <a:cubicBezTo>
                    <a:pt x="22308" y="11159"/>
                    <a:pt x="21269" y="7851"/>
                    <a:pt x="18622" y="5866"/>
                  </a:cubicBezTo>
                  <a:cubicBezTo>
                    <a:pt x="17130" y="4612"/>
                    <a:pt x="15261" y="3962"/>
                    <a:pt x="13373" y="3962"/>
                  </a:cubicBezTo>
                  <a:cubicBezTo>
                    <a:pt x="12270" y="3962"/>
                    <a:pt x="11160" y="4184"/>
                    <a:pt x="10115" y="4637"/>
                  </a:cubicBezTo>
                  <a:cubicBezTo>
                    <a:pt x="7373" y="5960"/>
                    <a:pt x="5388" y="9269"/>
                    <a:pt x="6334" y="12199"/>
                  </a:cubicBezTo>
                  <a:cubicBezTo>
                    <a:pt x="6964" y="14261"/>
                    <a:pt x="8844" y="15282"/>
                    <a:pt x="10775" y="15282"/>
                  </a:cubicBezTo>
                  <a:cubicBezTo>
                    <a:pt x="12030" y="15282"/>
                    <a:pt x="13306" y="14851"/>
                    <a:pt x="14274" y="13995"/>
                  </a:cubicBezTo>
                  <a:cubicBezTo>
                    <a:pt x="15314" y="13144"/>
                    <a:pt x="15975" y="11821"/>
                    <a:pt x="15975" y="10403"/>
                  </a:cubicBezTo>
                  <a:cubicBezTo>
                    <a:pt x="15786" y="8796"/>
                    <a:pt x="14274" y="8040"/>
                    <a:pt x="12761" y="7945"/>
                  </a:cubicBezTo>
                  <a:cubicBezTo>
                    <a:pt x="11816" y="7945"/>
                    <a:pt x="11816" y="9363"/>
                    <a:pt x="12761" y="9458"/>
                  </a:cubicBezTo>
                  <a:cubicBezTo>
                    <a:pt x="13707" y="9552"/>
                    <a:pt x="14557" y="9836"/>
                    <a:pt x="14463" y="10876"/>
                  </a:cubicBezTo>
                  <a:cubicBezTo>
                    <a:pt x="14274" y="11915"/>
                    <a:pt x="13707" y="12766"/>
                    <a:pt x="12856" y="13239"/>
                  </a:cubicBezTo>
                  <a:cubicBezTo>
                    <a:pt x="12226" y="13659"/>
                    <a:pt x="11500" y="13860"/>
                    <a:pt x="10791" y="13860"/>
                  </a:cubicBezTo>
                  <a:cubicBezTo>
                    <a:pt x="9267" y="13860"/>
                    <a:pt x="7821" y="12931"/>
                    <a:pt x="7562" y="11254"/>
                  </a:cubicBezTo>
                  <a:cubicBezTo>
                    <a:pt x="7279" y="8796"/>
                    <a:pt x="9453" y="6244"/>
                    <a:pt x="11722" y="5677"/>
                  </a:cubicBezTo>
                  <a:cubicBezTo>
                    <a:pt x="12299" y="5543"/>
                    <a:pt x="12877" y="5478"/>
                    <a:pt x="13445" y="5478"/>
                  </a:cubicBezTo>
                  <a:cubicBezTo>
                    <a:pt x="15293" y="5478"/>
                    <a:pt x="17037" y="6171"/>
                    <a:pt x="18338" y="7473"/>
                  </a:cubicBezTo>
                  <a:cubicBezTo>
                    <a:pt x="20229" y="9269"/>
                    <a:pt x="20796" y="12010"/>
                    <a:pt x="19851" y="14467"/>
                  </a:cubicBezTo>
                  <a:cubicBezTo>
                    <a:pt x="19000" y="16642"/>
                    <a:pt x="17204" y="18248"/>
                    <a:pt x="14935" y="18816"/>
                  </a:cubicBezTo>
                  <a:cubicBezTo>
                    <a:pt x="14052" y="19045"/>
                    <a:pt x="13159" y="19156"/>
                    <a:pt x="12276" y="19156"/>
                  </a:cubicBezTo>
                  <a:cubicBezTo>
                    <a:pt x="8433" y="19156"/>
                    <a:pt x="4775" y="17058"/>
                    <a:pt x="2931" y="13522"/>
                  </a:cubicBezTo>
                  <a:cubicBezTo>
                    <a:pt x="1418" y="10592"/>
                    <a:pt x="1891" y="7000"/>
                    <a:pt x="4065" y="4542"/>
                  </a:cubicBezTo>
                  <a:cubicBezTo>
                    <a:pt x="6155" y="2533"/>
                    <a:pt x="8928" y="1412"/>
                    <a:pt x="11804" y="1412"/>
                  </a:cubicBezTo>
                  <a:cubicBezTo>
                    <a:pt x="12310" y="1412"/>
                    <a:pt x="12819" y="1447"/>
                    <a:pt x="13329" y="1518"/>
                  </a:cubicBezTo>
                  <a:cubicBezTo>
                    <a:pt x="13357" y="1520"/>
                    <a:pt x="13385" y="1522"/>
                    <a:pt x="13412" y="1522"/>
                  </a:cubicBezTo>
                  <a:cubicBezTo>
                    <a:pt x="14273" y="1522"/>
                    <a:pt x="14245" y="97"/>
                    <a:pt x="13329" y="5"/>
                  </a:cubicBezTo>
                  <a:lnTo>
                    <a:pt x="13329"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3" name="Google Shape;2967;p46">
              <a:extLst>
                <a:ext uri="{FF2B5EF4-FFF2-40B4-BE49-F238E27FC236}">
                  <a16:creationId xmlns:a16="http://schemas.microsoft.com/office/drawing/2014/main" id="{E77CB197-FEE2-5528-D4B0-736D1EEDC5B0}"/>
                </a:ext>
              </a:extLst>
            </p:cNvPr>
            <p:cNvSpPr/>
            <p:nvPr/>
          </p:nvSpPr>
          <p:spPr>
            <a:xfrm>
              <a:off x="3797000" y="3110225"/>
              <a:ext cx="557725" cy="515850"/>
            </a:xfrm>
            <a:custGeom>
              <a:avLst/>
              <a:gdLst/>
              <a:ahLst/>
              <a:cxnLst/>
              <a:rect l="l" t="t" r="r" b="b"/>
              <a:pathLst>
                <a:path w="22309" h="20634" extrusionOk="0">
                  <a:moveTo>
                    <a:pt x="11765" y="0"/>
                  </a:moveTo>
                  <a:cubicBezTo>
                    <a:pt x="8597" y="0"/>
                    <a:pt x="5487" y="1216"/>
                    <a:pt x="3214" y="3408"/>
                  </a:cubicBezTo>
                  <a:cubicBezTo>
                    <a:pt x="756" y="5960"/>
                    <a:pt x="0" y="9552"/>
                    <a:pt x="1134" y="12861"/>
                  </a:cubicBezTo>
                  <a:cubicBezTo>
                    <a:pt x="2080" y="15885"/>
                    <a:pt x="4348" y="18248"/>
                    <a:pt x="7184" y="19572"/>
                  </a:cubicBezTo>
                  <a:cubicBezTo>
                    <a:pt x="8787" y="20259"/>
                    <a:pt x="10528" y="20634"/>
                    <a:pt x="12282" y="20634"/>
                  </a:cubicBezTo>
                  <a:cubicBezTo>
                    <a:pt x="13425" y="20634"/>
                    <a:pt x="14573" y="20475"/>
                    <a:pt x="15691" y="20139"/>
                  </a:cubicBezTo>
                  <a:cubicBezTo>
                    <a:pt x="18527" y="19288"/>
                    <a:pt x="20701" y="17114"/>
                    <a:pt x="21457" y="14278"/>
                  </a:cubicBezTo>
                  <a:cubicBezTo>
                    <a:pt x="22308" y="11159"/>
                    <a:pt x="21268" y="7851"/>
                    <a:pt x="18622" y="5866"/>
                  </a:cubicBezTo>
                  <a:cubicBezTo>
                    <a:pt x="17130" y="4612"/>
                    <a:pt x="15261" y="3962"/>
                    <a:pt x="13372" y="3962"/>
                  </a:cubicBezTo>
                  <a:cubicBezTo>
                    <a:pt x="12269" y="3962"/>
                    <a:pt x="11160" y="4184"/>
                    <a:pt x="10114" y="4637"/>
                  </a:cubicBezTo>
                  <a:cubicBezTo>
                    <a:pt x="7373" y="5960"/>
                    <a:pt x="5388" y="9269"/>
                    <a:pt x="6333" y="12199"/>
                  </a:cubicBezTo>
                  <a:cubicBezTo>
                    <a:pt x="6964" y="14261"/>
                    <a:pt x="8844" y="15282"/>
                    <a:pt x="10775" y="15282"/>
                  </a:cubicBezTo>
                  <a:cubicBezTo>
                    <a:pt x="12029" y="15282"/>
                    <a:pt x="13305" y="14851"/>
                    <a:pt x="14273" y="13995"/>
                  </a:cubicBezTo>
                  <a:cubicBezTo>
                    <a:pt x="15313" y="13144"/>
                    <a:pt x="15975" y="11821"/>
                    <a:pt x="15975" y="10403"/>
                  </a:cubicBezTo>
                  <a:cubicBezTo>
                    <a:pt x="15786" y="8796"/>
                    <a:pt x="14273" y="8040"/>
                    <a:pt x="12761" y="7945"/>
                  </a:cubicBezTo>
                  <a:cubicBezTo>
                    <a:pt x="11816" y="7945"/>
                    <a:pt x="11816" y="9363"/>
                    <a:pt x="12761" y="9458"/>
                  </a:cubicBezTo>
                  <a:cubicBezTo>
                    <a:pt x="13706" y="9552"/>
                    <a:pt x="14557" y="9836"/>
                    <a:pt x="14462" y="10876"/>
                  </a:cubicBezTo>
                  <a:cubicBezTo>
                    <a:pt x="14273" y="11915"/>
                    <a:pt x="13706" y="12766"/>
                    <a:pt x="12856" y="13239"/>
                  </a:cubicBezTo>
                  <a:cubicBezTo>
                    <a:pt x="12225" y="13659"/>
                    <a:pt x="11500" y="13860"/>
                    <a:pt x="10791" y="13860"/>
                  </a:cubicBezTo>
                  <a:cubicBezTo>
                    <a:pt x="9267" y="13860"/>
                    <a:pt x="7820" y="12931"/>
                    <a:pt x="7562" y="11254"/>
                  </a:cubicBezTo>
                  <a:cubicBezTo>
                    <a:pt x="7279" y="8796"/>
                    <a:pt x="9453" y="6244"/>
                    <a:pt x="11721" y="5677"/>
                  </a:cubicBezTo>
                  <a:cubicBezTo>
                    <a:pt x="12299" y="5543"/>
                    <a:pt x="12876" y="5478"/>
                    <a:pt x="13444" y="5478"/>
                  </a:cubicBezTo>
                  <a:cubicBezTo>
                    <a:pt x="15292" y="5478"/>
                    <a:pt x="17036" y="6171"/>
                    <a:pt x="18338" y="7473"/>
                  </a:cubicBezTo>
                  <a:cubicBezTo>
                    <a:pt x="20229" y="9269"/>
                    <a:pt x="20796" y="12010"/>
                    <a:pt x="19850" y="14467"/>
                  </a:cubicBezTo>
                  <a:cubicBezTo>
                    <a:pt x="19000" y="16642"/>
                    <a:pt x="17204" y="18248"/>
                    <a:pt x="14935" y="18816"/>
                  </a:cubicBezTo>
                  <a:cubicBezTo>
                    <a:pt x="14052" y="19045"/>
                    <a:pt x="13159" y="19156"/>
                    <a:pt x="12276" y="19156"/>
                  </a:cubicBezTo>
                  <a:cubicBezTo>
                    <a:pt x="8432" y="19156"/>
                    <a:pt x="4775" y="17058"/>
                    <a:pt x="2930" y="13522"/>
                  </a:cubicBezTo>
                  <a:cubicBezTo>
                    <a:pt x="1418" y="10592"/>
                    <a:pt x="1891" y="7000"/>
                    <a:pt x="4065" y="4542"/>
                  </a:cubicBezTo>
                  <a:cubicBezTo>
                    <a:pt x="6154" y="2533"/>
                    <a:pt x="8928" y="1412"/>
                    <a:pt x="11803" y="1412"/>
                  </a:cubicBezTo>
                  <a:cubicBezTo>
                    <a:pt x="12309" y="1412"/>
                    <a:pt x="12819" y="1447"/>
                    <a:pt x="13328" y="1518"/>
                  </a:cubicBezTo>
                  <a:cubicBezTo>
                    <a:pt x="13357" y="1520"/>
                    <a:pt x="13385" y="1522"/>
                    <a:pt x="13411" y="1522"/>
                  </a:cubicBezTo>
                  <a:cubicBezTo>
                    <a:pt x="14273" y="1522"/>
                    <a:pt x="14245" y="97"/>
                    <a:pt x="13328" y="5"/>
                  </a:cubicBezTo>
                  <a:lnTo>
                    <a:pt x="13328" y="100"/>
                  </a:lnTo>
                  <a:cubicBezTo>
                    <a:pt x="12808" y="33"/>
                    <a:pt x="12286" y="0"/>
                    <a:pt x="11765"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4" name="Google Shape;2968;p46">
              <a:extLst>
                <a:ext uri="{FF2B5EF4-FFF2-40B4-BE49-F238E27FC236}">
                  <a16:creationId xmlns:a16="http://schemas.microsoft.com/office/drawing/2014/main" id="{F5C39681-0483-C93A-9905-A8C1D0A6DC37}"/>
                </a:ext>
              </a:extLst>
            </p:cNvPr>
            <p:cNvSpPr/>
            <p:nvPr/>
          </p:nvSpPr>
          <p:spPr>
            <a:xfrm>
              <a:off x="4978550" y="3110225"/>
              <a:ext cx="557725" cy="515850"/>
            </a:xfrm>
            <a:custGeom>
              <a:avLst/>
              <a:gdLst/>
              <a:ahLst/>
              <a:cxnLst/>
              <a:rect l="l" t="t" r="r" b="b"/>
              <a:pathLst>
                <a:path w="22309" h="20634" extrusionOk="0">
                  <a:moveTo>
                    <a:pt x="11766" y="0"/>
                  </a:moveTo>
                  <a:cubicBezTo>
                    <a:pt x="8598" y="0"/>
                    <a:pt x="5488" y="1216"/>
                    <a:pt x="3215" y="3408"/>
                  </a:cubicBezTo>
                  <a:cubicBezTo>
                    <a:pt x="757" y="5960"/>
                    <a:pt x="1" y="9552"/>
                    <a:pt x="1135" y="12861"/>
                  </a:cubicBezTo>
                  <a:cubicBezTo>
                    <a:pt x="2080" y="15885"/>
                    <a:pt x="4349" y="18248"/>
                    <a:pt x="7185" y="19572"/>
                  </a:cubicBezTo>
                  <a:cubicBezTo>
                    <a:pt x="8787" y="20259"/>
                    <a:pt x="10529" y="20634"/>
                    <a:pt x="12283" y="20634"/>
                  </a:cubicBezTo>
                  <a:cubicBezTo>
                    <a:pt x="13425" y="20634"/>
                    <a:pt x="14573" y="20475"/>
                    <a:pt x="15692" y="20139"/>
                  </a:cubicBezTo>
                  <a:cubicBezTo>
                    <a:pt x="18528" y="19288"/>
                    <a:pt x="20702" y="17114"/>
                    <a:pt x="21458" y="14278"/>
                  </a:cubicBezTo>
                  <a:cubicBezTo>
                    <a:pt x="22309" y="11159"/>
                    <a:pt x="21269" y="7851"/>
                    <a:pt x="18622" y="5866"/>
                  </a:cubicBezTo>
                  <a:cubicBezTo>
                    <a:pt x="17130" y="4612"/>
                    <a:pt x="15262" y="3962"/>
                    <a:pt x="13373" y="3962"/>
                  </a:cubicBezTo>
                  <a:cubicBezTo>
                    <a:pt x="12270" y="3962"/>
                    <a:pt x="11160" y="4184"/>
                    <a:pt x="10115" y="4637"/>
                  </a:cubicBezTo>
                  <a:cubicBezTo>
                    <a:pt x="7374" y="5960"/>
                    <a:pt x="5389" y="9269"/>
                    <a:pt x="6334" y="12199"/>
                  </a:cubicBezTo>
                  <a:cubicBezTo>
                    <a:pt x="6964" y="14261"/>
                    <a:pt x="8845" y="15282"/>
                    <a:pt x="10775" y="15282"/>
                  </a:cubicBezTo>
                  <a:cubicBezTo>
                    <a:pt x="12030" y="15282"/>
                    <a:pt x="13306" y="14851"/>
                    <a:pt x="14274" y="13995"/>
                  </a:cubicBezTo>
                  <a:cubicBezTo>
                    <a:pt x="15314" y="13144"/>
                    <a:pt x="15976" y="11821"/>
                    <a:pt x="15976" y="10403"/>
                  </a:cubicBezTo>
                  <a:cubicBezTo>
                    <a:pt x="15786" y="8796"/>
                    <a:pt x="14274" y="8040"/>
                    <a:pt x="12762" y="7945"/>
                  </a:cubicBezTo>
                  <a:cubicBezTo>
                    <a:pt x="11816" y="7945"/>
                    <a:pt x="11816" y="9363"/>
                    <a:pt x="12762" y="9458"/>
                  </a:cubicBezTo>
                  <a:cubicBezTo>
                    <a:pt x="13707" y="9552"/>
                    <a:pt x="14558" y="9836"/>
                    <a:pt x="14463" y="10876"/>
                  </a:cubicBezTo>
                  <a:cubicBezTo>
                    <a:pt x="14274" y="11915"/>
                    <a:pt x="13707" y="12766"/>
                    <a:pt x="12856" y="13239"/>
                  </a:cubicBezTo>
                  <a:cubicBezTo>
                    <a:pt x="12226" y="13659"/>
                    <a:pt x="11500" y="13860"/>
                    <a:pt x="10792" y="13860"/>
                  </a:cubicBezTo>
                  <a:cubicBezTo>
                    <a:pt x="9268" y="13860"/>
                    <a:pt x="7821" y="12931"/>
                    <a:pt x="7563" y="11254"/>
                  </a:cubicBezTo>
                  <a:cubicBezTo>
                    <a:pt x="7279" y="8796"/>
                    <a:pt x="9453" y="6244"/>
                    <a:pt x="11722" y="5677"/>
                  </a:cubicBezTo>
                  <a:cubicBezTo>
                    <a:pt x="12300" y="5543"/>
                    <a:pt x="12877" y="5478"/>
                    <a:pt x="13445" y="5478"/>
                  </a:cubicBezTo>
                  <a:cubicBezTo>
                    <a:pt x="15293" y="5478"/>
                    <a:pt x="17037" y="6171"/>
                    <a:pt x="18339" y="7473"/>
                  </a:cubicBezTo>
                  <a:cubicBezTo>
                    <a:pt x="20229" y="9269"/>
                    <a:pt x="20796" y="12010"/>
                    <a:pt x="19851" y="14467"/>
                  </a:cubicBezTo>
                  <a:cubicBezTo>
                    <a:pt x="19000" y="16642"/>
                    <a:pt x="17204" y="18248"/>
                    <a:pt x="14936" y="18816"/>
                  </a:cubicBezTo>
                  <a:cubicBezTo>
                    <a:pt x="14053" y="19045"/>
                    <a:pt x="13160" y="19156"/>
                    <a:pt x="12276" y="19156"/>
                  </a:cubicBezTo>
                  <a:cubicBezTo>
                    <a:pt x="8433" y="19156"/>
                    <a:pt x="4776" y="17058"/>
                    <a:pt x="2931" y="13522"/>
                  </a:cubicBezTo>
                  <a:cubicBezTo>
                    <a:pt x="1419" y="10592"/>
                    <a:pt x="1891" y="7000"/>
                    <a:pt x="4065" y="4542"/>
                  </a:cubicBezTo>
                  <a:cubicBezTo>
                    <a:pt x="6155" y="2533"/>
                    <a:pt x="8928" y="1412"/>
                    <a:pt x="11804" y="1412"/>
                  </a:cubicBezTo>
                  <a:cubicBezTo>
                    <a:pt x="12310" y="1412"/>
                    <a:pt x="12819" y="1447"/>
                    <a:pt x="13329" y="1518"/>
                  </a:cubicBezTo>
                  <a:cubicBezTo>
                    <a:pt x="13357" y="1520"/>
                    <a:pt x="13385" y="1522"/>
                    <a:pt x="13412" y="1522"/>
                  </a:cubicBezTo>
                  <a:cubicBezTo>
                    <a:pt x="14273" y="1522"/>
                    <a:pt x="14245" y="97"/>
                    <a:pt x="13329" y="5"/>
                  </a:cubicBezTo>
                  <a:lnTo>
                    <a:pt x="13329" y="100"/>
                  </a:lnTo>
                  <a:cubicBezTo>
                    <a:pt x="12809" y="33"/>
                    <a:pt x="12287"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5" name="Google Shape;2969;p46">
              <a:extLst>
                <a:ext uri="{FF2B5EF4-FFF2-40B4-BE49-F238E27FC236}">
                  <a16:creationId xmlns:a16="http://schemas.microsoft.com/office/drawing/2014/main" id="{66B52514-0F9E-3951-8DC1-497A93BFB480}"/>
                </a:ext>
              </a:extLst>
            </p:cNvPr>
            <p:cNvSpPr/>
            <p:nvPr/>
          </p:nvSpPr>
          <p:spPr>
            <a:xfrm>
              <a:off x="6160125" y="3110225"/>
              <a:ext cx="557725" cy="515850"/>
            </a:xfrm>
            <a:custGeom>
              <a:avLst/>
              <a:gdLst/>
              <a:ahLst/>
              <a:cxnLst/>
              <a:rect l="l" t="t" r="r" b="b"/>
              <a:pathLst>
                <a:path w="22309" h="20634" extrusionOk="0">
                  <a:moveTo>
                    <a:pt x="11766" y="0"/>
                  </a:moveTo>
                  <a:cubicBezTo>
                    <a:pt x="8598" y="0"/>
                    <a:pt x="5488" y="1216"/>
                    <a:pt x="3214" y="3408"/>
                  </a:cubicBezTo>
                  <a:cubicBezTo>
                    <a:pt x="757" y="5960"/>
                    <a:pt x="0" y="9552"/>
                    <a:pt x="1135" y="12861"/>
                  </a:cubicBezTo>
                  <a:cubicBezTo>
                    <a:pt x="2080" y="15885"/>
                    <a:pt x="4349" y="18248"/>
                    <a:pt x="7184" y="19572"/>
                  </a:cubicBezTo>
                  <a:cubicBezTo>
                    <a:pt x="8787" y="20259"/>
                    <a:pt x="10528" y="20634"/>
                    <a:pt x="12283" y="20634"/>
                  </a:cubicBezTo>
                  <a:cubicBezTo>
                    <a:pt x="13425" y="20634"/>
                    <a:pt x="14573" y="20475"/>
                    <a:pt x="15692" y="20139"/>
                  </a:cubicBezTo>
                  <a:cubicBezTo>
                    <a:pt x="18527" y="19288"/>
                    <a:pt x="20701" y="17114"/>
                    <a:pt x="21458" y="14278"/>
                  </a:cubicBezTo>
                  <a:cubicBezTo>
                    <a:pt x="22308" y="11159"/>
                    <a:pt x="21269" y="7851"/>
                    <a:pt x="18716" y="5866"/>
                  </a:cubicBezTo>
                  <a:cubicBezTo>
                    <a:pt x="17165" y="4612"/>
                    <a:pt x="15274" y="3962"/>
                    <a:pt x="13377" y="3962"/>
                  </a:cubicBezTo>
                  <a:cubicBezTo>
                    <a:pt x="12270" y="3962"/>
                    <a:pt x="11160" y="4184"/>
                    <a:pt x="10115" y="4637"/>
                  </a:cubicBezTo>
                  <a:cubicBezTo>
                    <a:pt x="7468" y="5960"/>
                    <a:pt x="5388" y="9269"/>
                    <a:pt x="6334" y="12199"/>
                  </a:cubicBezTo>
                  <a:cubicBezTo>
                    <a:pt x="6964" y="14261"/>
                    <a:pt x="8844" y="15282"/>
                    <a:pt x="10775" y="15282"/>
                  </a:cubicBezTo>
                  <a:cubicBezTo>
                    <a:pt x="12030" y="15282"/>
                    <a:pt x="13306" y="14851"/>
                    <a:pt x="14274" y="13995"/>
                  </a:cubicBezTo>
                  <a:cubicBezTo>
                    <a:pt x="15314" y="13144"/>
                    <a:pt x="15975" y="11821"/>
                    <a:pt x="15975" y="10403"/>
                  </a:cubicBezTo>
                  <a:cubicBezTo>
                    <a:pt x="15786" y="8796"/>
                    <a:pt x="14274" y="8040"/>
                    <a:pt x="12761" y="7945"/>
                  </a:cubicBezTo>
                  <a:cubicBezTo>
                    <a:pt x="11816" y="7945"/>
                    <a:pt x="11816" y="9363"/>
                    <a:pt x="12761" y="9458"/>
                  </a:cubicBezTo>
                  <a:cubicBezTo>
                    <a:pt x="13707" y="9552"/>
                    <a:pt x="14557" y="9836"/>
                    <a:pt x="14463" y="10876"/>
                  </a:cubicBezTo>
                  <a:cubicBezTo>
                    <a:pt x="14274" y="11915"/>
                    <a:pt x="13707" y="12766"/>
                    <a:pt x="12856" y="13239"/>
                  </a:cubicBezTo>
                  <a:cubicBezTo>
                    <a:pt x="12256" y="13659"/>
                    <a:pt x="11541" y="13860"/>
                    <a:pt x="10833" y="13860"/>
                  </a:cubicBezTo>
                  <a:cubicBezTo>
                    <a:pt x="9311" y="13860"/>
                    <a:pt x="7821" y="12931"/>
                    <a:pt x="7562" y="11254"/>
                  </a:cubicBezTo>
                  <a:cubicBezTo>
                    <a:pt x="7279" y="8796"/>
                    <a:pt x="9453" y="6244"/>
                    <a:pt x="11816" y="5677"/>
                  </a:cubicBezTo>
                  <a:cubicBezTo>
                    <a:pt x="12371" y="5543"/>
                    <a:pt x="12932" y="5478"/>
                    <a:pt x="13487" y="5478"/>
                  </a:cubicBezTo>
                  <a:cubicBezTo>
                    <a:pt x="15293" y="5478"/>
                    <a:pt x="17037" y="6171"/>
                    <a:pt x="18338" y="7473"/>
                  </a:cubicBezTo>
                  <a:cubicBezTo>
                    <a:pt x="20229" y="9269"/>
                    <a:pt x="20796" y="12010"/>
                    <a:pt x="19851" y="14467"/>
                  </a:cubicBezTo>
                  <a:cubicBezTo>
                    <a:pt x="19000" y="16642"/>
                    <a:pt x="17204" y="18248"/>
                    <a:pt x="14935" y="18816"/>
                  </a:cubicBezTo>
                  <a:cubicBezTo>
                    <a:pt x="14052" y="19045"/>
                    <a:pt x="13159" y="19156"/>
                    <a:pt x="12277" y="19156"/>
                  </a:cubicBezTo>
                  <a:cubicBezTo>
                    <a:pt x="8436" y="19156"/>
                    <a:pt x="4793" y="17058"/>
                    <a:pt x="3025" y="13522"/>
                  </a:cubicBezTo>
                  <a:cubicBezTo>
                    <a:pt x="1418" y="10592"/>
                    <a:pt x="1891" y="7000"/>
                    <a:pt x="4065" y="4542"/>
                  </a:cubicBezTo>
                  <a:cubicBezTo>
                    <a:pt x="6155" y="2533"/>
                    <a:pt x="8928" y="1412"/>
                    <a:pt x="11803" y="1412"/>
                  </a:cubicBezTo>
                  <a:cubicBezTo>
                    <a:pt x="12310" y="1412"/>
                    <a:pt x="12819" y="1447"/>
                    <a:pt x="13328" y="1518"/>
                  </a:cubicBezTo>
                  <a:cubicBezTo>
                    <a:pt x="13357" y="1520"/>
                    <a:pt x="13385" y="1522"/>
                    <a:pt x="13412" y="1522"/>
                  </a:cubicBezTo>
                  <a:cubicBezTo>
                    <a:pt x="14273" y="1522"/>
                    <a:pt x="14245" y="97"/>
                    <a:pt x="13328" y="5"/>
                  </a:cubicBezTo>
                  <a:lnTo>
                    <a:pt x="13328" y="100"/>
                  </a:lnTo>
                  <a:cubicBezTo>
                    <a:pt x="12808" y="33"/>
                    <a:pt x="12286" y="0"/>
                    <a:pt x="1176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6" name="Google Shape;2970;p46">
              <a:extLst>
                <a:ext uri="{FF2B5EF4-FFF2-40B4-BE49-F238E27FC236}">
                  <a16:creationId xmlns:a16="http://schemas.microsoft.com/office/drawing/2014/main" id="{327C4B4D-A2D7-D4A4-9556-B0DF9690A770}"/>
                </a:ext>
              </a:extLst>
            </p:cNvPr>
            <p:cNvSpPr/>
            <p:nvPr/>
          </p:nvSpPr>
          <p:spPr>
            <a:xfrm>
              <a:off x="843075" y="3611200"/>
              <a:ext cx="557725" cy="517050"/>
            </a:xfrm>
            <a:custGeom>
              <a:avLst/>
              <a:gdLst/>
              <a:ahLst/>
              <a:cxnLst/>
              <a:rect l="l" t="t" r="r" b="b"/>
              <a:pathLst>
                <a:path w="22309" h="20682" extrusionOk="0">
                  <a:moveTo>
                    <a:pt x="11772" y="1"/>
                  </a:moveTo>
                  <a:cubicBezTo>
                    <a:pt x="8602" y="1"/>
                    <a:pt x="5489" y="1228"/>
                    <a:pt x="3214" y="3503"/>
                  </a:cubicBezTo>
                  <a:cubicBezTo>
                    <a:pt x="757" y="5961"/>
                    <a:pt x="0" y="9647"/>
                    <a:pt x="1135" y="12955"/>
                  </a:cubicBezTo>
                  <a:cubicBezTo>
                    <a:pt x="2080" y="15886"/>
                    <a:pt x="4349" y="18343"/>
                    <a:pt x="7184" y="19572"/>
                  </a:cubicBezTo>
                  <a:cubicBezTo>
                    <a:pt x="8793" y="20319"/>
                    <a:pt x="10541" y="20682"/>
                    <a:pt x="12301" y="20682"/>
                  </a:cubicBezTo>
                  <a:cubicBezTo>
                    <a:pt x="13438" y="20682"/>
                    <a:pt x="14579" y="20530"/>
                    <a:pt x="15692" y="20234"/>
                  </a:cubicBezTo>
                  <a:cubicBezTo>
                    <a:pt x="18527" y="19383"/>
                    <a:pt x="20702"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1"/>
                    <a:pt x="5388" y="9269"/>
                    <a:pt x="6334" y="12294"/>
                  </a:cubicBezTo>
                  <a:cubicBezTo>
                    <a:pt x="6958" y="14335"/>
                    <a:pt x="8806" y="15356"/>
                    <a:pt x="10717" y="15356"/>
                  </a:cubicBezTo>
                  <a:cubicBezTo>
                    <a:pt x="11990" y="15356"/>
                    <a:pt x="13291" y="14903"/>
                    <a:pt x="14274" y="13995"/>
                  </a:cubicBezTo>
                  <a:cubicBezTo>
                    <a:pt x="15314" y="13144"/>
                    <a:pt x="15975" y="11821"/>
                    <a:pt x="15975" y="10498"/>
                  </a:cubicBezTo>
                  <a:cubicBezTo>
                    <a:pt x="15786" y="8796"/>
                    <a:pt x="14274" y="8135"/>
                    <a:pt x="12761" y="8040"/>
                  </a:cubicBezTo>
                  <a:cubicBezTo>
                    <a:pt x="12733" y="8037"/>
                    <a:pt x="12705" y="8036"/>
                    <a:pt x="12678" y="8036"/>
                  </a:cubicBezTo>
                  <a:cubicBezTo>
                    <a:pt x="11817" y="8036"/>
                    <a:pt x="11845" y="9461"/>
                    <a:pt x="12761" y="9552"/>
                  </a:cubicBezTo>
                  <a:cubicBezTo>
                    <a:pt x="13707" y="9647"/>
                    <a:pt x="14557" y="9931"/>
                    <a:pt x="14463" y="10970"/>
                  </a:cubicBezTo>
                  <a:cubicBezTo>
                    <a:pt x="14274" y="11916"/>
                    <a:pt x="13707" y="12766"/>
                    <a:pt x="12856" y="13333"/>
                  </a:cubicBezTo>
                  <a:cubicBezTo>
                    <a:pt x="12260" y="13750"/>
                    <a:pt x="11552" y="13952"/>
                    <a:pt x="10849" y="13952"/>
                  </a:cubicBezTo>
                  <a:cubicBezTo>
                    <a:pt x="9322" y="13952"/>
                    <a:pt x="7821" y="13002"/>
                    <a:pt x="7563" y="11254"/>
                  </a:cubicBezTo>
                  <a:cubicBezTo>
                    <a:pt x="7279" y="8796"/>
                    <a:pt x="9453" y="6339"/>
                    <a:pt x="11722" y="5677"/>
                  </a:cubicBezTo>
                  <a:cubicBezTo>
                    <a:pt x="12294" y="5545"/>
                    <a:pt x="12866" y="5479"/>
                    <a:pt x="13429" y="5479"/>
                  </a:cubicBezTo>
                  <a:cubicBezTo>
                    <a:pt x="15283" y="5479"/>
                    <a:pt x="17033" y="6190"/>
                    <a:pt x="18338" y="7567"/>
                  </a:cubicBezTo>
                  <a:cubicBezTo>
                    <a:pt x="20229" y="9363"/>
                    <a:pt x="20796" y="12105"/>
                    <a:pt x="19851" y="14468"/>
                  </a:cubicBezTo>
                  <a:cubicBezTo>
                    <a:pt x="19000" y="16642"/>
                    <a:pt x="17204" y="18249"/>
                    <a:pt x="14935" y="18910"/>
                  </a:cubicBezTo>
                  <a:cubicBezTo>
                    <a:pt x="14071" y="19135"/>
                    <a:pt x="13197" y="19243"/>
                    <a:pt x="12332" y="19243"/>
                  </a:cubicBezTo>
                  <a:cubicBezTo>
                    <a:pt x="8468" y="19243"/>
                    <a:pt x="4784" y="17093"/>
                    <a:pt x="2931" y="13617"/>
                  </a:cubicBezTo>
                  <a:cubicBezTo>
                    <a:pt x="1418" y="10687"/>
                    <a:pt x="1891" y="7095"/>
                    <a:pt x="4065" y="4637"/>
                  </a:cubicBezTo>
                  <a:cubicBezTo>
                    <a:pt x="6156" y="2546"/>
                    <a:pt x="8932" y="1413"/>
                    <a:pt x="11810" y="1413"/>
                  </a:cubicBezTo>
                  <a:cubicBezTo>
                    <a:pt x="12314" y="1413"/>
                    <a:pt x="12821" y="1447"/>
                    <a:pt x="13329" y="1518"/>
                  </a:cubicBezTo>
                  <a:cubicBezTo>
                    <a:pt x="13359" y="1521"/>
                    <a:pt x="13388" y="1522"/>
                    <a:pt x="13417" y="1522"/>
                  </a:cubicBezTo>
                  <a:cubicBezTo>
                    <a:pt x="14273" y="1522"/>
                    <a:pt x="14243" y="191"/>
                    <a:pt x="13329" y="100"/>
                  </a:cubicBezTo>
                  <a:cubicBezTo>
                    <a:pt x="12810" y="34"/>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7" name="Google Shape;2971;p46">
              <a:extLst>
                <a:ext uri="{FF2B5EF4-FFF2-40B4-BE49-F238E27FC236}">
                  <a16:creationId xmlns:a16="http://schemas.microsoft.com/office/drawing/2014/main" id="{AC60A13B-1E21-1E0F-95A3-FA2B320B6BC7}"/>
                </a:ext>
              </a:extLst>
            </p:cNvPr>
            <p:cNvSpPr/>
            <p:nvPr/>
          </p:nvSpPr>
          <p:spPr>
            <a:xfrm>
              <a:off x="2024650" y="3611200"/>
              <a:ext cx="557725" cy="517050"/>
            </a:xfrm>
            <a:custGeom>
              <a:avLst/>
              <a:gdLst/>
              <a:ahLst/>
              <a:cxnLst/>
              <a:rect l="l" t="t" r="r" b="b"/>
              <a:pathLst>
                <a:path w="22309" h="20682" extrusionOk="0">
                  <a:moveTo>
                    <a:pt x="11772" y="1"/>
                  </a:moveTo>
                  <a:cubicBezTo>
                    <a:pt x="8601" y="1"/>
                    <a:pt x="5489" y="1228"/>
                    <a:pt x="3214" y="3503"/>
                  </a:cubicBezTo>
                  <a:cubicBezTo>
                    <a:pt x="756" y="5961"/>
                    <a:pt x="0" y="9647"/>
                    <a:pt x="1134" y="12955"/>
                  </a:cubicBezTo>
                  <a:cubicBezTo>
                    <a:pt x="2080" y="15886"/>
                    <a:pt x="4348" y="18343"/>
                    <a:pt x="7184" y="19572"/>
                  </a:cubicBezTo>
                  <a:cubicBezTo>
                    <a:pt x="8792" y="20319"/>
                    <a:pt x="10540" y="20682"/>
                    <a:pt x="12301" y="20682"/>
                  </a:cubicBezTo>
                  <a:cubicBezTo>
                    <a:pt x="13437" y="20682"/>
                    <a:pt x="14579" y="20530"/>
                    <a:pt x="15691" y="20234"/>
                  </a:cubicBezTo>
                  <a:cubicBezTo>
                    <a:pt x="18527" y="19383"/>
                    <a:pt x="20701" y="17114"/>
                    <a:pt x="21457" y="14279"/>
                  </a:cubicBezTo>
                  <a:cubicBezTo>
                    <a:pt x="22308" y="11159"/>
                    <a:pt x="21268" y="7851"/>
                    <a:pt x="18622" y="5866"/>
                  </a:cubicBezTo>
                  <a:cubicBezTo>
                    <a:pt x="17162" y="4640"/>
                    <a:pt x="15342" y="4027"/>
                    <a:pt x="13495" y="4027"/>
                  </a:cubicBezTo>
                  <a:cubicBezTo>
                    <a:pt x="12352" y="4027"/>
                    <a:pt x="11199" y="4262"/>
                    <a:pt x="10114" y="4732"/>
                  </a:cubicBezTo>
                  <a:cubicBezTo>
                    <a:pt x="7373" y="5961"/>
                    <a:pt x="5388" y="9269"/>
                    <a:pt x="6333" y="12294"/>
                  </a:cubicBezTo>
                  <a:cubicBezTo>
                    <a:pt x="6957" y="14335"/>
                    <a:pt x="8806" y="15356"/>
                    <a:pt x="10716" y="15356"/>
                  </a:cubicBezTo>
                  <a:cubicBezTo>
                    <a:pt x="11990" y="15356"/>
                    <a:pt x="13290" y="14903"/>
                    <a:pt x="14273" y="13995"/>
                  </a:cubicBezTo>
                  <a:cubicBezTo>
                    <a:pt x="15313" y="13144"/>
                    <a:pt x="15975" y="11821"/>
                    <a:pt x="15975" y="10498"/>
                  </a:cubicBezTo>
                  <a:cubicBezTo>
                    <a:pt x="15786" y="8796"/>
                    <a:pt x="14273" y="8135"/>
                    <a:pt x="12761" y="8040"/>
                  </a:cubicBezTo>
                  <a:cubicBezTo>
                    <a:pt x="12732" y="8037"/>
                    <a:pt x="12705" y="8036"/>
                    <a:pt x="12678" y="8036"/>
                  </a:cubicBezTo>
                  <a:cubicBezTo>
                    <a:pt x="11817" y="8036"/>
                    <a:pt x="11844" y="9461"/>
                    <a:pt x="12761" y="9552"/>
                  </a:cubicBezTo>
                  <a:cubicBezTo>
                    <a:pt x="13706" y="9647"/>
                    <a:pt x="14557" y="9931"/>
                    <a:pt x="14463" y="10970"/>
                  </a:cubicBezTo>
                  <a:cubicBezTo>
                    <a:pt x="14273" y="11916"/>
                    <a:pt x="13706" y="12766"/>
                    <a:pt x="12856" y="13333"/>
                  </a:cubicBezTo>
                  <a:cubicBezTo>
                    <a:pt x="12260" y="13750"/>
                    <a:pt x="11551" y="13952"/>
                    <a:pt x="10849" y="13952"/>
                  </a:cubicBezTo>
                  <a:cubicBezTo>
                    <a:pt x="9321" y="13952"/>
                    <a:pt x="7821" y="13002"/>
                    <a:pt x="7562" y="11254"/>
                  </a:cubicBezTo>
                  <a:cubicBezTo>
                    <a:pt x="7279" y="8796"/>
                    <a:pt x="9453" y="6339"/>
                    <a:pt x="11721" y="5677"/>
                  </a:cubicBezTo>
                  <a:cubicBezTo>
                    <a:pt x="12294" y="5545"/>
                    <a:pt x="12866" y="5479"/>
                    <a:pt x="13429" y="5479"/>
                  </a:cubicBezTo>
                  <a:cubicBezTo>
                    <a:pt x="15282" y="5479"/>
                    <a:pt x="17033" y="6190"/>
                    <a:pt x="18338" y="7567"/>
                  </a:cubicBezTo>
                  <a:cubicBezTo>
                    <a:pt x="20229" y="9363"/>
                    <a:pt x="20796" y="12105"/>
                    <a:pt x="19850" y="14468"/>
                  </a:cubicBezTo>
                  <a:cubicBezTo>
                    <a:pt x="19000" y="16642"/>
                    <a:pt x="17204" y="18249"/>
                    <a:pt x="14935" y="18910"/>
                  </a:cubicBezTo>
                  <a:cubicBezTo>
                    <a:pt x="14071" y="19135"/>
                    <a:pt x="13197" y="19243"/>
                    <a:pt x="12332" y="19243"/>
                  </a:cubicBezTo>
                  <a:cubicBezTo>
                    <a:pt x="8468" y="19243"/>
                    <a:pt x="4784" y="17093"/>
                    <a:pt x="2930" y="13617"/>
                  </a:cubicBezTo>
                  <a:cubicBezTo>
                    <a:pt x="1418" y="10687"/>
                    <a:pt x="1891" y="7095"/>
                    <a:pt x="4065" y="4637"/>
                  </a:cubicBezTo>
                  <a:cubicBezTo>
                    <a:pt x="6156" y="2546"/>
                    <a:pt x="8932" y="1413"/>
                    <a:pt x="11810" y="1413"/>
                  </a:cubicBezTo>
                  <a:cubicBezTo>
                    <a:pt x="12314" y="1413"/>
                    <a:pt x="12821" y="1447"/>
                    <a:pt x="13328" y="1518"/>
                  </a:cubicBezTo>
                  <a:cubicBezTo>
                    <a:pt x="13359" y="1521"/>
                    <a:pt x="13388" y="1522"/>
                    <a:pt x="13417" y="1522"/>
                  </a:cubicBezTo>
                  <a:cubicBezTo>
                    <a:pt x="14272" y="1522"/>
                    <a:pt x="14243" y="191"/>
                    <a:pt x="13328" y="100"/>
                  </a:cubicBezTo>
                  <a:cubicBezTo>
                    <a:pt x="12810" y="34"/>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8" name="Google Shape;2972;p46">
              <a:extLst>
                <a:ext uri="{FF2B5EF4-FFF2-40B4-BE49-F238E27FC236}">
                  <a16:creationId xmlns:a16="http://schemas.microsoft.com/office/drawing/2014/main" id="{0707FC5D-9ABF-5E11-D73D-E55471D525E0}"/>
                </a:ext>
              </a:extLst>
            </p:cNvPr>
            <p:cNvSpPr/>
            <p:nvPr/>
          </p:nvSpPr>
          <p:spPr>
            <a:xfrm>
              <a:off x="3206200" y="3611200"/>
              <a:ext cx="557725" cy="517050"/>
            </a:xfrm>
            <a:custGeom>
              <a:avLst/>
              <a:gdLst/>
              <a:ahLst/>
              <a:cxnLst/>
              <a:rect l="l" t="t" r="r" b="b"/>
              <a:pathLst>
                <a:path w="22309" h="20682" extrusionOk="0">
                  <a:moveTo>
                    <a:pt x="11772" y="1"/>
                  </a:moveTo>
                  <a:cubicBezTo>
                    <a:pt x="8602" y="1"/>
                    <a:pt x="5489" y="1228"/>
                    <a:pt x="3215" y="3503"/>
                  </a:cubicBezTo>
                  <a:cubicBezTo>
                    <a:pt x="757" y="5961"/>
                    <a:pt x="1" y="9647"/>
                    <a:pt x="1135" y="12955"/>
                  </a:cubicBezTo>
                  <a:cubicBezTo>
                    <a:pt x="2080" y="15886"/>
                    <a:pt x="4349" y="18343"/>
                    <a:pt x="7185" y="19572"/>
                  </a:cubicBezTo>
                  <a:cubicBezTo>
                    <a:pt x="8793" y="20319"/>
                    <a:pt x="10541" y="20682"/>
                    <a:pt x="12302" y="20682"/>
                  </a:cubicBezTo>
                  <a:cubicBezTo>
                    <a:pt x="13438" y="20682"/>
                    <a:pt x="14580" y="20530"/>
                    <a:pt x="15692" y="20234"/>
                  </a:cubicBezTo>
                  <a:cubicBezTo>
                    <a:pt x="18528" y="19383"/>
                    <a:pt x="20702" y="17114"/>
                    <a:pt x="21458" y="14279"/>
                  </a:cubicBezTo>
                  <a:cubicBezTo>
                    <a:pt x="22309" y="11159"/>
                    <a:pt x="21269" y="7851"/>
                    <a:pt x="18622" y="5866"/>
                  </a:cubicBezTo>
                  <a:cubicBezTo>
                    <a:pt x="17163" y="4640"/>
                    <a:pt x="15343" y="4027"/>
                    <a:pt x="13496" y="4027"/>
                  </a:cubicBezTo>
                  <a:cubicBezTo>
                    <a:pt x="12353" y="4027"/>
                    <a:pt x="11199" y="4262"/>
                    <a:pt x="10115" y="4732"/>
                  </a:cubicBezTo>
                  <a:cubicBezTo>
                    <a:pt x="7374" y="5961"/>
                    <a:pt x="5389" y="9269"/>
                    <a:pt x="6334" y="12294"/>
                  </a:cubicBezTo>
                  <a:cubicBezTo>
                    <a:pt x="6958" y="14335"/>
                    <a:pt x="8807" y="15356"/>
                    <a:pt x="10717" y="15356"/>
                  </a:cubicBezTo>
                  <a:cubicBezTo>
                    <a:pt x="11990" y="15356"/>
                    <a:pt x="13291" y="14903"/>
                    <a:pt x="14274" y="13995"/>
                  </a:cubicBezTo>
                  <a:cubicBezTo>
                    <a:pt x="15314" y="13144"/>
                    <a:pt x="15976" y="11821"/>
                    <a:pt x="15976" y="10498"/>
                  </a:cubicBezTo>
                  <a:cubicBezTo>
                    <a:pt x="15787" y="8796"/>
                    <a:pt x="14274" y="8135"/>
                    <a:pt x="12762" y="8040"/>
                  </a:cubicBezTo>
                  <a:cubicBezTo>
                    <a:pt x="12733" y="8037"/>
                    <a:pt x="12705" y="8036"/>
                    <a:pt x="12678" y="8036"/>
                  </a:cubicBezTo>
                  <a:cubicBezTo>
                    <a:pt x="11817" y="8036"/>
                    <a:pt x="11845" y="9461"/>
                    <a:pt x="12762" y="9552"/>
                  </a:cubicBezTo>
                  <a:cubicBezTo>
                    <a:pt x="13707" y="9647"/>
                    <a:pt x="14558" y="9931"/>
                    <a:pt x="14463" y="10970"/>
                  </a:cubicBezTo>
                  <a:cubicBezTo>
                    <a:pt x="14274" y="11916"/>
                    <a:pt x="13707" y="12766"/>
                    <a:pt x="12856" y="13333"/>
                  </a:cubicBezTo>
                  <a:cubicBezTo>
                    <a:pt x="12260" y="13750"/>
                    <a:pt x="11552" y="13952"/>
                    <a:pt x="10849" y="13952"/>
                  </a:cubicBezTo>
                  <a:cubicBezTo>
                    <a:pt x="9322" y="13952"/>
                    <a:pt x="7822" y="13002"/>
                    <a:pt x="7563" y="11254"/>
                  </a:cubicBezTo>
                  <a:cubicBezTo>
                    <a:pt x="7279" y="8796"/>
                    <a:pt x="9453" y="6339"/>
                    <a:pt x="11722" y="5677"/>
                  </a:cubicBezTo>
                  <a:cubicBezTo>
                    <a:pt x="12294" y="5545"/>
                    <a:pt x="12866" y="5479"/>
                    <a:pt x="13429" y="5479"/>
                  </a:cubicBezTo>
                  <a:cubicBezTo>
                    <a:pt x="15283" y="5479"/>
                    <a:pt x="17033" y="6190"/>
                    <a:pt x="18339" y="7567"/>
                  </a:cubicBezTo>
                  <a:cubicBezTo>
                    <a:pt x="20229" y="9363"/>
                    <a:pt x="20796" y="12105"/>
                    <a:pt x="19851" y="14468"/>
                  </a:cubicBezTo>
                  <a:cubicBezTo>
                    <a:pt x="19000" y="16642"/>
                    <a:pt x="17204" y="18249"/>
                    <a:pt x="14936" y="18910"/>
                  </a:cubicBezTo>
                  <a:cubicBezTo>
                    <a:pt x="14071" y="19135"/>
                    <a:pt x="13197" y="19243"/>
                    <a:pt x="12332" y="19243"/>
                  </a:cubicBezTo>
                  <a:cubicBezTo>
                    <a:pt x="8469" y="19243"/>
                    <a:pt x="4785" y="17093"/>
                    <a:pt x="2931" y="13617"/>
                  </a:cubicBezTo>
                  <a:cubicBezTo>
                    <a:pt x="1419" y="10687"/>
                    <a:pt x="1891" y="7095"/>
                    <a:pt x="4065" y="4637"/>
                  </a:cubicBezTo>
                  <a:cubicBezTo>
                    <a:pt x="6157" y="2546"/>
                    <a:pt x="8933" y="1413"/>
                    <a:pt x="11811" y="1413"/>
                  </a:cubicBezTo>
                  <a:cubicBezTo>
                    <a:pt x="12315" y="1413"/>
                    <a:pt x="12822" y="1447"/>
                    <a:pt x="13329" y="1518"/>
                  </a:cubicBezTo>
                  <a:cubicBezTo>
                    <a:pt x="13359" y="1521"/>
                    <a:pt x="13389" y="1522"/>
                    <a:pt x="13417" y="1522"/>
                  </a:cubicBezTo>
                  <a:cubicBezTo>
                    <a:pt x="14273" y="1522"/>
                    <a:pt x="14244" y="191"/>
                    <a:pt x="13329" y="100"/>
                  </a:cubicBezTo>
                  <a:cubicBezTo>
                    <a:pt x="12811" y="34"/>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09" name="Google Shape;2973;p46">
              <a:extLst>
                <a:ext uri="{FF2B5EF4-FFF2-40B4-BE49-F238E27FC236}">
                  <a16:creationId xmlns:a16="http://schemas.microsoft.com/office/drawing/2014/main" id="{AE1DA2B6-BE5D-B0DC-1F0E-70410CA92DD8}"/>
                </a:ext>
              </a:extLst>
            </p:cNvPr>
            <p:cNvSpPr/>
            <p:nvPr/>
          </p:nvSpPr>
          <p:spPr>
            <a:xfrm>
              <a:off x="4387775" y="3611200"/>
              <a:ext cx="557725" cy="517050"/>
            </a:xfrm>
            <a:custGeom>
              <a:avLst/>
              <a:gdLst/>
              <a:ahLst/>
              <a:cxnLst/>
              <a:rect l="l" t="t" r="r" b="b"/>
              <a:pathLst>
                <a:path w="22309" h="20682" extrusionOk="0">
                  <a:moveTo>
                    <a:pt x="11772" y="1"/>
                  </a:moveTo>
                  <a:cubicBezTo>
                    <a:pt x="8602" y="1"/>
                    <a:pt x="5489" y="1228"/>
                    <a:pt x="3214" y="3503"/>
                  </a:cubicBezTo>
                  <a:cubicBezTo>
                    <a:pt x="757" y="5961"/>
                    <a:pt x="0" y="9647"/>
                    <a:pt x="1135" y="12955"/>
                  </a:cubicBezTo>
                  <a:cubicBezTo>
                    <a:pt x="2080" y="15886"/>
                    <a:pt x="4349" y="18343"/>
                    <a:pt x="7184" y="19572"/>
                  </a:cubicBezTo>
                  <a:cubicBezTo>
                    <a:pt x="8793" y="20319"/>
                    <a:pt x="10541" y="20682"/>
                    <a:pt x="12301" y="20682"/>
                  </a:cubicBezTo>
                  <a:cubicBezTo>
                    <a:pt x="13438" y="20682"/>
                    <a:pt x="14579" y="20530"/>
                    <a:pt x="15692" y="20234"/>
                  </a:cubicBezTo>
                  <a:cubicBezTo>
                    <a:pt x="18527" y="19383"/>
                    <a:pt x="20701" y="17114"/>
                    <a:pt x="21458" y="14279"/>
                  </a:cubicBezTo>
                  <a:cubicBezTo>
                    <a:pt x="22308" y="11159"/>
                    <a:pt x="21269" y="7851"/>
                    <a:pt x="18622" y="5866"/>
                  </a:cubicBezTo>
                  <a:cubicBezTo>
                    <a:pt x="17162" y="4640"/>
                    <a:pt x="15342" y="4027"/>
                    <a:pt x="13495" y="4027"/>
                  </a:cubicBezTo>
                  <a:cubicBezTo>
                    <a:pt x="12352" y="4027"/>
                    <a:pt x="11199" y="4262"/>
                    <a:pt x="10115" y="4732"/>
                  </a:cubicBezTo>
                  <a:cubicBezTo>
                    <a:pt x="7373" y="5961"/>
                    <a:pt x="5388" y="9269"/>
                    <a:pt x="6334" y="12294"/>
                  </a:cubicBezTo>
                  <a:cubicBezTo>
                    <a:pt x="6958" y="14335"/>
                    <a:pt x="8806" y="15356"/>
                    <a:pt x="10717" y="15356"/>
                  </a:cubicBezTo>
                  <a:cubicBezTo>
                    <a:pt x="11990" y="15356"/>
                    <a:pt x="13291" y="14903"/>
                    <a:pt x="14274" y="13995"/>
                  </a:cubicBezTo>
                  <a:cubicBezTo>
                    <a:pt x="15314" y="13144"/>
                    <a:pt x="15975" y="11821"/>
                    <a:pt x="15975" y="10498"/>
                  </a:cubicBezTo>
                  <a:cubicBezTo>
                    <a:pt x="15786" y="8796"/>
                    <a:pt x="14274" y="8135"/>
                    <a:pt x="12761" y="8040"/>
                  </a:cubicBezTo>
                  <a:cubicBezTo>
                    <a:pt x="12733" y="8037"/>
                    <a:pt x="12705" y="8036"/>
                    <a:pt x="12678" y="8036"/>
                  </a:cubicBezTo>
                  <a:cubicBezTo>
                    <a:pt x="11817" y="8036"/>
                    <a:pt x="11845" y="9461"/>
                    <a:pt x="12761" y="9552"/>
                  </a:cubicBezTo>
                  <a:cubicBezTo>
                    <a:pt x="13707" y="9647"/>
                    <a:pt x="14557" y="9931"/>
                    <a:pt x="14463" y="10970"/>
                  </a:cubicBezTo>
                  <a:cubicBezTo>
                    <a:pt x="14274" y="11916"/>
                    <a:pt x="13707" y="12766"/>
                    <a:pt x="12856" y="13333"/>
                  </a:cubicBezTo>
                  <a:cubicBezTo>
                    <a:pt x="12260" y="13750"/>
                    <a:pt x="11552" y="13952"/>
                    <a:pt x="10849" y="13952"/>
                  </a:cubicBezTo>
                  <a:cubicBezTo>
                    <a:pt x="9322" y="13952"/>
                    <a:pt x="7821" y="13002"/>
                    <a:pt x="7562" y="11254"/>
                  </a:cubicBezTo>
                  <a:cubicBezTo>
                    <a:pt x="7279" y="8796"/>
                    <a:pt x="9453" y="6339"/>
                    <a:pt x="11722" y="5677"/>
                  </a:cubicBezTo>
                  <a:cubicBezTo>
                    <a:pt x="12294" y="5545"/>
                    <a:pt x="12866" y="5479"/>
                    <a:pt x="13429" y="5479"/>
                  </a:cubicBezTo>
                  <a:cubicBezTo>
                    <a:pt x="15283" y="5479"/>
                    <a:pt x="17033" y="6190"/>
                    <a:pt x="18338" y="7567"/>
                  </a:cubicBezTo>
                  <a:cubicBezTo>
                    <a:pt x="20229" y="9363"/>
                    <a:pt x="20796" y="12105"/>
                    <a:pt x="19851" y="14468"/>
                  </a:cubicBezTo>
                  <a:cubicBezTo>
                    <a:pt x="19000" y="16642"/>
                    <a:pt x="17204" y="18249"/>
                    <a:pt x="14935" y="18910"/>
                  </a:cubicBezTo>
                  <a:cubicBezTo>
                    <a:pt x="14071" y="19135"/>
                    <a:pt x="13197" y="19243"/>
                    <a:pt x="12332" y="19243"/>
                  </a:cubicBezTo>
                  <a:cubicBezTo>
                    <a:pt x="8468" y="19243"/>
                    <a:pt x="4784" y="17093"/>
                    <a:pt x="2931" y="13617"/>
                  </a:cubicBezTo>
                  <a:cubicBezTo>
                    <a:pt x="1418" y="10687"/>
                    <a:pt x="1891" y="7095"/>
                    <a:pt x="4065" y="4637"/>
                  </a:cubicBezTo>
                  <a:cubicBezTo>
                    <a:pt x="6156" y="2546"/>
                    <a:pt x="8932" y="1413"/>
                    <a:pt x="11810" y="1413"/>
                  </a:cubicBezTo>
                  <a:cubicBezTo>
                    <a:pt x="12314" y="1413"/>
                    <a:pt x="12821" y="1447"/>
                    <a:pt x="13329" y="1518"/>
                  </a:cubicBezTo>
                  <a:cubicBezTo>
                    <a:pt x="13359" y="1521"/>
                    <a:pt x="13388" y="1522"/>
                    <a:pt x="13417" y="1522"/>
                  </a:cubicBezTo>
                  <a:cubicBezTo>
                    <a:pt x="14273" y="1522"/>
                    <a:pt x="14243" y="191"/>
                    <a:pt x="13329" y="100"/>
                  </a:cubicBezTo>
                  <a:cubicBezTo>
                    <a:pt x="12810" y="34"/>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0" name="Google Shape;2974;p46">
              <a:extLst>
                <a:ext uri="{FF2B5EF4-FFF2-40B4-BE49-F238E27FC236}">
                  <a16:creationId xmlns:a16="http://schemas.microsoft.com/office/drawing/2014/main" id="{AB876BAF-E614-A1F6-4301-0519F6986B3E}"/>
                </a:ext>
              </a:extLst>
            </p:cNvPr>
            <p:cNvSpPr/>
            <p:nvPr/>
          </p:nvSpPr>
          <p:spPr>
            <a:xfrm>
              <a:off x="5569350" y="3611200"/>
              <a:ext cx="557725" cy="517050"/>
            </a:xfrm>
            <a:custGeom>
              <a:avLst/>
              <a:gdLst/>
              <a:ahLst/>
              <a:cxnLst/>
              <a:rect l="l" t="t" r="r" b="b"/>
              <a:pathLst>
                <a:path w="22309" h="20682" extrusionOk="0">
                  <a:moveTo>
                    <a:pt x="11772" y="1"/>
                  </a:moveTo>
                  <a:cubicBezTo>
                    <a:pt x="8601" y="1"/>
                    <a:pt x="5489" y="1228"/>
                    <a:pt x="3214" y="3503"/>
                  </a:cubicBezTo>
                  <a:cubicBezTo>
                    <a:pt x="756" y="5961"/>
                    <a:pt x="0" y="9647"/>
                    <a:pt x="1134" y="12955"/>
                  </a:cubicBezTo>
                  <a:cubicBezTo>
                    <a:pt x="2080" y="15886"/>
                    <a:pt x="4348" y="18343"/>
                    <a:pt x="7184" y="19572"/>
                  </a:cubicBezTo>
                  <a:cubicBezTo>
                    <a:pt x="8792" y="20319"/>
                    <a:pt x="10540" y="20682"/>
                    <a:pt x="12301" y="20682"/>
                  </a:cubicBezTo>
                  <a:cubicBezTo>
                    <a:pt x="13437" y="20682"/>
                    <a:pt x="14579" y="20530"/>
                    <a:pt x="15691" y="20234"/>
                  </a:cubicBezTo>
                  <a:cubicBezTo>
                    <a:pt x="18527" y="19383"/>
                    <a:pt x="20701" y="17114"/>
                    <a:pt x="21457" y="14279"/>
                  </a:cubicBezTo>
                  <a:cubicBezTo>
                    <a:pt x="22308" y="11159"/>
                    <a:pt x="21268" y="7851"/>
                    <a:pt x="18716" y="5866"/>
                  </a:cubicBezTo>
                  <a:cubicBezTo>
                    <a:pt x="17198" y="4640"/>
                    <a:pt x="15356" y="4027"/>
                    <a:pt x="13500" y="4027"/>
                  </a:cubicBezTo>
                  <a:cubicBezTo>
                    <a:pt x="12352" y="4027"/>
                    <a:pt x="11199" y="4262"/>
                    <a:pt x="10114" y="4732"/>
                  </a:cubicBezTo>
                  <a:cubicBezTo>
                    <a:pt x="7468" y="5961"/>
                    <a:pt x="5388" y="9269"/>
                    <a:pt x="6333" y="12294"/>
                  </a:cubicBezTo>
                  <a:cubicBezTo>
                    <a:pt x="6957" y="14335"/>
                    <a:pt x="8806" y="15356"/>
                    <a:pt x="10716" y="15356"/>
                  </a:cubicBezTo>
                  <a:cubicBezTo>
                    <a:pt x="11990" y="15356"/>
                    <a:pt x="13290" y="14903"/>
                    <a:pt x="14273" y="13995"/>
                  </a:cubicBezTo>
                  <a:cubicBezTo>
                    <a:pt x="15313" y="13144"/>
                    <a:pt x="15975" y="11821"/>
                    <a:pt x="15975" y="10498"/>
                  </a:cubicBezTo>
                  <a:cubicBezTo>
                    <a:pt x="15786" y="8796"/>
                    <a:pt x="14273" y="8135"/>
                    <a:pt x="12761" y="8040"/>
                  </a:cubicBezTo>
                  <a:cubicBezTo>
                    <a:pt x="12732" y="8037"/>
                    <a:pt x="12705" y="8036"/>
                    <a:pt x="12678" y="8036"/>
                  </a:cubicBezTo>
                  <a:cubicBezTo>
                    <a:pt x="11817" y="8036"/>
                    <a:pt x="11844" y="9461"/>
                    <a:pt x="12761" y="9552"/>
                  </a:cubicBezTo>
                  <a:cubicBezTo>
                    <a:pt x="13706" y="9647"/>
                    <a:pt x="14557" y="9931"/>
                    <a:pt x="14462" y="10970"/>
                  </a:cubicBezTo>
                  <a:cubicBezTo>
                    <a:pt x="14273" y="11916"/>
                    <a:pt x="13706" y="12766"/>
                    <a:pt x="12856" y="13333"/>
                  </a:cubicBezTo>
                  <a:cubicBezTo>
                    <a:pt x="12260" y="13750"/>
                    <a:pt x="11551" y="13952"/>
                    <a:pt x="10849" y="13952"/>
                  </a:cubicBezTo>
                  <a:cubicBezTo>
                    <a:pt x="9321" y="13952"/>
                    <a:pt x="7821" y="13002"/>
                    <a:pt x="7562" y="11254"/>
                  </a:cubicBezTo>
                  <a:cubicBezTo>
                    <a:pt x="7279" y="8796"/>
                    <a:pt x="9453" y="6339"/>
                    <a:pt x="11816" y="5677"/>
                  </a:cubicBezTo>
                  <a:cubicBezTo>
                    <a:pt x="12366" y="5545"/>
                    <a:pt x="12921" y="5479"/>
                    <a:pt x="13471" y="5479"/>
                  </a:cubicBezTo>
                  <a:cubicBezTo>
                    <a:pt x="15282" y="5479"/>
                    <a:pt x="17033" y="6190"/>
                    <a:pt x="18338" y="7567"/>
                  </a:cubicBezTo>
                  <a:cubicBezTo>
                    <a:pt x="20229" y="9363"/>
                    <a:pt x="20796" y="12105"/>
                    <a:pt x="19850" y="14468"/>
                  </a:cubicBezTo>
                  <a:cubicBezTo>
                    <a:pt x="19000" y="16642"/>
                    <a:pt x="17204" y="18249"/>
                    <a:pt x="14935" y="18910"/>
                  </a:cubicBezTo>
                  <a:cubicBezTo>
                    <a:pt x="14071" y="19135"/>
                    <a:pt x="13197" y="19243"/>
                    <a:pt x="12332" y="19243"/>
                  </a:cubicBezTo>
                  <a:cubicBezTo>
                    <a:pt x="8471" y="19243"/>
                    <a:pt x="4801" y="17093"/>
                    <a:pt x="3025" y="13617"/>
                  </a:cubicBezTo>
                  <a:cubicBezTo>
                    <a:pt x="1418" y="10687"/>
                    <a:pt x="1891" y="7095"/>
                    <a:pt x="4065" y="4637"/>
                  </a:cubicBezTo>
                  <a:cubicBezTo>
                    <a:pt x="6156" y="2546"/>
                    <a:pt x="8932" y="1413"/>
                    <a:pt x="11810" y="1413"/>
                  </a:cubicBezTo>
                  <a:cubicBezTo>
                    <a:pt x="12314" y="1413"/>
                    <a:pt x="12821" y="1447"/>
                    <a:pt x="13328" y="1518"/>
                  </a:cubicBezTo>
                  <a:cubicBezTo>
                    <a:pt x="13359" y="1521"/>
                    <a:pt x="13388" y="1522"/>
                    <a:pt x="13417" y="1522"/>
                  </a:cubicBezTo>
                  <a:cubicBezTo>
                    <a:pt x="14272" y="1522"/>
                    <a:pt x="14243" y="191"/>
                    <a:pt x="13328" y="100"/>
                  </a:cubicBezTo>
                  <a:cubicBezTo>
                    <a:pt x="12810" y="34"/>
                    <a:pt x="12290"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1" name="Google Shape;2975;p46">
              <a:extLst>
                <a:ext uri="{FF2B5EF4-FFF2-40B4-BE49-F238E27FC236}">
                  <a16:creationId xmlns:a16="http://schemas.microsoft.com/office/drawing/2014/main" id="{5E8BDA1A-8862-2B89-4C9F-F8160AF774C6}"/>
                </a:ext>
              </a:extLst>
            </p:cNvPr>
            <p:cNvSpPr/>
            <p:nvPr/>
          </p:nvSpPr>
          <p:spPr>
            <a:xfrm>
              <a:off x="6750900" y="3611200"/>
              <a:ext cx="557725" cy="517050"/>
            </a:xfrm>
            <a:custGeom>
              <a:avLst/>
              <a:gdLst/>
              <a:ahLst/>
              <a:cxnLst/>
              <a:rect l="l" t="t" r="r" b="b"/>
              <a:pathLst>
                <a:path w="22309" h="20682" extrusionOk="0">
                  <a:moveTo>
                    <a:pt x="11772" y="1"/>
                  </a:moveTo>
                  <a:cubicBezTo>
                    <a:pt x="8602" y="1"/>
                    <a:pt x="5489" y="1228"/>
                    <a:pt x="3215" y="3503"/>
                  </a:cubicBezTo>
                  <a:cubicBezTo>
                    <a:pt x="757" y="5961"/>
                    <a:pt x="1" y="9647"/>
                    <a:pt x="1135" y="12955"/>
                  </a:cubicBezTo>
                  <a:cubicBezTo>
                    <a:pt x="2080" y="15886"/>
                    <a:pt x="4349" y="18343"/>
                    <a:pt x="7185" y="19572"/>
                  </a:cubicBezTo>
                  <a:cubicBezTo>
                    <a:pt x="8793" y="20319"/>
                    <a:pt x="10541" y="20682"/>
                    <a:pt x="12301" y="20682"/>
                  </a:cubicBezTo>
                  <a:cubicBezTo>
                    <a:pt x="13438" y="20682"/>
                    <a:pt x="14579" y="20530"/>
                    <a:pt x="15692" y="20234"/>
                  </a:cubicBezTo>
                  <a:cubicBezTo>
                    <a:pt x="18528" y="19383"/>
                    <a:pt x="20702" y="17114"/>
                    <a:pt x="21458" y="14279"/>
                  </a:cubicBezTo>
                  <a:cubicBezTo>
                    <a:pt x="22309" y="11159"/>
                    <a:pt x="21269" y="7851"/>
                    <a:pt x="18717" y="5866"/>
                  </a:cubicBezTo>
                  <a:cubicBezTo>
                    <a:pt x="17199" y="4640"/>
                    <a:pt x="15356" y="4027"/>
                    <a:pt x="13501" y="4027"/>
                  </a:cubicBezTo>
                  <a:cubicBezTo>
                    <a:pt x="12353" y="4027"/>
                    <a:pt x="11199" y="4262"/>
                    <a:pt x="10115" y="4732"/>
                  </a:cubicBezTo>
                  <a:cubicBezTo>
                    <a:pt x="7468" y="5961"/>
                    <a:pt x="5389" y="9269"/>
                    <a:pt x="6334" y="12294"/>
                  </a:cubicBezTo>
                  <a:cubicBezTo>
                    <a:pt x="6958" y="14335"/>
                    <a:pt x="8807" y="15356"/>
                    <a:pt x="10717" y="15356"/>
                  </a:cubicBezTo>
                  <a:cubicBezTo>
                    <a:pt x="11990" y="15356"/>
                    <a:pt x="13291" y="14903"/>
                    <a:pt x="14274" y="13995"/>
                  </a:cubicBezTo>
                  <a:cubicBezTo>
                    <a:pt x="15314" y="13144"/>
                    <a:pt x="15976" y="11821"/>
                    <a:pt x="15976" y="10498"/>
                  </a:cubicBezTo>
                  <a:cubicBezTo>
                    <a:pt x="15786" y="8796"/>
                    <a:pt x="14274" y="8135"/>
                    <a:pt x="12762" y="8040"/>
                  </a:cubicBezTo>
                  <a:cubicBezTo>
                    <a:pt x="12733" y="8037"/>
                    <a:pt x="12705" y="8036"/>
                    <a:pt x="12678" y="8036"/>
                  </a:cubicBezTo>
                  <a:cubicBezTo>
                    <a:pt x="11817" y="8036"/>
                    <a:pt x="11845" y="9461"/>
                    <a:pt x="12762" y="9552"/>
                  </a:cubicBezTo>
                  <a:cubicBezTo>
                    <a:pt x="13707" y="9647"/>
                    <a:pt x="14558" y="9931"/>
                    <a:pt x="14463" y="10970"/>
                  </a:cubicBezTo>
                  <a:cubicBezTo>
                    <a:pt x="14274" y="11916"/>
                    <a:pt x="13707" y="12766"/>
                    <a:pt x="12856" y="13333"/>
                  </a:cubicBezTo>
                  <a:cubicBezTo>
                    <a:pt x="12260" y="13750"/>
                    <a:pt x="11552" y="13952"/>
                    <a:pt x="10849" y="13952"/>
                  </a:cubicBezTo>
                  <a:cubicBezTo>
                    <a:pt x="9322" y="13952"/>
                    <a:pt x="7822" y="13002"/>
                    <a:pt x="7563" y="11254"/>
                  </a:cubicBezTo>
                  <a:cubicBezTo>
                    <a:pt x="7279" y="8796"/>
                    <a:pt x="9453" y="6339"/>
                    <a:pt x="11816" y="5677"/>
                  </a:cubicBezTo>
                  <a:cubicBezTo>
                    <a:pt x="12367" y="5545"/>
                    <a:pt x="12922" y="5479"/>
                    <a:pt x="13472" y="5479"/>
                  </a:cubicBezTo>
                  <a:cubicBezTo>
                    <a:pt x="15283" y="5479"/>
                    <a:pt x="17033" y="6190"/>
                    <a:pt x="18339" y="7567"/>
                  </a:cubicBezTo>
                  <a:cubicBezTo>
                    <a:pt x="20229" y="9363"/>
                    <a:pt x="20796" y="12105"/>
                    <a:pt x="19851" y="14468"/>
                  </a:cubicBezTo>
                  <a:cubicBezTo>
                    <a:pt x="19000" y="16642"/>
                    <a:pt x="17204" y="18343"/>
                    <a:pt x="14936" y="18910"/>
                  </a:cubicBezTo>
                  <a:cubicBezTo>
                    <a:pt x="14071" y="19135"/>
                    <a:pt x="13197" y="19243"/>
                    <a:pt x="12333" y="19243"/>
                  </a:cubicBezTo>
                  <a:cubicBezTo>
                    <a:pt x="8472" y="19243"/>
                    <a:pt x="4802" y="17093"/>
                    <a:pt x="3026" y="13617"/>
                  </a:cubicBezTo>
                  <a:cubicBezTo>
                    <a:pt x="1419" y="10687"/>
                    <a:pt x="1891" y="7095"/>
                    <a:pt x="4065" y="4637"/>
                  </a:cubicBezTo>
                  <a:cubicBezTo>
                    <a:pt x="6157" y="2546"/>
                    <a:pt x="8933" y="1413"/>
                    <a:pt x="11811" y="1413"/>
                  </a:cubicBezTo>
                  <a:cubicBezTo>
                    <a:pt x="12315" y="1413"/>
                    <a:pt x="12822" y="1447"/>
                    <a:pt x="13329" y="1518"/>
                  </a:cubicBezTo>
                  <a:cubicBezTo>
                    <a:pt x="13359" y="1521"/>
                    <a:pt x="13389" y="1522"/>
                    <a:pt x="13417" y="1522"/>
                  </a:cubicBezTo>
                  <a:cubicBezTo>
                    <a:pt x="14273" y="1522"/>
                    <a:pt x="14244" y="191"/>
                    <a:pt x="13329" y="100"/>
                  </a:cubicBezTo>
                  <a:cubicBezTo>
                    <a:pt x="12811" y="34"/>
                    <a:pt x="12291" y="1"/>
                    <a:pt x="1177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2" name="Google Shape;2976;p46">
              <a:extLst>
                <a:ext uri="{FF2B5EF4-FFF2-40B4-BE49-F238E27FC236}">
                  <a16:creationId xmlns:a16="http://schemas.microsoft.com/office/drawing/2014/main" id="{DEB9783A-8C35-C440-BACF-656A8BAFDBE0}"/>
                </a:ext>
              </a:extLst>
            </p:cNvPr>
            <p:cNvSpPr/>
            <p:nvPr/>
          </p:nvSpPr>
          <p:spPr>
            <a:xfrm>
              <a:off x="812350" y="1574200"/>
              <a:ext cx="560100" cy="515850"/>
            </a:xfrm>
            <a:custGeom>
              <a:avLst/>
              <a:gdLst/>
              <a:ahLst/>
              <a:cxnLst/>
              <a:rect l="l" t="t" r="r" b="b"/>
              <a:pathLst>
                <a:path w="22404" h="20634" extrusionOk="0">
                  <a:moveTo>
                    <a:pt x="11831" y="0"/>
                  </a:moveTo>
                  <a:cubicBezTo>
                    <a:pt x="8621" y="0"/>
                    <a:pt x="5569" y="1216"/>
                    <a:pt x="3215" y="3408"/>
                  </a:cubicBezTo>
                  <a:cubicBezTo>
                    <a:pt x="851" y="5960"/>
                    <a:pt x="1" y="9552"/>
                    <a:pt x="1135" y="12860"/>
                  </a:cubicBezTo>
                  <a:cubicBezTo>
                    <a:pt x="2175" y="15885"/>
                    <a:pt x="4349" y="18248"/>
                    <a:pt x="7279" y="19572"/>
                  </a:cubicBezTo>
                  <a:cubicBezTo>
                    <a:pt x="8882" y="20259"/>
                    <a:pt x="10623" y="20633"/>
                    <a:pt x="12356" y="20633"/>
                  </a:cubicBezTo>
                  <a:cubicBezTo>
                    <a:pt x="13485" y="20633"/>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8"/>
                    <a:pt x="6334" y="12199"/>
                  </a:cubicBezTo>
                  <a:cubicBezTo>
                    <a:pt x="7021" y="14261"/>
                    <a:pt x="8924" y="15282"/>
                    <a:pt x="10864" y="15282"/>
                  </a:cubicBezTo>
                  <a:cubicBezTo>
                    <a:pt x="12125" y="15282"/>
                    <a:pt x="13400" y="14851"/>
                    <a:pt x="14368" y="13995"/>
                  </a:cubicBezTo>
                  <a:cubicBezTo>
                    <a:pt x="15408" y="13144"/>
                    <a:pt x="15975" y="11821"/>
                    <a:pt x="15975" y="10403"/>
                  </a:cubicBezTo>
                  <a:cubicBezTo>
                    <a:pt x="15786" y="8796"/>
                    <a:pt x="14274" y="8040"/>
                    <a:pt x="12856" y="7945"/>
                  </a:cubicBezTo>
                  <a:cubicBezTo>
                    <a:pt x="11911" y="7945"/>
                    <a:pt x="11911" y="9363"/>
                    <a:pt x="12856" y="9457"/>
                  </a:cubicBezTo>
                  <a:cubicBezTo>
                    <a:pt x="13801" y="9552"/>
                    <a:pt x="14652" y="9836"/>
                    <a:pt x="14558" y="10875"/>
                  </a:cubicBezTo>
                  <a:cubicBezTo>
                    <a:pt x="14368" y="11915"/>
                    <a:pt x="13707" y="12766"/>
                    <a:pt x="12856" y="13238"/>
                  </a:cubicBezTo>
                  <a:cubicBezTo>
                    <a:pt x="12256" y="13659"/>
                    <a:pt x="11541" y="13860"/>
                    <a:pt x="10836" y="13860"/>
                  </a:cubicBezTo>
                  <a:cubicBezTo>
                    <a:pt x="9321" y="13860"/>
                    <a:pt x="7851" y="12931"/>
                    <a:pt x="7657" y="11253"/>
                  </a:cubicBezTo>
                  <a:cubicBezTo>
                    <a:pt x="7279" y="8796"/>
                    <a:pt x="9453" y="6244"/>
                    <a:pt x="11816" y="5676"/>
                  </a:cubicBezTo>
                  <a:cubicBezTo>
                    <a:pt x="12372" y="5543"/>
                    <a:pt x="12932" y="5478"/>
                    <a:pt x="13487" y="5478"/>
                  </a:cubicBezTo>
                  <a:cubicBezTo>
                    <a:pt x="15293" y="5478"/>
                    <a:pt x="17037" y="6171"/>
                    <a:pt x="18339" y="7472"/>
                  </a:cubicBezTo>
                  <a:cubicBezTo>
                    <a:pt x="20229" y="9268"/>
                    <a:pt x="20796" y="12010"/>
                    <a:pt x="19851" y="14467"/>
                  </a:cubicBezTo>
                  <a:cubicBezTo>
                    <a:pt x="19095" y="16641"/>
                    <a:pt x="17204" y="18248"/>
                    <a:pt x="14936" y="18815"/>
                  </a:cubicBezTo>
                  <a:cubicBezTo>
                    <a:pt x="14052" y="19045"/>
                    <a:pt x="13163" y="19156"/>
                    <a:pt x="12285" y="19156"/>
                  </a:cubicBezTo>
                  <a:cubicBezTo>
                    <a:pt x="8465" y="19156"/>
                    <a:pt x="4870" y="17058"/>
                    <a:pt x="3025" y="13522"/>
                  </a:cubicBezTo>
                  <a:cubicBezTo>
                    <a:pt x="1513" y="10592"/>
                    <a:pt x="1986" y="7000"/>
                    <a:pt x="4160" y="4542"/>
                  </a:cubicBezTo>
                  <a:cubicBezTo>
                    <a:pt x="6250" y="2533"/>
                    <a:pt x="9023" y="1412"/>
                    <a:pt x="11898" y="1412"/>
                  </a:cubicBezTo>
                  <a:cubicBezTo>
                    <a:pt x="12404" y="1412"/>
                    <a:pt x="12914" y="1447"/>
                    <a:pt x="13423" y="1517"/>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3" name="Google Shape;2977;p46">
              <a:extLst>
                <a:ext uri="{FF2B5EF4-FFF2-40B4-BE49-F238E27FC236}">
                  <a16:creationId xmlns:a16="http://schemas.microsoft.com/office/drawing/2014/main" id="{E3755A9D-FB33-B96C-5238-280799064821}"/>
                </a:ext>
              </a:extLst>
            </p:cNvPr>
            <p:cNvSpPr/>
            <p:nvPr/>
          </p:nvSpPr>
          <p:spPr>
            <a:xfrm>
              <a:off x="1993925" y="1574200"/>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0"/>
                  </a:cubicBezTo>
                  <a:cubicBezTo>
                    <a:pt x="2174" y="15885"/>
                    <a:pt x="4348" y="18248"/>
                    <a:pt x="7279" y="19572"/>
                  </a:cubicBezTo>
                  <a:cubicBezTo>
                    <a:pt x="8881" y="20259"/>
                    <a:pt x="10623" y="20633"/>
                    <a:pt x="12356" y="20633"/>
                  </a:cubicBezTo>
                  <a:cubicBezTo>
                    <a:pt x="13485" y="20633"/>
                    <a:pt x="14610" y="20474"/>
                    <a:pt x="15692" y="20139"/>
                  </a:cubicBezTo>
                  <a:cubicBezTo>
                    <a:pt x="18527" y="19288"/>
                    <a:pt x="20701" y="17114"/>
                    <a:pt x="21458" y="14278"/>
                  </a:cubicBezTo>
                  <a:cubicBezTo>
                    <a:pt x="22403" y="11159"/>
                    <a:pt x="21269" y="7851"/>
                    <a:pt x="18716" y="5866"/>
                  </a:cubicBezTo>
                  <a:cubicBezTo>
                    <a:pt x="17224" y="4612"/>
                    <a:pt x="15356" y="3962"/>
                    <a:pt x="13443" y="3962"/>
                  </a:cubicBezTo>
                  <a:cubicBezTo>
                    <a:pt x="12326" y="3962"/>
                    <a:pt x="11195" y="4184"/>
                    <a:pt x="10115" y="4637"/>
                  </a:cubicBezTo>
                  <a:cubicBezTo>
                    <a:pt x="7468" y="5960"/>
                    <a:pt x="5388" y="9268"/>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0" y="7945"/>
                    <a:pt x="11910" y="9363"/>
                    <a:pt x="12856" y="9457"/>
                  </a:cubicBezTo>
                  <a:cubicBezTo>
                    <a:pt x="13801" y="9552"/>
                    <a:pt x="14652" y="9836"/>
                    <a:pt x="14557" y="10875"/>
                  </a:cubicBezTo>
                  <a:cubicBezTo>
                    <a:pt x="14368" y="11915"/>
                    <a:pt x="13706" y="12766"/>
                    <a:pt x="12856" y="13238"/>
                  </a:cubicBezTo>
                  <a:cubicBezTo>
                    <a:pt x="12256" y="13659"/>
                    <a:pt x="11541" y="13860"/>
                    <a:pt x="10836" y="13860"/>
                  </a:cubicBezTo>
                  <a:cubicBezTo>
                    <a:pt x="9321" y="13860"/>
                    <a:pt x="7850" y="12931"/>
                    <a:pt x="7657" y="11253"/>
                  </a:cubicBezTo>
                  <a:cubicBezTo>
                    <a:pt x="7279" y="8796"/>
                    <a:pt x="9453" y="6244"/>
                    <a:pt x="11816" y="5676"/>
                  </a:cubicBezTo>
                  <a:cubicBezTo>
                    <a:pt x="12371" y="5543"/>
                    <a:pt x="12932" y="5478"/>
                    <a:pt x="13487" y="5478"/>
                  </a:cubicBezTo>
                  <a:cubicBezTo>
                    <a:pt x="15293" y="5478"/>
                    <a:pt x="17037" y="6171"/>
                    <a:pt x="18338" y="7472"/>
                  </a:cubicBezTo>
                  <a:cubicBezTo>
                    <a:pt x="20229" y="9268"/>
                    <a:pt x="20796" y="12010"/>
                    <a:pt x="19851" y="14467"/>
                  </a:cubicBezTo>
                  <a:cubicBezTo>
                    <a:pt x="19094" y="16641"/>
                    <a:pt x="17204" y="18248"/>
                    <a:pt x="14935" y="18815"/>
                  </a:cubicBezTo>
                  <a:cubicBezTo>
                    <a:pt x="14052" y="19045"/>
                    <a:pt x="13162" y="19156"/>
                    <a:pt x="12285" y="19156"/>
                  </a:cubicBezTo>
                  <a:cubicBezTo>
                    <a:pt x="8465" y="19156"/>
                    <a:pt x="4870" y="17058"/>
                    <a:pt x="3025" y="13522"/>
                  </a:cubicBezTo>
                  <a:cubicBezTo>
                    <a:pt x="1513" y="10592"/>
                    <a:pt x="1985" y="7000"/>
                    <a:pt x="4159" y="4542"/>
                  </a:cubicBezTo>
                  <a:cubicBezTo>
                    <a:pt x="6249" y="2533"/>
                    <a:pt x="9022" y="1412"/>
                    <a:pt x="11898" y="1412"/>
                  </a:cubicBezTo>
                  <a:cubicBezTo>
                    <a:pt x="12404" y="1412"/>
                    <a:pt x="12914" y="1447"/>
                    <a:pt x="13423" y="1517"/>
                  </a:cubicBezTo>
                  <a:cubicBezTo>
                    <a:pt x="13452" y="1520"/>
                    <a:pt x="13479" y="1522"/>
                    <a:pt x="13506" y="1522"/>
                  </a:cubicBezTo>
                  <a:cubicBezTo>
                    <a:pt x="14367" y="1522"/>
                    <a:pt x="14340" y="97"/>
                    <a:pt x="13423" y="5"/>
                  </a:cubicBezTo>
                  <a:lnTo>
                    <a:pt x="13423" y="100"/>
                  </a:lnTo>
                  <a:cubicBezTo>
                    <a:pt x="12889" y="33"/>
                    <a:pt x="12358" y="0"/>
                    <a:pt x="11830"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4" name="Google Shape;2978;p46">
              <a:extLst>
                <a:ext uri="{FF2B5EF4-FFF2-40B4-BE49-F238E27FC236}">
                  <a16:creationId xmlns:a16="http://schemas.microsoft.com/office/drawing/2014/main" id="{BEB85F84-BC21-7A11-DAB2-E09C9F376498}"/>
                </a:ext>
              </a:extLst>
            </p:cNvPr>
            <p:cNvSpPr/>
            <p:nvPr/>
          </p:nvSpPr>
          <p:spPr>
            <a:xfrm>
              <a:off x="3175475" y="1574200"/>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0"/>
                  </a:cubicBezTo>
                  <a:cubicBezTo>
                    <a:pt x="2175" y="15885"/>
                    <a:pt x="4349" y="18248"/>
                    <a:pt x="7279" y="19572"/>
                  </a:cubicBezTo>
                  <a:cubicBezTo>
                    <a:pt x="8882" y="20259"/>
                    <a:pt x="10623" y="20633"/>
                    <a:pt x="12357" y="20633"/>
                  </a:cubicBezTo>
                  <a:cubicBezTo>
                    <a:pt x="13485" y="20633"/>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8"/>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787" y="8796"/>
                    <a:pt x="14274" y="8040"/>
                    <a:pt x="12856" y="7945"/>
                  </a:cubicBezTo>
                  <a:cubicBezTo>
                    <a:pt x="11911" y="7945"/>
                    <a:pt x="11911" y="9363"/>
                    <a:pt x="12856" y="9457"/>
                  </a:cubicBezTo>
                  <a:cubicBezTo>
                    <a:pt x="13802" y="9552"/>
                    <a:pt x="14652" y="9836"/>
                    <a:pt x="14558" y="10875"/>
                  </a:cubicBezTo>
                  <a:cubicBezTo>
                    <a:pt x="14369" y="11915"/>
                    <a:pt x="13707" y="12766"/>
                    <a:pt x="12856" y="13238"/>
                  </a:cubicBezTo>
                  <a:cubicBezTo>
                    <a:pt x="12256" y="13659"/>
                    <a:pt x="11542" y="13860"/>
                    <a:pt x="10837" y="13860"/>
                  </a:cubicBezTo>
                  <a:cubicBezTo>
                    <a:pt x="9321" y="13860"/>
                    <a:pt x="7851" y="12931"/>
                    <a:pt x="7658" y="11253"/>
                  </a:cubicBezTo>
                  <a:cubicBezTo>
                    <a:pt x="7279" y="8796"/>
                    <a:pt x="9453" y="6244"/>
                    <a:pt x="11817" y="5676"/>
                  </a:cubicBezTo>
                  <a:cubicBezTo>
                    <a:pt x="12372" y="5543"/>
                    <a:pt x="12933" y="5478"/>
                    <a:pt x="13487" y="5478"/>
                  </a:cubicBezTo>
                  <a:cubicBezTo>
                    <a:pt x="15293" y="5478"/>
                    <a:pt x="17037" y="6171"/>
                    <a:pt x="18339" y="7472"/>
                  </a:cubicBezTo>
                  <a:cubicBezTo>
                    <a:pt x="20229" y="9268"/>
                    <a:pt x="20797" y="12010"/>
                    <a:pt x="19851" y="14467"/>
                  </a:cubicBezTo>
                  <a:cubicBezTo>
                    <a:pt x="19095" y="16641"/>
                    <a:pt x="17205" y="18248"/>
                    <a:pt x="14936" y="18815"/>
                  </a:cubicBezTo>
                  <a:cubicBezTo>
                    <a:pt x="14053" y="19045"/>
                    <a:pt x="13163" y="19156"/>
                    <a:pt x="12285" y="19156"/>
                  </a:cubicBezTo>
                  <a:cubicBezTo>
                    <a:pt x="8465" y="19156"/>
                    <a:pt x="4870" y="17058"/>
                    <a:pt x="3026" y="13522"/>
                  </a:cubicBezTo>
                  <a:cubicBezTo>
                    <a:pt x="1513" y="10592"/>
                    <a:pt x="1986" y="7000"/>
                    <a:pt x="4160" y="4542"/>
                  </a:cubicBezTo>
                  <a:cubicBezTo>
                    <a:pt x="6250" y="2533"/>
                    <a:pt x="9023" y="1412"/>
                    <a:pt x="11899" y="1412"/>
                  </a:cubicBezTo>
                  <a:cubicBezTo>
                    <a:pt x="12405" y="1412"/>
                    <a:pt x="12914" y="1447"/>
                    <a:pt x="13424" y="1517"/>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5" name="Google Shape;2979;p46">
              <a:extLst>
                <a:ext uri="{FF2B5EF4-FFF2-40B4-BE49-F238E27FC236}">
                  <a16:creationId xmlns:a16="http://schemas.microsoft.com/office/drawing/2014/main" id="{9ECF7DA9-A5CF-FCF6-DCD9-9B16C77FB2AC}"/>
                </a:ext>
              </a:extLst>
            </p:cNvPr>
            <p:cNvSpPr/>
            <p:nvPr/>
          </p:nvSpPr>
          <p:spPr>
            <a:xfrm>
              <a:off x="4357050" y="1574200"/>
              <a:ext cx="560100" cy="515850"/>
            </a:xfrm>
            <a:custGeom>
              <a:avLst/>
              <a:gdLst/>
              <a:ahLst/>
              <a:cxnLst/>
              <a:rect l="l" t="t" r="r" b="b"/>
              <a:pathLst>
                <a:path w="22404" h="20634" extrusionOk="0">
                  <a:moveTo>
                    <a:pt x="11831" y="0"/>
                  </a:moveTo>
                  <a:cubicBezTo>
                    <a:pt x="8621" y="0"/>
                    <a:pt x="5569" y="1216"/>
                    <a:pt x="3214" y="3408"/>
                  </a:cubicBezTo>
                  <a:cubicBezTo>
                    <a:pt x="851" y="5960"/>
                    <a:pt x="1" y="9552"/>
                    <a:pt x="1135" y="12860"/>
                  </a:cubicBezTo>
                  <a:cubicBezTo>
                    <a:pt x="2175" y="15885"/>
                    <a:pt x="4349" y="18248"/>
                    <a:pt x="7279" y="19572"/>
                  </a:cubicBezTo>
                  <a:cubicBezTo>
                    <a:pt x="8882" y="20259"/>
                    <a:pt x="10623" y="20633"/>
                    <a:pt x="12356" y="20633"/>
                  </a:cubicBezTo>
                  <a:cubicBezTo>
                    <a:pt x="13485" y="20633"/>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8"/>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1" y="7945"/>
                    <a:pt x="11911" y="9363"/>
                    <a:pt x="12856" y="9457"/>
                  </a:cubicBezTo>
                  <a:cubicBezTo>
                    <a:pt x="13801" y="9552"/>
                    <a:pt x="14652" y="9836"/>
                    <a:pt x="14558" y="10875"/>
                  </a:cubicBezTo>
                  <a:cubicBezTo>
                    <a:pt x="14368" y="11915"/>
                    <a:pt x="13707" y="12766"/>
                    <a:pt x="12856" y="13238"/>
                  </a:cubicBezTo>
                  <a:cubicBezTo>
                    <a:pt x="12256" y="13659"/>
                    <a:pt x="11541" y="13860"/>
                    <a:pt x="10836" y="13860"/>
                  </a:cubicBezTo>
                  <a:cubicBezTo>
                    <a:pt x="9321" y="13860"/>
                    <a:pt x="7851" y="12931"/>
                    <a:pt x="7657" y="11253"/>
                  </a:cubicBezTo>
                  <a:cubicBezTo>
                    <a:pt x="7279" y="8796"/>
                    <a:pt x="9453" y="6244"/>
                    <a:pt x="11816" y="5676"/>
                  </a:cubicBezTo>
                  <a:cubicBezTo>
                    <a:pt x="12372" y="5543"/>
                    <a:pt x="12932" y="5478"/>
                    <a:pt x="13487" y="5478"/>
                  </a:cubicBezTo>
                  <a:cubicBezTo>
                    <a:pt x="15293" y="5478"/>
                    <a:pt x="17037" y="6171"/>
                    <a:pt x="18339" y="7472"/>
                  </a:cubicBezTo>
                  <a:cubicBezTo>
                    <a:pt x="20229" y="9268"/>
                    <a:pt x="20796" y="12010"/>
                    <a:pt x="19851" y="14467"/>
                  </a:cubicBezTo>
                  <a:cubicBezTo>
                    <a:pt x="19095" y="16641"/>
                    <a:pt x="17204" y="18248"/>
                    <a:pt x="14936" y="18815"/>
                  </a:cubicBezTo>
                  <a:cubicBezTo>
                    <a:pt x="14052" y="19045"/>
                    <a:pt x="13163" y="19156"/>
                    <a:pt x="12285" y="19156"/>
                  </a:cubicBezTo>
                  <a:cubicBezTo>
                    <a:pt x="8465" y="19156"/>
                    <a:pt x="4870" y="17058"/>
                    <a:pt x="3025" y="13522"/>
                  </a:cubicBezTo>
                  <a:cubicBezTo>
                    <a:pt x="1513" y="10592"/>
                    <a:pt x="1986" y="7000"/>
                    <a:pt x="4160" y="4542"/>
                  </a:cubicBezTo>
                  <a:cubicBezTo>
                    <a:pt x="6249" y="2533"/>
                    <a:pt x="9023" y="1412"/>
                    <a:pt x="11898" y="1412"/>
                  </a:cubicBezTo>
                  <a:cubicBezTo>
                    <a:pt x="12404" y="1412"/>
                    <a:pt x="12914" y="1447"/>
                    <a:pt x="13423" y="1517"/>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6" name="Google Shape;2980;p46">
              <a:extLst>
                <a:ext uri="{FF2B5EF4-FFF2-40B4-BE49-F238E27FC236}">
                  <a16:creationId xmlns:a16="http://schemas.microsoft.com/office/drawing/2014/main" id="{72468F9D-7287-73F5-C1CC-99398747A5F4}"/>
                </a:ext>
              </a:extLst>
            </p:cNvPr>
            <p:cNvSpPr/>
            <p:nvPr/>
          </p:nvSpPr>
          <p:spPr>
            <a:xfrm>
              <a:off x="5538625" y="1574200"/>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0"/>
                  </a:cubicBezTo>
                  <a:cubicBezTo>
                    <a:pt x="2174" y="15885"/>
                    <a:pt x="4348" y="18248"/>
                    <a:pt x="7279" y="19572"/>
                  </a:cubicBezTo>
                  <a:cubicBezTo>
                    <a:pt x="8881" y="20259"/>
                    <a:pt x="10623" y="20633"/>
                    <a:pt x="12356" y="20633"/>
                  </a:cubicBezTo>
                  <a:cubicBezTo>
                    <a:pt x="13485" y="20633"/>
                    <a:pt x="14610" y="20474"/>
                    <a:pt x="15691" y="20139"/>
                  </a:cubicBezTo>
                  <a:cubicBezTo>
                    <a:pt x="18527" y="19288"/>
                    <a:pt x="20701" y="17114"/>
                    <a:pt x="21552" y="14278"/>
                  </a:cubicBezTo>
                  <a:cubicBezTo>
                    <a:pt x="22403" y="11159"/>
                    <a:pt x="21268" y="7851"/>
                    <a:pt x="18716" y="5866"/>
                  </a:cubicBezTo>
                  <a:cubicBezTo>
                    <a:pt x="17224" y="4612"/>
                    <a:pt x="15356" y="3962"/>
                    <a:pt x="13443" y="3962"/>
                  </a:cubicBezTo>
                  <a:cubicBezTo>
                    <a:pt x="12326" y="3962"/>
                    <a:pt x="11195" y="4184"/>
                    <a:pt x="10114" y="4637"/>
                  </a:cubicBezTo>
                  <a:cubicBezTo>
                    <a:pt x="7468" y="5960"/>
                    <a:pt x="5388" y="9268"/>
                    <a:pt x="6333" y="12199"/>
                  </a:cubicBezTo>
                  <a:cubicBezTo>
                    <a:pt x="7021" y="14261"/>
                    <a:pt x="8924" y="15282"/>
                    <a:pt x="10864" y="15282"/>
                  </a:cubicBezTo>
                  <a:cubicBezTo>
                    <a:pt x="12124" y="15282"/>
                    <a:pt x="13400" y="14851"/>
                    <a:pt x="14368" y="13995"/>
                  </a:cubicBezTo>
                  <a:cubicBezTo>
                    <a:pt x="15408" y="13144"/>
                    <a:pt x="15975" y="11821"/>
                    <a:pt x="15975" y="10403"/>
                  </a:cubicBezTo>
                  <a:cubicBezTo>
                    <a:pt x="15881" y="8796"/>
                    <a:pt x="14274" y="8040"/>
                    <a:pt x="12856" y="7945"/>
                  </a:cubicBezTo>
                  <a:cubicBezTo>
                    <a:pt x="11910" y="7945"/>
                    <a:pt x="11910" y="9363"/>
                    <a:pt x="12856" y="9457"/>
                  </a:cubicBezTo>
                  <a:cubicBezTo>
                    <a:pt x="13801" y="9552"/>
                    <a:pt x="14652" y="9836"/>
                    <a:pt x="14557" y="10875"/>
                  </a:cubicBezTo>
                  <a:cubicBezTo>
                    <a:pt x="14368" y="11915"/>
                    <a:pt x="13706" y="12766"/>
                    <a:pt x="12950" y="13238"/>
                  </a:cubicBezTo>
                  <a:cubicBezTo>
                    <a:pt x="12320" y="13659"/>
                    <a:pt x="11585" y="13860"/>
                    <a:pt x="10866" y="13860"/>
                  </a:cubicBezTo>
                  <a:cubicBezTo>
                    <a:pt x="9321" y="13860"/>
                    <a:pt x="7850" y="12931"/>
                    <a:pt x="7657" y="11253"/>
                  </a:cubicBezTo>
                  <a:cubicBezTo>
                    <a:pt x="7279" y="8796"/>
                    <a:pt x="9453" y="6244"/>
                    <a:pt x="11816" y="5676"/>
                  </a:cubicBezTo>
                  <a:cubicBezTo>
                    <a:pt x="12371" y="5543"/>
                    <a:pt x="12932" y="5478"/>
                    <a:pt x="13488" y="5478"/>
                  </a:cubicBezTo>
                  <a:cubicBezTo>
                    <a:pt x="15298" y="5478"/>
                    <a:pt x="17059" y="6171"/>
                    <a:pt x="18433" y="7472"/>
                  </a:cubicBezTo>
                  <a:cubicBezTo>
                    <a:pt x="20229" y="9268"/>
                    <a:pt x="20796" y="12010"/>
                    <a:pt x="19851" y="14467"/>
                  </a:cubicBezTo>
                  <a:cubicBezTo>
                    <a:pt x="19094" y="16641"/>
                    <a:pt x="17204" y="18248"/>
                    <a:pt x="15030" y="18815"/>
                  </a:cubicBezTo>
                  <a:cubicBezTo>
                    <a:pt x="14129" y="19045"/>
                    <a:pt x="13225" y="19156"/>
                    <a:pt x="12335" y="19156"/>
                  </a:cubicBezTo>
                  <a:cubicBezTo>
                    <a:pt x="8464" y="19156"/>
                    <a:pt x="4870" y="17058"/>
                    <a:pt x="3025" y="13522"/>
                  </a:cubicBezTo>
                  <a:cubicBezTo>
                    <a:pt x="1513" y="10592"/>
                    <a:pt x="1985" y="7000"/>
                    <a:pt x="4159" y="4542"/>
                  </a:cubicBezTo>
                  <a:cubicBezTo>
                    <a:pt x="6249" y="2533"/>
                    <a:pt x="9022" y="1412"/>
                    <a:pt x="11898" y="1412"/>
                  </a:cubicBezTo>
                  <a:cubicBezTo>
                    <a:pt x="12404" y="1412"/>
                    <a:pt x="12913" y="1447"/>
                    <a:pt x="13423" y="1517"/>
                  </a:cubicBezTo>
                  <a:cubicBezTo>
                    <a:pt x="13451" y="1520"/>
                    <a:pt x="13479" y="1522"/>
                    <a:pt x="13506" y="1522"/>
                  </a:cubicBezTo>
                  <a:cubicBezTo>
                    <a:pt x="14367" y="1522"/>
                    <a:pt x="14339" y="97"/>
                    <a:pt x="13423" y="5"/>
                  </a:cubicBezTo>
                  <a:lnTo>
                    <a:pt x="13423" y="100"/>
                  </a:lnTo>
                  <a:cubicBezTo>
                    <a:pt x="12889" y="33"/>
                    <a:pt x="12358" y="0"/>
                    <a:pt x="11830"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7" name="Google Shape;2981;p46">
              <a:extLst>
                <a:ext uri="{FF2B5EF4-FFF2-40B4-BE49-F238E27FC236}">
                  <a16:creationId xmlns:a16="http://schemas.microsoft.com/office/drawing/2014/main" id="{C3A02DEF-B491-5181-F3CC-376D2F0DFACB}"/>
                </a:ext>
              </a:extLst>
            </p:cNvPr>
            <p:cNvSpPr/>
            <p:nvPr/>
          </p:nvSpPr>
          <p:spPr>
            <a:xfrm>
              <a:off x="6720175" y="1574200"/>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0"/>
                  </a:cubicBezTo>
                  <a:cubicBezTo>
                    <a:pt x="2175" y="15885"/>
                    <a:pt x="4349" y="18248"/>
                    <a:pt x="7279" y="19572"/>
                  </a:cubicBezTo>
                  <a:cubicBezTo>
                    <a:pt x="8882" y="20259"/>
                    <a:pt x="10623" y="20633"/>
                    <a:pt x="12357" y="20633"/>
                  </a:cubicBezTo>
                  <a:cubicBezTo>
                    <a:pt x="13485" y="20633"/>
                    <a:pt x="14611" y="20474"/>
                    <a:pt x="15692" y="20139"/>
                  </a:cubicBezTo>
                  <a:cubicBezTo>
                    <a:pt x="18528" y="19288"/>
                    <a:pt x="20702" y="17114"/>
                    <a:pt x="21553"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8"/>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881" y="8796"/>
                    <a:pt x="14274" y="8040"/>
                    <a:pt x="12856" y="7945"/>
                  </a:cubicBezTo>
                  <a:cubicBezTo>
                    <a:pt x="11911" y="7945"/>
                    <a:pt x="11911" y="9363"/>
                    <a:pt x="12856" y="9457"/>
                  </a:cubicBezTo>
                  <a:cubicBezTo>
                    <a:pt x="13802" y="9552"/>
                    <a:pt x="14652" y="9836"/>
                    <a:pt x="14558" y="10875"/>
                  </a:cubicBezTo>
                  <a:cubicBezTo>
                    <a:pt x="14369" y="11915"/>
                    <a:pt x="13707" y="12766"/>
                    <a:pt x="12951" y="13238"/>
                  </a:cubicBezTo>
                  <a:cubicBezTo>
                    <a:pt x="12321" y="13659"/>
                    <a:pt x="11586" y="13860"/>
                    <a:pt x="10867" y="13860"/>
                  </a:cubicBezTo>
                  <a:cubicBezTo>
                    <a:pt x="9321" y="13860"/>
                    <a:pt x="7851" y="12931"/>
                    <a:pt x="7657" y="11253"/>
                  </a:cubicBezTo>
                  <a:cubicBezTo>
                    <a:pt x="7279" y="8796"/>
                    <a:pt x="9453" y="6244"/>
                    <a:pt x="11817" y="5676"/>
                  </a:cubicBezTo>
                  <a:cubicBezTo>
                    <a:pt x="12372" y="5543"/>
                    <a:pt x="12933" y="5478"/>
                    <a:pt x="13489" y="5478"/>
                  </a:cubicBezTo>
                  <a:cubicBezTo>
                    <a:pt x="15298" y="5478"/>
                    <a:pt x="17059" y="6171"/>
                    <a:pt x="18433" y="7472"/>
                  </a:cubicBezTo>
                  <a:cubicBezTo>
                    <a:pt x="20229" y="9268"/>
                    <a:pt x="20796" y="12010"/>
                    <a:pt x="19946" y="14467"/>
                  </a:cubicBezTo>
                  <a:cubicBezTo>
                    <a:pt x="19095" y="16641"/>
                    <a:pt x="17205" y="18248"/>
                    <a:pt x="15030" y="18815"/>
                  </a:cubicBezTo>
                  <a:cubicBezTo>
                    <a:pt x="14130" y="19045"/>
                    <a:pt x="13226" y="19156"/>
                    <a:pt x="12336" y="19156"/>
                  </a:cubicBezTo>
                  <a:cubicBezTo>
                    <a:pt x="8465" y="19156"/>
                    <a:pt x="4870" y="17058"/>
                    <a:pt x="3026" y="13522"/>
                  </a:cubicBezTo>
                  <a:cubicBezTo>
                    <a:pt x="1513" y="10592"/>
                    <a:pt x="1986" y="7000"/>
                    <a:pt x="4160" y="4542"/>
                  </a:cubicBezTo>
                  <a:cubicBezTo>
                    <a:pt x="6250" y="2533"/>
                    <a:pt x="9023" y="1412"/>
                    <a:pt x="11898" y="1412"/>
                  </a:cubicBezTo>
                  <a:cubicBezTo>
                    <a:pt x="12405" y="1412"/>
                    <a:pt x="12914" y="1447"/>
                    <a:pt x="13424" y="1517"/>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8" name="Google Shape;2982;p46">
              <a:extLst>
                <a:ext uri="{FF2B5EF4-FFF2-40B4-BE49-F238E27FC236}">
                  <a16:creationId xmlns:a16="http://schemas.microsoft.com/office/drawing/2014/main" id="{4779A1F3-1D80-2D0F-91C9-F823A2857458}"/>
                </a:ext>
              </a:extLst>
            </p:cNvPr>
            <p:cNvSpPr/>
            <p:nvPr/>
          </p:nvSpPr>
          <p:spPr>
            <a:xfrm>
              <a:off x="297775" y="2075175"/>
              <a:ext cx="560075" cy="517050"/>
            </a:xfrm>
            <a:custGeom>
              <a:avLst/>
              <a:gdLst/>
              <a:ahLst/>
              <a:cxnLst/>
              <a:rect l="l" t="t" r="r" b="b"/>
              <a:pathLst>
                <a:path w="22403" h="20682" extrusionOk="0">
                  <a:moveTo>
                    <a:pt x="11837" y="1"/>
                  </a:moveTo>
                  <a:cubicBezTo>
                    <a:pt x="8624" y="1"/>
                    <a:pt x="5570" y="1228"/>
                    <a:pt x="3214" y="3503"/>
                  </a:cubicBezTo>
                  <a:cubicBezTo>
                    <a:pt x="851" y="5960"/>
                    <a:pt x="0" y="9647"/>
                    <a:pt x="1135" y="12955"/>
                  </a:cubicBezTo>
                  <a:cubicBezTo>
                    <a:pt x="2174" y="15885"/>
                    <a:pt x="4348" y="18343"/>
                    <a:pt x="7279" y="19572"/>
                  </a:cubicBezTo>
                  <a:cubicBezTo>
                    <a:pt x="8887" y="20319"/>
                    <a:pt x="10635" y="20681"/>
                    <a:pt x="12374" y="20681"/>
                  </a:cubicBezTo>
                  <a:cubicBezTo>
                    <a:pt x="13497" y="20681"/>
                    <a:pt x="14616" y="20530"/>
                    <a:pt x="15692" y="20234"/>
                  </a:cubicBezTo>
                  <a:cubicBezTo>
                    <a:pt x="18527" y="19383"/>
                    <a:pt x="20701" y="17114"/>
                    <a:pt x="21458" y="14279"/>
                  </a:cubicBezTo>
                  <a:cubicBezTo>
                    <a:pt x="22403" y="11159"/>
                    <a:pt x="21269" y="7851"/>
                    <a:pt x="18716" y="5866"/>
                  </a:cubicBezTo>
                  <a:cubicBezTo>
                    <a:pt x="17257" y="4640"/>
                    <a:pt x="15437" y="4027"/>
                    <a:pt x="13568" y="4027"/>
                  </a:cubicBezTo>
                  <a:cubicBezTo>
                    <a:pt x="12411" y="4027"/>
                    <a:pt x="11235" y="4262"/>
                    <a:pt x="10115" y="4732"/>
                  </a:cubicBezTo>
                  <a:cubicBezTo>
                    <a:pt x="7468" y="5960"/>
                    <a:pt x="5388" y="9269"/>
                    <a:pt x="6334" y="12294"/>
                  </a:cubicBezTo>
                  <a:cubicBezTo>
                    <a:pt x="7014" y="14335"/>
                    <a:pt x="8886" y="15356"/>
                    <a:pt x="10805" y="15356"/>
                  </a:cubicBezTo>
                  <a:cubicBezTo>
                    <a:pt x="12084" y="15356"/>
                    <a:pt x="13385" y="14902"/>
                    <a:pt x="14368" y="13995"/>
                  </a:cubicBezTo>
                  <a:cubicBezTo>
                    <a:pt x="15408" y="13144"/>
                    <a:pt x="15975" y="11821"/>
                    <a:pt x="15975" y="10498"/>
                  </a:cubicBezTo>
                  <a:cubicBezTo>
                    <a:pt x="15786" y="8796"/>
                    <a:pt x="14274" y="8134"/>
                    <a:pt x="12856" y="8040"/>
                  </a:cubicBezTo>
                  <a:cubicBezTo>
                    <a:pt x="12827" y="8037"/>
                    <a:pt x="12799" y="8036"/>
                    <a:pt x="12773" y="8036"/>
                  </a:cubicBezTo>
                  <a:cubicBezTo>
                    <a:pt x="11911" y="8036"/>
                    <a:pt x="11939" y="9461"/>
                    <a:pt x="12856" y="9552"/>
                  </a:cubicBezTo>
                  <a:cubicBezTo>
                    <a:pt x="13801" y="9647"/>
                    <a:pt x="14652" y="9930"/>
                    <a:pt x="14557" y="10970"/>
                  </a:cubicBezTo>
                  <a:cubicBezTo>
                    <a:pt x="14368" y="11915"/>
                    <a:pt x="13706" y="12766"/>
                    <a:pt x="12856" y="13333"/>
                  </a:cubicBezTo>
                  <a:cubicBezTo>
                    <a:pt x="12260" y="13750"/>
                    <a:pt x="11552" y="13951"/>
                    <a:pt x="10852" y="13951"/>
                  </a:cubicBezTo>
                  <a:cubicBezTo>
                    <a:pt x="9331" y="13951"/>
                    <a:pt x="7851" y="13002"/>
                    <a:pt x="7657" y="11254"/>
                  </a:cubicBezTo>
                  <a:cubicBezTo>
                    <a:pt x="7279" y="8796"/>
                    <a:pt x="9453" y="6338"/>
                    <a:pt x="11816" y="5677"/>
                  </a:cubicBezTo>
                  <a:cubicBezTo>
                    <a:pt x="12366" y="5545"/>
                    <a:pt x="12922" y="5479"/>
                    <a:pt x="13471" y="5479"/>
                  </a:cubicBezTo>
                  <a:cubicBezTo>
                    <a:pt x="15283" y="5479"/>
                    <a:pt x="17033" y="6189"/>
                    <a:pt x="18338" y="7567"/>
                  </a:cubicBezTo>
                  <a:cubicBezTo>
                    <a:pt x="20229" y="9363"/>
                    <a:pt x="20796" y="12104"/>
                    <a:pt x="19851" y="14468"/>
                  </a:cubicBezTo>
                  <a:cubicBezTo>
                    <a:pt x="19094" y="16642"/>
                    <a:pt x="17204" y="18249"/>
                    <a:pt x="14935" y="18910"/>
                  </a:cubicBezTo>
                  <a:cubicBezTo>
                    <a:pt x="14071" y="19135"/>
                    <a:pt x="13200" y="19243"/>
                    <a:pt x="12340" y="19243"/>
                  </a:cubicBezTo>
                  <a:cubicBezTo>
                    <a:pt x="8499" y="19243"/>
                    <a:pt x="4879" y="17092"/>
                    <a:pt x="3025" y="13617"/>
                  </a:cubicBezTo>
                  <a:cubicBezTo>
                    <a:pt x="1513" y="10687"/>
                    <a:pt x="1985" y="7095"/>
                    <a:pt x="4159" y="4637"/>
                  </a:cubicBezTo>
                  <a:cubicBezTo>
                    <a:pt x="6251" y="2546"/>
                    <a:pt x="9027" y="1412"/>
                    <a:pt x="11905" y="1412"/>
                  </a:cubicBezTo>
                  <a:cubicBezTo>
                    <a:pt x="12409" y="1412"/>
                    <a:pt x="12916" y="1447"/>
                    <a:pt x="13423" y="1518"/>
                  </a:cubicBezTo>
                  <a:cubicBezTo>
                    <a:pt x="13453" y="1521"/>
                    <a:pt x="13483" y="1522"/>
                    <a:pt x="13511" y="1522"/>
                  </a:cubicBezTo>
                  <a:cubicBezTo>
                    <a:pt x="14367" y="1522"/>
                    <a:pt x="14338" y="191"/>
                    <a:pt x="13423" y="100"/>
                  </a:cubicBezTo>
                  <a:cubicBezTo>
                    <a:pt x="12892" y="33"/>
                    <a:pt x="12362"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19" name="Google Shape;2983;p46">
              <a:extLst>
                <a:ext uri="{FF2B5EF4-FFF2-40B4-BE49-F238E27FC236}">
                  <a16:creationId xmlns:a16="http://schemas.microsoft.com/office/drawing/2014/main" id="{0336D729-CAF6-CAB5-B7BE-B99BDD54092C}"/>
                </a:ext>
              </a:extLst>
            </p:cNvPr>
            <p:cNvSpPr/>
            <p:nvPr/>
          </p:nvSpPr>
          <p:spPr>
            <a:xfrm>
              <a:off x="1403125" y="2075175"/>
              <a:ext cx="560100" cy="517050"/>
            </a:xfrm>
            <a:custGeom>
              <a:avLst/>
              <a:gdLst/>
              <a:ahLst/>
              <a:cxnLst/>
              <a:rect l="l" t="t" r="r" b="b"/>
              <a:pathLst>
                <a:path w="22404" h="20682" extrusionOk="0">
                  <a:moveTo>
                    <a:pt x="11837" y="1"/>
                  </a:moveTo>
                  <a:cubicBezTo>
                    <a:pt x="8625" y="1"/>
                    <a:pt x="5571" y="1228"/>
                    <a:pt x="3215" y="3503"/>
                  </a:cubicBezTo>
                  <a:cubicBezTo>
                    <a:pt x="852" y="5960"/>
                    <a:pt x="1" y="9647"/>
                    <a:pt x="1135" y="12955"/>
                  </a:cubicBezTo>
                  <a:cubicBezTo>
                    <a:pt x="2175" y="15885"/>
                    <a:pt x="4349" y="18343"/>
                    <a:pt x="7279" y="19572"/>
                  </a:cubicBezTo>
                  <a:cubicBezTo>
                    <a:pt x="8888" y="20319"/>
                    <a:pt x="10636" y="20681"/>
                    <a:pt x="12375" y="20681"/>
                  </a:cubicBezTo>
                  <a:cubicBezTo>
                    <a:pt x="13498" y="20681"/>
                    <a:pt x="14617"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6" y="4262"/>
                    <a:pt x="10115" y="4732"/>
                  </a:cubicBezTo>
                  <a:cubicBezTo>
                    <a:pt x="7468" y="5960"/>
                    <a:pt x="5389" y="9269"/>
                    <a:pt x="6334" y="12294"/>
                  </a:cubicBezTo>
                  <a:cubicBezTo>
                    <a:pt x="7015" y="14335"/>
                    <a:pt x="8886" y="15356"/>
                    <a:pt x="10806" y="15356"/>
                  </a:cubicBezTo>
                  <a:cubicBezTo>
                    <a:pt x="12085" y="15356"/>
                    <a:pt x="13386" y="14902"/>
                    <a:pt x="14369" y="13995"/>
                  </a:cubicBezTo>
                  <a:cubicBezTo>
                    <a:pt x="15409" y="13144"/>
                    <a:pt x="15976" y="11821"/>
                    <a:pt x="15976" y="10498"/>
                  </a:cubicBezTo>
                  <a:cubicBezTo>
                    <a:pt x="15787" y="8796"/>
                    <a:pt x="14274" y="8134"/>
                    <a:pt x="12856" y="8040"/>
                  </a:cubicBezTo>
                  <a:cubicBezTo>
                    <a:pt x="12828" y="8037"/>
                    <a:pt x="12800" y="8036"/>
                    <a:pt x="12773" y="8036"/>
                  </a:cubicBezTo>
                  <a:cubicBezTo>
                    <a:pt x="11912" y="8036"/>
                    <a:pt x="11940" y="9461"/>
                    <a:pt x="12856" y="9552"/>
                  </a:cubicBezTo>
                  <a:cubicBezTo>
                    <a:pt x="13802" y="9647"/>
                    <a:pt x="14652" y="9930"/>
                    <a:pt x="14558" y="10970"/>
                  </a:cubicBezTo>
                  <a:cubicBezTo>
                    <a:pt x="14369" y="11915"/>
                    <a:pt x="13707" y="12766"/>
                    <a:pt x="12856" y="13333"/>
                  </a:cubicBezTo>
                  <a:cubicBezTo>
                    <a:pt x="12261" y="13750"/>
                    <a:pt x="11552" y="13951"/>
                    <a:pt x="10852" y="13951"/>
                  </a:cubicBezTo>
                  <a:cubicBezTo>
                    <a:pt x="9332" y="13951"/>
                    <a:pt x="7852" y="13002"/>
                    <a:pt x="7658" y="11254"/>
                  </a:cubicBezTo>
                  <a:cubicBezTo>
                    <a:pt x="7279" y="8796"/>
                    <a:pt x="9454" y="6338"/>
                    <a:pt x="11817" y="5677"/>
                  </a:cubicBezTo>
                  <a:cubicBezTo>
                    <a:pt x="12367" y="5545"/>
                    <a:pt x="12922" y="5479"/>
                    <a:pt x="13472" y="5479"/>
                  </a:cubicBezTo>
                  <a:cubicBezTo>
                    <a:pt x="15283" y="5479"/>
                    <a:pt x="17034" y="6189"/>
                    <a:pt x="18339" y="7567"/>
                  </a:cubicBezTo>
                  <a:cubicBezTo>
                    <a:pt x="20229" y="9363"/>
                    <a:pt x="20797" y="12104"/>
                    <a:pt x="19851" y="14468"/>
                  </a:cubicBezTo>
                  <a:cubicBezTo>
                    <a:pt x="19095" y="16642"/>
                    <a:pt x="17205" y="18249"/>
                    <a:pt x="14936" y="18910"/>
                  </a:cubicBezTo>
                  <a:cubicBezTo>
                    <a:pt x="14071" y="19135"/>
                    <a:pt x="13201" y="19243"/>
                    <a:pt x="12341" y="19243"/>
                  </a:cubicBezTo>
                  <a:cubicBezTo>
                    <a:pt x="8500" y="19243"/>
                    <a:pt x="4879" y="17092"/>
                    <a:pt x="3026" y="13617"/>
                  </a:cubicBezTo>
                  <a:cubicBezTo>
                    <a:pt x="1513" y="10687"/>
                    <a:pt x="1986" y="7095"/>
                    <a:pt x="4160" y="4637"/>
                  </a:cubicBezTo>
                  <a:cubicBezTo>
                    <a:pt x="6252" y="2546"/>
                    <a:pt x="9027" y="1412"/>
                    <a:pt x="11905" y="1412"/>
                  </a:cubicBezTo>
                  <a:cubicBezTo>
                    <a:pt x="12409" y="1412"/>
                    <a:pt x="12916" y="1447"/>
                    <a:pt x="13424" y="1518"/>
                  </a:cubicBezTo>
                  <a:cubicBezTo>
                    <a:pt x="13454" y="1521"/>
                    <a:pt x="13484" y="1522"/>
                    <a:pt x="13512" y="1522"/>
                  </a:cubicBezTo>
                  <a:cubicBezTo>
                    <a:pt x="14368" y="1522"/>
                    <a:pt x="14338" y="191"/>
                    <a:pt x="13424" y="100"/>
                  </a:cubicBezTo>
                  <a:cubicBezTo>
                    <a:pt x="12892" y="33"/>
                    <a:pt x="12363"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0" name="Google Shape;2984;p46">
              <a:extLst>
                <a:ext uri="{FF2B5EF4-FFF2-40B4-BE49-F238E27FC236}">
                  <a16:creationId xmlns:a16="http://schemas.microsoft.com/office/drawing/2014/main" id="{C005C51A-FAD6-D292-0F8D-928EB71D613F}"/>
                </a:ext>
              </a:extLst>
            </p:cNvPr>
            <p:cNvSpPr/>
            <p:nvPr/>
          </p:nvSpPr>
          <p:spPr>
            <a:xfrm>
              <a:off x="2584700" y="2075175"/>
              <a:ext cx="560100" cy="517050"/>
            </a:xfrm>
            <a:custGeom>
              <a:avLst/>
              <a:gdLst/>
              <a:ahLst/>
              <a:cxnLst/>
              <a:rect l="l" t="t" r="r" b="b"/>
              <a:pathLst>
                <a:path w="22404" h="20682" extrusionOk="0">
                  <a:moveTo>
                    <a:pt x="11837" y="1"/>
                  </a:moveTo>
                  <a:cubicBezTo>
                    <a:pt x="8625" y="1"/>
                    <a:pt x="5570" y="1228"/>
                    <a:pt x="3214" y="3503"/>
                  </a:cubicBezTo>
                  <a:cubicBezTo>
                    <a:pt x="851" y="5960"/>
                    <a:pt x="1" y="9647"/>
                    <a:pt x="1135" y="12955"/>
                  </a:cubicBezTo>
                  <a:cubicBezTo>
                    <a:pt x="2175" y="15885"/>
                    <a:pt x="4349" y="18343"/>
                    <a:pt x="7279" y="19572"/>
                  </a:cubicBezTo>
                  <a:cubicBezTo>
                    <a:pt x="8887" y="20319"/>
                    <a:pt x="10635" y="20681"/>
                    <a:pt x="12375" y="20681"/>
                  </a:cubicBezTo>
                  <a:cubicBezTo>
                    <a:pt x="13497" y="20681"/>
                    <a:pt x="14616"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5" y="4262"/>
                    <a:pt x="10115" y="4732"/>
                  </a:cubicBezTo>
                  <a:cubicBezTo>
                    <a:pt x="7468" y="5960"/>
                    <a:pt x="5389" y="9269"/>
                    <a:pt x="6334" y="12294"/>
                  </a:cubicBezTo>
                  <a:cubicBezTo>
                    <a:pt x="7014" y="14335"/>
                    <a:pt x="8886" y="15356"/>
                    <a:pt x="10805" y="15356"/>
                  </a:cubicBezTo>
                  <a:cubicBezTo>
                    <a:pt x="12085" y="15356"/>
                    <a:pt x="13385" y="14902"/>
                    <a:pt x="14368" y="13995"/>
                  </a:cubicBezTo>
                  <a:cubicBezTo>
                    <a:pt x="15408" y="13144"/>
                    <a:pt x="15975" y="11821"/>
                    <a:pt x="15975" y="10498"/>
                  </a:cubicBezTo>
                  <a:cubicBezTo>
                    <a:pt x="15786" y="8796"/>
                    <a:pt x="14274" y="8134"/>
                    <a:pt x="12856" y="8040"/>
                  </a:cubicBezTo>
                  <a:cubicBezTo>
                    <a:pt x="12827" y="8037"/>
                    <a:pt x="12800" y="8036"/>
                    <a:pt x="12773" y="8036"/>
                  </a:cubicBezTo>
                  <a:cubicBezTo>
                    <a:pt x="11912" y="8036"/>
                    <a:pt x="11939" y="9461"/>
                    <a:pt x="12856" y="9552"/>
                  </a:cubicBezTo>
                  <a:cubicBezTo>
                    <a:pt x="13801" y="9647"/>
                    <a:pt x="14652" y="9930"/>
                    <a:pt x="14558" y="10970"/>
                  </a:cubicBezTo>
                  <a:cubicBezTo>
                    <a:pt x="14368" y="11915"/>
                    <a:pt x="13707" y="12766"/>
                    <a:pt x="12856" y="13333"/>
                  </a:cubicBezTo>
                  <a:cubicBezTo>
                    <a:pt x="12260" y="13750"/>
                    <a:pt x="11552" y="13951"/>
                    <a:pt x="10852" y="13951"/>
                  </a:cubicBezTo>
                  <a:cubicBezTo>
                    <a:pt x="9331" y="13951"/>
                    <a:pt x="7851" y="13002"/>
                    <a:pt x="7657" y="11254"/>
                  </a:cubicBezTo>
                  <a:cubicBezTo>
                    <a:pt x="7279" y="8796"/>
                    <a:pt x="9453" y="6338"/>
                    <a:pt x="11816" y="5677"/>
                  </a:cubicBezTo>
                  <a:cubicBezTo>
                    <a:pt x="12367" y="5545"/>
                    <a:pt x="12922" y="5479"/>
                    <a:pt x="13472" y="5479"/>
                  </a:cubicBezTo>
                  <a:cubicBezTo>
                    <a:pt x="15283" y="5479"/>
                    <a:pt x="17033" y="6189"/>
                    <a:pt x="18339" y="7567"/>
                  </a:cubicBezTo>
                  <a:cubicBezTo>
                    <a:pt x="20229" y="9363"/>
                    <a:pt x="20796" y="12104"/>
                    <a:pt x="19851" y="14468"/>
                  </a:cubicBezTo>
                  <a:cubicBezTo>
                    <a:pt x="19095" y="16642"/>
                    <a:pt x="17204" y="18249"/>
                    <a:pt x="14936" y="18910"/>
                  </a:cubicBezTo>
                  <a:cubicBezTo>
                    <a:pt x="14071" y="19135"/>
                    <a:pt x="13200" y="19243"/>
                    <a:pt x="12341" y="19243"/>
                  </a:cubicBezTo>
                  <a:cubicBezTo>
                    <a:pt x="8500" y="19243"/>
                    <a:pt x="4879" y="17092"/>
                    <a:pt x="3025" y="13617"/>
                  </a:cubicBezTo>
                  <a:cubicBezTo>
                    <a:pt x="1513" y="10687"/>
                    <a:pt x="1986" y="7095"/>
                    <a:pt x="4160" y="4637"/>
                  </a:cubicBezTo>
                  <a:cubicBezTo>
                    <a:pt x="6251" y="2546"/>
                    <a:pt x="9027" y="1412"/>
                    <a:pt x="11905" y="1412"/>
                  </a:cubicBezTo>
                  <a:cubicBezTo>
                    <a:pt x="12409" y="1412"/>
                    <a:pt x="12916" y="1447"/>
                    <a:pt x="13423" y="1518"/>
                  </a:cubicBezTo>
                  <a:cubicBezTo>
                    <a:pt x="13454" y="1521"/>
                    <a:pt x="13483" y="1522"/>
                    <a:pt x="13512" y="1522"/>
                  </a:cubicBezTo>
                  <a:cubicBezTo>
                    <a:pt x="14367" y="1522"/>
                    <a:pt x="14338" y="191"/>
                    <a:pt x="13423" y="100"/>
                  </a:cubicBezTo>
                  <a:cubicBezTo>
                    <a:pt x="12892" y="33"/>
                    <a:pt x="12362"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1" name="Google Shape;2985;p46">
              <a:extLst>
                <a:ext uri="{FF2B5EF4-FFF2-40B4-BE49-F238E27FC236}">
                  <a16:creationId xmlns:a16="http://schemas.microsoft.com/office/drawing/2014/main" id="{B3C9A1BD-02E5-88B6-7852-D4E231494BBB}"/>
                </a:ext>
              </a:extLst>
            </p:cNvPr>
            <p:cNvSpPr/>
            <p:nvPr/>
          </p:nvSpPr>
          <p:spPr>
            <a:xfrm>
              <a:off x="3766275" y="2075175"/>
              <a:ext cx="560075" cy="517050"/>
            </a:xfrm>
            <a:custGeom>
              <a:avLst/>
              <a:gdLst/>
              <a:ahLst/>
              <a:cxnLst/>
              <a:rect l="l" t="t" r="r" b="b"/>
              <a:pathLst>
                <a:path w="22403" h="20682" extrusionOk="0">
                  <a:moveTo>
                    <a:pt x="11837" y="1"/>
                  </a:moveTo>
                  <a:cubicBezTo>
                    <a:pt x="8624" y="1"/>
                    <a:pt x="5570" y="1228"/>
                    <a:pt x="3214" y="3503"/>
                  </a:cubicBezTo>
                  <a:cubicBezTo>
                    <a:pt x="851" y="5960"/>
                    <a:pt x="0" y="9647"/>
                    <a:pt x="1135" y="12955"/>
                  </a:cubicBezTo>
                  <a:cubicBezTo>
                    <a:pt x="2174" y="15885"/>
                    <a:pt x="4348" y="18343"/>
                    <a:pt x="7279" y="19572"/>
                  </a:cubicBezTo>
                  <a:cubicBezTo>
                    <a:pt x="8887" y="20319"/>
                    <a:pt x="10635" y="20681"/>
                    <a:pt x="12374" y="20681"/>
                  </a:cubicBezTo>
                  <a:cubicBezTo>
                    <a:pt x="13497" y="20681"/>
                    <a:pt x="14616" y="20530"/>
                    <a:pt x="15691" y="20234"/>
                  </a:cubicBezTo>
                  <a:cubicBezTo>
                    <a:pt x="18527" y="19383"/>
                    <a:pt x="20701" y="17114"/>
                    <a:pt x="21458" y="14279"/>
                  </a:cubicBezTo>
                  <a:cubicBezTo>
                    <a:pt x="22403" y="11159"/>
                    <a:pt x="21268" y="7851"/>
                    <a:pt x="18716" y="5866"/>
                  </a:cubicBezTo>
                  <a:cubicBezTo>
                    <a:pt x="17257" y="4640"/>
                    <a:pt x="15437" y="4027"/>
                    <a:pt x="13568" y="4027"/>
                  </a:cubicBezTo>
                  <a:cubicBezTo>
                    <a:pt x="12411" y="4027"/>
                    <a:pt x="11235" y="4262"/>
                    <a:pt x="10114" y="4732"/>
                  </a:cubicBezTo>
                  <a:cubicBezTo>
                    <a:pt x="7468" y="5960"/>
                    <a:pt x="5388" y="9269"/>
                    <a:pt x="6333" y="12294"/>
                  </a:cubicBezTo>
                  <a:cubicBezTo>
                    <a:pt x="7014" y="14335"/>
                    <a:pt x="8886" y="15356"/>
                    <a:pt x="10805" y="15356"/>
                  </a:cubicBezTo>
                  <a:cubicBezTo>
                    <a:pt x="12084" y="15356"/>
                    <a:pt x="13385" y="14902"/>
                    <a:pt x="14368" y="13995"/>
                  </a:cubicBezTo>
                  <a:cubicBezTo>
                    <a:pt x="15408" y="13144"/>
                    <a:pt x="15975" y="11821"/>
                    <a:pt x="15975" y="10498"/>
                  </a:cubicBezTo>
                  <a:cubicBezTo>
                    <a:pt x="15786" y="8796"/>
                    <a:pt x="14274" y="8134"/>
                    <a:pt x="12856" y="8040"/>
                  </a:cubicBezTo>
                  <a:cubicBezTo>
                    <a:pt x="12827" y="8037"/>
                    <a:pt x="12799" y="8036"/>
                    <a:pt x="12772" y="8036"/>
                  </a:cubicBezTo>
                  <a:cubicBezTo>
                    <a:pt x="11911" y="8036"/>
                    <a:pt x="11939" y="9461"/>
                    <a:pt x="12856" y="9552"/>
                  </a:cubicBezTo>
                  <a:cubicBezTo>
                    <a:pt x="13801" y="9647"/>
                    <a:pt x="14652" y="9930"/>
                    <a:pt x="14557" y="10970"/>
                  </a:cubicBezTo>
                  <a:cubicBezTo>
                    <a:pt x="14368" y="11915"/>
                    <a:pt x="13706" y="12766"/>
                    <a:pt x="12856" y="13333"/>
                  </a:cubicBezTo>
                  <a:cubicBezTo>
                    <a:pt x="12260" y="13750"/>
                    <a:pt x="11552" y="13951"/>
                    <a:pt x="10852" y="13951"/>
                  </a:cubicBezTo>
                  <a:cubicBezTo>
                    <a:pt x="9331" y="13951"/>
                    <a:pt x="7851" y="13002"/>
                    <a:pt x="7657" y="11254"/>
                  </a:cubicBezTo>
                  <a:cubicBezTo>
                    <a:pt x="7279" y="8796"/>
                    <a:pt x="9453" y="6338"/>
                    <a:pt x="11816" y="5677"/>
                  </a:cubicBezTo>
                  <a:cubicBezTo>
                    <a:pt x="12366" y="5545"/>
                    <a:pt x="12922" y="5479"/>
                    <a:pt x="13471" y="5479"/>
                  </a:cubicBezTo>
                  <a:cubicBezTo>
                    <a:pt x="15283" y="5479"/>
                    <a:pt x="17033" y="6189"/>
                    <a:pt x="18338" y="7567"/>
                  </a:cubicBezTo>
                  <a:cubicBezTo>
                    <a:pt x="20229" y="9363"/>
                    <a:pt x="20796" y="12104"/>
                    <a:pt x="19851" y="14468"/>
                  </a:cubicBezTo>
                  <a:cubicBezTo>
                    <a:pt x="19094" y="16642"/>
                    <a:pt x="17204" y="18249"/>
                    <a:pt x="14935" y="18910"/>
                  </a:cubicBezTo>
                  <a:cubicBezTo>
                    <a:pt x="14071" y="19135"/>
                    <a:pt x="13200" y="19243"/>
                    <a:pt x="12340" y="19243"/>
                  </a:cubicBezTo>
                  <a:cubicBezTo>
                    <a:pt x="8499" y="19243"/>
                    <a:pt x="4879" y="17092"/>
                    <a:pt x="3025" y="13617"/>
                  </a:cubicBezTo>
                  <a:cubicBezTo>
                    <a:pt x="1513" y="10687"/>
                    <a:pt x="1985" y="7095"/>
                    <a:pt x="4159" y="4637"/>
                  </a:cubicBezTo>
                  <a:cubicBezTo>
                    <a:pt x="6251" y="2546"/>
                    <a:pt x="9027" y="1412"/>
                    <a:pt x="11905" y="1412"/>
                  </a:cubicBezTo>
                  <a:cubicBezTo>
                    <a:pt x="12409" y="1412"/>
                    <a:pt x="12916" y="1447"/>
                    <a:pt x="13423" y="1518"/>
                  </a:cubicBezTo>
                  <a:cubicBezTo>
                    <a:pt x="13453" y="1521"/>
                    <a:pt x="13483" y="1522"/>
                    <a:pt x="13511" y="1522"/>
                  </a:cubicBezTo>
                  <a:cubicBezTo>
                    <a:pt x="14367" y="1522"/>
                    <a:pt x="14338" y="191"/>
                    <a:pt x="13423" y="100"/>
                  </a:cubicBezTo>
                  <a:cubicBezTo>
                    <a:pt x="12892" y="33"/>
                    <a:pt x="12362"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2" name="Google Shape;2986;p46">
              <a:extLst>
                <a:ext uri="{FF2B5EF4-FFF2-40B4-BE49-F238E27FC236}">
                  <a16:creationId xmlns:a16="http://schemas.microsoft.com/office/drawing/2014/main" id="{61918310-7A1D-F37B-4FCB-A63B6F1925E6}"/>
                </a:ext>
              </a:extLst>
            </p:cNvPr>
            <p:cNvSpPr/>
            <p:nvPr/>
          </p:nvSpPr>
          <p:spPr>
            <a:xfrm>
              <a:off x="4947825" y="2075175"/>
              <a:ext cx="560100" cy="517050"/>
            </a:xfrm>
            <a:custGeom>
              <a:avLst/>
              <a:gdLst/>
              <a:ahLst/>
              <a:cxnLst/>
              <a:rect l="l" t="t" r="r" b="b"/>
              <a:pathLst>
                <a:path w="22404" h="20682" extrusionOk="0">
                  <a:moveTo>
                    <a:pt x="11837" y="1"/>
                  </a:moveTo>
                  <a:cubicBezTo>
                    <a:pt x="8625" y="1"/>
                    <a:pt x="5571" y="1228"/>
                    <a:pt x="3215" y="3503"/>
                  </a:cubicBezTo>
                  <a:cubicBezTo>
                    <a:pt x="852" y="5960"/>
                    <a:pt x="1" y="9647"/>
                    <a:pt x="1135" y="12955"/>
                  </a:cubicBezTo>
                  <a:cubicBezTo>
                    <a:pt x="2175" y="15885"/>
                    <a:pt x="4349" y="18343"/>
                    <a:pt x="7279" y="19572"/>
                  </a:cubicBezTo>
                  <a:cubicBezTo>
                    <a:pt x="8888" y="20319"/>
                    <a:pt x="10636" y="20681"/>
                    <a:pt x="12375" y="20681"/>
                  </a:cubicBezTo>
                  <a:cubicBezTo>
                    <a:pt x="13498" y="20681"/>
                    <a:pt x="14617"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6" y="4262"/>
                    <a:pt x="10115" y="4732"/>
                  </a:cubicBezTo>
                  <a:cubicBezTo>
                    <a:pt x="7468" y="5960"/>
                    <a:pt x="5389" y="9269"/>
                    <a:pt x="6334" y="12294"/>
                  </a:cubicBezTo>
                  <a:cubicBezTo>
                    <a:pt x="7015" y="14335"/>
                    <a:pt x="8886" y="15356"/>
                    <a:pt x="10806" y="15356"/>
                  </a:cubicBezTo>
                  <a:cubicBezTo>
                    <a:pt x="12085" y="15356"/>
                    <a:pt x="13386" y="14902"/>
                    <a:pt x="14369" y="13995"/>
                  </a:cubicBezTo>
                  <a:cubicBezTo>
                    <a:pt x="15409" y="13144"/>
                    <a:pt x="15976" y="11821"/>
                    <a:pt x="15976" y="10498"/>
                  </a:cubicBezTo>
                  <a:cubicBezTo>
                    <a:pt x="15787" y="8796"/>
                    <a:pt x="14274" y="8134"/>
                    <a:pt x="12856" y="8040"/>
                  </a:cubicBezTo>
                  <a:cubicBezTo>
                    <a:pt x="12828" y="8037"/>
                    <a:pt x="12800" y="8036"/>
                    <a:pt x="12773" y="8036"/>
                  </a:cubicBezTo>
                  <a:cubicBezTo>
                    <a:pt x="11912" y="8036"/>
                    <a:pt x="11940" y="9461"/>
                    <a:pt x="12856" y="9552"/>
                  </a:cubicBezTo>
                  <a:cubicBezTo>
                    <a:pt x="13802" y="9647"/>
                    <a:pt x="14652" y="9930"/>
                    <a:pt x="14558" y="10970"/>
                  </a:cubicBezTo>
                  <a:cubicBezTo>
                    <a:pt x="14369" y="11915"/>
                    <a:pt x="13707" y="12766"/>
                    <a:pt x="12856" y="13333"/>
                  </a:cubicBezTo>
                  <a:cubicBezTo>
                    <a:pt x="12261" y="13750"/>
                    <a:pt x="11552" y="13951"/>
                    <a:pt x="10852" y="13951"/>
                  </a:cubicBezTo>
                  <a:cubicBezTo>
                    <a:pt x="9332" y="13951"/>
                    <a:pt x="7852" y="13002"/>
                    <a:pt x="7657" y="11254"/>
                  </a:cubicBezTo>
                  <a:cubicBezTo>
                    <a:pt x="7279" y="8796"/>
                    <a:pt x="9453" y="6338"/>
                    <a:pt x="11817" y="5677"/>
                  </a:cubicBezTo>
                  <a:cubicBezTo>
                    <a:pt x="12367" y="5545"/>
                    <a:pt x="12922" y="5479"/>
                    <a:pt x="13472" y="5479"/>
                  </a:cubicBezTo>
                  <a:cubicBezTo>
                    <a:pt x="15283" y="5479"/>
                    <a:pt x="17034" y="6189"/>
                    <a:pt x="18339" y="7567"/>
                  </a:cubicBezTo>
                  <a:cubicBezTo>
                    <a:pt x="20229" y="9363"/>
                    <a:pt x="20797" y="12104"/>
                    <a:pt x="19851" y="14468"/>
                  </a:cubicBezTo>
                  <a:cubicBezTo>
                    <a:pt x="19095" y="16642"/>
                    <a:pt x="17205" y="18249"/>
                    <a:pt x="14936" y="18910"/>
                  </a:cubicBezTo>
                  <a:cubicBezTo>
                    <a:pt x="14071" y="19135"/>
                    <a:pt x="13201" y="19243"/>
                    <a:pt x="12341" y="19243"/>
                  </a:cubicBezTo>
                  <a:cubicBezTo>
                    <a:pt x="8500" y="19243"/>
                    <a:pt x="4879" y="17092"/>
                    <a:pt x="3026" y="13617"/>
                  </a:cubicBezTo>
                  <a:cubicBezTo>
                    <a:pt x="1513" y="10687"/>
                    <a:pt x="1986" y="7095"/>
                    <a:pt x="4160" y="4637"/>
                  </a:cubicBezTo>
                  <a:cubicBezTo>
                    <a:pt x="6251" y="2546"/>
                    <a:pt x="9027" y="1412"/>
                    <a:pt x="11905" y="1412"/>
                  </a:cubicBezTo>
                  <a:cubicBezTo>
                    <a:pt x="12409" y="1412"/>
                    <a:pt x="12916" y="1447"/>
                    <a:pt x="13424" y="1518"/>
                  </a:cubicBezTo>
                  <a:cubicBezTo>
                    <a:pt x="13454" y="1521"/>
                    <a:pt x="13483" y="1522"/>
                    <a:pt x="13512" y="1522"/>
                  </a:cubicBezTo>
                  <a:cubicBezTo>
                    <a:pt x="14368" y="1522"/>
                    <a:pt x="14338" y="191"/>
                    <a:pt x="13424" y="100"/>
                  </a:cubicBezTo>
                  <a:cubicBezTo>
                    <a:pt x="12892" y="33"/>
                    <a:pt x="12363"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3" name="Google Shape;2987;p46">
              <a:extLst>
                <a:ext uri="{FF2B5EF4-FFF2-40B4-BE49-F238E27FC236}">
                  <a16:creationId xmlns:a16="http://schemas.microsoft.com/office/drawing/2014/main" id="{50AD6123-5806-3752-8757-6ABF5188316F}"/>
                </a:ext>
              </a:extLst>
            </p:cNvPr>
            <p:cNvSpPr/>
            <p:nvPr/>
          </p:nvSpPr>
          <p:spPr>
            <a:xfrm>
              <a:off x="6129400" y="2075175"/>
              <a:ext cx="560100" cy="517050"/>
            </a:xfrm>
            <a:custGeom>
              <a:avLst/>
              <a:gdLst/>
              <a:ahLst/>
              <a:cxnLst/>
              <a:rect l="l" t="t" r="r" b="b"/>
              <a:pathLst>
                <a:path w="22404" h="20682" extrusionOk="0">
                  <a:moveTo>
                    <a:pt x="11837" y="1"/>
                  </a:moveTo>
                  <a:cubicBezTo>
                    <a:pt x="8625" y="1"/>
                    <a:pt x="5570" y="1228"/>
                    <a:pt x="3214" y="3503"/>
                  </a:cubicBezTo>
                  <a:cubicBezTo>
                    <a:pt x="851" y="5960"/>
                    <a:pt x="1" y="9647"/>
                    <a:pt x="1135" y="12955"/>
                  </a:cubicBezTo>
                  <a:cubicBezTo>
                    <a:pt x="2175" y="15885"/>
                    <a:pt x="4349" y="18343"/>
                    <a:pt x="7279" y="19572"/>
                  </a:cubicBezTo>
                  <a:cubicBezTo>
                    <a:pt x="8887" y="20319"/>
                    <a:pt x="10635" y="20681"/>
                    <a:pt x="12375" y="20681"/>
                  </a:cubicBezTo>
                  <a:cubicBezTo>
                    <a:pt x="13497" y="20681"/>
                    <a:pt x="14616" y="20530"/>
                    <a:pt x="15692" y="20234"/>
                  </a:cubicBezTo>
                  <a:cubicBezTo>
                    <a:pt x="18528" y="19383"/>
                    <a:pt x="20702" y="17114"/>
                    <a:pt x="21552" y="14279"/>
                  </a:cubicBezTo>
                  <a:cubicBezTo>
                    <a:pt x="22403" y="11159"/>
                    <a:pt x="21269" y="7851"/>
                    <a:pt x="18717" y="5866"/>
                  </a:cubicBezTo>
                  <a:cubicBezTo>
                    <a:pt x="17257" y="4640"/>
                    <a:pt x="15437" y="4027"/>
                    <a:pt x="13568" y="4027"/>
                  </a:cubicBezTo>
                  <a:cubicBezTo>
                    <a:pt x="12411" y="4027"/>
                    <a:pt x="11235" y="4262"/>
                    <a:pt x="10115" y="4732"/>
                  </a:cubicBezTo>
                  <a:cubicBezTo>
                    <a:pt x="7468" y="5960"/>
                    <a:pt x="5389" y="9269"/>
                    <a:pt x="6334" y="12294"/>
                  </a:cubicBezTo>
                  <a:cubicBezTo>
                    <a:pt x="7014" y="14335"/>
                    <a:pt x="8886" y="15356"/>
                    <a:pt x="10805" y="15356"/>
                  </a:cubicBezTo>
                  <a:cubicBezTo>
                    <a:pt x="12085" y="15356"/>
                    <a:pt x="13385" y="14902"/>
                    <a:pt x="14368" y="13995"/>
                  </a:cubicBezTo>
                  <a:cubicBezTo>
                    <a:pt x="15408" y="13144"/>
                    <a:pt x="15975" y="11821"/>
                    <a:pt x="15975" y="10498"/>
                  </a:cubicBezTo>
                  <a:cubicBezTo>
                    <a:pt x="15881" y="8796"/>
                    <a:pt x="14274" y="8134"/>
                    <a:pt x="12856" y="8040"/>
                  </a:cubicBezTo>
                  <a:cubicBezTo>
                    <a:pt x="12827" y="8037"/>
                    <a:pt x="12800" y="8036"/>
                    <a:pt x="12773" y="8036"/>
                  </a:cubicBezTo>
                  <a:cubicBezTo>
                    <a:pt x="11912" y="8036"/>
                    <a:pt x="11939" y="9461"/>
                    <a:pt x="12856" y="9552"/>
                  </a:cubicBezTo>
                  <a:cubicBezTo>
                    <a:pt x="13801" y="9647"/>
                    <a:pt x="14652" y="9930"/>
                    <a:pt x="14557" y="10970"/>
                  </a:cubicBezTo>
                  <a:cubicBezTo>
                    <a:pt x="14368" y="11915"/>
                    <a:pt x="13707" y="12766"/>
                    <a:pt x="12951" y="13333"/>
                  </a:cubicBezTo>
                  <a:cubicBezTo>
                    <a:pt x="12325" y="13750"/>
                    <a:pt x="11596" y="13951"/>
                    <a:pt x="10882" y="13951"/>
                  </a:cubicBezTo>
                  <a:cubicBezTo>
                    <a:pt x="9331" y="13951"/>
                    <a:pt x="7851" y="13002"/>
                    <a:pt x="7657" y="11254"/>
                  </a:cubicBezTo>
                  <a:cubicBezTo>
                    <a:pt x="7279" y="8796"/>
                    <a:pt x="9453" y="6338"/>
                    <a:pt x="11816" y="5677"/>
                  </a:cubicBezTo>
                  <a:cubicBezTo>
                    <a:pt x="12367" y="5545"/>
                    <a:pt x="12922" y="5479"/>
                    <a:pt x="13473" y="5479"/>
                  </a:cubicBezTo>
                  <a:cubicBezTo>
                    <a:pt x="15288" y="5479"/>
                    <a:pt x="17055" y="6189"/>
                    <a:pt x="18433" y="7567"/>
                  </a:cubicBezTo>
                  <a:cubicBezTo>
                    <a:pt x="20229" y="9363"/>
                    <a:pt x="20796" y="12104"/>
                    <a:pt x="19851" y="14468"/>
                  </a:cubicBezTo>
                  <a:cubicBezTo>
                    <a:pt x="19095" y="16642"/>
                    <a:pt x="17204" y="18249"/>
                    <a:pt x="15030" y="18910"/>
                  </a:cubicBezTo>
                  <a:cubicBezTo>
                    <a:pt x="14148" y="19135"/>
                    <a:pt x="13263" y="19243"/>
                    <a:pt x="12392" y="19243"/>
                  </a:cubicBezTo>
                  <a:cubicBezTo>
                    <a:pt x="8500" y="19243"/>
                    <a:pt x="4879" y="17092"/>
                    <a:pt x="3025" y="13617"/>
                  </a:cubicBezTo>
                  <a:cubicBezTo>
                    <a:pt x="1513" y="10687"/>
                    <a:pt x="1986" y="7095"/>
                    <a:pt x="4160" y="4637"/>
                  </a:cubicBezTo>
                  <a:cubicBezTo>
                    <a:pt x="6251" y="2546"/>
                    <a:pt x="9027" y="1412"/>
                    <a:pt x="11905" y="1412"/>
                  </a:cubicBezTo>
                  <a:cubicBezTo>
                    <a:pt x="12409" y="1412"/>
                    <a:pt x="12916" y="1447"/>
                    <a:pt x="13423" y="1518"/>
                  </a:cubicBezTo>
                  <a:cubicBezTo>
                    <a:pt x="13454" y="1521"/>
                    <a:pt x="13483" y="1522"/>
                    <a:pt x="13512" y="1522"/>
                  </a:cubicBezTo>
                  <a:cubicBezTo>
                    <a:pt x="14367" y="1522"/>
                    <a:pt x="14338" y="191"/>
                    <a:pt x="13423" y="100"/>
                  </a:cubicBezTo>
                  <a:cubicBezTo>
                    <a:pt x="12892" y="33"/>
                    <a:pt x="12362"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4" name="Google Shape;2988;p46">
              <a:extLst>
                <a:ext uri="{FF2B5EF4-FFF2-40B4-BE49-F238E27FC236}">
                  <a16:creationId xmlns:a16="http://schemas.microsoft.com/office/drawing/2014/main" id="{745F4F49-E815-9621-9813-6ACEFDE9F92A}"/>
                </a:ext>
              </a:extLst>
            </p:cNvPr>
            <p:cNvSpPr/>
            <p:nvPr/>
          </p:nvSpPr>
          <p:spPr>
            <a:xfrm>
              <a:off x="812350" y="2578525"/>
              <a:ext cx="560100" cy="515850"/>
            </a:xfrm>
            <a:custGeom>
              <a:avLst/>
              <a:gdLst/>
              <a:ahLst/>
              <a:cxnLst/>
              <a:rect l="l" t="t" r="r" b="b"/>
              <a:pathLst>
                <a:path w="22404" h="20634" extrusionOk="0">
                  <a:moveTo>
                    <a:pt x="11831" y="0"/>
                  </a:moveTo>
                  <a:cubicBezTo>
                    <a:pt x="8621" y="0"/>
                    <a:pt x="5569" y="1216"/>
                    <a:pt x="3215" y="3408"/>
                  </a:cubicBezTo>
                  <a:cubicBezTo>
                    <a:pt x="851" y="5960"/>
                    <a:pt x="1" y="9552"/>
                    <a:pt x="1135" y="12860"/>
                  </a:cubicBezTo>
                  <a:cubicBezTo>
                    <a:pt x="2175" y="15885"/>
                    <a:pt x="4349" y="18248"/>
                    <a:pt x="7279" y="19572"/>
                  </a:cubicBezTo>
                  <a:cubicBezTo>
                    <a:pt x="8882" y="20259"/>
                    <a:pt x="10623" y="20634"/>
                    <a:pt x="12356" y="20634"/>
                  </a:cubicBezTo>
                  <a:cubicBezTo>
                    <a:pt x="13485" y="20634"/>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1" y="14261"/>
                    <a:pt x="8924" y="15282"/>
                    <a:pt x="10864" y="15282"/>
                  </a:cubicBezTo>
                  <a:cubicBezTo>
                    <a:pt x="12125" y="15282"/>
                    <a:pt x="13400" y="14851"/>
                    <a:pt x="14368" y="13995"/>
                  </a:cubicBezTo>
                  <a:cubicBezTo>
                    <a:pt x="15408" y="13144"/>
                    <a:pt x="15975" y="11821"/>
                    <a:pt x="15975" y="10403"/>
                  </a:cubicBezTo>
                  <a:cubicBezTo>
                    <a:pt x="15786" y="8796"/>
                    <a:pt x="14274" y="8040"/>
                    <a:pt x="12856" y="7945"/>
                  </a:cubicBezTo>
                  <a:cubicBezTo>
                    <a:pt x="11911" y="7945"/>
                    <a:pt x="11911" y="9363"/>
                    <a:pt x="12856" y="9458"/>
                  </a:cubicBezTo>
                  <a:cubicBezTo>
                    <a:pt x="13801" y="9552"/>
                    <a:pt x="14652" y="9836"/>
                    <a:pt x="14558" y="10875"/>
                  </a:cubicBezTo>
                  <a:cubicBezTo>
                    <a:pt x="14368" y="11915"/>
                    <a:pt x="13707" y="12766"/>
                    <a:pt x="12856" y="13239"/>
                  </a:cubicBezTo>
                  <a:cubicBezTo>
                    <a:pt x="12256" y="13659"/>
                    <a:pt x="11541" y="13860"/>
                    <a:pt x="10836" y="13860"/>
                  </a:cubicBezTo>
                  <a:cubicBezTo>
                    <a:pt x="9321" y="13860"/>
                    <a:pt x="7851" y="12931"/>
                    <a:pt x="7657" y="11254"/>
                  </a:cubicBezTo>
                  <a:cubicBezTo>
                    <a:pt x="7279" y="8796"/>
                    <a:pt x="9453" y="6244"/>
                    <a:pt x="11816" y="5677"/>
                  </a:cubicBezTo>
                  <a:cubicBezTo>
                    <a:pt x="12372" y="5543"/>
                    <a:pt x="12932" y="5478"/>
                    <a:pt x="13487" y="5478"/>
                  </a:cubicBezTo>
                  <a:cubicBezTo>
                    <a:pt x="15293" y="5478"/>
                    <a:pt x="17037" y="6171"/>
                    <a:pt x="18339" y="7473"/>
                  </a:cubicBezTo>
                  <a:cubicBezTo>
                    <a:pt x="20229" y="9269"/>
                    <a:pt x="20796" y="12010"/>
                    <a:pt x="19851" y="14467"/>
                  </a:cubicBezTo>
                  <a:cubicBezTo>
                    <a:pt x="19095" y="16641"/>
                    <a:pt x="17204" y="18248"/>
                    <a:pt x="14936" y="18816"/>
                  </a:cubicBezTo>
                  <a:cubicBezTo>
                    <a:pt x="14052" y="19045"/>
                    <a:pt x="13163" y="19156"/>
                    <a:pt x="12285" y="19156"/>
                  </a:cubicBezTo>
                  <a:cubicBezTo>
                    <a:pt x="8465" y="19156"/>
                    <a:pt x="4870" y="17058"/>
                    <a:pt x="3025" y="13522"/>
                  </a:cubicBezTo>
                  <a:cubicBezTo>
                    <a:pt x="1513" y="10592"/>
                    <a:pt x="1986" y="7000"/>
                    <a:pt x="4160" y="4542"/>
                  </a:cubicBezTo>
                  <a:cubicBezTo>
                    <a:pt x="6250" y="2533"/>
                    <a:pt x="9023" y="1412"/>
                    <a:pt x="11898" y="1412"/>
                  </a:cubicBezTo>
                  <a:cubicBezTo>
                    <a:pt x="12404" y="1412"/>
                    <a:pt x="12914" y="1447"/>
                    <a:pt x="13423" y="1517"/>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5" name="Google Shape;2989;p46">
              <a:extLst>
                <a:ext uri="{FF2B5EF4-FFF2-40B4-BE49-F238E27FC236}">
                  <a16:creationId xmlns:a16="http://schemas.microsoft.com/office/drawing/2014/main" id="{61C5A14F-D9B8-2CBF-BDD0-0AC9B79CA4CF}"/>
                </a:ext>
              </a:extLst>
            </p:cNvPr>
            <p:cNvSpPr/>
            <p:nvPr/>
          </p:nvSpPr>
          <p:spPr>
            <a:xfrm>
              <a:off x="1993925" y="2578525"/>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0"/>
                  </a:cubicBezTo>
                  <a:cubicBezTo>
                    <a:pt x="2174" y="15885"/>
                    <a:pt x="4348" y="18248"/>
                    <a:pt x="7279" y="19572"/>
                  </a:cubicBezTo>
                  <a:cubicBezTo>
                    <a:pt x="8881" y="20259"/>
                    <a:pt x="10623" y="20634"/>
                    <a:pt x="12356" y="20634"/>
                  </a:cubicBezTo>
                  <a:cubicBezTo>
                    <a:pt x="13485" y="20634"/>
                    <a:pt x="14610" y="20474"/>
                    <a:pt x="15692" y="20139"/>
                  </a:cubicBezTo>
                  <a:cubicBezTo>
                    <a:pt x="18527" y="19288"/>
                    <a:pt x="20701" y="17114"/>
                    <a:pt x="21458" y="14278"/>
                  </a:cubicBezTo>
                  <a:cubicBezTo>
                    <a:pt x="22403" y="11159"/>
                    <a:pt x="21269" y="7851"/>
                    <a:pt x="18716" y="5866"/>
                  </a:cubicBezTo>
                  <a:cubicBezTo>
                    <a:pt x="17224" y="4612"/>
                    <a:pt x="15356" y="3962"/>
                    <a:pt x="13443" y="3962"/>
                  </a:cubicBezTo>
                  <a:cubicBezTo>
                    <a:pt x="12326" y="3962"/>
                    <a:pt x="11195" y="4184"/>
                    <a:pt x="10115" y="4637"/>
                  </a:cubicBezTo>
                  <a:cubicBezTo>
                    <a:pt x="7468" y="5960"/>
                    <a:pt x="5388" y="9269"/>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0" y="7945"/>
                    <a:pt x="11910" y="9363"/>
                    <a:pt x="12856" y="9458"/>
                  </a:cubicBezTo>
                  <a:cubicBezTo>
                    <a:pt x="13801" y="9552"/>
                    <a:pt x="14652" y="9836"/>
                    <a:pt x="14557" y="10875"/>
                  </a:cubicBezTo>
                  <a:cubicBezTo>
                    <a:pt x="14368" y="11915"/>
                    <a:pt x="13706" y="12766"/>
                    <a:pt x="12856" y="13239"/>
                  </a:cubicBezTo>
                  <a:cubicBezTo>
                    <a:pt x="12256" y="13659"/>
                    <a:pt x="11541" y="13860"/>
                    <a:pt x="10836" y="13860"/>
                  </a:cubicBezTo>
                  <a:cubicBezTo>
                    <a:pt x="9321" y="13860"/>
                    <a:pt x="7850" y="12931"/>
                    <a:pt x="7657" y="11254"/>
                  </a:cubicBezTo>
                  <a:cubicBezTo>
                    <a:pt x="7279" y="8796"/>
                    <a:pt x="9453" y="6244"/>
                    <a:pt x="11816" y="5677"/>
                  </a:cubicBezTo>
                  <a:cubicBezTo>
                    <a:pt x="12371" y="5543"/>
                    <a:pt x="12932" y="5478"/>
                    <a:pt x="13487" y="5478"/>
                  </a:cubicBezTo>
                  <a:cubicBezTo>
                    <a:pt x="15293" y="5478"/>
                    <a:pt x="17037" y="6171"/>
                    <a:pt x="18338" y="7473"/>
                  </a:cubicBezTo>
                  <a:cubicBezTo>
                    <a:pt x="20229" y="9269"/>
                    <a:pt x="20796" y="12010"/>
                    <a:pt x="19851" y="14467"/>
                  </a:cubicBezTo>
                  <a:cubicBezTo>
                    <a:pt x="19094" y="16641"/>
                    <a:pt x="17204" y="18248"/>
                    <a:pt x="14935" y="18816"/>
                  </a:cubicBezTo>
                  <a:cubicBezTo>
                    <a:pt x="14052" y="19045"/>
                    <a:pt x="13162" y="19156"/>
                    <a:pt x="12285" y="19156"/>
                  </a:cubicBezTo>
                  <a:cubicBezTo>
                    <a:pt x="8465" y="19156"/>
                    <a:pt x="4870" y="17058"/>
                    <a:pt x="3025" y="13522"/>
                  </a:cubicBezTo>
                  <a:cubicBezTo>
                    <a:pt x="1513" y="10592"/>
                    <a:pt x="1985" y="7000"/>
                    <a:pt x="4159" y="4542"/>
                  </a:cubicBezTo>
                  <a:cubicBezTo>
                    <a:pt x="6249" y="2533"/>
                    <a:pt x="9022" y="1412"/>
                    <a:pt x="11898" y="1412"/>
                  </a:cubicBezTo>
                  <a:cubicBezTo>
                    <a:pt x="12404" y="1412"/>
                    <a:pt x="12914" y="1447"/>
                    <a:pt x="13423" y="1517"/>
                  </a:cubicBezTo>
                  <a:cubicBezTo>
                    <a:pt x="13452" y="1520"/>
                    <a:pt x="13479" y="1522"/>
                    <a:pt x="13506" y="1522"/>
                  </a:cubicBezTo>
                  <a:cubicBezTo>
                    <a:pt x="14367" y="1522"/>
                    <a:pt x="14340" y="97"/>
                    <a:pt x="13423" y="5"/>
                  </a:cubicBezTo>
                  <a:lnTo>
                    <a:pt x="13423" y="100"/>
                  </a:lnTo>
                  <a:cubicBezTo>
                    <a:pt x="12889" y="33"/>
                    <a:pt x="12358" y="0"/>
                    <a:pt x="11830"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6" name="Google Shape;2990;p46">
              <a:extLst>
                <a:ext uri="{FF2B5EF4-FFF2-40B4-BE49-F238E27FC236}">
                  <a16:creationId xmlns:a16="http://schemas.microsoft.com/office/drawing/2014/main" id="{B327A9F5-53A7-5975-EF90-4E3AE733A8B0}"/>
                </a:ext>
              </a:extLst>
            </p:cNvPr>
            <p:cNvSpPr/>
            <p:nvPr/>
          </p:nvSpPr>
          <p:spPr>
            <a:xfrm>
              <a:off x="3175475" y="2578525"/>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0"/>
                  </a:cubicBezTo>
                  <a:cubicBezTo>
                    <a:pt x="2175" y="15885"/>
                    <a:pt x="4349" y="18248"/>
                    <a:pt x="7279" y="19572"/>
                  </a:cubicBezTo>
                  <a:cubicBezTo>
                    <a:pt x="8882" y="20259"/>
                    <a:pt x="10623" y="20634"/>
                    <a:pt x="12357" y="20634"/>
                  </a:cubicBezTo>
                  <a:cubicBezTo>
                    <a:pt x="13485" y="20634"/>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787" y="8796"/>
                    <a:pt x="14274" y="8040"/>
                    <a:pt x="12856" y="7945"/>
                  </a:cubicBezTo>
                  <a:cubicBezTo>
                    <a:pt x="11911" y="7945"/>
                    <a:pt x="11911" y="9363"/>
                    <a:pt x="12856" y="9458"/>
                  </a:cubicBezTo>
                  <a:cubicBezTo>
                    <a:pt x="13802" y="9552"/>
                    <a:pt x="14652" y="9836"/>
                    <a:pt x="14558" y="10875"/>
                  </a:cubicBezTo>
                  <a:cubicBezTo>
                    <a:pt x="14369" y="11915"/>
                    <a:pt x="13707" y="12766"/>
                    <a:pt x="12856" y="13239"/>
                  </a:cubicBezTo>
                  <a:cubicBezTo>
                    <a:pt x="12256" y="13659"/>
                    <a:pt x="11542" y="13860"/>
                    <a:pt x="10837" y="13860"/>
                  </a:cubicBezTo>
                  <a:cubicBezTo>
                    <a:pt x="9321" y="13860"/>
                    <a:pt x="7851" y="12931"/>
                    <a:pt x="7658" y="11254"/>
                  </a:cubicBezTo>
                  <a:cubicBezTo>
                    <a:pt x="7279" y="8796"/>
                    <a:pt x="9453" y="6244"/>
                    <a:pt x="11817" y="5677"/>
                  </a:cubicBezTo>
                  <a:cubicBezTo>
                    <a:pt x="12372" y="5543"/>
                    <a:pt x="12933" y="5478"/>
                    <a:pt x="13487" y="5478"/>
                  </a:cubicBezTo>
                  <a:cubicBezTo>
                    <a:pt x="15293" y="5478"/>
                    <a:pt x="17037" y="6171"/>
                    <a:pt x="18339" y="7473"/>
                  </a:cubicBezTo>
                  <a:cubicBezTo>
                    <a:pt x="20229" y="9269"/>
                    <a:pt x="20797" y="12010"/>
                    <a:pt x="19851" y="14467"/>
                  </a:cubicBezTo>
                  <a:cubicBezTo>
                    <a:pt x="19095" y="16641"/>
                    <a:pt x="17205" y="18248"/>
                    <a:pt x="14936" y="18816"/>
                  </a:cubicBezTo>
                  <a:cubicBezTo>
                    <a:pt x="14053" y="19045"/>
                    <a:pt x="13163" y="19156"/>
                    <a:pt x="12285" y="19156"/>
                  </a:cubicBezTo>
                  <a:cubicBezTo>
                    <a:pt x="8465" y="19156"/>
                    <a:pt x="4870" y="17058"/>
                    <a:pt x="3026" y="13522"/>
                  </a:cubicBezTo>
                  <a:cubicBezTo>
                    <a:pt x="1513" y="10592"/>
                    <a:pt x="1986" y="7000"/>
                    <a:pt x="4160" y="4542"/>
                  </a:cubicBezTo>
                  <a:cubicBezTo>
                    <a:pt x="6250" y="2533"/>
                    <a:pt x="9023" y="1412"/>
                    <a:pt x="11899" y="1412"/>
                  </a:cubicBezTo>
                  <a:cubicBezTo>
                    <a:pt x="12405" y="1412"/>
                    <a:pt x="12914" y="1447"/>
                    <a:pt x="13424" y="1517"/>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7" name="Google Shape;2991;p46">
              <a:extLst>
                <a:ext uri="{FF2B5EF4-FFF2-40B4-BE49-F238E27FC236}">
                  <a16:creationId xmlns:a16="http://schemas.microsoft.com/office/drawing/2014/main" id="{727521CA-A7BA-D0EB-6E1D-672A900C376B}"/>
                </a:ext>
              </a:extLst>
            </p:cNvPr>
            <p:cNvSpPr/>
            <p:nvPr/>
          </p:nvSpPr>
          <p:spPr>
            <a:xfrm>
              <a:off x="4357050" y="2578525"/>
              <a:ext cx="560100" cy="515850"/>
            </a:xfrm>
            <a:custGeom>
              <a:avLst/>
              <a:gdLst/>
              <a:ahLst/>
              <a:cxnLst/>
              <a:rect l="l" t="t" r="r" b="b"/>
              <a:pathLst>
                <a:path w="22404" h="20634" extrusionOk="0">
                  <a:moveTo>
                    <a:pt x="11831" y="0"/>
                  </a:moveTo>
                  <a:cubicBezTo>
                    <a:pt x="8621" y="0"/>
                    <a:pt x="5569" y="1216"/>
                    <a:pt x="3214" y="3408"/>
                  </a:cubicBezTo>
                  <a:cubicBezTo>
                    <a:pt x="851" y="5960"/>
                    <a:pt x="1" y="9552"/>
                    <a:pt x="1135" y="12860"/>
                  </a:cubicBezTo>
                  <a:cubicBezTo>
                    <a:pt x="2175" y="15885"/>
                    <a:pt x="4349" y="18248"/>
                    <a:pt x="7279" y="19572"/>
                  </a:cubicBezTo>
                  <a:cubicBezTo>
                    <a:pt x="8882" y="20259"/>
                    <a:pt x="10623" y="20634"/>
                    <a:pt x="12356" y="20634"/>
                  </a:cubicBezTo>
                  <a:cubicBezTo>
                    <a:pt x="13485" y="20634"/>
                    <a:pt x="14611" y="20474"/>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1" y="7945"/>
                    <a:pt x="11911" y="9363"/>
                    <a:pt x="12856" y="9458"/>
                  </a:cubicBezTo>
                  <a:cubicBezTo>
                    <a:pt x="13801" y="9552"/>
                    <a:pt x="14652" y="9836"/>
                    <a:pt x="14558" y="10875"/>
                  </a:cubicBezTo>
                  <a:cubicBezTo>
                    <a:pt x="14368" y="11915"/>
                    <a:pt x="13707" y="12766"/>
                    <a:pt x="12856" y="13239"/>
                  </a:cubicBezTo>
                  <a:cubicBezTo>
                    <a:pt x="12256" y="13659"/>
                    <a:pt x="11541" y="13860"/>
                    <a:pt x="10836" y="13860"/>
                  </a:cubicBezTo>
                  <a:cubicBezTo>
                    <a:pt x="9321" y="13860"/>
                    <a:pt x="7851" y="12931"/>
                    <a:pt x="7657" y="11254"/>
                  </a:cubicBezTo>
                  <a:cubicBezTo>
                    <a:pt x="7279" y="8796"/>
                    <a:pt x="9453" y="6244"/>
                    <a:pt x="11816" y="5677"/>
                  </a:cubicBezTo>
                  <a:cubicBezTo>
                    <a:pt x="12372" y="5543"/>
                    <a:pt x="12932" y="5478"/>
                    <a:pt x="13487" y="5478"/>
                  </a:cubicBezTo>
                  <a:cubicBezTo>
                    <a:pt x="15293" y="5478"/>
                    <a:pt x="17037" y="6171"/>
                    <a:pt x="18339" y="7473"/>
                  </a:cubicBezTo>
                  <a:cubicBezTo>
                    <a:pt x="20229" y="9269"/>
                    <a:pt x="20796" y="12010"/>
                    <a:pt x="19851" y="14467"/>
                  </a:cubicBezTo>
                  <a:cubicBezTo>
                    <a:pt x="19095" y="16641"/>
                    <a:pt x="17204" y="18248"/>
                    <a:pt x="14936" y="18816"/>
                  </a:cubicBezTo>
                  <a:cubicBezTo>
                    <a:pt x="14052" y="19045"/>
                    <a:pt x="13163" y="19156"/>
                    <a:pt x="12285" y="19156"/>
                  </a:cubicBezTo>
                  <a:cubicBezTo>
                    <a:pt x="8465" y="19156"/>
                    <a:pt x="4870" y="17058"/>
                    <a:pt x="3025" y="13522"/>
                  </a:cubicBezTo>
                  <a:cubicBezTo>
                    <a:pt x="1513" y="10592"/>
                    <a:pt x="1986" y="7000"/>
                    <a:pt x="4160" y="4542"/>
                  </a:cubicBezTo>
                  <a:cubicBezTo>
                    <a:pt x="6249" y="2533"/>
                    <a:pt x="9023" y="1412"/>
                    <a:pt x="11898" y="1412"/>
                  </a:cubicBezTo>
                  <a:cubicBezTo>
                    <a:pt x="12404" y="1412"/>
                    <a:pt x="12914" y="1447"/>
                    <a:pt x="13423" y="1517"/>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8" name="Google Shape;2992;p46">
              <a:extLst>
                <a:ext uri="{FF2B5EF4-FFF2-40B4-BE49-F238E27FC236}">
                  <a16:creationId xmlns:a16="http://schemas.microsoft.com/office/drawing/2014/main" id="{C7099D23-DABF-7619-957B-E8B2D92E593D}"/>
                </a:ext>
              </a:extLst>
            </p:cNvPr>
            <p:cNvSpPr/>
            <p:nvPr/>
          </p:nvSpPr>
          <p:spPr>
            <a:xfrm>
              <a:off x="5538625" y="2578525"/>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0"/>
                  </a:cubicBezTo>
                  <a:cubicBezTo>
                    <a:pt x="2174" y="15885"/>
                    <a:pt x="4348" y="18248"/>
                    <a:pt x="7279" y="19572"/>
                  </a:cubicBezTo>
                  <a:cubicBezTo>
                    <a:pt x="8881" y="20259"/>
                    <a:pt x="10623" y="20634"/>
                    <a:pt x="12356" y="20634"/>
                  </a:cubicBezTo>
                  <a:cubicBezTo>
                    <a:pt x="13485" y="20634"/>
                    <a:pt x="14610" y="20474"/>
                    <a:pt x="15691" y="20139"/>
                  </a:cubicBezTo>
                  <a:cubicBezTo>
                    <a:pt x="18527" y="19288"/>
                    <a:pt x="20701" y="17114"/>
                    <a:pt x="21552" y="14278"/>
                  </a:cubicBezTo>
                  <a:cubicBezTo>
                    <a:pt x="22403" y="11159"/>
                    <a:pt x="21268" y="7851"/>
                    <a:pt x="18716" y="5866"/>
                  </a:cubicBezTo>
                  <a:cubicBezTo>
                    <a:pt x="17224" y="4612"/>
                    <a:pt x="15356" y="3962"/>
                    <a:pt x="13443" y="3962"/>
                  </a:cubicBezTo>
                  <a:cubicBezTo>
                    <a:pt x="12326" y="3962"/>
                    <a:pt x="11195" y="4184"/>
                    <a:pt x="10114" y="4637"/>
                  </a:cubicBezTo>
                  <a:cubicBezTo>
                    <a:pt x="7468" y="5960"/>
                    <a:pt x="5388" y="9269"/>
                    <a:pt x="6333" y="12199"/>
                  </a:cubicBezTo>
                  <a:cubicBezTo>
                    <a:pt x="7021" y="14261"/>
                    <a:pt x="8924" y="15282"/>
                    <a:pt x="10864" y="15282"/>
                  </a:cubicBezTo>
                  <a:cubicBezTo>
                    <a:pt x="12124" y="15282"/>
                    <a:pt x="13400" y="14851"/>
                    <a:pt x="14368" y="13995"/>
                  </a:cubicBezTo>
                  <a:cubicBezTo>
                    <a:pt x="15408" y="13144"/>
                    <a:pt x="15975" y="11821"/>
                    <a:pt x="15975" y="10403"/>
                  </a:cubicBezTo>
                  <a:cubicBezTo>
                    <a:pt x="15881" y="8796"/>
                    <a:pt x="14274" y="8040"/>
                    <a:pt x="12856" y="7945"/>
                  </a:cubicBezTo>
                  <a:cubicBezTo>
                    <a:pt x="11910" y="7945"/>
                    <a:pt x="11910" y="9363"/>
                    <a:pt x="12856" y="9458"/>
                  </a:cubicBezTo>
                  <a:cubicBezTo>
                    <a:pt x="13801" y="9552"/>
                    <a:pt x="14652" y="9836"/>
                    <a:pt x="14557" y="10875"/>
                  </a:cubicBezTo>
                  <a:cubicBezTo>
                    <a:pt x="14368" y="11915"/>
                    <a:pt x="13706" y="12766"/>
                    <a:pt x="12950" y="13239"/>
                  </a:cubicBezTo>
                  <a:cubicBezTo>
                    <a:pt x="12320" y="13659"/>
                    <a:pt x="11585" y="13860"/>
                    <a:pt x="10866" y="13860"/>
                  </a:cubicBezTo>
                  <a:cubicBezTo>
                    <a:pt x="9321" y="13860"/>
                    <a:pt x="7850" y="12931"/>
                    <a:pt x="7657" y="11254"/>
                  </a:cubicBezTo>
                  <a:cubicBezTo>
                    <a:pt x="7279" y="8796"/>
                    <a:pt x="9453" y="6244"/>
                    <a:pt x="11816" y="5677"/>
                  </a:cubicBezTo>
                  <a:cubicBezTo>
                    <a:pt x="12371" y="5543"/>
                    <a:pt x="12932" y="5478"/>
                    <a:pt x="13488" y="5478"/>
                  </a:cubicBezTo>
                  <a:cubicBezTo>
                    <a:pt x="15298" y="5478"/>
                    <a:pt x="17059" y="6171"/>
                    <a:pt x="18433" y="7473"/>
                  </a:cubicBezTo>
                  <a:cubicBezTo>
                    <a:pt x="20229" y="9269"/>
                    <a:pt x="20796" y="12010"/>
                    <a:pt x="19851" y="14467"/>
                  </a:cubicBezTo>
                  <a:cubicBezTo>
                    <a:pt x="19094" y="16641"/>
                    <a:pt x="17204" y="18248"/>
                    <a:pt x="15030" y="18816"/>
                  </a:cubicBezTo>
                  <a:cubicBezTo>
                    <a:pt x="14129" y="19045"/>
                    <a:pt x="13225" y="19156"/>
                    <a:pt x="12335" y="19156"/>
                  </a:cubicBezTo>
                  <a:cubicBezTo>
                    <a:pt x="8464" y="19156"/>
                    <a:pt x="4870" y="17058"/>
                    <a:pt x="3025" y="13522"/>
                  </a:cubicBezTo>
                  <a:cubicBezTo>
                    <a:pt x="1513" y="10592"/>
                    <a:pt x="1985" y="7000"/>
                    <a:pt x="4159" y="4542"/>
                  </a:cubicBezTo>
                  <a:cubicBezTo>
                    <a:pt x="6249" y="2533"/>
                    <a:pt x="9022" y="1412"/>
                    <a:pt x="11898" y="1412"/>
                  </a:cubicBezTo>
                  <a:cubicBezTo>
                    <a:pt x="12404" y="1412"/>
                    <a:pt x="12913" y="1447"/>
                    <a:pt x="13423" y="1517"/>
                  </a:cubicBezTo>
                  <a:cubicBezTo>
                    <a:pt x="13451" y="1520"/>
                    <a:pt x="13479" y="1522"/>
                    <a:pt x="13506" y="1522"/>
                  </a:cubicBezTo>
                  <a:cubicBezTo>
                    <a:pt x="14367" y="1522"/>
                    <a:pt x="14339" y="97"/>
                    <a:pt x="13423" y="5"/>
                  </a:cubicBezTo>
                  <a:lnTo>
                    <a:pt x="13423" y="100"/>
                  </a:lnTo>
                  <a:cubicBezTo>
                    <a:pt x="12889" y="33"/>
                    <a:pt x="12358" y="0"/>
                    <a:pt x="11830"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29" name="Google Shape;2993;p46">
              <a:extLst>
                <a:ext uri="{FF2B5EF4-FFF2-40B4-BE49-F238E27FC236}">
                  <a16:creationId xmlns:a16="http://schemas.microsoft.com/office/drawing/2014/main" id="{F2862116-F0B5-975C-663C-E0CFAC9B723A}"/>
                </a:ext>
              </a:extLst>
            </p:cNvPr>
            <p:cNvSpPr/>
            <p:nvPr/>
          </p:nvSpPr>
          <p:spPr>
            <a:xfrm>
              <a:off x="6720175" y="2578525"/>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0"/>
                  </a:cubicBezTo>
                  <a:cubicBezTo>
                    <a:pt x="2175" y="15885"/>
                    <a:pt x="4349" y="18248"/>
                    <a:pt x="7279" y="19572"/>
                  </a:cubicBezTo>
                  <a:cubicBezTo>
                    <a:pt x="8882" y="20259"/>
                    <a:pt x="10623" y="20634"/>
                    <a:pt x="12357" y="20634"/>
                  </a:cubicBezTo>
                  <a:cubicBezTo>
                    <a:pt x="13485" y="20634"/>
                    <a:pt x="14611" y="20474"/>
                    <a:pt x="15692" y="20139"/>
                  </a:cubicBezTo>
                  <a:cubicBezTo>
                    <a:pt x="18528" y="19288"/>
                    <a:pt x="20702" y="17114"/>
                    <a:pt x="21553"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881" y="8796"/>
                    <a:pt x="14274" y="8040"/>
                    <a:pt x="12856" y="7945"/>
                  </a:cubicBezTo>
                  <a:cubicBezTo>
                    <a:pt x="11911" y="7945"/>
                    <a:pt x="11911" y="9363"/>
                    <a:pt x="12856" y="9458"/>
                  </a:cubicBezTo>
                  <a:cubicBezTo>
                    <a:pt x="13802" y="9552"/>
                    <a:pt x="14652" y="9836"/>
                    <a:pt x="14558" y="10875"/>
                  </a:cubicBezTo>
                  <a:cubicBezTo>
                    <a:pt x="14369" y="11915"/>
                    <a:pt x="13707" y="12766"/>
                    <a:pt x="12951" y="13239"/>
                  </a:cubicBezTo>
                  <a:cubicBezTo>
                    <a:pt x="12321" y="13659"/>
                    <a:pt x="11586" y="13860"/>
                    <a:pt x="10867" y="13860"/>
                  </a:cubicBezTo>
                  <a:cubicBezTo>
                    <a:pt x="9321" y="13860"/>
                    <a:pt x="7851" y="12931"/>
                    <a:pt x="7657" y="11254"/>
                  </a:cubicBezTo>
                  <a:cubicBezTo>
                    <a:pt x="7279" y="8796"/>
                    <a:pt x="9453" y="6244"/>
                    <a:pt x="11817" y="5677"/>
                  </a:cubicBezTo>
                  <a:cubicBezTo>
                    <a:pt x="12372" y="5543"/>
                    <a:pt x="12933" y="5478"/>
                    <a:pt x="13489" y="5478"/>
                  </a:cubicBezTo>
                  <a:cubicBezTo>
                    <a:pt x="15298" y="5478"/>
                    <a:pt x="17059" y="6171"/>
                    <a:pt x="18433" y="7473"/>
                  </a:cubicBezTo>
                  <a:cubicBezTo>
                    <a:pt x="20229" y="9269"/>
                    <a:pt x="20796" y="12010"/>
                    <a:pt x="19946" y="14467"/>
                  </a:cubicBezTo>
                  <a:cubicBezTo>
                    <a:pt x="19095" y="16641"/>
                    <a:pt x="17205" y="18248"/>
                    <a:pt x="15030" y="18816"/>
                  </a:cubicBezTo>
                  <a:cubicBezTo>
                    <a:pt x="14130" y="19045"/>
                    <a:pt x="13226" y="19156"/>
                    <a:pt x="12336" y="19156"/>
                  </a:cubicBezTo>
                  <a:cubicBezTo>
                    <a:pt x="8465" y="19156"/>
                    <a:pt x="4870" y="17058"/>
                    <a:pt x="3026" y="13522"/>
                  </a:cubicBezTo>
                  <a:cubicBezTo>
                    <a:pt x="1513" y="10592"/>
                    <a:pt x="1986" y="7000"/>
                    <a:pt x="4160" y="4542"/>
                  </a:cubicBezTo>
                  <a:cubicBezTo>
                    <a:pt x="6250" y="2533"/>
                    <a:pt x="9023" y="1412"/>
                    <a:pt x="11898" y="1412"/>
                  </a:cubicBezTo>
                  <a:cubicBezTo>
                    <a:pt x="12405" y="1412"/>
                    <a:pt x="12914" y="1447"/>
                    <a:pt x="13424" y="1517"/>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0" name="Google Shape;2994;p46">
              <a:extLst>
                <a:ext uri="{FF2B5EF4-FFF2-40B4-BE49-F238E27FC236}">
                  <a16:creationId xmlns:a16="http://schemas.microsoft.com/office/drawing/2014/main" id="{B7DBCBA6-3968-34F7-DF51-B89552D33E38}"/>
                </a:ext>
              </a:extLst>
            </p:cNvPr>
            <p:cNvSpPr/>
            <p:nvPr/>
          </p:nvSpPr>
          <p:spPr>
            <a:xfrm>
              <a:off x="297775" y="3079500"/>
              <a:ext cx="560075" cy="517050"/>
            </a:xfrm>
            <a:custGeom>
              <a:avLst/>
              <a:gdLst/>
              <a:ahLst/>
              <a:cxnLst/>
              <a:rect l="l" t="t" r="r" b="b"/>
              <a:pathLst>
                <a:path w="22403" h="20682" extrusionOk="0">
                  <a:moveTo>
                    <a:pt x="11837" y="1"/>
                  </a:moveTo>
                  <a:cubicBezTo>
                    <a:pt x="8624" y="1"/>
                    <a:pt x="5570" y="1228"/>
                    <a:pt x="3214" y="3503"/>
                  </a:cubicBezTo>
                  <a:cubicBezTo>
                    <a:pt x="851" y="5960"/>
                    <a:pt x="0" y="9647"/>
                    <a:pt x="1135" y="12955"/>
                  </a:cubicBezTo>
                  <a:cubicBezTo>
                    <a:pt x="2174" y="15886"/>
                    <a:pt x="4348" y="18343"/>
                    <a:pt x="7279" y="19572"/>
                  </a:cubicBezTo>
                  <a:cubicBezTo>
                    <a:pt x="8887" y="20319"/>
                    <a:pt x="10635" y="20682"/>
                    <a:pt x="12374" y="20682"/>
                  </a:cubicBezTo>
                  <a:cubicBezTo>
                    <a:pt x="13497" y="20682"/>
                    <a:pt x="14616" y="20530"/>
                    <a:pt x="15692" y="20234"/>
                  </a:cubicBezTo>
                  <a:cubicBezTo>
                    <a:pt x="18527" y="19383"/>
                    <a:pt x="20701" y="17114"/>
                    <a:pt x="21458" y="14279"/>
                  </a:cubicBezTo>
                  <a:cubicBezTo>
                    <a:pt x="22403" y="11159"/>
                    <a:pt x="21269" y="7851"/>
                    <a:pt x="18716" y="5866"/>
                  </a:cubicBezTo>
                  <a:cubicBezTo>
                    <a:pt x="17257" y="4640"/>
                    <a:pt x="15437" y="4027"/>
                    <a:pt x="13568" y="4027"/>
                  </a:cubicBezTo>
                  <a:cubicBezTo>
                    <a:pt x="12411" y="4027"/>
                    <a:pt x="11235" y="4262"/>
                    <a:pt x="10115" y="4732"/>
                  </a:cubicBezTo>
                  <a:cubicBezTo>
                    <a:pt x="7468" y="5960"/>
                    <a:pt x="5388" y="9269"/>
                    <a:pt x="6334" y="12294"/>
                  </a:cubicBezTo>
                  <a:cubicBezTo>
                    <a:pt x="7014" y="14335"/>
                    <a:pt x="8886" y="15356"/>
                    <a:pt x="10805" y="15356"/>
                  </a:cubicBezTo>
                  <a:cubicBezTo>
                    <a:pt x="12084" y="15356"/>
                    <a:pt x="13385" y="14902"/>
                    <a:pt x="14368" y="13995"/>
                  </a:cubicBezTo>
                  <a:cubicBezTo>
                    <a:pt x="15408" y="13144"/>
                    <a:pt x="15975" y="11821"/>
                    <a:pt x="15975" y="10498"/>
                  </a:cubicBezTo>
                  <a:cubicBezTo>
                    <a:pt x="15786" y="8796"/>
                    <a:pt x="14274" y="8134"/>
                    <a:pt x="12856" y="8040"/>
                  </a:cubicBezTo>
                  <a:cubicBezTo>
                    <a:pt x="12827" y="8037"/>
                    <a:pt x="12799" y="8036"/>
                    <a:pt x="12773" y="8036"/>
                  </a:cubicBezTo>
                  <a:cubicBezTo>
                    <a:pt x="11911" y="8036"/>
                    <a:pt x="11939" y="9461"/>
                    <a:pt x="12856" y="9552"/>
                  </a:cubicBezTo>
                  <a:cubicBezTo>
                    <a:pt x="13801" y="9647"/>
                    <a:pt x="14652" y="9930"/>
                    <a:pt x="14557" y="10970"/>
                  </a:cubicBezTo>
                  <a:cubicBezTo>
                    <a:pt x="14368" y="11915"/>
                    <a:pt x="13706" y="12766"/>
                    <a:pt x="12856" y="13333"/>
                  </a:cubicBezTo>
                  <a:cubicBezTo>
                    <a:pt x="12260" y="13750"/>
                    <a:pt x="11552" y="13952"/>
                    <a:pt x="10852" y="13952"/>
                  </a:cubicBezTo>
                  <a:cubicBezTo>
                    <a:pt x="9331" y="13952"/>
                    <a:pt x="7851" y="13002"/>
                    <a:pt x="7657" y="11254"/>
                  </a:cubicBezTo>
                  <a:cubicBezTo>
                    <a:pt x="7279" y="8796"/>
                    <a:pt x="9453" y="6339"/>
                    <a:pt x="11816" y="5677"/>
                  </a:cubicBezTo>
                  <a:cubicBezTo>
                    <a:pt x="12366" y="5545"/>
                    <a:pt x="12922" y="5479"/>
                    <a:pt x="13471" y="5479"/>
                  </a:cubicBezTo>
                  <a:cubicBezTo>
                    <a:pt x="15283" y="5479"/>
                    <a:pt x="17033" y="6190"/>
                    <a:pt x="18338" y="7567"/>
                  </a:cubicBezTo>
                  <a:cubicBezTo>
                    <a:pt x="20229" y="9363"/>
                    <a:pt x="20796" y="12105"/>
                    <a:pt x="19851" y="14468"/>
                  </a:cubicBezTo>
                  <a:cubicBezTo>
                    <a:pt x="19094" y="16642"/>
                    <a:pt x="17204" y="18249"/>
                    <a:pt x="14935" y="18910"/>
                  </a:cubicBezTo>
                  <a:cubicBezTo>
                    <a:pt x="14071" y="19135"/>
                    <a:pt x="13200" y="19243"/>
                    <a:pt x="12340" y="19243"/>
                  </a:cubicBezTo>
                  <a:cubicBezTo>
                    <a:pt x="8499" y="19243"/>
                    <a:pt x="4879" y="17093"/>
                    <a:pt x="3025" y="13617"/>
                  </a:cubicBezTo>
                  <a:cubicBezTo>
                    <a:pt x="1513" y="10687"/>
                    <a:pt x="1985" y="7095"/>
                    <a:pt x="4159" y="4637"/>
                  </a:cubicBezTo>
                  <a:cubicBezTo>
                    <a:pt x="6251" y="2546"/>
                    <a:pt x="9027" y="1413"/>
                    <a:pt x="11905" y="1413"/>
                  </a:cubicBezTo>
                  <a:cubicBezTo>
                    <a:pt x="12409" y="1413"/>
                    <a:pt x="12916" y="1447"/>
                    <a:pt x="13423" y="1518"/>
                  </a:cubicBezTo>
                  <a:cubicBezTo>
                    <a:pt x="13453" y="1521"/>
                    <a:pt x="13483" y="1522"/>
                    <a:pt x="13511" y="1522"/>
                  </a:cubicBezTo>
                  <a:cubicBezTo>
                    <a:pt x="14367" y="1522"/>
                    <a:pt x="14338" y="191"/>
                    <a:pt x="13423" y="100"/>
                  </a:cubicBezTo>
                  <a:cubicBezTo>
                    <a:pt x="12892" y="33"/>
                    <a:pt x="12362"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1" name="Google Shape;2995;p46">
              <a:extLst>
                <a:ext uri="{FF2B5EF4-FFF2-40B4-BE49-F238E27FC236}">
                  <a16:creationId xmlns:a16="http://schemas.microsoft.com/office/drawing/2014/main" id="{B2656497-DC83-F4FB-7DD7-FBB9BAE7218A}"/>
                </a:ext>
              </a:extLst>
            </p:cNvPr>
            <p:cNvSpPr/>
            <p:nvPr/>
          </p:nvSpPr>
          <p:spPr>
            <a:xfrm>
              <a:off x="1403125" y="3079500"/>
              <a:ext cx="560100" cy="517050"/>
            </a:xfrm>
            <a:custGeom>
              <a:avLst/>
              <a:gdLst/>
              <a:ahLst/>
              <a:cxnLst/>
              <a:rect l="l" t="t" r="r" b="b"/>
              <a:pathLst>
                <a:path w="22404" h="20682" extrusionOk="0">
                  <a:moveTo>
                    <a:pt x="11837" y="1"/>
                  </a:moveTo>
                  <a:cubicBezTo>
                    <a:pt x="8625" y="1"/>
                    <a:pt x="5571" y="1228"/>
                    <a:pt x="3215" y="3503"/>
                  </a:cubicBezTo>
                  <a:cubicBezTo>
                    <a:pt x="852" y="5960"/>
                    <a:pt x="1" y="9647"/>
                    <a:pt x="1135" y="12955"/>
                  </a:cubicBezTo>
                  <a:cubicBezTo>
                    <a:pt x="2175" y="15886"/>
                    <a:pt x="4349" y="18343"/>
                    <a:pt x="7279" y="19572"/>
                  </a:cubicBezTo>
                  <a:cubicBezTo>
                    <a:pt x="8888" y="20319"/>
                    <a:pt x="10636" y="20682"/>
                    <a:pt x="12375" y="20682"/>
                  </a:cubicBezTo>
                  <a:cubicBezTo>
                    <a:pt x="13498" y="20682"/>
                    <a:pt x="14617"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6" y="4262"/>
                    <a:pt x="10115" y="4732"/>
                  </a:cubicBezTo>
                  <a:cubicBezTo>
                    <a:pt x="7468" y="5960"/>
                    <a:pt x="5389" y="9269"/>
                    <a:pt x="6334" y="12294"/>
                  </a:cubicBezTo>
                  <a:cubicBezTo>
                    <a:pt x="7015" y="14335"/>
                    <a:pt x="8886" y="15356"/>
                    <a:pt x="10806" y="15356"/>
                  </a:cubicBezTo>
                  <a:cubicBezTo>
                    <a:pt x="12085" y="15356"/>
                    <a:pt x="13386" y="14902"/>
                    <a:pt x="14369" y="13995"/>
                  </a:cubicBezTo>
                  <a:cubicBezTo>
                    <a:pt x="15409" y="13144"/>
                    <a:pt x="15976" y="11821"/>
                    <a:pt x="15976" y="10498"/>
                  </a:cubicBezTo>
                  <a:cubicBezTo>
                    <a:pt x="15787" y="8796"/>
                    <a:pt x="14274" y="8134"/>
                    <a:pt x="12856" y="8040"/>
                  </a:cubicBezTo>
                  <a:cubicBezTo>
                    <a:pt x="12828" y="8037"/>
                    <a:pt x="12800" y="8036"/>
                    <a:pt x="12773" y="8036"/>
                  </a:cubicBezTo>
                  <a:cubicBezTo>
                    <a:pt x="11912" y="8036"/>
                    <a:pt x="11940" y="9461"/>
                    <a:pt x="12856" y="9552"/>
                  </a:cubicBezTo>
                  <a:cubicBezTo>
                    <a:pt x="13802" y="9647"/>
                    <a:pt x="14652" y="9930"/>
                    <a:pt x="14558" y="10970"/>
                  </a:cubicBezTo>
                  <a:cubicBezTo>
                    <a:pt x="14369" y="11915"/>
                    <a:pt x="13707" y="12766"/>
                    <a:pt x="12856" y="13333"/>
                  </a:cubicBezTo>
                  <a:cubicBezTo>
                    <a:pt x="12261" y="13750"/>
                    <a:pt x="11552" y="13952"/>
                    <a:pt x="10852" y="13952"/>
                  </a:cubicBezTo>
                  <a:cubicBezTo>
                    <a:pt x="9332" y="13952"/>
                    <a:pt x="7852" y="13002"/>
                    <a:pt x="7658" y="11254"/>
                  </a:cubicBezTo>
                  <a:cubicBezTo>
                    <a:pt x="7279" y="8796"/>
                    <a:pt x="9454" y="6339"/>
                    <a:pt x="11817" y="5677"/>
                  </a:cubicBezTo>
                  <a:cubicBezTo>
                    <a:pt x="12367" y="5545"/>
                    <a:pt x="12922" y="5479"/>
                    <a:pt x="13472" y="5479"/>
                  </a:cubicBezTo>
                  <a:cubicBezTo>
                    <a:pt x="15283" y="5479"/>
                    <a:pt x="17034" y="6190"/>
                    <a:pt x="18339" y="7567"/>
                  </a:cubicBezTo>
                  <a:cubicBezTo>
                    <a:pt x="20229" y="9363"/>
                    <a:pt x="20797" y="12105"/>
                    <a:pt x="19851" y="14468"/>
                  </a:cubicBezTo>
                  <a:cubicBezTo>
                    <a:pt x="19095" y="16642"/>
                    <a:pt x="17205" y="18249"/>
                    <a:pt x="14936" y="18910"/>
                  </a:cubicBezTo>
                  <a:cubicBezTo>
                    <a:pt x="14071" y="19135"/>
                    <a:pt x="13201" y="19243"/>
                    <a:pt x="12341" y="19243"/>
                  </a:cubicBezTo>
                  <a:cubicBezTo>
                    <a:pt x="8500" y="19243"/>
                    <a:pt x="4879" y="17093"/>
                    <a:pt x="3026" y="13617"/>
                  </a:cubicBezTo>
                  <a:cubicBezTo>
                    <a:pt x="1513" y="10687"/>
                    <a:pt x="1986" y="7095"/>
                    <a:pt x="4160" y="4637"/>
                  </a:cubicBezTo>
                  <a:cubicBezTo>
                    <a:pt x="6252" y="2546"/>
                    <a:pt x="9027" y="1413"/>
                    <a:pt x="11905" y="1413"/>
                  </a:cubicBezTo>
                  <a:cubicBezTo>
                    <a:pt x="12409" y="1413"/>
                    <a:pt x="12916" y="1447"/>
                    <a:pt x="13424" y="1518"/>
                  </a:cubicBezTo>
                  <a:cubicBezTo>
                    <a:pt x="13454" y="1521"/>
                    <a:pt x="13484" y="1522"/>
                    <a:pt x="13512" y="1522"/>
                  </a:cubicBezTo>
                  <a:cubicBezTo>
                    <a:pt x="14368" y="1522"/>
                    <a:pt x="14338" y="191"/>
                    <a:pt x="13424" y="100"/>
                  </a:cubicBezTo>
                  <a:cubicBezTo>
                    <a:pt x="12892" y="33"/>
                    <a:pt x="12363"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2" name="Google Shape;2996;p46">
              <a:extLst>
                <a:ext uri="{FF2B5EF4-FFF2-40B4-BE49-F238E27FC236}">
                  <a16:creationId xmlns:a16="http://schemas.microsoft.com/office/drawing/2014/main" id="{4BDC4458-4812-8B7D-276A-2A8E08B005EF}"/>
                </a:ext>
              </a:extLst>
            </p:cNvPr>
            <p:cNvSpPr/>
            <p:nvPr/>
          </p:nvSpPr>
          <p:spPr>
            <a:xfrm>
              <a:off x="2584700" y="3079500"/>
              <a:ext cx="560100" cy="517050"/>
            </a:xfrm>
            <a:custGeom>
              <a:avLst/>
              <a:gdLst/>
              <a:ahLst/>
              <a:cxnLst/>
              <a:rect l="l" t="t" r="r" b="b"/>
              <a:pathLst>
                <a:path w="22404" h="20682" extrusionOk="0">
                  <a:moveTo>
                    <a:pt x="11837" y="1"/>
                  </a:moveTo>
                  <a:cubicBezTo>
                    <a:pt x="8625" y="1"/>
                    <a:pt x="5570" y="1228"/>
                    <a:pt x="3214" y="3503"/>
                  </a:cubicBezTo>
                  <a:cubicBezTo>
                    <a:pt x="851" y="5960"/>
                    <a:pt x="1" y="9647"/>
                    <a:pt x="1135" y="12955"/>
                  </a:cubicBezTo>
                  <a:cubicBezTo>
                    <a:pt x="2175" y="15886"/>
                    <a:pt x="4349" y="18343"/>
                    <a:pt x="7279" y="19572"/>
                  </a:cubicBezTo>
                  <a:cubicBezTo>
                    <a:pt x="8887" y="20319"/>
                    <a:pt x="10635" y="20682"/>
                    <a:pt x="12375" y="20682"/>
                  </a:cubicBezTo>
                  <a:cubicBezTo>
                    <a:pt x="13497" y="20682"/>
                    <a:pt x="14616"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5" y="4262"/>
                    <a:pt x="10115" y="4732"/>
                  </a:cubicBezTo>
                  <a:cubicBezTo>
                    <a:pt x="7468" y="5960"/>
                    <a:pt x="5389" y="9269"/>
                    <a:pt x="6334" y="12294"/>
                  </a:cubicBezTo>
                  <a:cubicBezTo>
                    <a:pt x="7014" y="14335"/>
                    <a:pt x="8886" y="15356"/>
                    <a:pt x="10805" y="15356"/>
                  </a:cubicBezTo>
                  <a:cubicBezTo>
                    <a:pt x="12085" y="15356"/>
                    <a:pt x="13385" y="14902"/>
                    <a:pt x="14368" y="13995"/>
                  </a:cubicBezTo>
                  <a:cubicBezTo>
                    <a:pt x="15408" y="13144"/>
                    <a:pt x="15975" y="11821"/>
                    <a:pt x="15975" y="10498"/>
                  </a:cubicBezTo>
                  <a:cubicBezTo>
                    <a:pt x="15786" y="8796"/>
                    <a:pt x="14274" y="8134"/>
                    <a:pt x="12856" y="8040"/>
                  </a:cubicBezTo>
                  <a:cubicBezTo>
                    <a:pt x="12827" y="8037"/>
                    <a:pt x="12800" y="8036"/>
                    <a:pt x="12773" y="8036"/>
                  </a:cubicBezTo>
                  <a:cubicBezTo>
                    <a:pt x="11912" y="8036"/>
                    <a:pt x="11939" y="9461"/>
                    <a:pt x="12856" y="9552"/>
                  </a:cubicBezTo>
                  <a:cubicBezTo>
                    <a:pt x="13801" y="9647"/>
                    <a:pt x="14652" y="9930"/>
                    <a:pt x="14558" y="10970"/>
                  </a:cubicBezTo>
                  <a:cubicBezTo>
                    <a:pt x="14368" y="11915"/>
                    <a:pt x="13707" y="12766"/>
                    <a:pt x="12856" y="13333"/>
                  </a:cubicBezTo>
                  <a:cubicBezTo>
                    <a:pt x="12260" y="13750"/>
                    <a:pt x="11552" y="13952"/>
                    <a:pt x="10852" y="13952"/>
                  </a:cubicBezTo>
                  <a:cubicBezTo>
                    <a:pt x="9331" y="13952"/>
                    <a:pt x="7851" y="13002"/>
                    <a:pt x="7657" y="11254"/>
                  </a:cubicBezTo>
                  <a:cubicBezTo>
                    <a:pt x="7279" y="8796"/>
                    <a:pt x="9453" y="6339"/>
                    <a:pt x="11816" y="5677"/>
                  </a:cubicBezTo>
                  <a:cubicBezTo>
                    <a:pt x="12367" y="5545"/>
                    <a:pt x="12922" y="5479"/>
                    <a:pt x="13472" y="5479"/>
                  </a:cubicBezTo>
                  <a:cubicBezTo>
                    <a:pt x="15283" y="5479"/>
                    <a:pt x="17033" y="6190"/>
                    <a:pt x="18339" y="7567"/>
                  </a:cubicBezTo>
                  <a:cubicBezTo>
                    <a:pt x="20229" y="9363"/>
                    <a:pt x="20796" y="12105"/>
                    <a:pt x="19851" y="14468"/>
                  </a:cubicBezTo>
                  <a:cubicBezTo>
                    <a:pt x="19095" y="16642"/>
                    <a:pt x="17204" y="18249"/>
                    <a:pt x="14936" y="18910"/>
                  </a:cubicBezTo>
                  <a:cubicBezTo>
                    <a:pt x="14071" y="19135"/>
                    <a:pt x="13200" y="19243"/>
                    <a:pt x="12341" y="19243"/>
                  </a:cubicBezTo>
                  <a:cubicBezTo>
                    <a:pt x="8500" y="19243"/>
                    <a:pt x="4879" y="17093"/>
                    <a:pt x="3025" y="13617"/>
                  </a:cubicBezTo>
                  <a:cubicBezTo>
                    <a:pt x="1513" y="10687"/>
                    <a:pt x="1986" y="7095"/>
                    <a:pt x="4160" y="4637"/>
                  </a:cubicBezTo>
                  <a:cubicBezTo>
                    <a:pt x="6251" y="2546"/>
                    <a:pt x="9027" y="1413"/>
                    <a:pt x="11905" y="1413"/>
                  </a:cubicBezTo>
                  <a:cubicBezTo>
                    <a:pt x="12409" y="1413"/>
                    <a:pt x="12916" y="1447"/>
                    <a:pt x="13423" y="1518"/>
                  </a:cubicBezTo>
                  <a:cubicBezTo>
                    <a:pt x="13454" y="1521"/>
                    <a:pt x="13483" y="1522"/>
                    <a:pt x="13512" y="1522"/>
                  </a:cubicBezTo>
                  <a:cubicBezTo>
                    <a:pt x="14367" y="1522"/>
                    <a:pt x="14338" y="191"/>
                    <a:pt x="13423" y="100"/>
                  </a:cubicBezTo>
                  <a:cubicBezTo>
                    <a:pt x="12892" y="33"/>
                    <a:pt x="12362"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3" name="Google Shape;2997;p46">
              <a:extLst>
                <a:ext uri="{FF2B5EF4-FFF2-40B4-BE49-F238E27FC236}">
                  <a16:creationId xmlns:a16="http://schemas.microsoft.com/office/drawing/2014/main" id="{110478AA-48B6-52F0-6ADF-1610B180A328}"/>
                </a:ext>
              </a:extLst>
            </p:cNvPr>
            <p:cNvSpPr/>
            <p:nvPr/>
          </p:nvSpPr>
          <p:spPr>
            <a:xfrm>
              <a:off x="3766275" y="3079500"/>
              <a:ext cx="560075" cy="517050"/>
            </a:xfrm>
            <a:custGeom>
              <a:avLst/>
              <a:gdLst/>
              <a:ahLst/>
              <a:cxnLst/>
              <a:rect l="l" t="t" r="r" b="b"/>
              <a:pathLst>
                <a:path w="22403" h="20682" extrusionOk="0">
                  <a:moveTo>
                    <a:pt x="11837" y="1"/>
                  </a:moveTo>
                  <a:cubicBezTo>
                    <a:pt x="8624" y="1"/>
                    <a:pt x="5570" y="1228"/>
                    <a:pt x="3214" y="3503"/>
                  </a:cubicBezTo>
                  <a:cubicBezTo>
                    <a:pt x="851" y="5960"/>
                    <a:pt x="0" y="9647"/>
                    <a:pt x="1135" y="12955"/>
                  </a:cubicBezTo>
                  <a:cubicBezTo>
                    <a:pt x="2174" y="15886"/>
                    <a:pt x="4348" y="18343"/>
                    <a:pt x="7279" y="19572"/>
                  </a:cubicBezTo>
                  <a:cubicBezTo>
                    <a:pt x="8887" y="20319"/>
                    <a:pt x="10635" y="20682"/>
                    <a:pt x="12374" y="20682"/>
                  </a:cubicBezTo>
                  <a:cubicBezTo>
                    <a:pt x="13497" y="20682"/>
                    <a:pt x="14616" y="20530"/>
                    <a:pt x="15691" y="20234"/>
                  </a:cubicBezTo>
                  <a:cubicBezTo>
                    <a:pt x="18527" y="19383"/>
                    <a:pt x="20701" y="17114"/>
                    <a:pt x="21458" y="14279"/>
                  </a:cubicBezTo>
                  <a:cubicBezTo>
                    <a:pt x="22403" y="11159"/>
                    <a:pt x="21268" y="7851"/>
                    <a:pt x="18716" y="5866"/>
                  </a:cubicBezTo>
                  <a:cubicBezTo>
                    <a:pt x="17257" y="4640"/>
                    <a:pt x="15437" y="4027"/>
                    <a:pt x="13568" y="4027"/>
                  </a:cubicBezTo>
                  <a:cubicBezTo>
                    <a:pt x="12411" y="4027"/>
                    <a:pt x="11235" y="4262"/>
                    <a:pt x="10114" y="4732"/>
                  </a:cubicBezTo>
                  <a:cubicBezTo>
                    <a:pt x="7468" y="5960"/>
                    <a:pt x="5388" y="9269"/>
                    <a:pt x="6333" y="12294"/>
                  </a:cubicBezTo>
                  <a:cubicBezTo>
                    <a:pt x="7014" y="14335"/>
                    <a:pt x="8886" y="15356"/>
                    <a:pt x="10805" y="15356"/>
                  </a:cubicBezTo>
                  <a:cubicBezTo>
                    <a:pt x="12084" y="15356"/>
                    <a:pt x="13385" y="14902"/>
                    <a:pt x="14368" y="13995"/>
                  </a:cubicBezTo>
                  <a:cubicBezTo>
                    <a:pt x="15408" y="13144"/>
                    <a:pt x="15975" y="11821"/>
                    <a:pt x="15975" y="10498"/>
                  </a:cubicBezTo>
                  <a:cubicBezTo>
                    <a:pt x="15786" y="8796"/>
                    <a:pt x="14274" y="8134"/>
                    <a:pt x="12856" y="8040"/>
                  </a:cubicBezTo>
                  <a:cubicBezTo>
                    <a:pt x="12827" y="8037"/>
                    <a:pt x="12799" y="8036"/>
                    <a:pt x="12772" y="8036"/>
                  </a:cubicBezTo>
                  <a:cubicBezTo>
                    <a:pt x="11911" y="8036"/>
                    <a:pt x="11939" y="9461"/>
                    <a:pt x="12856" y="9552"/>
                  </a:cubicBezTo>
                  <a:cubicBezTo>
                    <a:pt x="13801" y="9647"/>
                    <a:pt x="14652" y="9930"/>
                    <a:pt x="14557" y="10970"/>
                  </a:cubicBezTo>
                  <a:cubicBezTo>
                    <a:pt x="14368" y="11915"/>
                    <a:pt x="13706" y="12766"/>
                    <a:pt x="12856" y="13333"/>
                  </a:cubicBezTo>
                  <a:cubicBezTo>
                    <a:pt x="12260" y="13750"/>
                    <a:pt x="11552" y="13952"/>
                    <a:pt x="10852" y="13952"/>
                  </a:cubicBezTo>
                  <a:cubicBezTo>
                    <a:pt x="9331" y="13952"/>
                    <a:pt x="7851" y="13002"/>
                    <a:pt x="7657" y="11254"/>
                  </a:cubicBezTo>
                  <a:cubicBezTo>
                    <a:pt x="7279" y="8796"/>
                    <a:pt x="9453" y="6339"/>
                    <a:pt x="11816" y="5677"/>
                  </a:cubicBezTo>
                  <a:cubicBezTo>
                    <a:pt x="12366" y="5545"/>
                    <a:pt x="12922" y="5479"/>
                    <a:pt x="13471" y="5479"/>
                  </a:cubicBezTo>
                  <a:cubicBezTo>
                    <a:pt x="15283" y="5479"/>
                    <a:pt x="17033" y="6190"/>
                    <a:pt x="18338" y="7567"/>
                  </a:cubicBezTo>
                  <a:cubicBezTo>
                    <a:pt x="20229" y="9363"/>
                    <a:pt x="20796" y="12105"/>
                    <a:pt x="19851" y="14468"/>
                  </a:cubicBezTo>
                  <a:cubicBezTo>
                    <a:pt x="19094" y="16642"/>
                    <a:pt x="17204" y="18249"/>
                    <a:pt x="14935" y="18910"/>
                  </a:cubicBezTo>
                  <a:cubicBezTo>
                    <a:pt x="14071" y="19135"/>
                    <a:pt x="13200" y="19243"/>
                    <a:pt x="12340" y="19243"/>
                  </a:cubicBezTo>
                  <a:cubicBezTo>
                    <a:pt x="8499" y="19243"/>
                    <a:pt x="4879" y="17093"/>
                    <a:pt x="3025" y="13617"/>
                  </a:cubicBezTo>
                  <a:cubicBezTo>
                    <a:pt x="1513" y="10687"/>
                    <a:pt x="1985" y="7095"/>
                    <a:pt x="4159" y="4637"/>
                  </a:cubicBezTo>
                  <a:cubicBezTo>
                    <a:pt x="6251" y="2546"/>
                    <a:pt x="9027" y="1413"/>
                    <a:pt x="11905" y="1413"/>
                  </a:cubicBezTo>
                  <a:cubicBezTo>
                    <a:pt x="12409" y="1413"/>
                    <a:pt x="12916" y="1447"/>
                    <a:pt x="13423" y="1518"/>
                  </a:cubicBezTo>
                  <a:cubicBezTo>
                    <a:pt x="13453" y="1521"/>
                    <a:pt x="13483" y="1522"/>
                    <a:pt x="13511" y="1522"/>
                  </a:cubicBezTo>
                  <a:cubicBezTo>
                    <a:pt x="14367" y="1522"/>
                    <a:pt x="14338" y="191"/>
                    <a:pt x="13423" y="100"/>
                  </a:cubicBezTo>
                  <a:cubicBezTo>
                    <a:pt x="12892" y="33"/>
                    <a:pt x="12362"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4" name="Google Shape;2998;p46">
              <a:extLst>
                <a:ext uri="{FF2B5EF4-FFF2-40B4-BE49-F238E27FC236}">
                  <a16:creationId xmlns:a16="http://schemas.microsoft.com/office/drawing/2014/main" id="{E806CA39-5894-238A-EA6B-B52082AF160B}"/>
                </a:ext>
              </a:extLst>
            </p:cNvPr>
            <p:cNvSpPr/>
            <p:nvPr/>
          </p:nvSpPr>
          <p:spPr>
            <a:xfrm>
              <a:off x="4947825" y="3079500"/>
              <a:ext cx="560100" cy="517050"/>
            </a:xfrm>
            <a:custGeom>
              <a:avLst/>
              <a:gdLst/>
              <a:ahLst/>
              <a:cxnLst/>
              <a:rect l="l" t="t" r="r" b="b"/>
              <a:pathLst>
                <a:path w="22404" h="20682" extrusionOk="0">
                  <a:moveTo>
                    <a:pt x="11837" y="1"/>
                  </a:moveTo>
                  <a:cubicBezTo>
                    <a:pt x="8625" y="1"/>
                    <a:pt x="5571" y="1228"/>
                    <a:pt x="3215" y="3503"/>
                  </a:cubicBezTo>
                  <a:cubicBezTo>
                    <a:pt x="852" y="5960"/>
                    <a:pt x="1" y="9647"/>
                    <a:pt x="1135" y="12955"/>
                  </a:cubicBezTo>
                  <a:cubicBezTo>
                    <a:pt x="2175" y="15886"/>
                    <a:pt x="4349" y="18343"/>
                    <a:pt x="7279" y="19572"/>
                  </a:cubicBezTo>
                  <a:cubicBezTo>
                    <a:pt x="8888" y="20319"/>
                    <a:pt x="10636" y="20682"/>
                    <a:pt x="12375" y="20682"/>
                  </a:cubicBezTo>
                  <a:cubicBezTo>
                    <a:pt x="13498" y="20682"/>
                    <a:pt x="14617" y="20530"/>
                    <a:pt x="15692" y="20234"/>
                  </a:cubicBezTo>
                  <a:cubicBezTo>
                    <a:pt x="18528" y="19383"/>
                    <a:pt x="20702" y="17114"/>
                    <a:pt x="21458" y="14279"/>
                  </a:cubicBezTo>
                  <a:cubicBezTo>
                    <a:pt x="22403" y="11159"/>
                    <a:pt x="21269" y="7851"/>
                    <a:pt x="18717" y="5866"/>
                  </a:cubicBezTo>
                  <a:cubicBezTo>
                    <a:pt x="17257" y="4640"/>
                    <a:pt x="15437" y="4027"/>
                    <a:pt x="13568" y="4027"/>
                  </a:cubicBezTo>
                  <a:cubicBezTo>
                    <a:pt x="12411" y="4027"/>
                    <a:pt x="11236" y="4262"/>
                    <a:pt x="10115" y="4732"/>
                  </a:cubicBezTo>
                  <a:cubicBezTo>
                    <a:pt x="7468" y="5960"/>
                    <a:pt x="5389" y="9269"/>
                    <a:pt x="6334" y="12294"/>
                  </a:cubicBezTo>
                  <a:cubicBezTo>
                    <a:pt x="7015" y="14335"/>
                    <a:pt x="8886" y="15356"/>
                    <a:pt x="10806" y="15356"/>
                  </a:cubicBezTo>
                  <a:cubicBezTo>
                    <a:pt x="12085" y="15356"/>
                    <a:pt x="13386" y="14902"/>
                    <a:pt x="14369" y="13995"/>
                  </a:cubicBezTo>
                  <a:cubicBezTo>
                    <a:pt x="15409" y="13144"/>
                    <a:pt x="15976" y="11821"/>
                    <a:pt x="15976" y="10498"/>
                  </a:cubicBezTo>
                  <a:cubicBezTo>
                    <a:pt x="15787" y="8796"/>
                    <a:pt x="14274" y="8134"/>
                    <a:pt x="12856" y="8040"/>
                  </a:cubicBezTo>
                  <a:cubicBezTo>
                    <a:pt x="12828" y="8037"/>
                    <a:pt x="12800" y="8036"/>
                    <a:pt x="12773" y="8036"/>
                  </a:cubicBezTo>
                  <a:cubicBezTo>
                    <a:pt x="11912" y="8036"/>
                    <a:pt x="11940" y="9461"/>
                    <a:pt x="12856" y="9552"/>
                  </a:cubicBezTo>
                  <a:cubicBezTo>
                    <a:pt x="13802" y="9647"/>
                    <a:pt x="14652" y="9930"/>
                    <a:pt x="14558" y="10970"/>
                  </a:cubicBezTo>
                  <a:cubicBezTo>
                    <a:pt x="14369" y="11915"/>
                    <a:pt x="13707" y="12766"/>
                    <a:pt x="12856" y="13333"/>
                  </a:cubicBezTo>
                  <a:cubicBezTo>
                    <a:pt x="12261" y="13750"/>
                    <a:pt x="11552" y="13952"/>
                    <a:pt x="10852" y="13952"/>
                  </a:cubicBezTo>
                  <a:cubicBezTo>
                    <a:pt x="9332" y="13952"/>
                    <a:pt x="7852" y="13002"/>
                    <a:pt x="7657" y="11254"/>
                  </a:cubicBezTo>
                  <a:cubicBezTo>
                    <a:pt x="7279" y="8796"/>
                    <a:pt x="9453" y="6339"/>
                    <a:pt x="11817" y="5677"/>
                  </a:cubicBezTo>
                  <a:cubicBezTo>
                    <a:pt x="12367" y="5545"/>
                    <a:pt x="12922" y="5479"/>
                    <a:pt x="13472" y="5479"/>
                  </a:cubicBezTo>
                  <a:cubicBezTo>
                    <a:pt x="15283" y="5479"/>
                    <a:pt x="17034" y="6190"/>
                    <a:pt x="18339" y="7567"/>
                  </a:cubicBezTo>
                  <a:cubicBezTo>
                    <a:pt x="20229" y="9363"/>
                    <a:pt x="20797" y="12105"/>
                    <a:pt x="19851" y="14468"/>
                  </a:cubicBezTo>
                  <a:cubicBezTo>
                    <a:pt x="19095" y="16642"/>
                    <a:pt x="17205" y="18249"/>
                    <a:pt x="14936" y="18910"/>
                  </a:cubicBezTo>
                  <a:cubicBezTo>
                    <a:pt x="14071" y="19135"/>
                    <a:pt x="13201" y="19243"/>
                    <a:pt x="12341" y="19243"/>
                  </a:cubicBezTo>
                  <a:cubicBezTo>
                    <a:pt x="8500" y="19243"/>
                    <a:pt x="4879" y="17093"/>
                    <a:pt x="3026" y="13617"/>
                  </a:cubicBezTo>
                  <a:cubicBezTo>
                    <a:pt x="1513" y="10687"/>
                    <a:pt x="1986" y="7095"/>
                    <a:pt x="4160" y="4637"/>
                  </a:cubicBezTo>
                  <a:cubicBezTo>
                    <a:pt x="6251" y="2546"/>
                    <a:pt x="9027" y="1413"/>
                    <a:pt x="11905" y="1413"/>
                  </a:cubicBezTo>
                  <a:cubicBezTo>
                    <a:pt x="12409" y="1413"/>
                    <a:pt x="12916" y="1447"/>
                    <a:pt x="13424" y="1518"/>
                  </a:cubicBezTo>
                  <a:cubicBezTo>
                    <a:pt x="13454" y="1521"/>
                    <a:pt x="13483" y="1522"/>
                    <a:pt x="13512" y="1522"/>
                  </a:cubicBezTo>
                  <a:cubicBezTo>
                    <a:pt x="14368" y="1522"/>
                    <a:pt x="14338" y="191"/>
                    <a:pt x="13424" y="100"/>
                  </a:cubicBezTo>
                  <a:cubicBezTo>
                    <a:pt x="12892" y="33"/>
                    <a:pt x="12363"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5" name="Google Shape;2999;p46">
              <a:extLst>
                <a:ext uri="{FF2B5EF4-FFF2-40B4-BE49-F238E27FC236}">
                  <a16:creationId xmlns:a16="http://schemas.microsoft.com/office/drawing/2014/main" id="{1C4010BC-AB43-9815-6C32-339BE98CC915}"/>
                </a:ext>
              </a:extLst>
            </p:cNvPr>
            <p:cNvSpPr/>
            <p:nvPr/>
          </p:nvSpPr>
          <p:spPr>
            <a:xfrm>
              <a:off x="6129400" y="3079500"/>
              <a:ext cx="560100" cy="517050"/>
            </a:xfrm>
            <a:custGeom>
              <a:avLst/>
              <a:gdLst/>
              <a:ahLst/>
              <a:cxnLst/>
              <a:rect l="l" t="t" r="r" b="b"/>
              <a:pathLst>
                <a:path w="22404" h="20682" extrusionOk="0">
                  <a:moveTo>
                    <a:pt x="11837" y="1"/>
                  </a:moveTo>
                  <a:cubicBezTo>
                    <a:pt x="8625" y="1"/>
                    <a:pt x="5570" y="1228"/>
                    <a:pt x="3214" y="3503"/>
                  </a:cubicBezTo>
                  <a:cubicBezTo>
                    <a:pt x="851" y="5960"/>
                    <a:pt x="1" y="9647"/>
                    <a:pt x="1135" y="12955"/>
                  </a:cubicBezTo>
                  <a:cubicBezTo>
                    <a:pt x="2175" y="15886"/>
                    <a:pt x="4349" y="18343"/>
                    <a:pt x="7279" y="19572"/>
                  </a:cubicBezTo>
                  <a:cubicBezTo>
                    <a:pt x="8887" y="20319"/>
                    <a:pt x="10635" y="20682"/>
                    <a:pt x="12375" y="20682"/>
                  </a:cubicBezTo>
                  <a:cubicBezTo>
                    <a:pt x="13497" y="20682"/>
                    <a:pt x="14616" y="20530"/>
                    <a:pt x="15692" y="20234"/>
                  </a:cubicBezTo>
                  <a:cubicBezTo>
                    <a:pt x="18528" y="19383"/>
                    <a:pt x="20702" y="17114"/>
                    <a:pt x="21552" y="14279"/>
                  </a:cubicBezTo>
                  <a:cubicBezTo>
                    <a:pt x="22403" y="11159"/>
                    <a:pt x="21269" y="7851"/>
                    <a:pt x="18717" y="5866"/>
                  </a:cubicBezTo>
                  <a:cubicBezTo>
                    <a:pt x="17257" y="4640"/>
                    <a:pt x="15437" y="4027"/>
                    <a:pt x="13568" y="4027"/>
                  </a:cubicBezTo>
                  <a:cubicBezTo>
                    <a:pt x="12411" y="4027"/>
                    <a:pt x="11235" y="4262"/>
                    <a:pt x="10115" y="4732"/>
                  </a:cubicBezTo>
                  <a:cubicBezTo>
                    <a:pt x="7468" y="5960"/>
                    <a:pt x="5389" y="9269"/>
                    <a:pt x="6334" y="12294"/>
                  </a:cubicBezTo>
                  <a:cubicBezTo>
                    <a:pt x="7014" y="14335"/>
                    <a:pt x="8886" y="15356"/>
                    <a:pt x="10805" y="15356"/>
                  </a:cubicBezTo>
                  <a:cubicBezTo>
                    <a:pt x="12085" y="15356"/>
                    <a:pt x="13385" y="14902"/>
                    <a:pt x="14368" y="13995"/>
                  </a:cubicBezTo>
                  <a:cubicBezTo>
                    <a:pt x="15408" y="13144"/>
                    <a:pt x="15975" y="11821"/>
                    <a:pt x="15975" y="10498"/>
                  </a:cubicBezTo>
                  <a:cubicBezTo>
                    <a:pt x="15881" y="8796"/>
                    <a:pt x="14274" y="8134"/>
                    <a:pt x="12856" y="8040"/>
                  </a:cubicBezTo>
                  <a:cubicBezTo>
                    <a:pt x="12827" y="8037"/>
                    <a:pt x="12800" y="8036"/>
                    <a:pt x="12773" y="8036"/>
                  </a:cubicBezTo>
                  <a:cubicBezTo>
                    <a:pt x="11912" y="8036"/>
                    <a:pt x="11939" y="9461"/>
                    <a:pt x="12856" y="9552"/>
                  </a:cubicBezTo>
                  <a:cubicBezTo>
                    <a:pt x="13801" y="9647"/>
                    <a:pt x="14652" y="9930"/>
                    <a:pt x="14557" y="10970"/>
                  </a:cubicBezTo>
                  <a:cubicBezTo>
                    <a:pt x="14368" y="11915"/>
                    <a:pt x="13707" y="12766"/>
                    <a:pt x="12951" y="13333"/>
                  </a:cubicBezTo>
                  <a:cubicBezTo>
                    <a:pt x="12325" y="13750"/>
                    <a:pt x="11596" y="13952"/>
                    <a:pt x="10882" y="13952"/>
                  </a:cubicBezTo>
                  <a:cubicBezTo>
                    <a:pt x="9331" y="13952"/>
                    <a:pt x="7851" y="13002"/>
                    <a:pt x="7657" y="11254"/>
                  </a:cubicBezTo>
                  <a:cubicBezTo>
                    <a:pt x="7279" y="8796"/>
                    <a:pt x="9453" y="6339"/>
                    <a:pt x="11816" y="5677"/>
                  </a:cubicBezTo>
                  <a:cubicBezTo>
                    <a:pt x="12367" y="5545"/>
                    <a:pt x="12922" y="5479"/>
                    <a:pt x="13473" y="5479"/>
                  </a:cubicBezTo>
                  <a:cubicBezTo>
                    <a:pt x="15288" y="5479"/>
                    <a:pt x="17055" y="6190"/>
                    <a:pt x="18433" y="7567"/>
                  </a:cubicBezTo>
                  <a:cubicBezTo>
                    <a:pt x="20229" y="9363"/>
                    <a:pt x="20796" y="12105"/>
                    <a:pt x="19851" y="14468"/>
                  </a:cubicBezTo>
                  <a:cubicBezTo>
                    <a:pt x="19095" y="16642"/>
                    <a:pt x="17204" y="18249"/>
                    <a:pt x="15030" y="18910"/>
                  </a:cubicBezTo>
                  <a:cubicBezTo>
                    <a:pt x="14148" y="19135"/>
                    <a:pt x="13263" y="19243"/>
                    <a:pt x="12392" y="19243"/>
                  </a:cubicBezTo>
                  <a:cubicBezTo>
                    <a:pt x="8500" y="19243"/>
                    <a:pt x="4879" y="17093"/>
                    <a:pt x="3025" y="13617"/>
                  </a:cubicBezTo>
                  <a:cubicBezTo>
                    <a:pt x="1513" y="10687"/>
                    <a:pt x="1986" y="7095"/>
                    <a:pt x="4160" y="4637"/>
                  </a:cubicBezTo>
                  <a:cubicBezTo>
                    <a:pt x="6251" y="2546"/>
                    <a:pt x="9027" y="1413"/>
                    <a:pt x="11905" y="1413"/>
                  </a:cubicBezTo>
                  <a:cubicBezTo>
                    <a:pt x="12409" y="1413"/>
                    <a:pt x="12916" y="1447"/>
                    <a:pt x="13423" y="1518"/>
                  </a:cubicBezTo>
                  <a:cubicBezTo>
                    <a:pt x="13454" y="1521"/>
                    <a:pt x="13483" y="1522"/>
                    <a:pt x="13512" y="1522"/>
                  </a:cubicBezTo>
                  <a:cubicBezTo>
                    <a:pt x="14367" y="1522"/>
                    <a:pt x="14338" y="191"/>
                    <a:pt x="13423" y="100"/>
                  </a:cubicBezTo>
                  <a:cubicBezTo>
                    <a:pt x="12892" y="33"/>
                    <a:pt x="12362" y="1"/>
                    <a:pt x="11837" y="1"/>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6" name="Google Shape;3000;p46">
              <a:extLst>
                <a:ext uri="{FF2B5EF4-FFF2-40B4-BE49-F238E27FC236}">
                  <a16:creationId xmlns:a16="http://schemas.microsoft.com/office/drawing/2014/main" id="{72FBCB4B-77B8-1BEC-61A2-9DC1F1CB14C4}"/>
                </a:ext>
              </a:extLst>
            </p:cNvPr>
            <p:cNvSpPr/>
            <p:nvPr/>
          </p:nvSpPr>
          <p:spPr>
            <a:xfrm>
              <a:off x="812350" y="3582850"/>
              <a:ext cx="560100" cy="515850"/>
            </a:xfrm>
            <a:custGeom>
              <a:avLst/>
              <a:gdLst/>
              <a:ahLst/>
              <a:cxnLst/>
              <a:rect l="l" t="t" r="r" b="b"/>
              <a:pathLst>
                <a:path w="22404" h="20634" extrusionOk="0">
                  <a:moveTo>
                    <a:pt x="11831" y="0"/>
                  </a:moveTo>
                  <a:cubicBezTo>
                    <a:pt x="8621" y="0"/>
                    <a:pt x="5569" y="1216"/>
                    <a:pt x="3215" y="3408"/>
                  </a:cubicBezTo>
                  <a:cubicBezTo>
                    <a:pt x="851" y="5960"/>
                    <a:pt x="1" y="9552"/>
                    <a:pt x="1135" y="12861"/>
                  </a:cubicBezTo>
                  <a:cubicBezTo>
                    <a:pt x="2175" y="15885"/>
                    <a:pt x="4349" y="18248"/>
                    <a:pt x="7279" y="19572"/>
                  </a:cubicBezTo>
                  <a:cubicBezTo>
                    <a:pt x="8882" y="20259"/>
                    <a:pt x="10623" y="20634"/>
                    <a:pt x="12356" y="20634"/>
                  </a:cubicBezTo>
                  <a:cubicBezTo>
                    <a:pt x="13485" y="20634"/>
                    <a:pt x="14611" y="20475"/>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1" y="14261"/>
                    <a:pt x="8924" y="15282"/>
                    <a:pt x="10864" y="15282"/>
                  </a:cubicBezTo>
                  <a:cubicBezTo>
                    <a:pt x="12125" y="15282"/>
                    <a:pt x="13400" y="14851"/>
                    <a:pt x="14368" y="13995"/>
                  </a:cubicBezTo>
                  <a:cubicBezTo>
                    <a:pt x="15408" y="13144"/>
                    <a:pt x="15975" y="11821"/>
                    <a:pt x="15975" y="10403"/>
                  </a:cubicBezTo>
                  <a:cubicBezTo>
                    <a:pt x="15786" y="8796"/>
                    <a:pt x="14274" y="8040"/>
                    <a:pt x="12856" y="7945"/>
                  </a:cubicBezTo>
                  <a:cubicBezTo>
                    <a:pt x="11911" y="7945"/>
                    <a:pt x="11911" y="9363"/>
                    <a:pt x="12856" y="9458"/>
                  </a:cubicBezTo>
                  <a:cubicBezTo>
                    <a:pt x="13801" y="9552"/>
                    <a:pt x="14652" y="9836"/>
                    <a:pt x="14558" y="10875"/>
                  </a:cubicBezTo>
                  <a:cubicBezTo>
                    <a:pt x="14368" y="11915"/>
                    <a:pt x="13707" y="12766"/>
                    <a:pt x="12856" y="13239"/>
                  </a:cubicBezTo>
                  <a:cubicBezTo>
                    <a:pt x="12256" y="13659"/>
                    <a:pt x="11541" y="13860"/>
                    <a:pt x="10836" y="13860"/>
                  </a:cubicBezTo>
                  <a:cubicBezTo>
                    <a:pt x="9321" y="13860"/>
                    <a:pt x="7851" y="12931"/>
                    <a:pt x="7657" y="11254"/>
                  </a:cubicBezTo>
                  <a:cubicBezTo>
                    <a:pt x="7279" y="8796"/>
                    <a:pt x="9453" y="6244"/>
                    <a:pt x="11816" y="5677"/>
                  </a:cubicBezTo>
                  <a:cubicBezTo>
                    <a:pt x="12372" y="5543"/>
                    <a:pt x="12932" y="5478"/>
                    <a:pt x="13487" y="5478"/>
                  </a:cubicBezTo>
                  <a:cubicBezTo>
                    <a:pt x="15293" y="5478"/>
                    <a:pt x="17037" y="6171"/>
                    <a:pt x="18339" y="7473"/>
                  </a:cubicBezTo>
                  <a:cubicBezTo>
                    <a:pt x="20229" y="9269"/>
                    <a:pt x="20796" y="12010"/>
                    <a:pt x="19851" y="14467"/>
                  </a:cubicBezTo>
                  <a:cubicBezTo>
                    <a:pt x="19095" y="16642"/>
                    <a:pt x="17204" y="18248"/>
                    <a:pt x="14936" y="18816"/>
                  </a:cubicBezTo>
                  <a:cubicBezTo>
                    <a:pt x="14052" y="19045"/>
                    <a:pt x="13163" y="19156"/>
                    <a:pt x="12285" y="19156"/>
                  </a:cubicBezTo>
                  <a:cubicBezTo>
                    <a:pt x="8465" y="19156"/>
                    <a:pt x="4870" y="17058"/>
                    <a:pt x="3025" y="13522"/>
                  </a:cubicBezTo>
                  <a:cubicBezTo>
                    <a:pt x="1513" y="10592"/>
                    <a:pt x="1986" y="7000"/>
                    <a:pt x="4160" y="4542"/>
                  </a:cubicBezTo>
                  <a:cubicBezTo>
                    <a:pt x="6250" y="2533"/>
                    <a:pt x="9023" y="1412"/>
                    <a:pt x="11898" y="1412"/>
                  </a:cubicBezTo>
                  <a:cubicBezTo>
                    <a:pt x="12404" y="1412"/>
                    <a:pt x="12914" y="1447"/>
                    <a:pt x="13423" y="1518"/>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7" name="Google Shape;3001;p46">
              <a:extLst>
                <a:ext uri="{FF2B5EF4-FFF2-40B4-BE49-F238E27FC236}">
                  <a16:creationId xmlns:a16="http://schemas.microsoft.com/office/drawing/2014/main" id="{8E2F1E3D-6252-5F53-3981-DB052A92D200}"/>
                </a:ext>
              </a:extLst>
            </p:cNvPr>
            <p:cNvSpPr/>
            <p:nvPr/>
          </p:nvSpPr>
          <p:spPr>
            <a:xfrm>
              <a:off x="1993925" y="3582850"/>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1"/>
                  </a:cubicBezTo>
                  <a:cubicBezTo>
                    <a:pt x="2174" y="15885"/>
                    <a:pt x="4348" y="18248"/>
                    <a:pt x="7279" y="19572"/>
                  </a:cubicBezTo>
                  <a:cubicBezTo>
                    <a:pt x="8881" y="20259"/>
                    <a:pt x="10623" y="20634"/>
                    <a:pt x="12356" y="20634"/>
                  </a:cubicBezTo>
                  <a:cubicBezTo>
                    <a:pt x="13485" y="20634"/>
                    <a:pt x="14610" y="20475"/>
                    <a:pt x="15692" y="20139"/>
                  </a:cubicBezTo>
                  <a:cubicBezTo>
                    <a:pt x="18527" y="19288"/>
                    <a:pt x="20701" y="17114"/>
                    <a:pt x="21458" y="14278"/>
                  </a:cubicBezTo>
                  <a:cubicBezTo>
                    <a:pt x="22403" y="11159"/>
                    <a:pt x="21269" y="7851"/>
                    <a:pt x="18716" y="5866"/>
                  </a:cubicBezTo>
                  <a:cubicBezTo>
                    <a:pt x="17224" y="4612"/>
                    <a:pt x="15356" y="3962"/>
                    <a:pt x="13443" y="3962"/>
                  </a:cubicBezTo>
                  <a:cubicBezTo>
                    <a:pt x="12326" y="3962"/>
                    <a:pt x="11195" y="4184"/>
                    <a:pt x="10115" y="4637"/>
                  </a:cubicBezTo>
                  <a:cubicBezTo>
                    <a:pt x="7468" y="5960"/>
                    <a:pt x="5388" y="9269"/>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0" y="7945"/>
                    <a:pt x="11910" y="9363"/>
                    <a:pt x="12856" y="9458"/>
                  </a:cubicBezTo>
                  <a:cubicBezTo>
                    <a:pt x="13801" y="9552"/>
                    <a:pt x="14652" y="9836"/>
                    <a:pt x="14557" y="10875"/>
                  </a:cubicBezTo>
                  <a:cubicBezTo>
                    <a:pt x="14368" y="11915"/>
                    <a:pt x="13706" y="12766"/>
                    <a:pt x="12856" y="13239"/>
                  </a:cubicBezTo>
                  <a:cubicBezTo>
                    <a:pt x="12256" y="13659"/>
                    <a:pt x="11541" y="13860"/>
                    <a:pt x="10836" y="13860"/>
                  </a:cubicBezTo>
                  <a:cubicBezTo>
                    <a:pt x="9321" y="13860"/>
                    <a:pt x="7850" y="12931"/>
                    <a:pt x="7657" y="11254"/>
                  </a:cubicBezTo>
                  <a:cubicBezTo>
                    <a:pt x="7279" y="8796"/>
                    <a:pt x="9453" y="6244"/>
                    <a:pt x="11816" y="5677"/>
                  </a:cubicBezTo>
                  <a:cubicBezTo>
                    <a:pt x="12371" y="5543"/>
                    <a:pt x="12932" y="5478"/>
                    <a:pt x="13487" y="5478"/>
                  </a:cubicBezTo>
                  <a:cubicBezTo>
                    <a:pt x="15293" y="5478"/>
                    <a:pt x="17037" y="6171"/>
                    <a:pt x="18338" y="7473"/>
                  </a:cubicBezTo>
                  <a:cubicBezTo>
                    <a:pt x="20229" y="9269"/>
                    <a:pt x="20796" y="12010"/>
                    <a:pt x="19851" y="14467"/>
                  </a:cubicBezTo>
                  <a:cubicBezTo>
                    <a:pt x="19094" y="16642"/>
                    <a:pt x="17204" y="18248"/>
                    <a:pt x="14935" y="18816"/>
                  </a:cubicBezTo>
                  <a:cubicBezTo>
                    <a:pt x="14052" y="19045"/>
                    <a:pt x="13162" y="19156"/>
                    <a:pt x="12285" y="19156"/>
                  </a:cubicBezTo>
                  <a:cubicBezTo>
                    <a:pt x="8465" y="19156"/>
                    <a:pt x="4870" y="17058"/>
                    <a:pt x="3025" y="13522"/>
                  </a:cubicBezTo>
                  <a:cubicBezTo>
                    <a:pt x="1513" y="10592"/>
                    <a:pt x="1985" y="7000"/>
                    <a:pt x="4159" y="4542"/>
                  </a:cubicBezTo>
                  <a:cubicBezTo>
                    <a:pt x="6249" y="2533"/>
                    <a:pt x="9022" y="1412"/>
                    <a:pt x="11898" y="1412"/>
                  </a:cubicBezTo>
                  <a:cubicBezTo>
                    <a:pt x="12404" y="1412"/>
                    <a:pt x="12914" y="1447"/>
                    <a:pt x="13423" y="1518"/>
                  </a:cubicBezTo>
                  <a:cubicBezTo>
                    <a:pt x="13452" y="1520"/>
                    <a:pt x="13479" y="1522"/>
                    <a:pt x="13506" y="1522"/>
                  </a:cubicBezTo>
                  <a:cubicBezTo>
                    <a:pt x="14367" y="1522"/>
                    <a:pt x="14340" y="97"/>
                    <a:pt x="13423" y="5"/>
                  </a:cubicBezTo>
                  <a:lnTo>
                    <a:pt x="13423" y="100"/>
                  </a:lnTo>
                  <a:cubicBezTo>
                    <a:pt x="12889" y="33"/>
                    <a:pt x="12358" y="0"/>
                    <a:pt x="11830"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8" name="Google Shape;3002;p46">
              <a:extLst>
                <a:ext uri="{FF2B5EF4-FFF2-40B4-BE49-F238E27FC236}">
                  <a16:creationId xmlns:a16="http://schemas.microsoft.com/office/drawing/2014/main" id="{8E6F9D2F-018B-6D1A-49DE-DAB4BFC5391E}"/>
                </a:ext>
              </a:extLst>
            </p:cNvPr>
            <p:cNvSpPr/>
            <p:nvPr/>
          </p:nvSpPr>
          <p:spPr>
            <a:xfrm>
              <a:off x="3175475" y="3582850"/>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1"/>
                  </a:cubicBezTo>
                  <a:cubicBezTo>
                    <a:pt x="2175" y="15885"/>
                    <a:pt x="4349" y="18248"/>
                    <a:pt x="7279" y="19572"/>
                  </a:cubicBezTo>
                  <a:cubicBezTo>
                    <a:pt x="8882" y="20259"/>
                    <a:pt x="10623" y="20634"/>
                    <a:pt x="12357" y="20634"/>
                  </a:cubicBezTo>
                  <a:cubicBezTo>
                    <a:pt x="13485" y="20634"/>
                    <a:pt x="14611" y="20475"/>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787" y="8796"/>
                    <a:pt x="14274" y="8040"/>
                    <a:pt x="12856" y="7945"/>
                  </a:cubicBezTo>
                  <a:cubicBezTo>
                    <a:pt x="11911" y="7945"/>
                    <a:pt x="11911" y="9363"/>
                    <a:pt x="12856" y="9458"/>
                  </a:cubicBezTo>
                  <a:cubicBezTo>
                    <a:pt x="13802" y="9552"/>
                    <a:pt x="14652" y="9836"/>
                    <a:pt x="14558" y="10875"/>
                  </a:cubicBezTo>
                  <a:cubicBezTo>
                    <a:pt x="14369" y="11915"/>
                    <a:pt x="13707" y="12766"/>
                    <a:pt x="12856" y="13239"/>
                  </a:cubicBezTo>
                  <a:cubicBezTo>
                    <a:pt x="12256" y="13659"/>
                    <a:pt x="11542" y="13860"/>
                    <a:pt x="10837" y="13860"/>
                  </a:cubicBezTo>
                  <a:cubicBezTo>
                    <a:pt x="9321" y="13860"/>
                    <a:pt x="7851" y="12931"/>
                    <a:pt x="7658" y="11254"/>
                  </a:cubicBezTo>
                  <a:cubicBezTo>
                    <a:pt x="7279" y="8796"/>
                    <a:pt x="9453" y="6244"/>
                    <a:pt x="11817" y="5677"/>
                  </a:cubicBezTo>
                  <a:cubicBezTo>
                    <a:pt x="12372" y="5543"/>
                    <a:pt x="12933" y="5478"/>
                    <a:pt x="13487" y="5478"/>
                  </a:cubicBezTo>
                  <a:cubicBezTo>
                    <a:pt x="15293" y="5478"/>
                    <a:pt x="17037" y="6171"/>
                    <a:pt x="18339" y="7473"/>
                  </a:cubicBezTo>
                  <a:cubicBezTo>
                    <a:pt x="20229" y="9269"/>
                    <a:pt x="20797" y="12010"/>
                    <a:pt x="19851" y="14467"/>
                  </a:cubicBezTo>
                  <a:cubicBezTo>
                    <a:pt x="19095" y="16642"/>
                    <a:pt x="17205" y="18248"/>
                    <a:pt x="14936" y="18816"/>
                  </a:cubicBezTo>
                  <a:cubicBezTo>
                    <a:pt x="14053" y="19045"/>
                    <a:pt x="13163" y="19156"/>
                    <a:pt x="12285" y="19156"/>
                  </a:cubicBezTo>
                  <a:cubicBezTo>
                    <a:pt x="8465" y="19156"/>
                    <a:pt x="4870" y="17058"/>
                    <a:pt x="3026" y="13522"/>
                  </a:cubicBezTo>
                  <a:cubicBezTo>
                    <a:pt x="1513" y="10592"/>
                    <a:pt x="1986" y="7000"/>
                    <a:pt x="4160" y="4542"/>
                  </a:cubicBezTo>
                  <a:cubicBezTo>
                    <a:pt x="6250" y="2533"/>
                    <a:pt x="9023" y="1412"/>
                    <a:pt x="11899" y="1412"/>
                  </a:cubicBezTo>
                  <a:cubicBezTo>
                    <a:pt x="12405" y="1412"/>
                    <a:pt x="12914" y="1447"/>
                    <a:pt x="13424" y="1518"/>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39" name="Google Shape;3003;p46">
              <a:extLst>
                <a:ext uri="{FF2B5EF4-FFF2-40B4-BE49-F238E27FC236}">
                  <a16:creationId xmlns:a16="http://schemas.microsoft.com/office/drawing/2014/main" id="{FF50551D-35B3-C10C-0669-61DE5352195D}"/>
                </a:ext>
              </a:extLst>
            </p:cNvPr>
            <p:cNvSpPr/>
            <p:nvPr/>
          </p:nvSpPr>
          <p:spPr>
            <a:xfrm>
              <a:off x="4357050" y="3582850"/>
              <a:ext cx="560100" cy="515850"/>
            </a:xfrm>
            <a:custGeom>
              <a:avLst/>
              <a:gdLst/>
              <a:ahLst/>
              <a:cxnLst/>
              <a:rect l="l" t="t" r="r" b="b"/>
              <a:pathLst>
                <a:path w="22404" h="20634" extrusionOk="0">
                  <a:moveTo>
                    <a:pt x="11831" y="0"/>
                  </a:moveTo>
                  <a:cubicBezTo>
                    <a:pt x="8621" y="0"/>
                    <a:pt x="5569" y="1216"/>
                    <a:pt x="3214" y="3408"/>
                  </a:cubicBezTo>
                  <a:cubicBezTo>
                    <a:pt x="851" y="5960"/>
                    <a:pt x="1" y="9552"/>
                    <a:pt x="1135" y="12861"/>
                  </a:cubicBezTo>
                  <a:cubicBezTo>
                    <a:pt x="2175" y="15885"/>
                    <a:pt x="4349" y="18248"/>
                    <a:pt x="7279" y="19572"/>
                  </a:cubicBezTo>
                  <a:cubicBezTo>
                    <a:pt x="8882" y="20259"/>
                    <a:pt x="10623" y="20634"/>
                    <a:pt x="12356" y="20634"/>
                  </a:cubicBezTo>
                  <a:cubicBezTo>
                    <a:pt x="13485" y="20634"/>
                    <a:pt x="14611" y="20475"/>
                    <a:pt x="15692" y="20139"/>
                  </a:cubicBezTo>
                  <a:cubicBezTo>
                    <a:pt x="18528" y="19288"/>
                    <a:pt x="20702" y="17114"/>
                    <a:pt x="21458"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1" y="14261"/>
                    <a:pt x="8924" y="15282"/>
                    <a:pt x="10864" y="15282"/>
                  </a:cubicBezTo>
                  <a:cubicBezTo>
                    <a:pt x="12124" y="15282"/>
                    <a:pt x="13400" y="14851"/>
                    <a:pt x="14368" y="13995"/>
                  </a:cubicBezTo>
                  <a:cubicBezTo>
                    <a:pt x="15408" y="13144"/>
                    <a:pt x="15975" y="11821"/>
                    <a:pt x="15975" y="10403"/>
                  </a:cubicBezTo>
                  <a:cubicBezTo>
                    <a:pt x="15786" y="8796"/>
                    <a:pt x="14274" y="8040"/>
                    <a:pt x="12856" y="7945"/>
                  </a:cubicBezTo>
                  <a:cubicBezTo>
                    <a:pt x="11911" y="7945"/>
                    <a:pt x="11911" y="9363"/>
                    <a:pt x="12856" y="9458"/>
                  </a:cubicBezTo>
                  <a:cubicBezTo>
                    <a:pt x="13801" y="9552"/>
                    <a:pt x="14652" y="9836"/>
                    <a:pt x="14558" y="10875"/>
                  </a:cubicBezTo>
                  <a:cubicBezTo>
                    <a:pt x="14368" y="11915"/>
                    <a:pt x="13707" y="12766"/>
                    <a:pt x="12856" y="13239"/>
                  </a:cubicBezTo>
                  <a:cubicBezTo>
                    <a:pt x="12256" y="13659"/>
                    <a:pt x="11541" y="13860"/>
                    <a:pt x="10836" y="13860"/>
                  </a:cubicBezTo>
                  <a:cubicBezTo>
                    <a:pt x="9321" y="13860"/>
                    <a:pt x="7851" y="12931"/>
                    <a:pt x="7657" y="11254"/>
                  </a:cubicBezTo>
                  <a:cubicBezTo>
                    <a:pt x="7279" y="8796"/>
                    <a:pt x="9453" y="6244"/>
                    <a:pt x="11816" y="5677"/>
                  </a:cubicBezTo>
                  <a:cubicBezTo>
                    <a:pt x="12372" y="5543"/>
                    <a:pt x="12932" y="5478"/>
                    <a:pt x="13487" y="5478"/>
                  </a:cubicBezTo>
                  <a:cubicBezTo>
                    <a:pt x="15293" y="5478"/>
                    <a:pt x="17037" y="6171"/>
                    <a:pt x="18339" y="7473"/>
                  </a:cubicBezTo>
                  <a:cubicBezTo>
                    <a:pt x="20229" y="9269"/>
                    <a:pt x="20796" y="12010"/>
                    <a:pt x="19851" y="14467"/>
                  </a:cubicBezTo>
                  <a:cubicBezTo>
                    <a:pt x="19095" y="16642"/>
                    <a:pt x="17204" y="18248"/>
                    <a:pt x="14936" y="18816"/>
                  </a:cubicBezTo>
                  <a:cubicBezTo>
                    <a:pt x="14052" y="19045"/>
                    <a:pt x="13163" y="19156"/>
                    <a:pt x="12285" y="19156"/>
                  </a:cubicBezTo>
                  <a:cubicBezTo>
                    <a:pt x="8465" y="19156"/>
                    <a:pt x="4870" y="17058"/>
                    <a:pt x="3025" y="13522"/>
                  </a:cubicBezTo>
                  <a:cubicBezTo>
                    <a:pt x="1513" y="10592"/>
                    <a:pt x="1986" y="7000"/>
                    <a:pt x="4160" y="4542"/>
                  </a:cubicBezTo>
                  <a:cubicBezTo>
                    <a:pt x="6249" y="2533"/>
                    <a:pt x="9023" y="1412"/>
                    <a:pt x="11898" y="1412"/>
                  </a:cubicBezTo>
                  <a:cubicBezTo>
                    <a:pt x="12404" y="1412"/>
                    <a:pt x="12914" y="1447"/>
                    <a:pt x="13423" y="1518"/>
                  </a:cubicBezTo>
                  <a:cubicBezTo>
                    <a:pt x="13452" y="1520"/>
                    <a:pt x="13480" y="1522"/>
                    <a:pt x="13506" y="1522"/>
                  </a:cubicBezTo>
                  <a:cubicBezTo>
                    <a:pt x="14368" y="1522"/>
                    <a:pt x="14340" y="97"/>
                    <a:pt x="13423" y="5"/>
                  </a:cubicBezTo>
                  <a:lnTo>
                    <a:pt x="13423"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0" name="Google Shape;3004;p46">
              <a:extLst>
                <a:ext uri="{FF2B5EF4-FFF2-40B4-BE49-F238E27FC236}">
                  <a16:creationId xmlns:a16="http://schemas.microsoft.com/office/drawing/2014/main" id="{788D709E-905E-7570-EF0B-32F09D002CE6}"/>
                </a:ext>
              </a:extLst>
            </p:cNvPr>
            <p:cNvSpPr/>
            <p:nvPr/>
          </p:nvSpPr>
          <p:spPr>
            <a:xfrm>
              <a:off x="5538625" y="3582850"/>
              <a:ext cx="560075" cy="515850"/>
            </a:xfrm>
            <a:custGeom>
              <a:avLst/>
              <a:gdLst/>
              <a:ahLst/>
              <a:cxnLst/>
              <a:rect l="l" t="t" r="r" b="b"/>
              <a:pathLst>
                <a:path w="22403" h="20634" extrusionOk="0">
                  <a:moveTo>
                    <a:pt x="11830" y="0"/>
                  </a:moveTo>
                  <a:cubicBezTo>
                    <a:pt x="8620" y="0"/>
                    <a:pt x="5569" y="1216"/>
                    <a:pt x="3214" y="3408"/>
                  </a:cubicBezTo>
                  <a:cubicBezTo>
                    <a:pt x="851" y="5960"/>
                    <a:pt x="0" y="9552"/>
                    <a:pt x="1135" y="12861"/>
                  </a:cubicBezTo>
                  <a:cubicBezTo>
                    <a:pt x="2174" y="15885"/>
                    <a:pt x="4348" y="18248"/>
                    <a:pt x="7279" y="19572"/>
                  </a:cubicBezTo>
                  <a:cubicBezTo>
                    <a:pt x="8881" y="20259"/>
                    <a:pt x="10623" y="20634"/>
                    <a:pt x="12356" y="20634"/>
                  </a:cubicBezTo>
                  <a:cubicBezTo>
                    <a:pt x="13485" y="20634"/>
                    <a:pt x="14610" y="20475"/>
                    <a:pt x="15691" y="20139"/>
                  </a:cubicBezTo>
                  <a:cubicBezTo>
                    <a:pt x="18527" y="19288"/>
                    <a:pt x="20701" y="17114"/>
                    <a:pt x="21552" y="14278"/>
                  </a:cubicBezTo>
                  <a:cubicBezTo>
                    <a:pt x="22403" y="11159"/>
                    <a:pt x="21268" y="7851"/>
                    <a:pt x="18716" y="5866"/>
                  </a:cubicBezTo>
                  <a:cubicBezTo>
                    <a:pt x="17224" y="4612"/>
                    <a:pt x="15356" y="3962"/>
                    <a:pt x="13443" y="3962"/>
                  </a:cubicBezTo>
                  <a:cubicBezTo>
                    <a:pt x="12326" y="3962"/>
                    <a:pt x="11195" y="4184"/>
                    <a:pt x="10114" y="4637"/>
                  </a:cubicBezTo>
                  <a:cubicBezTo>
                    <a:pt x="7468" y="5960"/>
                    <a:pt x="5388" y="9269"/>
                    <a:pt x="6333" y="12199"/>
                  </a:cubicBezTo>
                  <a:cubicBezTo>
                    <a:pt x="7021" y="14261"/>
                    <a:pt x="8924" y="15282"/>
                    <a:pt x="10864" y="15282"/>
                  </a:cubicBezTo>
                  <a:cubicBezTo>
                    <a:pt x="12124" y="15282"/>
                    <a:pt x="13400" y="14851"/>
                    <a:pt x="14368" y="13995"/>
                  </a:cubicBezTo>
                  <a:cubicBezTo>
                    <a:pt x="15408" y="13144"/>
                    <a:pt x="15975" y="11821"/>
                    <a:pt x="15975" y="10403"/>
                  </a:cubicBezTo>
                  <a:cubicBezTo>
                    <a:pt x="15881" y="8796"/>
                    <a:pt x="14274" y="8040"/>
                    <a:pt x="12856" y="7945"/>
                  </a:cubicBezTo>
                  <a:cubicBezTo>
                    <a:pt x="11910" y="7945"/>
                    <a:pt x="11910" y="9363"/>
                    <a:pt x="12856" y="9458"/>
                  </a:cubicBezTo>
                  <a:cubicBezTo>
                    <a:pt x="13801" y="9552"/>
                    <a:pt x="14652" y="9836"/>
                    <a:pt x="14557" y="10875"/>
                  </a:cubicBezTo>
                  <a:cubicBezTo>
                    <a:pt x="14368" y="11915"/>
                    <a:pt x="13706" y="12766"/>
                    <a:pt x="12950" y="13239"/>
                  </a:cubicBezTo>
                  <a:cubicBezTo>
                    <a:pt x="12320" y="13659"/>
                    <a:pt x="11585" y="13860"/>
                    <a:pt x="10866" y="13860"/>
                  </a:cubicBezTo>
                  <a:cubicBezTo>
                    <a:pt x="9321" y="13860"/>
                    <a:pt x="7850" y="12931"/>
                    <a:pt x="7657" y="11254"/>
                  </a:cubicBezTo>
                  <a:cubicBezTo>
                    <a:pt x="7279" y="8796"/>
                    <a:pt x="9453" y="6244"/>
                    <a:pt x="11816" y="5677"/>
                  </a:cubicBezTo>
                  <a:cubicBezTo>
                    <a:pt x="12371" y="5543"/>
                    <a:pt x="12932" y="5478"/>
                    <a:pt x="13488" y="5478"/>
                  </a:cubicBezTo>
                  <a:cubicBezTo>
                    <a:pt x="15298" y="5478"/>
                    <a:pt x="17059" y="6171"/>
                    <a:pt x="18433" y="7473"/>
                  </a:cubicBezTo>
                  <a:cubicBezTo>
                    <a:pt x="20229" y="9269"/>
                    <a:pt x="20796" y="12010"/>
                    <a:pt x="19851" y="14467"/>
                  </a:cubicBezTo>
                  <a:cubicBezTo>
                    <a:pt x="19094" y="16642"/>
                    <a:pt x="17204" y="18248"/>
                    <a:pt x="15030" y="18816"/>
                  </a:cubicBezTo>
                  <a:cubicBezTo>
                    <a:pt x="14129" y="19045"/>
                    <a:pt x="13225" y="19156"/>
                    <a:pt x="12335" y="19156"/>
                  </a:cubicBezTo>
                  <a:cubicBezTo>
                    <a:pt x="8464" y="19156"/>
                    <a:pt x="4870" y="17058"/>
                    <a:pt x="3025" y="13522"/>
                  </a:cubicBezTo>
                  <a:cubicBezTo>
                    <a:pt x="1513" y="10592"/>
                    <a:pt x="1985" y="7000"/>
                    <a:pt x="4159" y="4542"/>
                  </a:cubicBezTo>
                  <a:cubicBezTo>
                    <a:pt x="6249" y="2533"/>
                    <a:pt x="9022" y="1412"/>
                    <a:pt x="11898" y="1412"/>
                  </a:cubicBezTo>
                  <a:cubicBezTo>
                    <a:pt x="12404" y="1412"/>
                    <a:pt x="12913" y="1447"/>
                    <a:pt x="13423" y="1518"/>
                  </a:cubicBezTo>
                  <a:cubicBezTo>
                    <a:pt x="13451" y="1520"/>
                    <a:pt x="13479" y="1522"/>
                    <a:pt x="13506" y="1522"/>
                  </a:cubicBezTo>
                  <a:cubicBezTo>
                    <a:pt x="14367" y="1522"/>
                    <a:pt x="14339" y="97"/>
                    <a:pt x="13423" y="5"/>
                  </a:cubicBezTo>
                  <a:lnTo>
                    <a:pt x="13423" y="100"/>
                  </a:lnTo>
                  <a:cubicBezTo>
                    <a:pt x="12889" y="33"/>
                    <a:pt x="12358" y="0"/>
                    <a:pt x="11830"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1" name="Google Shape;3005;p46">
              <a:extLst>
                <a:ext uri="{FF2B5EF4-FFF2-40B4-BE49-F238E27FC236}">
                  <a16:creationId xmlns:a16="http://schemas.microsoft.com/office/drawing/2014/main" id="{3B6313C8-B048-BDEA-92E4-AFB5B3DFD125}"/>
                </a:ext>
              </a:extLst>
            </p:cNvPr>
            <p:cNvSpPr/>
            <p:nvPr/>
          </p:nvSpPr>
          <p:spPr>
            <a:xfrm>
              <a:off x="6720175" y="3582850"/>
              <a:ext cx="560100" cy="515850"/>
            </a:xfrm>
            <a:custGeom>
              <a:avLst/>
              <a:gdLst/>
              <a:ahLst/>
              <a:cxnLst/>
              <a:rect l="l" t="t" r="r" b="b"/>
              <a:pathLst>
                <a:path w="22404" h="20634" extrusionOk="0">
                  <a:moveTo>
                    <a:pt x="11831" y="0"/>
                  </a:moveTo>
                  <a:cubicBezTo>
                    <a:pt x="8621" y="0"/>
                    <a:pt x="5569" y="1216"/>
                    <a:pt x="3215" y="3408"/>
                  </a:cubicBezTo>
                  <a:cubicBezTo>
                    <a:pt x="852" y="5960"/>
                    <a:pt x="1" y="9552"/>
                    <a:pt x="1135" y="12861"/>
                  </a:cubicBezTo>
                  <a:cubicBezTo>
                    <a:pt x="2175" y="15885"/>
                    <a:pt x="4349" y="18248"/>
                    <a:pt x="7279" y="19572"/>
                  </a:cubicBezTo>
                  <a:cubicBezTo>
                    <a:pt x="8882" y="20259"/>
                    <a:pt x="10623" y="20634"/>
                    <a:pt x="12357" y="20634"/>
                  </a:cubicBezTo>
                  <a:cubicBezTo>
                    <a:pt x="13485" y="20634"/>
                    <a:pt x="14611" y="20475"/>
                    <a:pt x="15692" y="20139"/>
                  </a:cubicBezTo>
                  <a:cubicBezTo>
                    <a:pt x="18528" y="19288"/>
                    <a:pt x="20702" y="17114"/>
                    <a:pt x="21553" y="14278"/>
                  </a:cubicBezTo>
                  <a:cubicBezTo>
                    <a:pt x="22403" y="11159"/>
                    <a:pt x="21269" y="7851"/>
                    <a:pt x="18717" y="5866"/>
                  </a:cubicBezTo>
                  <a:cubicBezTo>
                    <a:pt x="17225" y="4612"/>
                    <a:pt x="15356" y="3962"/>
                    <a:pt x="13444" y="3962"/>
                  </a:cubicBezTo>
                  <a:cubicBezTo>
                    <a:pt x="12327" y="3962"/>
                    <a:pt x="11195" y="4184"/>
                    <a:pt x="10115" y="4637"/>
                  </a:cubicBezTo>
                  <a:cubicBezTo>
                    <a:pt x="7468" y="5960"/>
                    <a:pt x="5389" y="9269"/>
                    <a:pt x="6334" y="12199"/>
                  </a:cubicBezTo>
                  <a:cubicBezTo>
                    <a:pt x="7022" y="14261"/>
                    <a:pt x="8925" y="15282"/>
                    <a:pt x="10864" y="15282"/>
                  </a:cubicBezTo>
                  <a:cubicBezTo>
                    <a:pt x="12125" y="15282"/>
                    <a:pt x="13401" y="14851"/>
                    <a:pt x="14369" y="13995"/>
                  </a:cubicBezTo>
                  <a:cubicBezTo>
                    <a:pt x="15409" y="13144"/>
                    <a:pt x="15976" y="11821"/>
                    <a:pt x="15976" y="10403"/>
                  </a:cubicBezTo>
                  <a:cubicBezTo>
                    <a:pt x="15881" y="8796"/>
                    <a:pt x="14274" y="8040"/>
                    <a:pt x="12856" y="7945"/>
                  </a:cubicBezTo>
                  <a:cubicBezTo>
                    <a:pt x="11911" y="7945"/>
                    <a:pt x="11911" y="9363"/>
                    <a:pt x="12856" y="9458"/>
                  </a:cubicBezTo>
                  <a:cubicBezTo>
                    <a:pt x="13802" y="9552"/>
                    <a:pt x="14652" y="9836"/>
                    <a:pt x="14558" y="10875"/>
                  </a:cubicBezTo>
                  <a:cubicBezTo>
                    <a:pt x="14369" y="11915"/>
                    <a:pt x="13707" y="12766"/>
                    <a:pt x="12951" y="13239"/>
                  </a:cubicBezTo>
                  <a:cubicBezTo>
                    <a:pt x="12321" y="13659"/>
                    <a:pt x="11586" y="13860"/>
                    <a:pt x="10867" y="13860"/>
                  </a:cubicBezTo>
                  <a:cubicBezTo>
                    <a:pt x="9321" y="13860"/>
                    <a:pt x="7851" y="12931"/>
                    <a:pt x="7657" y="11254"/>
                  </a:cubicBezTo>
                  <a:cubicBezTo>
                    <a:pt x="7279" y="8796"/>
                    <a:pt x="9453" y="6244"/>
                    <a:pt x="11817" y="5677"/>
                  </a:cubicBezTo>
                  <a:cubicBezTo>
                    <a:pt x="12372" y="5543"/>
                    <a:pt x="12933" y="5478"/>
                    <a:pt x="13489" y="5478"/>
                  </a:cubicBezTo>
                  <a:cubicBezTo>
                    <a:pt x="15298" y="5478"/>
                    <a:pt x="17059" y="6171"/>
                    <a:pt x="18433" y="7473"/>
                  </a:cubicBezTo>
                  <a:cubicBezTo>
                    <a:pt x="20229" y="9269"/>
                    <a:pt x="20796" y="12010"/>
                    <a:pt x="19946" y="14467"/>
                  </a:cubicBezTo>
                  <a:cubicBezTo>
                    <a:pt x="19095" y="16642"/>
                    <a:pt x="17205" y="18248"/>
                    <a:pt x="15030" y="18816"/>
                  </a:cubicBezTo>
                  <a:cubicBezTo>
                    <a:pt x="14130" y="19045"/>
                    <a:pt x="13226" y="19156"/>
                    <a:pt x="12336" y="19156"/>
                  </a:cubicBezTo>
                  <a:cubicBezTo>
                    <a:pt x="8465" y="19156"/>
                    <a:pt x="4870" y="17058"/>
                    <a:pt x="3026" y="13522"/>
                  </a:cubicBezTo>
                  <a:cubicBezTo>
                    <a:pt x="1513" y="10592"/>
                    <a:pt x="1986" y="7000"/>
                    <a:pt x="4160" y="4542"/>
                  </a:cubicBezTo>
                  <a:cubicBezTo>
                    <a:pt x="6250" y="2533"/>
                    <a:pt x="9023" y="1412"/>
                    <a:pt x="11898" y="1412"/>
                  </a:cubicBezTo>
                  <a:cubicBezTo>
                    <a:pt x="12405" y="1412"/>
                    <a:pt x="12914" y="1447"/>
                    <a:pt x="13424" y="1518"/>
                  </a:cubicBezTo>
                  <a:cubicBezTo>
                    <a:pt x="13452" y="1520"/>
                    <a:pt x="13480" y="1522"/>
                    <a:pt x="13507" y="1522"/>
                  </a:cubicBezTo>
                  <a:cubicBezTo>
                    <a:pt x="14368" y="1522"/>
                    <a:pt x="14340" y="97"/>
                    <a:pt x="13424" y="5"/>
                  </a:cubicBezTo>
                  <a:lnTo>
                    <a:pt x="13424" y="100"/>
                  </a:lnTo>
                  <a:cubicBezTo>
                    <a:pt x="12890" y="33"/>
                    <a:pt x="12358" y="0"/>
                    <a:pt x="11831" y="0"/>
                  </a:cubicBezTo>
                  <a:close/>
                </a:path>
              </a:pathLst>
            </a:cu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
        <p:nvSpPr>
          <p:cNvPr id="342" name="Rectangle 341">
            <a:extLst>
              <a:ext uri="{FF2B5EF4-FFF2-40B4-BE49-F238E27FC236}">
                <a16:creationId xmlns:a16="http://schemas.microsoft.com/office/drawing/2014/main" id="{C7CB0488-3F41-F392-453F-0DDEFBCB3885}"/>
              </a:ext>
            </a:extLst>
          </p:cNvPr>
          <p:cNvSpPr/>
          <p:nvPr/>
        </p:nvSpPr>
        <p:spPr>
          <a:xfrm>
            <a:off x="965248" y="1671935"/>
            <a:ext cx="8184555" cy="4097019"/>
          </a:xfrm>
          <a:prstGeom prst="rect">
            <a:avLst/>
          </a:prstGeom>
        </p:spPr>
        <p:txBody>
          <a:bodyPr wrap="square">
            <a:spAutoFit/>
          </a:bodyPr>
          <a:lstStyle/>
          <a:p>
            <a:pPr marL="380990" indent="-380990" algn="just">
              <a:lnSpc>
                <a:spcPct val="150000"/>
              </a:lnSpc>
              <a:spcBef>
                <a:spcPts val="800"/>
              </a:spcBef>
              <a:spcAft>
                <a:spcPts val="800"/>
              </a:spcAft>
              <a:buFont typeface="Wingdings" panose="05000000000000000000" pitchFamily="2" charset="2"/>
              <a:buChar char="Ø"/>
            </a:pPr>
            <a:r>
              <a:rPr lang="fr-FR" sz="2400" dirty="0" err="1">
                <a:latin typeface="UTM Avo" panose="02040603050506020204" pitchFamily="18" charset="0"/>
                <a:ea typeface="Calibri" panose="020F0502020204030204" pitchFamily="34" charset="0"/>
                <a:cs typeface="Times New Roman" panose="02020603050405020304" pitchFamily="18" charset="0"/>
              </a:rPr>
              <a:t>Thiệp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chúc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mừng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có</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mua </a:t>
            </a:r>
            <a:r>
              <a:rPr lang="fr-FR" sz="2400" dirty="0" err="1">
                <a:latin typeface="UTM Avo" panose="02040603050506020204" pitchFamily="18" charset="0"/>
                <a:ea typeface="Calibri" panose="020F0502020204030204" pitchFamily="34" charset="0"/>
                <a:cs typeface="Times New Roman" panose="02020603050405020304" pitchFamily="18" charset="0"/>
              </a:rPr>
              <a:t>sẵn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tuy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nhiên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thiệp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chúc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mừng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tự</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làm</a:t>
            </a:r>
            <a:r>
              <a:rPr lang="fr-FR" sz="2400" dirty="0">
                <a:latin typeface="UTM Avo" panose="02040603050506020204" pitchFamily="18" charset="0"/>
                <a:ea typeface="Calibri" panose="020F0502020204030204" pitchFamily="34" charset="0"/>
                <a:cs typeface="Times New Roman" panose="02020603050405020304" pitchFamily="18" charset="0"/>
              </a:rPr>
              <a:t> là </a:t>
            </a:r>
            <a:r>
              <a:rPr lang="fr-FR" sz="2400" dirty="0" err="1">
                <a:latin typeface="UTM Avo" panose="02040603050506020204" pitchFamily="18" charset="0"/>
                <a:ea typeface="Calibri" panose="020F0502020204030204" pitchFamily="34" charset="0"/>
                <a:cs typeface="Times New Roman" panose="02020603050405020304" pitchFamily="18" charset="0"/>
              </a:rPr>
              <a:t>món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quà</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tặng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đầy</a:t>
            </a:r>
            <a:r>
              <a:rPr lang="fr-FR" sz="2400" dirty="0">
                <a:latin typeface="UTM Avo" panose="02040603050506020204" pitchFamily="18" charset="0"/>
                <a:ea typeface="Calibri" panose="020F0502020204030204" pitchFamily="34" charset="0"/>
                <a:cs typeface="Times New Roman" panose="02020603050405020304" pitchFamily="18" charset="0"/>
              </a:rPr>
              <a:t> ý </a:t>
            </a:r>
            <a:r>
              <a:rPr lang="fr-FR" sz="2400" dirty="0" err="1">
                <a:latin typeface="UTM Avo" panose="02040603050506020204" pitchFamily="18" charset="0"/>
                <a:ea typeface="Calibri" panose="020F0502020204030204" pitchFamily="34" charset="0"/>
                <a:cs typeface="Times New Roman" panose="02020603050405020304" pitchFamily="18" charset="0"/>
              </a:rPr>
              <a:t>nghĩa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hiện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cảm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đối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với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những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người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yêu</a:t>
            </a:r>
            <a:r>
              <a:rPr lang="fr-FR" sz="2400" dirty="0">
                <a:latin typeface="UTM Avo" panose="02040603050506020204" pitchFamily="18" charset="0"/>
                <a:ea typeface="Calibri" panose="020F0502020204030204" pitchFamily="34" charset="0"/>
                <a:cs typeface="Times New Roman" panose="02020603050405020304" pitchFamily="18" charset="0"/>
              </a:rPr>
              <a:t>. </a:t>
            </a:r>
          </a:p>
          <a:p>
            <a:pPr marL="380990" indent="-380990" algn="just">
              <a:lnSpc>
                <a:spcPct val="150000"/>
              </a:lnSpc>
              <a:spcBef>
                <a:spcPts val="800"/>
              </a:spcBef>
              <a:spcAft>
                <a:spcPts val="800"/>
              </a:spcAft>
              <a:buFont typeface="Wingdings" panose="05000000000000000000" pitchFamily="2" charset="2"/>
              <a:buChar char="Ø"/>
            </a:pP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năm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có</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nhiều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dịp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lễ</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kỉ</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niệm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hãy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tự</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làm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chuẩn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bị</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sẵn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những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thiệp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chúc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mừng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tặng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những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người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bạn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bè</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thầy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cô</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mình</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pic>
        <p:nvPicPr>
          <p:cNvPr id="343" name="Picture 342">
            <a:extLst>
              <a:ext uri="{FF2B5EF4-FFF2-40B4-BE49-F238E27FC236}">
                <a16:creationId xmlns:a16="http://schemas.microsoft.com/office/drawing/2014/main" id="{56A1D381-9B11-7418-071B-DCEA365A3C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3659" y="4394540"/>
            <a:ext cx="2463443" cy="15455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344" name="Google Shape;3006;p46">
            <a:extLst>
              <a:ext uri="{FF2B5EF4-FFF2-40B4-BE49-F238E27FC236}">
                <a16:creationId xmlns:a16="http://schemas.microsoft.com/office/drawing/2014/main" id="{ECEFC9E9-B2F8-3478-2AAC-282E5DF21D41}"/>
              </a:ext>
            </a:extLst>
          </p:cNvPr>
          <p:cNvGrpSpPr/>
          <p:nvPr/>
        </p:nvGrpSpPr>
        <p:grpSpPr>
          <a:xfrm rot="8999312">
            <a:off x="10637804" y="5669606"/>
            <a:ext cx="1206481" cy="453087"/>
            <a:chOff x="202075" y="1493875"/>
            <a:chExt cx="7071675" cy="2655725"/>
          </a:xfrm>
        </p:grpSpPr>
        <p:sp>
          <p:nvSpPr>
            <p:cNvPr id="345" name="Google Shape;3007;p46">
              <a:extLst>
                <a:ext uri="{FF2B5EF4-FFF2-40B4-BE49-F238E27FC236}">
                  <a16:creationId xmlns:a16="http://schemas.microsoft.com/office/drawing/2014/main" id="{AD7B2838-267B-41A0-E039-0F2F922AF076}"/>
                </a:ext>
              </a:extLst>
            </p:cNvPr>
            <p:cNvSpPr/>
            <p:nvPr/>
          </p:nvSpPr>
          <p:spPr>
            <a:xfrm>
              <a:off x="266950" y="2033475"/>
              <a:ext cx="5709250" cy="1389925"/>
            </a:xfrm>
            <a:custGeom>
              <a:avLst/>
              <a:gdLst/>
              <a:ahLst/>
              <a:cxnLst/>
              <a:rect l="l" t="t" r="r" b="b"/>
              <a:pathLst>
                <a:path w="228370" h="55597" extrusionOk="0">
                  <a:moveTo>
                    <a:pt x="202905" y="0"/>
                  </a:moveTo>
                  <a:cubicBezTo>
                    <a:pt x="201702" y="0"/>
                    <a:pt x="200481" y="76"/>
                    <a:pt x="199247" y="234"/>
                  </a:cubicBezTo>
                  <a:lnTo>
                    <a:pt x="23645" y="21860"/>
                  </a:lnTo>
                  <a:cubicBezTo>
                    <a:pt x="9804" y="23590"/>
                    <a:pt x="0" y="34259"/>
                    <a:pt x="1442" y="45504"/>
                  </a:cubicBezTo>
                  <a:lnTo>
                    <a:pt x="2019" y="50406"/>
                  </a:lnTo>
                  <a:cubicBezTo>
                    <a:pt x="2019" y="50983"/>
                    <a:pt x="2019" y="51271"/>
                    <a:pt x="2307" y="51559"/>
                  </a:cubicBezTo>
                  <a:cubicBezTo>
                    <a:pt x="2431" y="51518"/>
                    <a:pt x="2548" y="51500"/>
                    <a:pt x="2662" y="51500"/>
                  </a:cubicBezTo>
                  <a:cubicBezTo>
                    <a:pt x="3343" y="51500"/>
                    <a:pt x="3872" y="52136"/>
                    <a:pt x="4614" y="52136"/>
                  </a:cubicBezTo>
                  <a:lnTo>
                    <a:pt x="4614" y="50406"/>
                  </a:lnTo>
                  <a:lnTo>
                    <a:pt x="4037" y="45792"/>
                  </a:lnTo>
                  <a:cubicBezTo>
                    <a:pt x="2884" y="35700"/>
                    <a:pt x="11246" y="25608"/>
                    <a:pt x="23645" y="24166"/>
                  </a:cubicBezTo>
                  <a:lnTo>
                    <a:pt x="199247" y="2541"/>
                  </a:lnTo>
                  <a:cubicBezTo>
                    <a:pt x="200487" y="2368"/>
                    <a:pt x="201712" y="2284"/>
                    <a:pt x="202915" y="2284"/>
                  </a:cubicBezTo>
                  <a:cubicBezTo>
                    <a:pt x="213742" y="2284"/>
                    <a:pt x="222747" y="9057"/>
                    <a:pt x="224045" y="18400"/>
                  </a:cubicBezTo>
                  <a:lnTo>
                    <a:pt x="224621" y="23301"/>
                  </a:lnTo>
                  <a:cubicBezTo>
                    <a:pt x="225775" y="33394"/>
                    <a:pt x="216836" y="42909"/>
                    <a:pt x="204437" y="44639"/>
                  </a:cubicBezTo>
                  <a:lnTo>
                    <a:pt x="130909" y="53578"/>
                  </a:lnTo>
                  <a:cubicBezTo>
                    <a:pt x="129179" y="53578"/>
                    <a:pt x="129467" y="55596"/>
                    <a:pt x="130909" y="55596"/>
                  </a:cubicBezTo>
                  <a:lnTo>
                    <a:pt x="204725" y="46369"/>
                  </a:lnTo>
                  <a:cubicBezTo>
                    <a:pt x="218278" y="44639"/>
                    <a:pt x="228370" y="33970"/>
                    <a:pt x="226928" y="22725"/>
                  </a:cubicBezTo>
                  <a:lnTo>
                    <a:pt x="226351" y="17823"/>
                  </a:lnTo>
                  <a:cubicBezTo>
                    <a:pt x="225041" y="7601"/>
                    <a:pt x="214916" y="0"/>
                    <a:pt x="20290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6" name="Google Shape;3008;p46">
              <a:extLst>
                <a:ext uri="{FF2B5EF4-FFF2-40B4-BE49-F238E27FC236}">
                  <a16:creationId xmlns:a16="http://schemas.microsoft.com/office/drawing/2014/main" id="{F3F68249-1152-4B19-5D05-88C2EF2C9700}"/>
                </a:ext>
              </a:extLst>
            </p:cNvPr>
            <p:cNvSpPr/>
            <p:nvPr/>
          </p:nvSpPr>
          <p:spPr>
            <a:xfrm>
              <a:off x="230900" y="2004800"/>
              <a:ext cx="5781350" cy="1455750"/>
            </a:xfrm>
            <a:custGeom>
              <a:avLst/>
              <a:gdLst/>
              <a:ahLst/>
              <a:cxnLst/>
              <a:rect l="l" t="t" r="r" b="b"/>
              <a:pathLst>
                <a:path w="231254" h="58230" extrusionOk="0">
                  <a:moveTo>
                    <a:pt x="204173" y="1"/>
                  </a:moveTo>
                  <a:cubicBezTo>
                    <a:pt x="202931" y="1"/>
                    <a:pt x="201671" y="75"/>
                    <a:pt x="200401" y="227"/>
                  </a:cubicBezTo>
                  <a:lnTo>
                    <a:pt x="24798" y="21853"/>
                  </a:lnTo>
                  <a:cubicBezTo>
                    <a:pt x="10381" y="23583"/>
                    <a:pt x="1" y="35117"/>
                    <a:pt x="1442" y="47228"/>
                  </a:cubicBezTo>
                  <a:lnTo>
                    <a:pt x="2019" y="52130"/>
                  </a:lnTo>
                  <a:lnTo>
                    <a:pt x="2019" y="52995"/>
                  </a:lnTo>
                  <a:cubicBezTo>
                    <a:pt x="2307" y="53571"/>
                    <a:pt x="2307" y="53860"/>
                    <a:pt x="2884" y="54148"/>
                  </a:cubicBezTo>
                  <a:cubicBezTo>
                    <a:pt x="3172" y="54436"/>
                    <a:pt x="3461" y="54436"/>
                    <a:pt x="4037" y="54436"/>
                  </a:cubicBezTo>
                  <a:lnTo>
                    <a:pt x="4326" y="54436"/>
                  </a:lnTo>
                  <a:cubicBezTo>
                    <a:pt x="4903" y="54436"/>
                    <a:pt x="5191" y="54725"/>
                    <a:pt x="5479" y="54725"/>
                  </a:cubicBezTo>
                  <a:lnTo>
                    <a:pt x="6056" y="54725"/>
                  </a:lnTo>
                  <a:cubicBezTo>
                    <a:pt x="6921" y="54725"/>
                    <a:pt x="7498" y="53860"/>
                    <a:pt x="7498" y="52995"/>
                  </a:cubicBezTo>
                  <a:cubicBezTo>
                    <a:pt x="7498" y="52995"/>
                    <a:pt x="7498" y="52706"/>
                    <a:pt x="7498" y="52706"/>
                  </a:cubicBezTo>
                  <a:cubicBezTo>
                    <a:pt x="7498" y="52130"/>
                    <a:pt x="7498" y="51841"/>
                    <a:pt x="7498" y="51553"/>
                  </a:cubicBezTo>
                  <a:lnTo>
                    <a:pt x="6921" y="46939"/>
                  </a:lnTo>
                  <a:cubicBezTo>
                    <a:pt x="5768" y="37136"/>
                    <a:pt x="13841" y="27909"/>
                    <a:pt x="25375" y="26755"/>
                  </a:cubicBezTo>
                  <a:lnTo>
                    <a:pt x="200689" y="5129"/>
                  </a:lnTo>
                  <a:cubicBezTo>
                    <a:pt x="201815" y="4992"/>
                    <a:pt x="202926" y="4925"/>
                    <a:pt x="204015" y="4925"/>
                  </a:cubicBezTo>
                  <a:cubicBezTo>
                    <a:pt x="214356" y="4925"/>
                    <a:pt x="222740" y="10938"/>
                    <a:pt x="224045" y="19547"/>
                  </a:cubicBezTo>
                  <a:lnTo>
                    <a:pt x="224622" y="24448"/>
                  </a:lnTo>
                  <a:cubicBezTo>
                    <a:pt x="225775" y="33964"/>
                    <a:pt x="217125" y="42903"/>
                    <a:pt x="205591" y="44344"/>
                  </a:cubicBezTo>
                  <a:lnTo>
                    <a:pt x="132351" y="53283"/>
                  </a:lnTo>
                  <a:cubicBezTo>
                    <a:pt x="131486" y="53283"/>
                    <a:pt x="130909" y="53571"/>
                    <a:pt x="130333" y="54148"/>
                  </a:cubicBezTo>
                  <a:cubicBezTo>
                    <a:pt x="129756" y="54725"/>
                    <a:pt x="129756" y="55301"/>
                    <a:pt x="129756" y="56166"/>
                  </a:cubicBezTo>
                  <a:cubicBezTo>
                    <a:pt x="130014" y="57198"/>
                    <a:pt x="130964" y="58230"/>
                    <a:pt x="132193" y="58230"/>
                  </a:cubicBezTo>
                  <a:cubicBezTo>
                    <a:pt x="132338" y="58230"/>
                    <a:pt x="132487" y="58215"/>
                    <a:pt x="132639" y="58185"/>
                  </a:cubicBezTo>
                  <a:lnTo>
                    <a:pt x="206167" y="48958"/>
                  </a:lnTo>
                  <a:cubicBezTo>
                    <a:pt x="220585" y="47228"/>
                    <a:pt x="231253" y="35982"/>
                    <a:pt x="229812" y="23872"/>
                  </a:cubicBezTo>
                  <a:lnTo>
                    <a:pt x="229235" y="18970"/>
                  </a:lnTo>
                  <a:cubicBezTo>
                    <a:pt x="227920" y="7927"/>
                    <a:pt x="217016" y="1"/>
                    <a:pt x="204173"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7" name="Google Shape;3009;p46">
              <a:extLst>
                <a:ext uri="{FF2B5EF4-FFF2-40B4-BE49-F238E27FC236}">
                  <a16:creationId xmlns:a16="http://schemas.microsoft.com/office/drawing/2014/main" id="{EA9D1300-1D1D-1566-970A-926BFA2BCA90}"/>
                </a:ext>
              </a:extLst>
            </p:cNvPr>
            <p:cNvSpPr/>
            <p:nvPr/>
          </p:nvSpPr>
          <p:spPr>
            <a:xfrm>
              <a:off x="238125" y="2012025"/>
              <a:ext cx="5774125" cy="1461825"/>
            </a:xfrm>
            <a:custGeom>
              <a:avLst/>
              <a:gdLst/>
              <a:ahLst/>
              <a:cxnLst/>
              <a:rect l="l" t="t" r="r" b="b"/>
              <a:pathLst>
                <a:path w="230965" h="58473" extrusionOk="0">
                  <a:moveTo>
                    <a:pt x="203596" y="0"/>
                  </a:moveTo>
                  <a:cubicBezTo>
                    <a:pt x="202354" y="0"/>
                    <a:pt x="201094" y="74"/>
                    <a:pt x="199823" y="227"/>
                  </a:cubicBezTo>
                  <a:lnTo>
                    <a:pt x="24221" y="21853"/>
                  </a:lnTo>
                  <a:cubicBezTo>
                    <a:pt x="9804" y="23583"/>
                    <a:pt x="0" y="34540"/>
                    <a:pt x="1442" y="46650"/>
                  </a:cubicBezTo>
                  <a:lnTo>
                    <a:pt x="3172" y="58472"/>
                  </a:lnTo>
                  <a:cubicBezTo>
                    <a:pt x="3893" y="58184"/>
                    <a:pt x="4686" y="58040"/>
                    <a:pt x="5443" y="58040"/>
                  </a:cubicBezTo>
                  <a:cubicBezTo>
                    <a:pt x="6199" y="58040"/>
                    <a:pt x="6920" y="58184"/>
                    <a:pt x="7497" y="58472"/>
                  </a:cubicBezTo>
                  <a:lnTo>
                    <a:pt x="6632" y="48092"/>
                  </a:lnTo>
                  <a:cubicBezTo>
                    <a:pt x="5190" y="38000"/>
                    <a:pt x="13552" y="27620"/>
                    <a:pt x="25086" y="26466"/>
                  </a:cubicBezTo>
                  <a:lnTo>
                    <a:pt x="200400" y="4840"/>
                  </a:lnTo>
                  <a:cubicBezTo>
                    <a:pt x="201667" y="4655"/>
                    <a:pt x="202918" y="4565"/>
                    <a:pt x="204143" y="4565"/>
                  </a:cubicBezTo>
                  <a:cubicBezTo>
                    <a:pt x="214342" y="4565"/>
                    <a:pt x="222726" y="10762"/>
                    <a:pt x="223756" y="19258"/>
                  </a:cubicBezTo>
                  <a:lnTo>
                    <a:pt x="224333" y="24159"/>
                  </a:lnTo>
                  <a:cubicBezTo>
                    <a:pt x="225486" y="33675"/>
                    <a:pt x="216836" y="42614"/>
                    <a:pt x="205302" y="44055"/>
                  </a:cubicBezTo>
                  <a:lnTo>
                    <a:pt x="132062" y="52994"/>
                  </a:lnTo>
                  <a:cubicBezTo>
                    <a:pt x="131197" y="52994"/>
                    <a:pt x="130620" y="53282"/>
                    <a:pt x="130044" y="53859"/>
                  </a:cubicBezTo>
                  <a:cubicBezTo>
                    <a:pt x="129467" y="54436"/>
                    <a:pt x="129467" y="55012"/>
                    <a:pt x="129467" y="55877"/>
                  </a:cubicBezTo>
                  <a:cubicBezTo>
                    <a:pt x="129467" y="57169"/>
                    <a:pt x="130623" y="58229"/>
                    <a:pt x="131694" y="58229"/>
                  </a:cubicBezTo>
                  <a:cubicBezTo>
                    <a:pt x="131818" y="58229"/>
                    <a:pt x="131942" y="58214"/>
                    <a:pt x="132062" y="58184"/>
                  </a:cubicBezTo>
                  <a:lnTo>
                    <a:pt x="205878" y="48957"/>
                  </a:lnTo>
                  <a:cubicBezTo>
                    <a:pt x="220296" y="47227"/>
                    <a:pt x="230964" y="35982"/>
                    <a:pt x="229234" y="23871"/>
                  </a:cubicBezTo>
                  <a:lnTo>
                    <a:pt x="228658" y="18969"/>
                  </a:lnTo>
                  <a:cubicBezTo>
                    <a:pt x="227343" y="7926"/>
                    <a:pt x="216439" y="0"/>
                    <a:pt x="20359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8" name="Google Shape;3010;p46">
              <a:extLst>
                <a:ext uri="{FF2B5EF4-FFF2-40B4-BE49-F238E27FC236}">
                  <a16:creationId xmlns:a16="http://schemas.microsoft.com/office/drawing/2014/main" id="{1753888B-B767-00E0-91D3-D39CA587CA26}"/>
                </a:ext>
              </a:extLst>
            </p:cNvPr>
            <p:cNvSpPr/>
            <p:nvPr/>
          </p:nvSpPr>
          <p:spPr>
            <a:xfrm>
              <a:off x="281375" y="1536925"/>
              <a:ext cx="6956350" cy="2576850"/>
            </a:xfrm>
            <a:custGeom>
              <a:avLst/>
              <a:gdLst/>
              <a:ahLst/>
              <a:cxnLst/>
              <a:rect l="l" t="t" r="r" b="b"/>
              <a:pathLst>
                <a:path w="278254" h="103074" extrusionOk="0">
                  <a:moveTo>
                    <a:pt x="243502" y="1"/>
                  </a:moveTo>
                  <a:cubicBezTo>
                    <a:pt x="242405" y="1"/>
                    <a:pt x="241300" y="66"/>
                    <a:pt x="240192" y="200"/>
                  </a:cubicBezTo>
                  <a:lnTo>
                    <a:pt x="109860" y="16347"/>
                  </a:lnTo>
                  <a:cubicBezTo>
                    <a:pt x="108418" y="16347"/>
                    <a:pt x="107553" y="17501"/>
                    <a:pt x="107841" y="18942"/>
                  </a:cubicBezTo>
                  <a:cubicBezTo>
                    <a:pt x="107841" y="20096"/>
                    <a:pt x="108706" y="20673"/>
                    <a:pt x="109860" y="20961"/>
                  </a:cubicBezTo>
                  <a:lnTo>
                    <a:pt x="240768" y="4814"/>
                  </a:lnTo>
                  <a:cubicBezTo>
                    <a:pt x="241729" y="4698"/>
                    <a:pt x="242685" y="4642"/>
                    <a:pt x="243635" y="4642"/>
                  </a:cubicBezTo>
                  <a:cubicBezTo>
                    <a:pt x="256940" y="4642"/>
                    <a:pt x="268872" y="15712"/>
                    <a:pt x="270756" y="31053"/>
                  </a:cubicBezTo>
                  <a:lnTo>
                    <a:pt x="271621" y="38838"/>
                  </a:lnTo>
                  <a:cubicBezTo>
                    <a:pt x="273640" y="54986"/>
                    <a:pt x="263259" y="69691"/>
                    <a:pt x="248842" y="71421"/>
                  </a:cubicBezTo>
                  <a:lnTo>
                    <a:pt x="29123" y="98237"/>
                  </a:lnTo>
                  <a:cubicBezTo>
                    <a:pt x="28163" y="98365"/>
                    <a:pt x="27225" y="98429"/>
                    <a:pt x="26311" y="98429"/>
                  </a:cubicBezTo>
                  <a:cubicBezTo>
                    <a:pt x="14861" y="98429"/>
                    <a:pt x="7038" y="88510"/>
                    <a:pt x="4902" y="71421"/>
                  </a:cubicBezTo>
                  <a:lnTo>
                    <a:pt x="4037" y="65654"/>
                  </a:lnTo>
                  <a:cubicBezTo>
                    <a:pt x="4037" y="65232"/>
                    <a:pt x="3882" y="64965"/>
                    <a:pt x="3573" y="64965"/>
                  </a:cubicBezTo>
                  <a:cubicBezTo>
                    <a:pt x="3460" y="64965"/>
                    <a:pt x="3326" y="65000"/>
                    <a:pt x="3172" y="65078"/>
                  </a:cubicBezTo>
                  <a:cubicBezTo>
                    <a:pt x="2307" y="65366"/>
                    <a:pt x="1442" y="65366"/>
                    <a:pt x="577" y="65366"/>
                  </a:cubicBezTo>
                  <a:cubicBezTo>
                    <a:pt x="577" y="65366"/>
                    <a:pt x="288" y="65366"/>
                    <a:pt x="288" y="65654"/>
                  </a:cubicBezTo>
                  <a:cubicBezTo>
                    <a:pt x="0" y="65943"/>
                    <a:pt x="0" y="65943"/>
                    <a:pt x="288" y="66231"/>
                  </a:cubicBezTo>
                  <a:lnTo>
                    <a:pt x="865" y="71998"/>
                  </a:lnTo>
                  <a:cubicBezTo>
                    <a:pt x="3269" y="91493"/>
                    <a:pt x="12845" y="103073"/>
                    <a:pt x="26387" y="103073"/>
                  </a:cubicBezTo>
                  <a:cubicBezTo>
                    <a:pt x="27467" y="103073"/>
                    <a:pt x="28571" y="103000"/>
                    <a:pt x="29700" y="102851"/>
                  </a:cubicBezTo>
                  <a:lnTo>
                    <a:pt x="249707" y="76035"/>
                  </a:lnTo>
                  <a:cubicBezTo>
                    <a:pt x="266143" y="73728"/>
                    <a:pt x="278253" y="57004"/>
                    <a:pt x="275946" y="38262"/>
                  </a:cubicBezTo>
                  <a:lnTo>
                    <a:pt x="274793" y="30476"/>
                  </a:lnTo>
                  <a:cubicBezTo>
                    <a:pt x="272908" y="12976"/>
                    <a:pt x="258957" y="1"/>
                    <a:pt x="24350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49" name="Google Shape;3011;p46">
              <a:extLst>
                <a:ext uri="{FF2B5EF4-FFF2-40B4-BE49-F238E27FC236}">
                  <a16:creationId xmlns:a16="http://schemas.microsoft.com/office/drawing/2014/main" id="{0E76F234-50E5-0FEF-32E7-37528C2D436C}"/>
                </a:ext>
              </a:extLst>
            </p:cNvPr>
            <p:cNvSpPr/>
            <p:nvPr/>
          </p:nvSpPr>
          <p:spPr>
            <a:xfrm>
              <a:off x="245325" y="1493875"/>
              <a:ext cx="7028425" cy="2655725"/>
            </a:xfrm>
            <a:custGeom>
              <a:avLst/>
              <a:gdLst/>
              <a:ahLst/>
              <a:cxnLst/>
              <a:rect l="l" t="t" r="r" b="b"/>
              <a:pathLst>
                <a:path w="281137" h="106229" extrusionOk="0">
                  <a:moveTo>
                    <a:pt x="245244" y="3153"/>
                  </a:moveTo>
                  <a:cubicBezTo>
                    <a:pt x="259821" y="3153"/>
                    <a:pt x="272916" y="15307"/>
                    <a:pt x="274793" y="32198"/>
                  </a:cubicBezTo>
                  <a:lnTo>
                    <a:pt x="275947" y="40272"/>
                  </a:lnTo>
                  <a:cubicBezTo>
                    <a:pt x="277965" y="58149"/>
                    <a:pt x="266720" y="74297"/>
                    <a:pt x="250861" y="76315"/>
                  </a:cubicBezTo>
                  <a:lnTo>
                    <a:pt x="30853" y="103131"/>
                  </a:lnTo>
                  <a:cubicBezTo>
                    <a:pt x="29882" y="103248"/>
                    <a:pt x="28929" y="103305"/>
                    <a:pt x="27995" y="103305"/>
                  </a:cubicBezTo>
                  <a:cubicBezTo>
                    <a:pt x="15073" y="103305"/>
                    <a:pt x="5881" y="92256"/>
                    <a:pt x="3460" y="73432"/>
                  </a:cubicBezTo>
                  <a:lnTo>
                    <a:pt x="2884" y="68530"/>
                  </a:lnTo>
                  <a:cubicBezTo>
                    <a:pt x="3460" y="68530"/>
                    <a:pt x="4037" y="68530"/>
                    <a:pt x="4326" y="68241"/>
                  </a:cubicBezTo>
                  <a:lnTo>
                    <a:pt x="4902" y="73432"/>
                  </a:lnTo>
                  <a:cubicBezTo>
                    <a:pt x="7046" y="91119"/>
                    <a:pt x="15666" y="101583"/>
                    <a:pt x="27984" y="101583"/>
                  </a:cubicBezTo>
                  <a:cubicBezTo>
                    <a:pt x="28920" y="101583"/>
                    <a:pt x="29876" y="101523"/>
                    <a:pt x="30853" y="101401"/>
                  </a:cubicBezTo>
                  <a:lnTo>
                    <a:pt x="250572" y="74585"/>
                  </a:lnTo>
                  <a:cubicBezTo>
                    <a:pt x="265855" y="72855"/>
                    <a:pt x="276523" y="57284"/>
                    <a:pt x="274505" y="40272"/>
                  </a:cubicBezTo>
                  <a:lnTo>
                    <a:pt x="273352" y="32198"/>
                  </a:lnTo>
                  <a:cubicBezTo>
                    <a:pt x="271459" y="16521"/>
                    <a:pt x="258925" y="4644"/>
                    <a:pt x="245012" y="4644"/>
                  </a:cubicBezTo>
                  <a:cubicBezTo>
                    <a:pt x="244084" y="4644"/>
                    <a:pt x="243149" y="4697"/>
                    <a:pt x="242210" y="4806"/>
                  </a:cubicBezTo>
                  <a:lnTo>
                    <a:pt x="111302" y="20953"/>
                  </a:lnTo>
                  <a:cubicBezTo>
                    <a:pt x="111013" y="20953"/>
                    <a:pt x="110725" y="20664"/>
                    <a:pt x="110725" y="20376"/>
                  </a:cubicBezTo>
                  <a:cubicBezTo>
                    <a:pt x="110437" y="20088"/>
                    <a:pt x="111013" y="19511"/>
                    <a:pt x="111302" y="19511"/>
                  </a:cubicBezTo>
                  <a:lnTo>
                    <a:pt x="241922" y="3364"/>
                  </a:lnTo>
                  <a:cubicBezTo>
                    <a:pt x="243035" y="3222"/>
                    <a:pt x="244143" y="3153"/>
                    <a:pt x="245244" y="3153"/>
                  </a:cubicBezTo>
                  <a:close/>
                  <a:moveTo>
                    <a:pt x="244695" y="0"/>
                  </a:moveTo>
                  <a:cubicBezTo>
                    <a:pt x="243587" y="0"/>
                    <a:pt x="242469" y="63"/>
                    <a:pt x="241345" y="192"/>
                  </a:cubicBezTo>
                  <a:lnTo>
                    <a:pt x="111013" y="16339"/>
                  </a:lnTo>
                  <a:cubicBezTo>
                    <a:pt x="108995" y="16628"/>
                    <a:pt x="107265" y="18358"/>
                    <a:pt x="107841" y="20376"/>
                  </a:cubicBezTo>
                  <a:cubicBezTo>
                    <a:pt x="107841" y="22221"/>
                    <a:pt x="109287" y="23585"/>
                    <a:pt x="110857" y="23585"/>
                  </a:cubicBezTo>
                  <a:cubicBezTo>
                    <a:pt x="111005" y="23585"/>
                    <a:pt x="111153" y="23573"/>
                    <a:pt x="111302" y="23548"/>
                  </a:cubicBezTo>
                  <a:lnTo>
                    <a:pt x="242499" y="7689"/>
                  </a:lnTo>
                  <a:cubicBezTo>
                    <a:pt x="243444" y="7571"/>
                    <a:pt x="244382" y="7513"/>
                    <a:pt x="245310" y="7513"/>
                  </a:cubicBezTo>
                  <a:cubicBezTo>
                    <a:pt x="257984" y="7513"/>
                    <a:pt x="268876" y="18248"/>
                    <a:pt x="270756" y="32487"/>
                  </a:cubicBezTo>
                  <a:lnTo>
                    <a:pt x="271621" y="40560"/>
                  </a:lnTo>
                  <a:cubicBezTo>
                    <a:pt x="273640" y="55843"/>
                    <a:pt x="263836" y="69683"/>
                    <a:pt x="250284" y="71413"/>
                  </a:cubicBezTo>
                  <a:lnTo>
                    <a:pt x="30277" y="98518"/>
                  </a:lnTo>
                  <a:cubicBezTo>
                    <a:pt x="29492" y="98613"/>
                    <a:pt x="28723" y="98661"/>
                    <a:pt x="27969" y="98661"/>
                  </a:cubicBezTo>
                  <a:cubicBezTo>
                    <a:pt x="17371" y="98661"/>
                    <a:pt x="9939" y="89277"/>
                    <a:pt x="7786" y="72855"/>
                  </a:cubicBezTo>
                  <a:lnTo>
                    <a:pt x="7209" y="66800"/>
                  </a:lnTo>
                  <a:cubicBezTo>
                    <a:pt x="6921" y="66223"/>
                    <a:pt x="6632" y="65646"/>
                    <a:pt x="6056" y="65358"/>
                  </a:cubicBezTo>
                  <a:cubicBezTo>
                    <a:pt x="5767" y="65214"/>
                    <a:pt x="5479" y="65142"/>
                    <a:pt x="5191" y="65142"/>
                  </a:cubicBezTo>
                  <a:cubicBezTo>
                    <a:pt x="4902" y="65142"/>
                    <a:pt x="4614" y="65214"/>
                    <a:pt x="4326" y="65358"/>
                  </a:cubicBezTo>
                  <a:cubicBezTo>
                    <a:pt x="3460" y="65646"/>
                    <a:pt x="2884" y="65646"/>
                    <a:pt x="2307" y="65646"/>
                  </a:cubicBezTo>
                  <a:cubicBezTo>
                    <a:pt x="1730" y="65646"/>
                    <a:pt x="1154" y="65935"/>
                    <a:pt x="577" y="66511"/>
                  </a:cubicBezTo>
                  <a:cubicBezTo>
                    <a:pt x="289" y="66800"/>
                    <a:pt x="0" y="67376"/>
                    <a:pt x="0" y="68241"/>
                  </a:cubicBezTo>
                  <a:lnTo>
                    <a:pt x="865" y="74008"/>
                  </a:lnTo>
                  <a:cubicBezTo>
                    <a:pt x="3276" y="94101"/>
                    <a:pt x="13653" y="106228"/>
                    <a:pt x="28062" y="106228"/>
                  </a:cubicBezTo>
                  <a:cubicBezTo>
                    <a:pt x="29162" y="106228"/>
                    <a:pt x="30285" y="106158"/>
                    <a:pt x="31430" y="106015"/>
                  </a:cubicBezTo>
                  <a:lnTo>
                    <a:pt x="251149" y="78910"/>
                  </a:lnTo>
                  <a:cubicBezTo>
                    <a:pt x="268738" y="76892"/>
                    <a:pt x="281137" y="59303"/>
                    <a:pt x="278542" y="39695"/>
                  </a:cubicBezTo>
                  <a:lnTo>
                    <a:pt x="277388" y="31622"/>
                  </a:lnTo>
                  <a:cubicBezTo>
                    <a:pt x="275229" y="13537"/>
                    <a:pt x="260941" y="0"/>
                    <a:pt x="24469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350" name="Google Shape;3012;p46">
              <a:extLst>
                <a:ext uri="{FF2B5EF4-FFF2-40B4-BE49-F238E27FC236}">
                  <a16:creationId xmlns:a16="http://schemas.microsoft.com/office/drawing/2014/main" id="{743D7D97-D67A-4A71-26E3-2008115757C2}"/>
                </a:ext>
              </a:extLst>
            </p:cNvPr>
            <p:cNvSpPr/>
            <p:nvPr/>
          </p:nvSpPr>
          <p:spPr>
            <a:xfrm>
              <a:off x="202075" y="1976300"/>
              <a:ext cx="5846225" cy="1533600"/>
            </a:xfrm>
            <a:custGeom>
              <a:avLst/>
              <a:gdLst/>
              <a:ahLst/>
              <a:cxnLst/>
              <a:rect l="l" t="t" r="r" b="b"/>
              <a:pathLst>
                <a:path w="233849" h="61344" extrusionOk="0">
                  <a:moveTo>
                    <a:pt x="204554" y="2349"/>
                  </a:moveTo>
                  <a:cubicBezTo>
                    <a:pt x="216978" y="2349"/>
                    <a:pt x="227332" y="9766"/>
                    <a:pt x="228658" y="20110"/>
                  </a:cubicBezTo>
                  <a:lnTo>
                    <a:pt x="229235" y="25012"/>
                  </a:lnTo>
                  <a:cubicBezTo>
                    <a:pt x="230676" y="36546"/>
                    <a:pt x="220584" y="46926"/>
                    <a:pt x="207032" y="48656"/>
                  </a:cubicBezTo>
                  <a:lnTo>
                    <a:pt x="133216" y="57595"/>
                  </a:lnTo>
                  <a:cubicBezTo>
                    <a:pt x="133100" y="57633"/>
                    <a:pt x="132989" y="57651"/>
                    <a:pt x="132886" y="57651"/>
                  </a:cubicBezTo>
                  <a:cubicBezTo>
                    <a:pt x="132217" y="57651"/>
                    <a:pt x="131851" y="56902"/>
                    <a:pt x="132351" y="56153"/>
                  </a:cubicBezTo>
                  <a:cubicBezTo>
                    <a:pt x="132639" y="55865"/>
                    <a:pt x="132927" y="55865"/>
                    <a:pt x="133504" y="55865"/>
                  </a:cubicBezTo>
                  <a:lnTo>
                    <a:pt x="206744" y="46638"/>
                  </a:lnTo>
                  <a:cubicBezTo>
                    <a:pt x="219143" y="45196"/>
                    <a:pt x="228081" y="35681"/>
                    <a:pt x="226928" y="25300"/>
                  </a:cubicBezTo>
                  <a:lnTo>
                    <a:pt x="226351" y="20398"/>
                  </a:lnTo>
                  <a:cubicBezTo>
                    <a:pt x="225297" y="11172"/>
                    <a:pt x="215807" y="4356"/>
                    <a:pt x="204713" y="4356"/>
                  </a:cubicBezTo>
                  <a:cubicBezTo>
                    <a:pt x="203672" y="4356"/>
                    <a:pt x="202617" y="4416"/>
                    <a:pt x="201554" y="4539"/>
                  </a:cubicBezTo>
                  <a:lnTo>
                    <a:pt x="25951" y="26165"/>
                  </a:lnTo>
                  <a:cubicBezTo>
                    <a:pt x="14129" y="27607"/>
                    <a:pt x="4902" y="38564"/>
                    <a:pt x="6344" y="49233"/>
                  </a:cubicBezTo>
                  <a:lnTo>
                    <a:pt x="7209" y="57883"/>
                  </a:lnTo>
                  <a:cubicBezTo>
                    <a:pt x="6921" y="57739"/>
                    <a:pt x="6704" y="57667"/>
                    <a:pt x="6488" y="57667"/>
                  </a:cubicBezTo>
                  <a:cubicBezTo>
                    <a:pt x="6272" y="57667"/>
                    <a:pt x="6056" y="57739"/>
                    <a:pt x="5767" y="57883"/>
                  </a:cubicBezTo>
                  <a:lnTo>
                    <a:pt x="4037" y="47503"/>
                  </a:lnTo>
                  <a:cubicBezTo>
                    <a:pt x="2884" y="35969"/>
                    <a:pt x="12399" y="25877"/>
                    <a:pt x="25663" y="24147"/>
                  </a:cubicBezTo>
                  <a:lnTo>
                    <a:pt x="201265" y="2521"/>
                  </a:lnTo>
                  <a:cubicBezTo>
                    <a:pt x="202374" y="2405"/>
                    <a:pt x="203472" y="2349"/>
                    <a:pt x="204554" y="2349"/>
                  </a:cubicBezTo>
                  <a:close/>
                  <a:moveTo>
                    <a:pt x="204751" y="0"/>
                  </a:moveTo>
                  <a:cubicBezTo>
                    <a:pt x="203509" y="0"/>
                    <a:pt x="202249" y="70"/>
                    <a:pt x="200977" y="214"/>
                  </a:cubicBezTo>
                  <a:lnTo>
                    <a:pt x="25663" y="21840"/>
                  </a:lnTo>
                  <a:cubicBezTo>
                    <a:pt x="10381" y="23858"/>
                    <a:pt x="0" y="35392"/>
                    <a:pt x="1442" y="48368"/>
                  </a:cubicBezTo>
                  <a:lnTo>
                    <a:pt x="3172" y="60190"/>
                  </a:lnTo>
                  <a:cubicBezTo>
                    <a:pt x="3172" y="60767"/>
                    <a:pt x="3460" y="61055"/>
                    <a:pt x="3749" y="61343"/>
                  </a:cubicBezTo>
                  <a:lnTo>
                    <a:pt x="5190" y="61343"/>
                  </a:lnTo>
                  <a:cubicBezTo>
                    <a:pt x="5623" y="61055"/>
                    <a:pt x="6128" y="60911"/>
                    <a:pt x="6668" y="60911"/>
                  </a:cubicBezTo>
                  <a:cubicBezTo>
                    <a:pt x="7209" y="60911"/>
                    <a:pt x="7786" y="61055"/>
                    <a:pt x="8362" y="61343"/>
                  </a:cubicBezTo>
                  <a:cubicBezTo>
                    <a:pt x="8939" y="61343"/>
                    <a:pt x="9227" y="61343"/>
                    <a:pt x="9804" y="61055"/>
                  </a:cubicBezTo>
                  <a:cubicBezTo>
                    <a:pt x="10092" y="60767"/>
                    <a:pt x="10381" y="60190"/>
                    <a:pt x="10381" y="59901"/>
                  </a:cubicBezTo>
                  <a:lnTo>
                    <a:pt x="9227" y="49233"/>
                  </a:lnTo>
                  <a:cubicBezTo>
                    <a:pt x="8074" y="40294"/>
                    <a:pt x="16436" y="30490"/>
                    <a:pt x="26528" y="29337"/>
                  </a:cubicBezTo>
                  <a:lnTo>
                    <a:pt x="202130" y="7711"/>
                  </a:lnTo>
                  <a:cubicBezTo>
                    <a:pt x="203188" y="7568"/>
                    <a:pt x="204238" y="7499"/>
                    <a:pt x="205271" y="7499"/>
                  </a:cubicBezTo>
                  <a:cubicBezTo>
                    <a:pt x="214659" y="7499"/>
                    <a:pt x="222717" y="13211"/>
                    <a:pt x="223756" y="21263"/>
                  </a:cubicBezTo>
                  <a:lnTo>
                    <a:pt x="224333" y="25877"/>
                  </a:lnTo>
                  <a:cubicBezTo>
                    <a:pt x="225486" y="34527"/>
                    <a:pt x="217412" y="42601"/>
                    <a:pt x="206744" y="44043"/>
                  </a:cubicBezTo>
                  <a:lnTo>
                    <a:pt x="133216" y="52981"/>
                  </a:lnTo>
                  <a:cubicBezTo>
                    <a:pt x="132062" y="52981"/>
                    <a:pt x="131197" y="53558"/>
                    <a:pt x="130332" y="54423"/>
                  </a:cubicBezTo>
                  <a:cubicBezTo>
                    <a:pt x="129756" y="55288"/>
                    <a:pt x="129467" y="56441"/>
                    <a:pt x="129467" y="57306"/>
                  </a:cubicBezTo>
                  <a:cubicBezTo>
                    <a:pt x="129731" y="59417"/>
                    <a:pt x="131443" y="60803"/>
                    <a:pt x="133278" y="60803"/>
                  </a:cubicBezTo>
                  <a:cubicBezTo>
                    <a:pt x="133449" y="60803"/>
                    <a:pt x="133621" y="60791"/>
                    <a:pt x="133792" y="60767"/>
                  </a:cubicBezTo>
                  <a:lnTo>
                    <a:pt x="207609" y="51539"/>
                  </a:lnTo>
                  <a:cubicBezTo>
                    <a:pt x="222891" y="49809"/>
                    <a:pt x="233848" y="37699"/>
                    <a:pt x="232118" y="25300"/>
                  </a:cubicBezTo>
                  <a:lnTo>
                    <a:pt x="231541" y="20398"/>
                  </a:lnTo>
                  <a:cubicBezTo>
                    <a:pt x="229955" y="8503"/>
                    <a:pt x="218433" y="0"/>
                    <a:pt x="20475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342">
                                            <p:txEl>
                                              <p:pRg st="0" end="0"/>
                                            </p:txEl>
                                          </p:spTgt>
                                        </p:tgtEl>
                                        <p:attrNameLst>
                                          <p:attrName>style.visibility</p:attrName>
                                        </p:attrNameLst>
                                      </p:cBhvr>
                                      <p:to>
                                        <p:strVal val="visible"/>
                                      </p:to>
                                    </p:set>
                                    <p:animEffect transition="in" filter="blinds(vertical)">
                                      <p:cBhvr>
                                        <p:cTn id="7" dur="500"/>
                                        <p:tgtEl>
                                          <p:spTgt spid="34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7"/>
                                        </p:tgtEl>
                                        <p:attrNameLst>
                                          <p:attrName>style.visibility</p:attrName>
                                        </p:attrNameLst>
                                      </p:cBhvr>
                                      <p:to>
                                        <p:strVal val="visible"/>
                                      </p:to>
                                    </p:set>
                                    <p:animEffect transition="in" filter="fade">
                                      <p:cBhvr>
                                        <p:cTn id="10" dur="500"/>
                                        <p:tgtEl>
                                          <p:spTgt spid="177"/>
                                        </p:tgtEl>
                                      </p:cBhvr>
                                    </p:animEffect>
                                  </p:childTnLst>
                                </p:cTn>
                              </p:par>
                              <p:par>
                                <p:cTn id="11" presetID="10" presetClass="entr" presetSubtype="0" fill="hold" nodeType="withEffect">
                                  <p:stCondLst>
                                    <p:cond delay="0"/>
                                  </p:stCondLst>
                                  <p:childTnLst>
                                    <p:set>
                                      <p:cBhvr>
                                        <p:cTn id="12" dur="1" fill="hold">
                                          <p:stCondLst>
                                            <p:cond delay="0"/>
                                          </p:stCondLst>
                                        </p:cTn>
                                        <p:tgtEl>
                                          <p:spTgt spid="178"/>
                                        </p:tgtEl>
                                        <p:attrNameLst>
                                          <p:attrName>style.visibility</p:attrName>
                                        </p:attrNameLst>
                                      </p:cBhvr>
                                      <p:to>
                                        <p:strVal val="visible"/>
                                      </p:to>
                                    </p:set>
                                    <p:animEffect transition="in" filter="fade">
                                      <p:cBhvr>
                                        <p:cTn id="13" dur="500"/>
                                        <p:tgtEl>
                                          <p:spTgt spid="17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5" fill="hold" nodeType="clickEffect">
                                  <p:stCondLst>
                                    <p:cond delay="0"/>
                                  </p:stCondLst>
                                  <p:childTnLst>
                                    <p:set>
                                      <p:cBhvr>
                                        <p:cTn id="17" dur="1" fill="hold">
                                          <p:stCondLst>
                                            <p:cond delay="0"/>
                                          </p:stCondLst>
                                        </p:cTn>
                                        <p:tgtEl>
                                          <p:spTgt spid="342">
                                            <p:txEl>
                                              <p:pRg st="1" end="1"/>
                                            </p:txEl>
                                          </p:spTgt>
                                        </p:tgtEl>
                                        <p:attrNameLst>
                                          <p:attrName>style.visibility</p:attrName>
                                        </p:attrNameLst>
                                      </p:cBhvr>
                                      <p:to>
                                        <p:strVal val="visible"/>
                                      </p:to>
                                    </p:set>
                                    <p:animEffect transition="in" filter="blinds(vertical)">
                                      <p:cBhvr>
                                        <p:cTn id="18" dur="500"/>
                                        <p:tgtEl>
                                          <p:spTgt spid="342">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43"/>
                                        </p:tgtEl>
                                        <p:attrNameLst>
                                          <p:attrName>style.visibility</p:attrName>
                                        </p:attrNameLst>
                                      </p:cBhvr>
                                      <p:to>
                                        <p:strVal val="visible"/>
                                      </p:to>
                                    </p:set>
                                    <p:animEffect transition="in" filter="fade">
                                      <p:cBhvr>
                                        <p:cTn id="21" dur="500"/>
                                        <p:tgtEl>
                                          <p:spTgt spid="343"/>
                                        </p:tgtEl>
                                      </p:cBhvr>
                                    </p:animEffect>
                                  </p:childTnLst>
                                </p:cTn>
                              </p:par>
                              <p:par>
                                <p:cTn id="22" presetID="10" presetClass="entr" presetSubtype="0" fill="hold" nodeType="withEffect">
                                  <p:stCondLst>
                                    <p:cond delay="0"/>
                                  </p:stCondLst>
                                  <p:childTnLst>
                                    <p:set>
                                      <p:cBhvr>
                                        <p:cTn id="23" dur="1" fill="hold">
                                          <p:stCondLst>
                                            <p:cond delay="0"/>
                                          </p:stCondLst>
                                        </p:cTn>
                                        <p:tgtEl>
                                          <p:spTgt spid="344"/>
                                        </p:tgtEl>
                                        <p:attrNameLst>
                                          <p:attrName>style.visibility</p:attrName>
                                        </p:attrNameLst>
                                      </p:cBhvr>
                                      <p:to>
                                        <p:strVal val="visible"/>
                                      </p:to>
                                    </p:set>
                                    <p:animEffect transition="in" filter="fade">
                                      <p:cBhvr>
                                        <p:cTn id="24" dur="5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76" name="Rectangle 175">
            <a:extLst>
              <a:ext uri="{FF2B5EF4-FFF2-40B4-BE49-F238E27FC236}">
                <a16:creationId xmlns:a16="http://schemas.microsoft.com/office/drawing/2014/main" id="{E81D133E-235A-7882-09CF-8A442C792AF0}"/>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1">
            <a:extLst>
              <a:ext uri="{FF2B5EF4-FFF2-40B4-BE49-F238E27FC236}">
                <a16:creationId xmlns:a16="http://schemas.microsoft.com/office/drawing/2014/main" id="{F66CF466-5E18-0B08-9F0D-20B4F3CD549B}"/>
              </a:ext>
            </a:extLst>
          </p:cNvPr>
          <p:cNvSpPr/>
          <p:nvPr/>
        </p:nvSpPr>
        <p:spPr>
          <a:xfrm>
            <a:off x="3068548" y="1688194"/>
            <a:ext cx="6054903" cy="49996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err="1">
                <a:solidFill>
                  <a:schemeClr val="tx1">
                    <a:lumMod val="95000"/>
                    <a:lumOff val="5000"/>
                  </a:schemeClr>
                </a:solidFill>
                <a:latin typeface="UTM Avo" panose="02040603050506020204" pitchFamily="18" charset="0"/>
              </a:rPr>
              <a:t>Chất</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liệu</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làm</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thiệp</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đa</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dạng</a:t>
            </a:r>
            <a:endParaRPr lang="en-US" sz="2667" dirty="0">
              <a:solidFill>
                <a:schemeClr val="tx1">
                  <a:lumMod val="95000"/>
                  <a:lumOff val="5000"/>
                </a:schemeClr>
              </a:solidFill>
              <a:latin typeface="UTM Avo" panose="02040603050506020204" pitchFamily="18" charset="0"/>
            </a:endParaRPr>
          </a:p>
        </p:txBody>
      </p:sp>
      <p:pic>
        <p:nvPicPr>
          <p:cNvPr id="3" name="Picture 2">
            <a:extLst>
              <a:ext uri="{FF2B5EF4-FFF2-40B4-BE49-F238E27FC236}">
                <a16:creationId xmlns:a16="http://schemas.microsoft.com/office/drawing/2014/main" id="{669A6BCE-87BA-EE24-146F-F38A5564DE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752" y="2434482"/>
            <a:ext cx="4135022" cy="3742194"/>
          </a:xfrm>
          <a:prstGeom prst="rect">
            <a:avLst/>
          </a:prstGeom>
        </p:spPr>
      </p:pic>
      <p:pic>
        <p:nvPicPr>
          <p:cNvPr id="4" name="Picture 3">
            <a:extLst>
              <a:ext uri="{FF2B5EF4-FFF2-40B4-BE49-F238E27FC236}">
                <a16:creationId xmlns:a16="http://schemas.microsoft.com/office/drawing/2014/main" id="{08F0D454-D0A9-C72B-1BAA-6414A593C6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5668" y="2434482"/>
            <a:ext cx="5007162" cy="3742194"/>
          </a:xfrm>
          <a:prstGeom prst="rect">
            <a:avLst/>
          </a:prstGeom>
        </p:spPr>
      </p:pic>
      <p:sp>
        <p:nvSpPr>
          <p:cNvPr id="5" name="TextBox 4">
            <a:extLst>
              <a:ext uri="{FF2B5EF4-FFF2-40B4-BE49-F238E27FC236}">
                <a16:creationId xmlns:a16="http://schemas.microsoft.com/office/drawing/2014/main" id="{DA678756-9025-7E87-A39D-0C576BBB6E25}"/>
              </a:ext>
            </a:extLst>
          </p:cNvPr>
          <p:cNvSpPr txBox="1"/>
          <p:nvPr/>
        </p:nvSpPr>
        <p:spPr>
          <a:xfrm>
            <a:off x="1737658" y="6170216"/>
            <a:ext cx="2657581" cy="502766"/>
          </a:xfrm>
          <a:prstGeom prst="rect">
            <a:avLst/>
          </a:prstGeom>
          <a:solidFill>
            <a:srgbClr val="FFC000"/>
          </a:solidFill>
        </p:spPr>
        <p:txBody>
          <a:bodyPr wrap="square" rtlCol="0">
            <a:spAutoFit/>
          </a:bodyPr>
          <a:lstStyle/>
          <a:p>
            <a:pPr algn="ctr"/>
            <a:r>
              <a:rPr lang="en-US" sz="2667" dirty="0" err="1">
                <a:latin typeface="UTM Avo" panose="02040603050506020204" pitchFamily="18" charset="0"/>
              </a:rPr>
              <a:t>Giấy</a:t>
            </a:r>
            <a:endParaRPr lang="en-US" sz="2667" dirty="0">
              <a:latin typeface="UTM Avo" panose="02040603050506020204" pitchFamily="18" charset="0"/>
            </a:endParaRPr>
          </a:p>
        </p:txBody>
      </p:sp>
      <p:sp>
        <p:nvSpPr>
          <p:cNvPr id="6" name="TextBox 5">
            <a:extLst>
              <a:ext uri="{FF2B5EF4-FFF2-40B4-BE49-F238E27FC236}">
                <a16:creationId xmlns:a16="http://schemas.microsoft.com/office/drawing/2014/main" id="{8C58545A-E83C-7B2C-48F4-3A4E560915F8}"/>
              </a:ext>
            </a:extLst>
          </p:cNvPr>
          <p:cNvSpPr txBox="1"/>
          <p:nvPr/>
        </p:nvSpPr>
        <p:spPr>
          <a:xfrm>
            <a:off x="7708084" y="6176676"/>
            <a:ext cx="2657581" cy="502766"/>
          </a:xfrm>
          <a:prstGeom prst="rect">
            <a:avLst/>
          </a:prstGeom>
          <a:solidFill>
            <a:srgbClr val="FFC000"/>
          </a:solidFill>
        </p:spPr>
        <p:txBody>
          <a:bodyPr wrap="square" rtlCol="0">
            <a:spAutoFit/>
          </a:bodyPr>
          <a:lstStyle/>
          <a:p>
            <a:pPr algn="ctr"/>
            <a:r>
              <a:rPr lang="en-US" sz="2667" dirty="0" err="1">
                <a:latin typeface="UTM Avo" panose="02040603050506020204" pitchFamily="18" charset="0"/>
              </a:rPr>
              <a:t>Vải</a:t>
            </a:r>
            <a:r>
              <a:rPr lang="en-US" sz="2667" dirty="0">
                <a:latin typeface="UTM Avo" panose="02040603050506020204" pitchFamily="18" charset="0"/>
              </a:rPr>
              <a:t> </a:t>
            </a:r>
            <a:r>
              <a:rPr lang="en-US" sz="2667" dirty="0" err="1">
                <a:latin typeface="UTM Avo" panose="02040603050506020204" pitchFamily="18" charset="0"/>
              </a:rPr>
              <a:t>dạ</a:t>
            </a:r>
            <a:endParaRPr lang="en-US" sz="2667" dirty="0">
              <a:latin typeface="UTM Avo" panose="02040603050506020204" pitchFamily="18" charset="0"/>
            </a:endParaRPr>
          </a:p>
        </p:txBody>
      </p:sp>
    </p:spTree>
    <p:extLst>
      <p:ext uri="{BB962C8B-B14F-4D97-AF65-F5344CB8AC3E}">
        <p14:creationId xmlns:p14="http://schemas.microsoft.com/office/powerpoint/2010/main" val="10177578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ppt_h/2"/>
                                          </p:val>
                                        </p:tav>
                                        <p:tav tm="100000">
                                          <p:val>
                                            <p:strVal val="#ppt_y"/>
                                          </p:val>
                                        </p:tav>
                                      </p:tavLst>
                                    </p:anim>
                                    <p:anim calcmode="lin" valueType="num">
                                      <p:cBhvr>
                                        <p:cTn id="15" dur="500" fill="hold"/>
                                        <p:tgtEl>
                                          <p:spTgt spid="3"/>
                                        </p:tgtEl>
                                        <p:attrNameLst>
                                          <p:attrName>ppt_w</p:attrName>
                                        </p:attrNameLst>
                                      </p:cBhvr>
                                      <p:tavLst>
                                        <p:tav tm="0">
                                          <p:val>
                                            <p:strVal val="#ppt_w"/>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childTnLst>
                                </p:cTn>
                              </p:par>
                              <p:par>
                                <p:cTn id="17" presetID="17"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ppt_h/2"/>
                                          </p:val>
                                        </p:tav>
                                        <p:tav tm="100000">
                                          <p:val>
                                            <p:strVal val="#ppt_y"/>
                                          </p:val>
                                        </p:tav>
                                      </p:tavLst>
                                    </p:anim>
                                    <p:anim calcmode="lin" valueType="num">
                                      <p:cBhvr>
                                        <p:cTn id="21" dur="500" fill="hold"/>
                                        <p:tgtEl>
                                          <p:spTgt spid="5"/>
                                        </p:tgtEl>
                                        <p:attrNameLst>
                                          <p:attrName>ppt_w</p:attrName>
                                        </p:attrNameLst>
                                      </p:cBhvr>
                                      <p:tavLst>
                                        <p:tav tm="0">
                                          <p:val>
                                            <p:strVal val="#ppt_w"/>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ppt_x</p:attrName>
                                        </p:attrNameLst>
                                      </p:cBhvr>
                                      <p:tavLst>
                                        <p:tav tm="0">
                                          <p:val>
                                            <p:strVal val="#ppt_x"/>
                                          </p:val>
                                        </p:tav>
                                        <p:tav tm="100000">
                                          <p:val>
                                            <p:strVal val="#ppt_x"/>
                                          </p:val>
                                        </p:tav>
                                      </p:tavLst>
                                    </p:anim>
                                    <p:anim calcmode="lin" valueType="num">
                                      <p:cBhvr>
                                        <p:cTn id="28" dur="500" fill="hold"/>
                                        <p:tgtEl>
                                          <p:spTgt spid="4"/>
                                        </p:tgtEl>
                                        <p:attrNameLst>
                                          <p:attrName>ppt_y</p:attrName>
                                        </p:attrNameLst>
                                      </p:cBhvr>
                                      <p:tavLst>
                                        <p:tav tm="0">
                                          <p:val>
                                            <p:strVal val="#ppt_y+#ppt_h/2"/>
                                          </p:val>
                                        </p:tav>
                                        <p:tav tm="100000">
                                          <p:val>
                                            <p:strVal val="#ppt_y"/>
                                          </p:val>
                                        </p:tav>
                                      </p:tavLst>
                                    </p:anim>
                                    <p:anim calcmode="lin" valueType="num">
                                      <p:cBhvr>
                                        <p:cTn id="29" dur="500" fill="hold"/>
                                        <p:tgtEl>
                                          <p:spTgt spid="4"/>
                                        </p:tgtEl>
                                        <p:attrNameLst>
                                          <p:attrName>ppt_w</p:attrName>
                                        </p:attrNameLst>
                                      </p:cBhvr>
                                      <p:tavLst>
                                        <p:tav tm="0">
                                          <p:val>
                                            <p:strVal val="#ppt_w"/>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childTnLst>
                                </p:cTn>
                              </p:par>
                              <p:par>
                                <p:cTn id="31" presetID="17" presetClass="entr" presetSubtype="4"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100000">
                                          <p:val>
                                            <p:strVal val="#ppt_x"/>
                                          </p:val>
                                        </p:tav>
                                      </p:tavLst>
                                    </p:anim>
                                    <p:anim calcmode="lin" valueType="num">
                                      <p:cBhvr>
                                        <p:cTn id="34" dur="500" fill="hold"/>
                                        <p:tgtEl>
                                          <p:spTgt spid="6"/>
                                        </p:tgtEl>
                                        <p:attrNameLst>
                                          <p:attrName>ppt_y</p:attrName>
                                        </p:attrNameLst>
                                      </p:cBhvr>
                                      <p:tavLst>
                                        <p:tav tm="0">
                                          <p:val>
                                            <p:strVal val="#ppt_y+#ppt_h/2"/>
                                          </p:val>
                                        </p:tav>
                                        <p:tav tm="100000">
                                          <p:val>
                                            <p:strVal val="#ppt_y"/>
                                          </p:val>
                                        </p:tav>
                                      </p:tavLst>
                                    </p:anim>
                                    <p:anim calcmode="lin" valueType="num">
                                      <p:cBhvr>
                                        <p:cTn id="35" dur="500" fill="hold"/>
                                        <p:tgtEl>
                                          <p:spTgt spid="6"/>
                                        </p:tgtEl>
                                        <p:attrNameLst>
                                          <p:attrName>ppt_w</p:attrName>
                                        </p:attrNameLst>
                                      </p:cBhvr>
                                      <p:tavLst>
                                        <p:tav tm="0">
                                          <p:val>
                                            <p:strVal val="#ppt_w"/>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ounded Rectangle 11">
            <a:extLst>
              <a:ext uri="{FF2B5EF4-FFF2-40B4-BE49-F238E27FC236}">
                <a16:creationId xmlns:a16="http://schemas.microsoft.com/office/drawing/2014/main" id="{968F8AC6-6708-3C35-194B-4EDDE616B3D0}"/>
              </a:ext>
            </a:extLst>
          </p:cNvPr>
          <p:cNvSpPr/>
          <p:nvPr/>
        </p:nvSpPr>
        <p:spPr>
          <a:xfrm>
            <a:off x="3708143" y="1030147"/>
            <a:ext cx="6054903" cy="64155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dirty="0" err="1">
                <a:solidFill>
                  <a:schemeClr val="tx1">
                    <a:lumMod val="95000"/>
                    <a:lumOff val="5000"/>
                  </a:schemeClr>
                </a:solidFill>
                <a:latin typeface="UTM Avo" panose="02040603050506020204" pitchFamily="18" charset="0"/>
              </a:rPr>
              <a:t>Chất</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liệu</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làm</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thiệp</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đa</a:t>
            </a:r>
            <a:r>
              <a:rPr lang="en-US" sz="2667" dirty="0">
                <a:solidFill>
                  <a:schemeClr val="tx1">
                    <a:lumMod val="95000"/>
                    <a:lumOff val="5000"/>
                  </a:schemeClr>
                </a:solidFill>
                <a:latin typeface="UTM Avo" panose="02040603050506020204" pitchFamily="18" charset="0"/>
              </a:rPr>
              <a:t> </a:t>
            </a:r>
            <a:r>
              <a:rPr lang="en-US" sz="2667" dirty="0" err="1">
                <a:solidFill>
                  <a:schemeClr val="tx1">
                    <a:lumMod val="95000"/>
                    <a:lumOff val="5000"/>
                  </a:schemeClr>
                </a:solidFill>
                <a:latin typeface="UTM Avo" panose="02040603050506020204" pitchFamily="18" charset="0"/>
              </a:rPr>
              <a:t>dạng</a:t>
            </a:r>
            <a:endParaRPr lang="en-US" sz="2667" dirty="0">
              <a:solidFill>
                <a:schemeClr val="tx1">
                  <a:lumMod val="95000"/>
                  <a:lumOff val="5000"/>
                </a:schemeClr>
              </a:solidFill>
              <a:latin typeface="UTM Avo" panose="02040603050506020204" pitchFamily="18" charset="0"/>
            </a:endParaRPr>
          </a:p>
        </p:txBody>
      </p:sp>
      <p:pic>
        <p:nvPicPr>
          <p:cNvPr id="3" name="Picture 2">
            <a:extLst>
              <a:ext uri="{FF2B5EF4-FFF2-40B4-BE49-F238E27FC236}">
                <a16:creationId xmlns:a16="http://schemas.microsoft.com/office/drawing/2014/main" id="{89196C9E-E58D-8EAD-F473-1458E2CAB8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7346" y="2651141"/>
            <a:ext cx="4053174" cy="4053172"/>
          </a:xfrm>
          <a:prstGeom prst="rect">
            <a:avLst/>
          </a:prstGeom>
        </p:spPr>
      </p:pic>
      <p:pic>
        <p:nvPicPr>
          <p:cNvPr id="4" name="Picture 3">
            <a:extLst>
              <a:ext uri="{FF2B5EF4-FFF2-40B4-BE49-F238E27FC236}">
                <a16:creationId xmlns:a16="http://schemas.microsoft.com/office/drawing/2014/main" id="{1174D520-4151-A063-6B13-64FD93FCB7E9}"/>
              </a:ext>
            </a:extLst>
          </p:cNvPr>
          <p:cNvPicPr>
            <a:picLocks noChangeAspect="1"/>
          </p:cNvPicPr>
          <p:nvPr/>
        </p:nvPicPr>
        <p:blipFill rotWithShape="1">
          <a:blip r:embed="rId5">
            <a:extLst>
              <a:ext uri="{28A0092B-C50C-407E-A947-70E740481C1C}">
                <a14:useLocalDpi xmlns:a14="http://schemas.microsoft.com/office/drawing/2010/main" val="0"/>
              </a:ext>
            </a:extLst>
          </a:blip>
          <a:srcRect t="6622"/>
          <a:stretch/>
        </p:blipFill>
        <p:spPr>
          <a:xfrm>
            <a:off x="1132499" y="1910038"/>
            <a:ext cx="3612250" cy="4774352"/>
          </a:xfrm>
          <a:prstGeom prst="rect">
            <a:avLst/>
          </a:prstGeom>
        </p:spPr>
      </p:pic>
      <p:sp>
        <p:nvSpPr>
          <p:cNvPr id="5" name="TextBox 4">
            <a:extLst>
              <a:ext uri="{FF2B5EF4-FFF2-40B4-BE49-F238E27FC236}">
                <a16:creationId xmlns:a16="http://schemas.microsoft.com/office/drawing/2014/main" id="{2ACA938C-8317-DFD8-39DC-10928991109C}"/>
              </a:ext>
            </a:extLst>
          </p:cNvPr>
          <p:cNvSpPr txBox="1"/>
          <p:nvPr/>
        </p:nvSpPr>
        <p:spPr>
          <a:xfrm>
            <a:off x="5406803" y="2060508"/>
            <a:ext cx="2657581" cy="502766"/>
          </a:xfrm>
          <a:prstGeom prst="rect">
            <a:avLst/>
          </a:prstGeom>
          <a:solidFill>
            <a:schemeClr val="accent2"/>
          </a:solidFill>
        </p:spPr>
        <p:txBody>
          <a:bodyPr wrap="square" rtlCol="0">
            <a:spAutoFit/>
          </a:bodyPr>
          <a:lstStyle/>
          <a:p>
            <a:pPr algn="ctr"/>
            <a:r>
              <a:rPr lang="en-US" sz="2667" dirty="0" err="1">
                <a:latin typeface="UTM Avo" panose="02040603050506020204" pitchFamily="18" charset="0"/>
              </a:rPr>
              <a:t>Cúc</a:t>
            </a:r>
            <a:endParaRPr lang="en-US" sz="2667" dirty="0">
              <a:latin typeface="UTM Avo" panose="02040603050506020204" pitchFamily="18" charset="0"/>
            </a:endParaRPr>
          </a:p>
        </p:txBody>
      </p:sp>
    </p:spTree>
    <p:extLst>
      <p:ext uri="{BB962C8B-B14F-4D97-AF65-F5344CB8AC3E}">
        <p14:creationId xmlns:p14="http://schemas.microsoft.com/office/powerpoint/2010/main" val="221018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76" name="Rectangle 175">
            <a:extLst>
              <a:ext uri="{FF2B5EF4-FFF2-40B4-BE49-F238E27FC236}">
                <a16:creationId xmlns:a16="http://schemas.microsoft.com/office/drawing/2014/main" id="{E81D133E-235A-7882-09CF-8A442C792AF0}"/>
              </a:ext>
            </a:extLst>
          </p:cNvPr>
          <p:cNvSpPr/>
          <p:nvPr/>
        </p:nvSpPr>
        <p:spPr>
          <a:xfrm>
            <a:off x="7968343" y="3592286"/>
            <a:ext cx="4223657" cy="326571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oogle Shape;3027;p47">
            <a:extLst>
              <a:ext uri="{FF2B5EF4-FFF2-40B4-BE49-F238E27FC236}">
                <a16:creationId xmlns:a16="http://schemas.microsoft.com/office/drawing/2014/main" id="{AE5AF54A-6F5C-D162-543D-65CEE9D7F2C2}"/>
              </a:ext>
            </a:extLst>
          </p:cNvPr>
          <p:cNvGrpSpPr/>
          <p:nvPr/>
        </p:nvGrpSpPr>
        <p:grpSpPr>
          <a:xfrm rot="-283249">
            <a:off x="9540540" y="876165"/>
            <a:ext cx="2242305" cy="5574077"/>
            <a:chOff x="6335696" y="313776"/>
            <a:chExt cx="1681742" cy="4180590"/>
          </a:xfrm>
        </p:grpSpPr>
        <p:sp>
          <p:nvSpPr>
            <p:cNvPr id="4" name="Google Shape;3028;p47">
              <a:extLst>
                <a:ext uri="{FF2B5EF4-FFF2-40B4-BE49-F238E27FC236}">
                  <a16:creationId xmlns:a16="http://schemas.microsoft.com/office/drawing/2014/main" id="{7EEBBDEC-4662-3F97-F107-3D5B443CA81D}"/>
                </a:ext>
              </a:extLst>
            </p:cNvPr>
            <p:cNvSpPr/>
            <p:nvPr/>
          </p:nvSpPr>
          <p:spPr>
            <a:xfrm rot="451473">
              <a:off x="6335696" y="313776"/>
              <a:ext cx="1681742" cy="418059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endParaRPr sz="1867">
                <a:latin typeface="UTM Avo" panose="02040603050506020204" pitchFamily="18" charset="0"/>
              </a:endParaRPr>
            </a:p>
          </p:txBody>
        </p:sp>
        <p:pic>
          <p:nvPicPr>
            <p:cNvPr id="5" name="Google Shape;3029;p47">
              <a:extLst>
                <a:ext uri="{FF2B5EF4-FFF2-40B4-BE49-F238E27FC236}">
                  <a16:creationId xmlns:a16="http://schemas.microsoft.com/office/drawing/2014/main" id="{39953439-51E2-EACE-7C2B-51D3ED05526B}"/>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rot="452170">
              <a:off x="6723103" y="479814"/>
              <a:ext cx="1242502" cy="1242503"/>
            </a:xfrm>
            <a:prstGeom prst="rect">
              <a:avLst/>
            </a:prstGeom>
            <a:noFill/>
            <a:ln>
              <a:noFill/>
            </a:ln>
          </p:spPr>
        </p:pic>
        <p:pic>
          <p:nvPicPr>
            <p:cNvPr id="6" name="Google Shape;3030;p47">
              <a:extLst>
                <a:ext uri="{FF2B5EF4-FFF2-40B4-BE49-F238E27FC236}">
                  <a16:creationId xmlns:a16="http://schemas.microsoft.com/office/drawing/2014/main" id="{F0C437BB-4866-409D-DCD6-68715803DBD9}"/>
                </a:ext>
              </a:extLst>
            </p:cNvPr>
            <p:cNvPicPr preferRelativeResize="0"/>
            <p:nvPr/>
          </p:nvPicPr>
          <p:blipFill>
            <a:blip r:embed="rId5">
              <a:extLst>
                <a:ext uri="{28A0092B-C50C-407E-A947-70E740481C1C}">
                  <a14:useLocalDpi xmlns:a14="http://schemas.microsoft.com/office/drawing/2010/main" val="0"/>
                </a:ext>
              </a:extLst>
            </a:blip>
            <a:stretch>
              <a:fillRect/>
            </a:stretch>
          </p:blipFill>
          <p:spPr>
            <a:xfrm rot="452170">
              <a:off x="6519951" y="1827397"/>
              <a:ext cx="1242500" cy="1242501"/>
            </a:xfrm>
            <a:prstGeom prst="rect">
              <a:avLst/>
            </a:prstGeom>
            <a:noFill/>
            <a:ln>
              <a:noFill/>
            </a:ln>
          </p:spPr>
        </p:pic>
        <p:pic>
          <p:nvPicPr>
            <p:cNvPr id="7" name="Google Shape;3031;p47">
              <a:extLst>
                <a:ext uri="{FF2B5EF4-FFF2-40B4-BE49-F238E27FC236}">
                  <a16:creationId xmlns:a16="http://schemas.microsoft.com/office/drawing/2014/main" id="{4B952B4B-DE8A-F2A0-1FC6-840A42616B1E}"/>
                </a:ext>
              </a:extLst>
            </p:cNvPr>
            <p:cNvPicPr preferRelativeResize="0"/>
            <p:nvPr/>
          </p:nvPicPr>
          <p:blipFill>
            <a:blip r:embed="rId6">
              <a:extLst>
                <a:ext uri="{28A0092B-C50C-407E-A947-70E740481C1C}">
                  <a14:useLocalDpi xmlns:a14="http://schemas.microsoft.com/office/drawing/2010/main" val="0"/>
                </a:ext>
              </a:extLst>
            </a:blip>
            <a:stretch>
              <a:fillRect/>
            </a:stretch>
          </p:blipFill>
          <p:spPr>
            <a:xfrm rot="452170">
              <a:off x="6362183" y="3127575"/>
              <a:ext cx="1242528" cy="1242529"/>
            </a:xfrm>
            <a:prstGeom prst="rect">
              <a:avLst/>
            </a:prstGeom>
            <a:noFill/>
            <a:ln>
              <a:noFill/>
            </a:ln>
          </p:spPr>
        </p:pic>
      </p:grpSp>
      <p:sp>
        <p:nvSpPr>
          <p:cNvPr id="301" name="Rounded Rectangle 2">
            <a:extLst>
              <a:ext uri="{FF2B5EF4-FFF2-40B4-BE49-F238E27FC236}">
                <a16:creationId xmlns:a16="http://schemas.microsoft.com/office/drawing/2014/main" id="{2A2D5C39-F5B8-6BCB-E2BB-ED2A00C4FF08}"/>
              </a:ext>
            </a:extLst>
          </p:cNvPr>
          <p:cNvSpPr/>
          <p:nvPr/>
        </p:nvSpPr>
        <p:spPr>
          <a:xfrm>
            <a:off x="4931596" y="1045343"/>
            <a:ext cx="2684979" cy="90416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2060"/>
                </a:solidFill>
                <a:latin typeface="UTM Avo" panose="02040603050506020204" pitchFamily="18" charset="0"/>
              </a:rPr>
              <a:t>GHI NHỚ</a:t>
            </a:r>
          </a:p>
        </p:txBody>
      </p:sp>
      <p:sp>
        <p:nvSpPr>
          <p:cNvPr id="302" name="Rectangle 301">
            <a:extLst>
              <a:ext uri="{FF2B5EF4-FFF2-40B4-BE49-F238E27FC236}">
                <a16:creationId xmlns:a16="http://schemas.microsoft.com/office/drawing/2014/main" id="{C0FE2E64-2A68-2655-A2B5-60B5B6873844}"/>
              </a:ext>
            </a:extLst>
          </p:cNvPr>
          <p:cNvSpPr/>
          <p:nvPr/>
        </p:nvSpPr>
        <p:spPr>
          <a:xfrm>
            <a:off x="814045" y="2138957"/>
            <a:ext cx="8235102" cy="3748206"/>
          </a:xfrm>
          <a:prstGeom prst="rect">
            <a:avLst/>
          </a:prstGeom>
        </p:spPr>
        <p:txBody>
          <a:bodyPr wrap="square">
            <a:spAutoFit/>
          </a:bodyPr>
          <a:lstStyle/>
          <a:p>
            <a:pPr algn="just">
              <a:lnSpc>
                <a:spcPct val="150000"/>
              </a:lnSpc>
              <a:spcBef>
                <a:spcPts val="800"/>
              </a:spcBef>
              <a:spcAft>
                <a:spcPts val="800"/>
              </a:spcAft>
            </a:pP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Thiệp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chúc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mừng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có</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được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tạo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theo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nhiều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dạng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hoạ</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tiết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màu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sắc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chất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liệu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khác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nhau</a:t>
            </a:r>
            <a:r>
              <a:rPr lang="fr-FR" sz="2400" dirty="0">
                <a:latin typeface="UTM Avo" panose="02040603050506020204" pitchFamily="18" charset="0"/>
                <a:ea typeface="Calibri" panose="020F0502020204030204" pitchFamily="34" charset="0"/>
                <a:cs typeface="Times New Roman" panose="02020603050405020304" pitchFamily="18" charset="0"/>
              </a:rPr>
              <a:t>. </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800"/>
              </a:spcBef>
              <a:spcAft>
                <a:spcPts val="800"/>
              </a:spcAft>
            </a:pP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Có</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nhiều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cách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tạo</a:t>
            </a:r>
            <a:r>
              <a:rPr lang="fr-FR" sz="2400" dirty="0">
                <a:latin typeface="UTM Avo" panose="02040603050506020204" pitchFamily="18" charset="0"/>
                <a:ea typeface="Calibri" panose="020F0502020204030204" pitchFamily="34" charset="0"/>
                <a:cs typeface="Times New Roman" panose="02020603050405020304" pitchFamily="18" charset="0"/>
              </a:rPr>
              <a:t> ra </a:t>
            </a:r>
            <a:r>
              <a:rPr lang="fr-FR" sz="2400" dirty="0" err="1">
                <a:latin typeface="UTM Avo" panose="02040603050506020204" pitchFamily="18" charset="0"/>
                <a:ea typeface="Calibri" panose="020F0502020204030204" pitchFamily="34" charset="0"/>
                <a:cs typeface="Times New Roman" panose="02020603050405020304" pitchFamily="18" charset="0"/>
              </a:rPr>
              <a:t>thiệp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chúc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mừng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vẽ</a:t>
            </a:r>
            <a:r>
              <a:rPr lang="fr-FR" sz="2400" dirty="0">
                <a:latin typeface="UTM Avo" panose="02040603050506020204" pitchFamily="18" charset="0"/>
                <a:ea typeface="Calibri" panose="020F0502020204030204" pitchFamily="34" charset="0"/>
                <a:cs typeface="Times New Roman" panose="02020603050405020304" pitchFamily="18" charset="0"/>
              </a:rPr>
              <a:t>, in, </a:t>
            </a:r>
            <a:r>
              <a:rPr lang="fr-FR" sz="2400" dirty="0" err="1">
                <a:latin typeface="UTM Avo" panose="02040603050506020204" pitchFamily="18" charset="0"/>
                <a:ea typeface="Calibri" panose="020F0502020204030204" pitchFamily="34" charset="0"/>
                <a:cs typeface="Times New Roman" panose="02020603050405020304" pitchFamily="18" charset="0"/>
              </a:rPr>
              <a:t>cắt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dán</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800"/>
              </a:spcBef>
              <a:spcAft>
                <a:spcPts val="800"/>
              </a:spcAft>
            </a:pP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Thiệp</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chúc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mừng</a:t>
            </a:r>
            <a:r>
              <a:rPr lang="fr-FR" sz="2400" dirty="0">
                <a:latin typeface="UTM Avo" panose="02040603050506020204" pitchFamily="18" charset="0"/>
                <a:ea typeface="Calibri" panose="020F0502020204030204" pitchFamily="34" charset="0"/>
                <a:cs typeface="Times New Roman" panose="02020603050405020304" pitchFamily="18" charset="0"/>
              </a:rPr>
              <a:t> là </a:t>
            </a:r>
            <a:r>
              <a:rPr lang="fr-FR" sz="2400" dirty="0" err="1">
                <a:latin typeface="UTM Avo" panose="02040603050506020204" pitchFamily="18" charset="0"/>
                <a:ea typeface="Calibri" panose="020F0502020204030204" pitchFamily="34" charset="0"/>
                <a:cs typeface="Times New Roman" panose="02020603050405020304" pitchFamily="18" charset="0"/>
              </a:rPr>
              <a:t>món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quà</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có</a:t>
            </a:r>
            <a:r>
              <a:rPr lang="fr-FR" sz="2400" dirty="0">
                <a:latin typeface="UTM Avo" panose="02040603050506020204" pitchFamily="18" charset="0"/>
                <a:ea typeface="Calibri" panose="020F0502020204030204" pitchFamily="34" charset="0"/>
                <a:cs typeface="Times New Roman" panose="02020603050405020304" pitchFamily="18" charset="0"/>
              </a:rPr>
              <a:t> ý </a:t>
            </a:r>
            <a:r>
              <a:rPr lang="fr-FR" sz="2400" dirty="0" err="1">
                <a:latin typeface="UTM Avo" panose="02040603050506020204" pitchFamily="18" charset="0"/>
                <a:ea typeface="Calibri" panose="020F0502020204030204" pitchFamily="34" charset="0"/>
                <a:cs typeface="Times New Roman" panose="02020603050405020304" pitchFamily="18" charset="0"/>
              </a:rPr>
              <a:t>nghĩa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dành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tặng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người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bạn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bè</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thầy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cô</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hiện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cảm</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77411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02">
                                            <p:txEl>
                                              <p:pRg st="0" end="0"/>
                                            </p:txEl>
                                          </p:spTgt>
                                        </p:tgtEl>
                                        <p:attrNameLst>
                                          <p:attrName>style.visibility</p:attrName>
                                        </p:attrNameLst>
                                      </p:cBhvr>
                                      <p:to>
                                        <p:strVal val="visible"/>
                                      </p:to>
                                    </p:set>
                                    <p:anim calcmode="lin" valueType="num">
                                      <p:cBhvr additive="base">
                                        <p:cTn id="12" dur="500"/>
                                        <p:tgtEl>
                                          <p:spTgt spid="302">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0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02">
                                            <p:txEl>
                                              <p:pRg st="1" end="1"/>
                                            </p:txEl>
                                          </p:spTgt>
                                        </p:tgtEl>
                                        <p:attrNameLst>
                                          <p:attrName>style.visibility</p:attrName>
                                        </p:attrNameLst>
                                      </p:cBhvr>
                                      <p:to>
                                        <p:strVal val="visible"/>
                                      </p:to>
                                    </p:set>
                                    <p:anim calcmode="lin" valueType="num">
                                      <p:cBhvr additive="base">
                                        <p:cTn id="18" dur="500"/>
                                        <p:tgtEl>
                                          <p:spTgt spid="302">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30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302">
                                            <p:txEl>
                                              <p:pRg st="2" end="2"/>
                                            </p:txEl>
                                          </p:spTgt>
                                        </p:tgtEl>
                                        <p:attrNameLst>
                                          <p:attrName>style.visibility</p:attrName>
                                        </p:attrNameLst>
                                      </p:cBhvr>
                                      <p:to>
                                        <p:strVal val="visible"/>
                                      </p:to>
                                    </p:set>
                                    <p:anim calcmode="lin" valueType="num">
                                      <p:cBhvr additive="base">
                                        <p:cTn id="24" dur="500"/>
                                        <p:tgtEl>
                                          <p:spTgt spid="302">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3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201;p48">
            <a:extLst>
              <a:ext uri="{FF2B5EF4-FFF2-40B4-BE49-F238E27FC236}">
                <a16:creationId xmlns:a16="http://schemas.microsoft.com/office/drawing/2014/main" id="{86CA4F48-C35E-04D7-569B-D245A07FA0D9}"/>
              </a:ext>
            </a:extLst>
          </p:cNvPr>
          <p:cNvSpPr txBox="1">
            <a:spLocks/>
          </p:cNvSpPr>
          <p:nvPr/>
        </p:nvSpPr>
        <p:spPr>
          <a:xfrm>
            <a:off x="565715" y="1201937"/>
            <a:ext cx="10302875" cy="76358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vi-VN" sz="3200" b="1">
                <a:latin typeface="UTM Avo" panose="02040603050506020204" pitchFamily="18" charset="0"/>
              </a:rPr>
              <a:t>HƯỚNG DẪN VỀ NHÀ</a:t>
            </a:r>
            <a:endParaRPr lang="vi-VN" sz="3200" b="1" dirty="0">
              <a:latin typeface="UTM Avo" panose="02040603050506020204" pitchFamily="18" charset="0"/>
            </a:endParaRPr>
          </a:p>
        </p:txBody>
      </p:sp>
      <p:sp>
        <p:nvSpPr>
          <p:cNvPr id="4" name="Google Shape;3208;p48">
            <a:extLst>
              <a:ext uri="{FF2B5EF4-FFF2-40B4-BE49-F238E27FC236}">
                <a16:creationId xmlns:a16="http://schemas.microsoft.com/office/drawing/2014/main" id="{DC2913A6-F97B-527C-54D6-CBA2C91E0DA4}"/>
              </a:ext>
            </a:extLst>
          </p:cNvPr>
          <p:cNvSpPr/>
          <p:nvPr/>
        </p:nvSpPr>
        <p:spPr>
          <a:xfrm flipH="1">
            <a:off x="4908210" y="2709345"/>
            <a:ext cx="422000" cy="422000"/>
          </a:xfrm>
          <a:prstGeom prst="ellipse">
            <a:avLst/>
          </a:prstGeom>
          <a:solidFill>
            <a:schemeClr val="dk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5" name="Google Shape;3209;p48">
            <a:extLst>
              <a:ext uri="{FF2B5EF4-FFF2-40B4-BE49-F238E27FC236}">
                <a16:creationId xmlns:a16="http://schemas.microsoft.com/office/drawing/2014/main" id="{31226D68-3850-5690-A09E-123B0EF47FB5}"/>
              </a:ext>
            </a:extLst>
          </p:cNvPr>
          <p:cNvSpPr/>
          <p:nvPr/>
        </p:nvSpPr>
        <p:spPr>
          <a:xfrm flipH="1">
            <a:off x="4892788" y="3907524"/>
            <a:ext cx="422000" cy="422000"/>
          </a:xfrm>
          <a:prstGeom prst="ellipse">
            <a:avLst/>
          </a:prstGeom>
          <a:solidFill>
            <a:schemeClr val="accent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nvGrpSpPr>
          <p:cNvPr id="102" name="Google Shape;3308;p48">
            <a:extLst>
              <a:ext uri="{FF2B5EF4-FFF2-40B4-BE49-F238E27FC236}">
                <a16:creationId xmlns:a16="http://schemas.microsoft.com/office/drawing/2014/main" id="{B19CF795-01E3-B62D-3734-4BE6DC32AF7B}"/>
              </a:ext>
            </a:extLst>
          </p:cNvPr>
          <p:cNvGrpSpPr/>
          <p:nvPr/>
        </p:nvGrpSpPr>
        <p:grpSpPr>
          <a:xfrm rot="-854098">
            <a:off x="10901234" y="5887142"/>
            <a:ext cx="677735" cy="650900"/>
            <a:chOff x="8191126" y="4468511"/>
            <a:chExt cx="508299" cy="488173"/>
          </a:xfrm>
        </p:grpSpPr>
        <p:sp>
          <p:nvSpPr>
            <p:cNvPr id="103" name="Google Shape;3309;p48">
              <a:extLst>
                <a:ext uri="{FF2B5EF4-FFF2-40B4-BE49-F238E27FC236}">
                  <a16:creationId xmlns:a16="http://schemas.microsoft.com/office/drawing/2014/main" id="{124E593E-13C9-28CB-0B4F-BCD66D088117}"/>
                </a:ext>
              </a:extLst>
            </p:cNvPr>
            <p:cNvSpPr/>
            <p:nvPr/>
          </p:nvSpPr>
          <p:spPr>
            <a:xfrm rot="5894725">
              <a:off x="8385191" y="4615082"/>
              <a:ext cx="267808" cy="288081"/>
            </a:xfrm>
            <a:custGeom>
              <a:avLst/>
              <a:gdLst/>
              <a:ahLst/>
              <a:cxnLst/>
              <a:rect l="l" t="t" r="r" b="b"/>
              <a:pathLst>
                <a:path w="117274" h="126152" extrusionOk="0">
                  <a:moveTo>
                    <a:pt x="61907" y="1"/>
                  </a:moveTo>
                  <a:lnTo>
                    <a:pt x="0" y="86671"/>
                  </a:lnTo>
                  <a:lnTo>
                    <a:pt x="55600" y="126151"/>
                  </a:lnTo>
                  <a:lnTo>
                    <a:pt x="117273" y="39481"/>
                  </a:lnTo>
                  <a:lnTo>
                    <a:pt x="61907" y="1"/>
                  </a:ln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4" name="Google Shape;3310;p48">
              <a:extLst>
                <a:ext uri="{FF2B5EF4-FFF2-40B4-BE49-F238E27FC236}">
                  <a16:creationId xmlns:a16="http://schemas.microsoft.com/office/drawing/2014/main" id="{A2CB9E75-1136-CD6F-8344-998B0F331857}"/>
                </a:ext>
              </a:extLst>
            </p:cNvPr>
            <p:cNvSpPr/>
            <p:nvPr/>
          </p:nvSpPr>
          <p:spPr>
            <a:xfrm rot="5894725">
              <a:off x="8237136" y="4453454"/>
              <a:ext cx="199521" cy="265675"/>
            </a:xfrm>
            <a:custGeom>
              <a:avLst/>
              <a:gdLst/>
              <a:ahLst/>
              <a:cxnLst/>
              <a:rect l="l" t="t" r="r" b="b"/>
              <a:pathLst>
                <a:path w="87371" h="116340" extrusionOk="0">
                  <a:moveTo>
                    <a:pt x="66579" y="1"/>
                  </a:moveTo>
                  <a:lnTo>
                    <a:pt x="0" y="116340"/>
                  </a:lnTo>
                  <a:lnTo>
                    <a:pt x="87371" y="14718"/>
                  </a:lnTo>
                  <a:lnTo>
                    <a:pt x="66579" y="1"/>
                  </a:lnTo>
                  <a:close/>
                </a:path>
              </a:pathLst>
            </a:custGeom>
            <a:solidFill>
              <a:srgbClr val="B1B1B1"/>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5" name="Google Shape;3311;p48">
              <a:extLst>
                <a:ext uri="{FF2B5EF4-FFF2-40B4-BE49-F238E27FC236}">
                  <a16:creationId xmlns:a16="http://schemas.microsoft.com/office/drawing/2014/main" id="{05102576-1DA4-AB19-F020-D846526959F7}"/>
                </a:ext>
              </a:extLst>
            </p:cNvPr>
            <p:cNvSpPr/>
            <p:nvPr/>
          </p:nvSpPr>
          <p:spPr>
            <a:xfrm rot="5894725">
              <a:off x="8503701" y="4764850"/>
              <a:ext cx="206993" cy="156386"/>
            </a:xfrm>
            <a:custGeom>
              <a:avLst/>
              <a:gdLst/>
              <a:ahLst/>
              <a:cxnLst/>
              <a:rect l="l" t="t" r="r" b="b"/>
              <a:pathLst>
                <a:path w="90643" h="68482" extrusionOk="0">
                  <a:moveTo>
                    <a:pt x="11292" y="0"/>
                  </a:moveTo>
                  <a:cubicBezTo>
                    <a:pt x="8180" y="0"/>
                    <a:pt x="5120" y="1404"/>
                    <a:pt x="3271" y="4105"/>
                  </a:cubicBezTo>
                  <a:cubicBezTo>
                    <a:pt x="1" y="8544"/>
                    <a:pt x="935" y="14851"/>
                    <a:pt x="5607" y="17888"/>
                  </a:cubicBezTo>
                  <a:lnTo>
                    <a:pt x="73589" y="66713"/>
                  </a:lnTo>
                  <a:cubicBezTo>
                    <a:pt x="75326" y="67902"/>
                    <a:pt x="77349" y="68482"/>
                    <a:pt x="79365" y="68482"/>
                  </a:cubicBezTo>
                  <a:cubicBezTo>
                    <a:pt x="82499" y="68482"/>
                    <a:pt x="85615" y="67078"/>
                    <a:pt x="87605" y="64377"/>
                  </a:cubicBezTo>
                  <a:cubicBezTo>
                    <a:pt x="90642" y="59938"/>
                    <a:pt x="89708" y="53631"/>
                    <a:pt x="85269" y="50360"/>
                  </a:cubicBezTo>
                  <a:lnTo>
                    <a:pt x="17054" y="1769"/>
                  </a:lnTo>
                  <a:cubicBezTo>
                    <a:pt x="15317" y="580"/>
                    <a:pt x="13294" y="0"/>
                    <a:pt x="11292"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sp>
          <p:nvSpPr>
            <p:cNvPr id="106" name="Google Shape;3312;p48">
              <a:extLst>
                <a:ext uri="{FF2B5EF4-FFF2-40B4-BE49-F238E27FC236}">
                  <a16:creationId xmlns:a16="http://schemas.microsoft.com/office/drawing/2014/main" id="{B53E3DD2-9BA5-1878-507F-5D20618E5596}"/>
                </a:ext>
              </a:extLst>
            </p:cNvPr>
            <p:cNvSpPr/>
            <p:nvPr/>
          </p:nvSpPr>
          <p:spPr>
            <a:xfrm rot="5894725">
              <a:off x="8328060" y="4596891"/>
              <a:ext cx="207525" cy="156320"/>
            </a:xfrm>
            <a:custGeom>
              <a:avLst/>
              <a:gdLst/>
              <a:ahLst/>
              <a:cxnLst/>
              <a:rect l="l" t="t" r="r" b="b"/>
              <a:pathLst>
                <a:path w="90876" h="68453" extrusionOk="0">
                  <a:moveTo>
                    <a:pt x="11458" y="0"/>
                  </a:moveTo>
                  <a:cubicBezTo>
                    <a:pt x="8322" y="0"/>
                    <a:pt x="5272" y="1492"/>
                    <a:pt x="3271" y="4207"/>
                  </a:cubicBezTo>
                  <a:cubicBezTo>
                    <a:pt x="1" y="8646"/>
                    <a:pt x="1169" y="14720"/>
                    <a:pt x="5607" y="17990"/>
                  </a:cubicBezTo>
                  <a:lnTo>
                    <a:pt x="73822" y="66582"/>
                  </a:lnTo>
                  <a:cubicBezTo>
                    <a:pt x="75545" y="67851"/>
                    <a:pt x="77515" y="68452"/>
                    <a:pt x="79472" y="68452"/>
                  </a:cubicBezTo>
                  <a:cubicBezTo>
                    <a:pt x="82554" y="68452"/>
                    <a:pt x="85604" y="66961"/>
                    <a:pt x="87605" y="64245"/>
                  </a:cubicBezTo>
                  <a:cubicBezTo>
                    <a:pt x="90876" y="59807"/>
                    <a:pt x="89708" y="53733"/>
                    <a:pt x="85269" y="50462"/>
                  </a:cubicBezTo>
                  <a:lnTo>
                    <a:pt x="17288" y="1871"/>
                  </a:lnTo>
                  <a:cubicBezTo>
                    <a:pt x="15474" y="601"/>
                    <a:pt x="13449" y="0"/>
                    <a:pt x="11458" y="0"/>
                  </a:cubicBezTo>
                  <a:close/>
                </a:path>
              </a:pathLst>
            </a:custGeom>
            <a:solidFill>
              <a:schemeClr val="lt2"/>
            </a:solidFill>
            <a:ln>
              <a:noFill/>
            </a:ln>
          </p:spPr>
          <p:txBody>
            <a:bodyPr spcFirstLastPara="1" wrap="square" lIns="121900" tIns="121900" rIns="121900" bIns="121900" anchor="ctr" anchorCtr="0">
              <a:noAutofit/>
            </a:bodyPr>
            <a:lstStyle/>
            <a:p>
              <a:endParaRPr sz="1867">
                <a:latin typeface="UTM Avo" panose="02040603050506020204" pitchFamily="18" charset="0"/>
              </a:endParaRPr>
            </a:p>
          </p:txBody>
        </p:sp>
      </p:grpSp>
      <p:pic>
        <p:nvPicPr>
          <p:cNvPr id="107" name="Google Shape;3313;p48">
            <a:extLst>
              <a:ext uri="{FF2B5EF4-FFF2-40B4-BE49-F238E27FC236}">
                <a16:creationId xmlns:a16="http://schemas.microsoft.com/office/drawing/2014/main" id="{75DA2158-56DD-658E-3A77-70692180D99C}"/>
              </a:ext>
            </a:extLst>
          </p:cNvPr>
          <p:cNvPicPr preferRelativeResize="0"/>
          <p:nvPr/>
        </p:nvPicPr>
        <p:blipFill>
          <a:blip r:embed="rId3">
            <a:alphaModFix/>
          </a:blip>
          <a:stretch>
            <a:fillRect/>
          </a:stretch>
        </p:blipFill>
        <p:spPr>
          <a:xfrm>
            <a:off x="1336705" y="2037336"/>
            <a:ext cx="3289292" cy="3236933"/>
          </a:xfrm>
          <a:prstGeom prst="rect">
            <a:avLst/>
          </a:prstGeom>
          <a:noFill/>
          <a:ln>
            <a:noFill/>
          </a:ln>
        </p:spPr>
      </p:pic>
      <p:sp>
        <p:nvSpPr>
          <p:cNvPr id="108" name="Rectangle 107">
            <a:extLst>
              <a:ext uri="{FF2B5EF4-FFF2-40B4-BE49-F238E27FC236}">
                <a16:creationId xmlns:a16="http://schemas.microsoft.com/office/drawing/2014/main" id="{2B638DE8-4400-8860-4B75-1E78DAEEDF48}"/>
              </a:ext>
            </a:extLst>
          </p:cNvPr>
          <p:cNvSpPr/>
          <p:nvPr/>
        </p:nvSpPr>
        <p:spPr>
          <a:xfrm>
            <a:off x="5494394" y="2273283"/>
            <a:ext cx="3797269" cy="1293496"/>
          </a:xfrm>
          <a:prstGeom prst="rect">
            <a:avLst/>
          </a:prstGeom>
        </p:spPr>
        <p:txBody>
          <a:bodyPr wrap="square">
            <a:spAutoFit/>
          </a:bodyPr>
          <a:lstStyle/>
          <a:p>
            <a:pPr algn="just">
              <a:lnSpc>
                <a:spcPct val="150000"/>
              </a:lnSpc>
              <a:spcBef>
                <a:spcPts val="800"/>
              </a:spcBef>
              <a:spcAft>
                <a:spcPts val="800"/>
              </a:spcAft>
            </a:pPr>
            <a:r>
              <a:rPr lang="fr-FR" sz="2800" dirty="0" err="1">
                <a:latin typeface="UTM Avo" panose="02040603050506020204" pitchFamily="18" charset="0"/>
                <a:ea typeface="Calibri" panose="020F0502020204030204" pitchFamily="34" charset="0"/>
                <a:cs typeface="Times New Roman" panose="02020603050405020304" pitchFamily="18" charset="0"/>
              </a:rPr>
              <a:t>Xem</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trước</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bài</a:t>
            </a:r>
            <a:r>
              <a:rPr lang="fr-FR" sz="2800" dirty="0">
                <a:latin typeface="UTM Avo" panose="02040603050506020204" pitchFamily="18" charset="0"/>
                <a:ea typeface="Calibri" panose="020F0502020204030204" pitchFamily="34" charset="0"/>
                <a:cs typeface="Times New Roman" panose="02020603050405020304" pitchFamily="18" charset="0"/>
              </a:rPr>
              <a:t> 15, SGK </a:t>
            </a:r>
            <a:r>
              <a:rPr lang="fr-FR" sz="2800" dirty="0" err="1">
                <a:latin typeface="UTM Avo" panose="02040603050506020204" pitchFamily="18" charset="0"/>
                <a:ea typeface="Calibri" panose="020F0502020204030204" pitchFamily="34" charset="0"/>
                <a:cs typeface="Times New Roman" panose="02020603050405020304" pitchFamily="18" charset="0"/>
              </a:rPr>
              <a:t>Mĩ</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thuật</a:t>
            </a:r>
            <a:r>
              <a:rPr lang="fr-FR" sz="2800" dirty="0">
                <a:latin typeface="UTM Avo" panose="02040603050506020204" pitchFamily="18" charset="0"/>
                <a:ea typeface="Calibri" panose="020F0502020204030204" pitchFamily="34" charset="0"/>
                <a:cs typeface="Times New Roman" panose="02020603050405020304" pitchFamily="18" charset="0"/>
              </a:rPr>
              <a:t> 6</a:t>
            </a:r>
            <a:endParaRPr lang="en-US" sz="2800" dirty="0">
              <a:latin typeface="UTM Avo" panose="02040603050506020204" pitchFamily="18" charset="0"/>
              <a:ea typeface="Calibri" panose="020F0502020204030204" pitchFamily="34" charset="0"/>
              <a:cs typeface="Times New Roman" panose="02020603050405020304" pitchFamily="18" charset="0"/>
            </a:endParaRPr>
          </a:p>
        </p:txBody>
      </p:sp>
      <p:sp>
        <p:nvSpPr>
          <p:cNvPr id="109" name="Rectangle 108">
            <a:extLst>
              <a:ext uri="{FF2B5EF4-FFF2-40B4-BE49-F238E27FC236}">
                <a16:creationId xmlns:a16="http://schemas.microsoft.com/office/drawing/2014/main" id="{25590273-2C9B-316F-6CAB-0227B8E6BC45}"/>
              </a:ext>
            </a:extLst>
          </p:cNvPr>
          <p:cNvSpPr/>
          <p:nvPr/>
        </p:nvSpPr>
        <p:spPr>
          <a:xfrm>
            <a:off x="5438959" y="3566779"/>
            <a:ext cx="3694731" cy="1293496"/>
          </a:xfrm>
          <a:prstGeom prst="rect">
            <a:avLst/>
          </a:prstGeom>
        </p:spPr>
        <p:txBody>
          <a:bodyPr wrap="square">
            <a:spAutoFit/>
          </a:bodyPr>
          <a:lstStyle/>
          <a:p>
            <a:pPr algn="just">
              <a:lnSpc>
                <a:spcPct val="150000"/>
              </a:lnSpc>
              <a:spcBef>
                <a:spcPts val="800"/>
              </a:spcBef>
              <a:spcAft>
                <a:spcPts val="800"/>
              </a:spcAft>
            </a:pPr>
            <a:r>
              <a:rPr lang="fr-FR" sz="2800" dirty="0" err="1">
                <a:latin typeface="UTM Avo" panose="02040603050506020204" pitchFamily="18" charset="0"/>
                <a:ea typeface="Calibri" panose="020F0502020204030204" pitchFamily="34" charset="0"/>
                <a:cs typeface="Times New Roman" panose="02020603050405020304" pitchFamily="18" charset="0"/>
              </a:rPr>
              <a:t>Chuẩn</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bị</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đồ</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dùng</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học</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tập</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cho</a:t>
            </a:r>
            <a:r>
              <a:rPr lang="fr-FR" sz="2800" dirty="0">
                <a:latin typeface="UTM Avo" panose="02040603050506020204" pitchFamily="18" charset="0"/>
                <a:ea typeface="Calibri" panose="020F0502020204030204" pitchFamily="34" charset="0"/>
                <a:cs typeface="Times New Roman" panose="02020603050405020304" pitchFamily="18" charset="0"/>
              </a:rPr>
              <a:t> </a:t>
            </a:r>
            <a:r>
              <a:rPr lang="fr-FR" sz="2800" dirty="0" err="1">
                <a:latin typeface="UTM Avo" panose="02040603050506020204" pitchFamily="18" charset="0"/>
                <a:ea typeface="Calibri" panose="020F0502020204030204" pitchFamily="34" charset="0"/>
                <a:cs typeface="Times New Roman" panose="02020603050405020304" pitchFamily="18" charset="0"/>
              </a:rPr>
              <a:t>bài</a:t>
            </a:r>
            <a:r>
              <a:rPr lang="fr-FR" sz="2800" dirty="0">
                <a:latin typeface="UTM Avo" panose="02040603050506020204" pitchFamily="18" charset="0"/>
                <a:ea typeface="Calibri" panose="020F0502020204030204" pitchFamily="34" charset="0"/>
                <a:cs typeface="Times New Roman" panose="02020603050405020304" pitchFamily="18" charset="0"/>
              </a:rPr>
              <a:t> 15.</a:t>
            </a:r>
            <a:endParaRPr lang="en-US" sz="2800" dirty="0">
              <a:latin typeface="UTM Avo" panose="02040603050506020204" pitchFamily="18" charset="0"/>
              <a:ea typeface="Calibri" panose="020F0502020204030204" pitchFamily="34" charset="0"/>
              <a:cs typeface="Times New Roman" panose="02020603050405020304" pitchFamily="18" charset="0"/>
            </a:endParaRPr>
          </a:p>
        </p:txBody>
      </p:sp>
      <p:pic>
        <p:nvPicPr>
          <p:cNvPr id="110" name="Picture 109">
            <a:extLst>
              <a:ext uri="{FF2B5EF4-FFF2-40B4-BE49-F238E27FC236}">
                <a16:creationId xmlns:a16="http://schemas.microsoft.com/office/drawing/2014/main" id="{EA908665-64EB-93DA-EC33-D6963A06A6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5997" y="5169191"/>
            <a:ext cx="868397" cy="1728679"/>
          </a:xfrm>
          <a:prstGeom prst="rect">
            <a:avLst/>
          </a:prstGeom>
        </p:spPr>
      </p:pic>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wipe(down)">
                                      <p:cBhvr>
                                        <p:cTn id="10" dur="500"/>
                                        <p:tgtEl>
                                          <p:spTgt spid="10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9"/>
                                        </p:tgtEl>
                                        <p:attrNameLst>
                                          <p:attrName>style.visibility</p:attrName>
                                        </p:attrNameLst>
                                      </p:cBhvr>
                                      <p:to>
                                        <p:strVal val="visible"/>
                                      </p:to>
                                    </p:set>
                                    <p:animEffect transition="in" filter="wipe(down)">
                                      <p:cBhvr>
                                        <p:cTn id="1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8" grpId="0"/>
      <p:bldP spid="10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189</TotalTime>
  <Words>947</Words>
  <Application>Microsoft Office PowerPoint</Application>
  <PresentationFormat>Widescreen</PresentationFormat>
  <Paragraphs>95</Paragraphs>
  <Slides>29</Slides>
  <Notes>14</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Arial</vt:lpstr>
      <vt:lpstr>Calibri</vt:lpstr>
      <vt:lpstr>Hind Medium</vt:lpstr>
      <vt:lpstr>Lora</vt:lpstr>
      <vt:lpstr>Mansalva</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16</cp:revision>
  <dcterms:modified xsi:type="dcterms:W3CDTF">2023-08-18T03:26:43Z</dcterms:modified>
  <cp:category>9Slide.vn</cp:category>
</cp:coreProperties>
</file>