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7" r:id="rId2"/>
  </p:sldMasterIdLst>
  <p:notesMasterIdLst>
    <p:notesMasterId r:id="rId22"/>
  </p:notesMasterIdLst>
  <p:sldIdLst>
    <p:sldId id="256" r:id="rId3"/>
    <p:sldId id="257" r:id="rId4"/>
    <p:sldId id="258" r:id="rId5"/>
    <p:sldId id="259" r:id="rId6"/>
    <p:sldId id="260" r:id="rId7"/>
    <p:sldId id="315" r:id="rId8"/>
    <p:sldId id="274" r:id="rId9"/>
    <p:sldId id="275" r:id="rId10"/>
    <p:sldId id="317" r:id="rId11"/>
    <p:sldId id="318" r:id="rId12"/>
    <p:sldId id="319" r:id="rId13"/>
    <p:sldId id="320" r:id="rId14"/>
    <p:sldId id="321" r:id="rId15"/>
    <p:sldId id="261" r:id="rId16"/>
    <p:sldId id="262" r:id="rId17"/>
    <p:sldId id="316" r:id="rId18"/>
    <p:sldId id="271" r:id="rId19"/>
    <p:sldId id="267" r:id="rId20"/>
    <p:sldId id="322" r:id="rId2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D9FB"/>
    <a:srgbClr val="F2CCF8"/>
    <a:srgbClr val="FFF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58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6241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14795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43121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441173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584450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717233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806472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325141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435322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967018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448288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239301" y="395135"/>
            <a:ext cx="1586260" cy="648399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5"/>
          <p:cNvSpPr txBox="1">
            <a:spLocks noGrp="1"/>
          </p:cNvSpPr>
          <p:nvPr>
            <p:ph type="title"/>
          </p:nvPr>
        </p:nvSpPr>
        <p:spPr>
          <a:xfrm>
            <a:off x="950967" y="694944"/>
            <a:ext cx="102900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800"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subTitle" idx="1"/>
          </p:nvPr>
        </p:nvSpPr>
        <p:spPr>
          <a:xfrm>
            <a:off x="950967" y="3633005"/>
            <a:ext cx="2987200" cy="104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>
                <a:latin typeface="UTM Avo" panose="02040603050506020204" pitchFamily="18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subTitle" idx="2"/>
          </p:nvPr>
        </p:nvSpPr>
        <p:spPr>
          <a:xfrm>
            <a:off x="950959" y="3076469"/>
            <a:ext cx="2987200" cy="410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rchitects Daughter"/>
              <a:buNone/>
              <a:defRPr sz="2800">
                <a:solidFill>
                  <a:schemeClr val="accent1"/>
                </a:solidFill>
                <a:latin typeface="UTM Avo" panose="02040603050506020204" pitchFamily="18" charset="0"/>
                <a:ea typeface="UTM Avo" panose="02040603050506020204" pitchFamily="18" charset="0"/>
                <a:cs typeface="UTM Avo" panose="02040603050506020204" pitchFamily="18" charset="0"/>
                <a:sym typeface="Manrope Extra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3733" b="1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3733" b="1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3733" b="1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3733" b="1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3733" b="1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3733" b="1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3733" b="1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3733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subTitle" idx="3"/>
          </p:nvPr>
        </p:nvSpPr>
        <p:spPr>
          <a:xfrm>
            <a:off x="4602409" y="3630679"/>
            <a:ext cx="2986400" cy="104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>
                <a:latin typeface="UTM Avo" panose="02040603050506020204" pitchFamily="18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80" name="Google Shape;80;p15"/>
          <p:cNvSpPr txBox="1">
            <a:spLocks noGrp="1"/>
          </p:cNvSpPr>
          <p:nvPr>
            <p:ph type="subTitle" idx="4"/>
          </p:nvPr>
        </p:nvSpPr>
        <p:spPr>
          <a:xfrm>
            <a:off x="4602389" y="3074651"/>
            <a:ext cx="2987200" cy="410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rchitects Daughter"/>
              <a:buNone/>
              <a:defRPr sz="2800">
                <a:solidFill>
                  <a:schemeClr val="accent1"/>
                </a:solidFill>
                <a:latin typeface="UTM Avo" panose="02040603050506020204" pitchFamily="18" charset="0"/>
                <a:ea typeface="UTM Avo" panose="02040603050506020204" pitchFamily="18" charset="0"/>
                <a:cs typeface="UTM Avo" panose="02040603050506020204" pitchFamily="18" charset="0"/>
                <a:sym typeface="Manrope Extra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3733" b="1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3733" b="1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3733" b="1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3733" b="1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3733" b="1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3733" b="1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3733" b="1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3733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81" name="Google Shape;81;p15"/>
          <p:cNvSpPr txBox="1">
            <a:spLocks noGrp="1"/>
          </p:cNvSpPr>
          <p:nvPr>
            <p:ph type="subTitle" idx="5"/>
          </p:nvPr>
        </p:nvSpPr>
        <p:spPr>
          <a:xfrm>
            <a:off x="8253832" y="3630680"/>
            <a:ext cx="2987200" cy="104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>
                <a:latin typeface="UTM Avo" panose="02040603050506020204" pitchFamily="18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subTitle" idx="6"/>
          </p:nvPr>
        </p:nvSpPr>
        <p:spPr>
          <a:xfrm>
            <a:off x="8253823" y="3074651"/>
            <a:ext cx="2987200" cy="410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rchitects Daughter"/>
              <a:buNone/>
              <a:defRPr sz="2800">
                <a:solidFill>
                  <a:schemeClr val="accent1"/>
                </a:solidFill>
                <a:latin typeface="UTM Avo" panose="02040603050506020204" pitchFamily="18" charset="0"/>
                <a:ea typeface="UTM Avo" panose="02040603050506020204" pitchFamily="18" charset="0"/>
                <a:cs typeface="UTM Avo" panose="02040603050506020204" pitchFamily="18" charset="0"/>
                <a:sym typeface="Manrope Extra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3733" b="1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3733" b="1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3733" b="1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3733" b="1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3733" b="1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3733" b="1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3733" b="1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3733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69687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950967" y="694967"/>
            <a:ext cx="102900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800"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ubTitle" idx="1"/>
          </p:nvPr>
        </p:nvSpPr>
        <p:spPr>
          <a:xfrm>
            <a:off x="950967" y="1836100"/>
            <a:ext cx="10290000" cy="4296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naheim"/>
              <a:buAutoNum type="arabicPeriod"/>
              <a:defRPr sz="1600">
                <a:latin typeface="UTM Avo" panose="02040603050506020204" pitchFamily="18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AutoNum type="alphaLcPeriod"/>
              <a:defRPr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AutoNum type="romanLcPeriod"/>
              <a:defRPr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AutoNum type="arabicPeriod"/>
              <a:defRPr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AutoNum type="alphaLcPeriod"/>
              <a:defRPr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AutoNum type="romanLcPeriod"/>
              <a:defRPr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AutoNum type="arabicPeriod"/>
              <a:defRPr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AutoNum type="alphaLcPeriod"/>
              <a:defRPr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AutoNum type="romanLcPeriod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pic>
        <p:nvPicPr>
          <p:cNvPr id="24" name="Google Shape;24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99829" y="5712801"/>
            <a:ext cx="1292172" cy="83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4"/>
          <p:cNvPicPr preferRelativeResize="0"/>
          <p:nvPr/>
        </p:nvPicPr>
        <p:blipFill rotWithShape="1">
          <a:blip r:embed="rId4">
            <a:alphaModFix/>
          </a:blip>
          <a:srcRect t="835" b="826"/>
          <a:stretch/>
        </p:blipFill>
        <p:spPr>
          <a:xfrm>
            <a:off x="225734" y="487951"/>
            <a:ext cx="1586260" cy="6483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10072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251333" y="2301433"/>
            <a:ext cx="7640000" cy="1755200"/>
          </a:xfrm>
          <a:prstGeom prst="rect">
            <a:avLst/>
          </a:prstGeom>
          <a:noFill/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3467" b="0">
                <a:solidFill>
                  <a:schemeClr val="accent2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title" idx="2"/>
          </p:nvPr>
        </p:nvSpPr>
        <p:spPr>
          <a:xfrm>
            <a:off x="7584500" y="4409600"/>
            <a:ext cx="3267200" cy="45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>
                <a:latin typeface="UTM Avo" panose="02040603050506020204" pitchFamily="18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Font typeface="Francois One"/>
              <a:buNone/>
              <a:defRPr sz="2800">
                <a:latin typeface="Francois One"/>
                <a:ea typeface="Francois One"/>
                <a:cs typeface="Francois One"/>
                <a:sym typeface="Francois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Font typeface="Francois One"/>
              <a:buNone/>
              <a:defRPr sz="2800">
                <a:latin typeface="Francois One"/>
                <a:ea typeface="Francois One"/>
                <a:cs typeface="Francois One"/>
                <a:sym typeface="Francois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Font typeface="Francois One"/>
              <a:buNone/>
              <a:defRPr sz="2800">
                <a:latin typeface="Francois One"/>
                <a:ea typeface="Francois One"/>
                <a:cs typeface="Francois One"/>
                <a:sym typeface="Francois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Font typeface="Francois One"/>
              <a:buNone/>
              <a:defRPr sz="2800">
                <a:latin typeface="Francois One"/>
                <a:ea typeface="Francois One"/>
                <a:cs typeface="Francois One"/>
                <a:sym typeface="Francois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Font typeface="Francois One"/>
              <a:buNone/>
              <a:defRPr sz="2800">
                <a:latin typeface="Francois One"/>
                <a:ea typeface="Francois One"/>
                <a:cs typeface="Francois One"/>
                <a:sym typeface="Francois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Font typeface="Francois One"/>
              <a:buNone/>
              <a:defRPr sz="2800">
                <a:latin typeface="Francois One"/>
                <a:ea typeface="Francois One"/>
                <a:cs typeface="Francois One"/>
                <a:sym typeface="Francois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Font typeface="Francois One"/>
              <a:buNone/>
              <a:defRPr sz="2800">
                <a:latin typeface="Francois One"/>
                <a:ea typeface="Francois One"/>
                <a:cs typeface="Francois One"/>
                <a:sym typeface="Francois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Font typeface="Francois One"/>
              <a:buNone/>
              <a:defRPr sz="2800">
                <a:latin typeface="Francois One"/>
                <a:ea typeface="Francois One"/>
                <a:cs typeface="Francois One"/>
                <a:sym typeface="Francois On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04797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3728" y="201500"/>
            <a:ext cx="2486979" cy="82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0"/>
          <p:cNvSpPr txBox="1">
            <a:spLocks noGrp="1"/>
          </p:cNvSpPr>
          <p:nvPr>
            <p:ph type="title"/>
          </p:nvPr>
        </p:nvSpPr>
        <p:spPr>
          <a:xfrm>
            <a:off x="950967" y="694944"/>
            <a:ext cx="102900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800"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464318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8"/>
          <p:cNvSpPr txBox="1">
            <a:spLocks noGrp="1"/>
          </p:cNvSpPr>
          <p:nvPr>
            <p:ph type="title"/>
          </p:nvPr>
        </p:nvSpPr>
        <p:spPr>
          <a:xfrm>
            <a:off x="2528000" y="4111200"/>
            <a:ext cx="7136000" cy="125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800"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1" name="Google Shape;111;p18"/>
          <p:cNvSpPr txBox="1">
            <a:spLocks noGrp="1"/>
          </p:cNvSpPr>
          <p:nvPr>
            <p:ph type="subTitle" idx="1"/>
          </p:nvPr>
        </p:nvSpPr>
        <p:spPr>
          <a:xfrm>
            <a:off x="2528000" y="5391400"/>
            <a:ext cx="7132400" cy="71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>
                <a:latin typeface="UTM Avo" panose="02040603050506020204" pitchFamily="18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7609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891199" y="5196601"/>
            <a:ext cx="3147517" cy="2331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40567" y="-636033"/>
            <a:ext cx="4188335" cy="2331967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9"/>
          <p:cNvSpPr txBox="1">
            <a:spLocks noGrp="1"/>
          </p:cNvSpPr>
          <p:nvPr>
            <p:ph type="title"/>
          </p:nvPr>
        </p:nvSpPr>
        <p:spPr>
          <a:xfrm>
            <a:off x="950967" y="694944"/>
            <a:ext cx="102900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800"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139751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91267" y="-628966"/>
            <a:ext cx="4188335" cy="2331967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950967" y="694944"/>
            <a:ext cx="102900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48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1"/>
          </p:nvPr>
        </p:nvSpPr>
        <p:spPr>
          <a:xfrm>
            <a:off x="2682699" y="2387467"/>
            <a:ext cx="33240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>
                <a:latin typeface="UTM Avo" panose="02040603050506020204" pitchFamily="18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subTitle" idx="2"/>
          </p:nvPr>
        </p:nvSpPr>
        <p:spPr>
          <a:xfrm>
            <a:off x="2682708" y="1869733"/>
            <a:ext cx="3328400" cy="4260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rchitects Daughter"/>
              <a:buNone/>
              <a:defRPr sz="2800">
                <a:solidFill>
                  <a:schemeClr val="accent1"/>
                </a:solidFill>
                <a:latin typeface="UTM Avo" panose="02040603050506020204" pitchFamily="18" charset="0"/>
                <a:ea typeface="UTM Avo" panose="02040603050506020204" pitchFamily="18" charset="0"/>
                <a:cs typeface="UTM Avo" panose="02040603050506020204" pitchFamily="18" charset="0"/>
                <a:sym typeface="Manrope Extra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Pacifico"/>
              <a:buNone/>
              <a:defRPr b="1">
                <a:solidFill>
                  <a:schemeClr val="accent3"/>
                </a:solidFill>
                <a:latin typeface="Pacifico"/>
                <a:ea typeface="Pacifico"/>
                <a:cs typeface="Pacifico"/>
                <a:sym typeface="Pacific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Pacifico"/>
              <a:buNone/>
              <a:defRPr b="1">
                <a:solidFill>
                  <a:schemeClr val="accent3"/>
                </a:solidFill>
                <a:latin typeface="Pacifico"/>
                <a:ea typeface="Pacifico"/>
                <a:cs typeface="Pacifico"/>
                <a:sym typeface="Pacific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Pacifico"/>
              <a:buNone/>
              <a:defRPr b="1">
                <a:solidFill>
                  <a:schemeClr val="accent3"/>
                </a:solidFill>
                <a:latin typeface="Pacifico"/>
                <a:ea typeface="Pacifico"/>
                <a:cs typeface="Pacifico"/>
                <a:sym typeface="Pacific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Pacifico"/>
              <a:buNone/>
              <a:defRPr b="1">
                <a:solidFill>
                  <a:schemeClr val="accent3"/>
                </a:solidFill>
                <a:latin typeface="Pacifico"/>
                <a:ea typeface="Pacifico"/>
                <a:cs typeface="Pacifico"/>
                <a:sym typeface="Pacific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Pacifico"/>
              <a:buNone/>
              <a:defRPr b="1">
                <a:solidFill>
                  <a:schemeClr val="accent3"/>
                </a:solidFill>
                <a:latin typeface="Pacifico"/>
                <a:ea typeface="Pacifico"/>
                <a:cs typeface="Pacifico"/>
                <a:sym typeface="Pacific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Pacifico"/>
              <a:buNone/>
              <a:defRPr b="1">
                <a:solidFill>
                  <a:schemeClr val="accent3"/>
                </a:solidFill>
                <a:latin typeface="Pacifico"/>
                <a:ea typeface="Pacifico"/>
                <a:cs typeface="Pacifico"/>
                <a:sym typeface="Pacific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Pacifico"/>
              <a:buNone/>
              <a:defRPr b="1">
                <a:solidFill>
                  <a:schemeClr val="accent3"/>
                </a:solidFill>
                <a:latin typeface="Pacifico"/>
                <a:ea typeface="Pacifico"/>
                <a:cs typeface="Pacifico"/>
                <a:sym typeface="Pacific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Pacifico"/>
              <a:buNone/>
              <a:defRPr b="1">
                <a:solidFill>
                  <a:schemeClr val="accent3"/>
                </a:solidFill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title" idx="3" hasCustomPrompt="1"/>
          </p:nvPr>
        </p:nvSpPr>
        <p:spPr>
          <a:xfrm>
            <a:off x="1285808" y="1869733"/>
            <a:ext cx="1140400" cy="1225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4400" b="0">
                <a:latin typeface="UTM Avo" panose="02040603050506020204" pitchFamily="18" charset="0"/>
                <a:ea typeface="UTM Avo" panose="02040603050506020204" pitchFamily="18" charset="0"/>
                <a:cs typeface="UTM Avo" panose="02040603050506020204" pitchFamily="18" charset="0"/>
                <a:sym typeface="Manrope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61" name="Google Shape;61;p13"/>
          <p:cNvSpPr txBox="1">
            <a:spLocks noGrp="1"/>
          </p:cNvSpPr>
          <p:nvPr>
            <p:ph type="subTitle" idx="4"/>
          </p:nvPr>
        </p:nvSpPr>
        <p:spPr>
          <a:xfrm>
            <a:off x="2682708" y="4761076"/>
            <a:ext cx="33284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>
                <a:latin typeface="UTM Avo" panose="02040603050506020204" pitchFamily="18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subTitle" idx="5"/>
          </p:nvPr>
        </p:nvSpPr>
        <p:spPr>
          <a:xfrm>
            <a:off x="2682708" y="4244633"/>
            <a:ext cx="3328400" cy="5488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rchitects Daughter"/>
              <a:buNone/>
              <a:defRPr sz="2800">
                <a:solidFill>
                  <a:schemeClr val="accent1"/>
                </a:solidFill>
                <a:latin typeface="UTM Avo" panose="02040603050506020204" pitchFamily="18" charset="0"/>
                <a:ea typeface="UTM Avo" panose="02040603050506020204" pitchFamily="18" charset="0"/>
                <a:cs typeface="UTM Avo" panose="02040603050506020204" pitchFamily="18" charset="0"/>
                <a:sym typeface="Manrope Extra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Pacifico"/>
              <a:buNone/>
              <a:defRPr b="1">
                <a:solidFill>
                  <a:schemeClr val="accent3"/>
                </a:solidFill>
                <a:latin typeface="Pacifico"/>
                <a:ea typeface="Pacifico"/>
                <a:cs typeface="Pacifico"/>
                <a:sym typeface="Pacific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Pacifico"/>
              <a:buNone/>
              <a:defRPr b="1">
                <a:solidFill>
                  <a:schemeClr val="accent3"/>
                </a:solidFill>
                <a:latin typeface="Pacifico"/>
                <a:ea typeface="Pacifico"/>
                <a:cs typeface="Pacifico"/>
                <a:sym typeface="Pacific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Pacifico"/>
              <a:buNone/>
              <a:defRPr b="1">
                <a:solidFill>
                  <a:schemeClr val="accent3"/>
                </a:solidFill>
                <a:latin typeface="Pacifico"/>
                <a:ea typeface="Pacifico"/>
                <a:cs typeface="Pacifico"/>
                <a:sym typeface="Pacific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Pacifico"/>
              <a:buNone/>
              <a:defRPr b="1">
                <a:solidFill>
                  <a:schemeClr val="accent3"/>
                </a:solidFill>
                <a:latin typeface="Pacifico"/>
                <a:ea typeface="Pacifico"/>
                <a:cs typeface="Pacifico"/>
                <a:sym typeface="Pacific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Pacifico"/>
              <a:buNone/>
              <a:defRPr b="1">
                <a:solidFill>
                  <a:schemeClr val="accent3"/>
                </a:solidFill>
                <a:latin typeface="Pacifico"/>
                <a:ea typeface="Pacifico"/>
                <a:cs typeface="Pacifico"/>
                <a:sym typeface="Pacific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Pacifico"/>
              <a:buNone/>
              <a:defRPr b="1">
                <a:solidFill>
                  <a:schemeClr val="accent3"/>
                </a:solidFill>
                <a:latin typeface="Pacifico"/>
                <a:ea typeface="Pacifico"/>
                <a:cs typeface="Pacifico"/>
                <a:sym typeface="Pacific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Pacifico"/>
              <a:buNone/>
              <a:defRPr b="1">
                <a:solidFill>
                  <a:schemeClr val="accent3"/>
                </a:solidFill>
                <a:latin typeface="Pacifico"/>
                <a:ea typeface="Pacifico"/>
                <a:cs typeface="Pacifico"/>
                <a:sym typeface="Pacific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Pacifico"/>
              <a:buNone/>
              <a:defRPr b="1">
                <a:solidFill>
                  <a:schemeClr val="accent3"/>
                </a:solidFill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title" idx="6" hasCustomPrompt="1"/>
          </p:nvPr>
        </p:nvSpPr>
        <p:spPr>
          <a:xfrm>
            <a:off x="1285808" y="4244633"/>
            <a:ext cx="1140400" cy="1225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4400" b="0">
                <a:latin typeface="UTM Avo" panose="02040603050506020204" pitchFamily="18" charset="0"/>
                <a:ea typeface="UTM Avo" panose="02040603050506020204" pitchFamily="18" charset="0"/>
                <a:cs typeface="UTM Avo" panose="02040603050506020204" pitchFamily="18" charset="0"/>
                <a:sym typeface="Manrope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64" name="Google Shape;64;p13"/>
          <p:cNvSpPr txBox="1">
            <a:spLocks noGrp="1"/>
          </p:cNvSpPr>
          <p:nvPr>
            <p:ph type="subTitle" idx="7"/>
          </p:nvPr>
        </p:nvSpPr>
        <p:spPr>
          <a:xfrm>
            <a:off x="7756341" y="2392195"/>
            <a:ext cx="33284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>
                <a:latin typeface="UTM Avo" panose="02040603050506020204" pitchFamily="18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8"/>
          </p:nvPr>
        </p:nvSpPr>
        <p:spPr>
          <a:xfrm>
            <a:off x="7756343" y="1869733"/>
            <a:ext cx="3328400" cy="4268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rchitects Daughter"/>
              <a:buNone/>
              <a:defRPr sz="2800">
                <a:solidFill>
                  <a:schemeClr val="accent1"/>
                </a:solidFill>
                <a:latin typeface="UTM Avo" panose="02040603050506020204" pitchFamily="18" charset="0"/>
                <a:ea typeface="UTM Avo" panose="02040603050506020204" pitchFamily="18" charset="0"/>
                <a:cs typeface="UTM Avo" panose="02040603050506020204" pitchFamily="18" charset="0"/>
                <a:sym typeface="Manrope Extra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Pacifico"/>
              <a:buNone/>
              <a:defRPr b="1">
                <a:solidFill>
                  <a:schemeClr val="accent3"/>
                </a:solidFill>
                <a:latin typeface="Pacifico"/>
                <a:ea typeface="Pacifico"/>
                <a:cs typeface="Pacifico"/>
                <a:sym typeface="Pacific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Pacifico"/>
              <a:buNone/>
              <a:defRPr b="1">
                <a:solidFill>
                  <a:schemeClr val="accent3"/>
                </a:solidFill>
                <a:latin typeface="Pacifico"/>
                <a:ea typeface="Pacifico"/>
                <a:cs typeface="Pacifico"/>
                <a:sym typeface="Pacific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Pacifico"/>
              <a:buNone/>
              <a:defRPr b="1">
                <a:solidFill>
                  <a:schemeClr val="accent3"/>
                </a:solidFill>
                <a:latin typeface="Pacifico"/>
                <a:ea typeface="Pacifico"/>
                <a:cs typeface="Pacifico"/>
                <a:sym typeface="Pacific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Pacifico"/>
              <a:buNone/>
              <a:defRPr b="1">
                <a:solidFill>
                  <a:schemeClr val="accent3"/>
                </a:solidFill>
                <a:latin typeface="Pacifico"/>
                <a:ea typeface="Pacifico"/>
                <a:cs typeface="Pacifico"/>
                <a:sym typeface="Pacific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Pacifico"/>
              <a:buNone/>
              <a:defRPr b="1">
                <a:solidFill>
                  <a:schemeClr val="accent3"/>
                </a:solidFill>
                <a:latin typeface="Pacifico"/>
                <a:ea typeface="Pacifico"/>
                <a:cs typeface="Pacifico"/>
                <a:sym typeface="Pacific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Pacifico"/>
              <a:buNone/>
              <a:defRPr b="1">
                <a:solidFill>
                  <a:schemeClr val="accent3"/>
                </a:solidFill>
                <a:latin typeface="Pacifico"/>
                <a:ea typeface="Pacifico"/>
                <a:cs typeface="Pacifico"/>
                <a:sym typeface="Pacific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Pacifico"/>
              <a:buNone/>
              <a:defRPr b="1">
                <a:solidFill>
                  <a:schemeClr val="accent3"/>
                </a:solidFill>
                <a:latin typeface="Pacifico"/>
                <a:ea typeface="Pacifico"/>
                <a:cs typeface="Pacifico"/>
                <a:sym typeface="Pacific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Pacifico"/>
              <a:buNone/>
              <a:defRPr b="1">
                <a:solidFill>
                  <a:schemeClr val="accent3"/>
                </a:solidFill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title" idx="9" hasCustomPrompt="1"/>
          </p:nvPr>
        </p:nvSpPr>
        <p:spPr>
          <a:xfrm>
            <a:off x="6359441" y="1869733"/>
            <a:ext cx="1140400" cy="1225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4400" b="0">
                <a:latin typeface="UTM Avo" panose="02040603050506020204" pitchFamily="18" charset="0"/>
                <a:ea typeface="UTM Avo" panose="02040603050506020204" pitchFamily="18" charset="0"/>
                <a:cs typeface="UTM Avo" panose="02040603050506020204" pitchFamily="18" charset="0"/>
                <a:sym typeface="Manrope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67" name="Google Shape;67;p13"/>
          <p:cNvSpPr txBox="1">
            <a:spLocks noGrp="1"/>
          </p:cNvSpPr>
          <p:nvPr>
            <p:ph type="subTitle" idx="13"/>
          </p:nvPr>
        </p:nvSpPr>
        <p:spPr>
          <a:xfrm>
            <a:off x="7756341" y="4761076"/>
            <a:ext cx="33284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>
                <a:latin typeface="UTM Avo" panose="02040603050506020204" pitchFamily="18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subTitle" idx="14"/>
          </p:nvPr>
        </p:nvSpPr>
        <p:spPr>
          <a:xfrm>
            <a:off x="7756343" y="4244633"/>
            <a:ext cx="3328400" cy="5488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rchitects Daughter"/>
              <a:buNone/>
              <a:defRPr sz="2800">
                <a:solidFill>
                  <a:schemeClr val="accent1"/>
                </a:solidFill>
                <a:latin typeface="UTM Avo" panose="02040603050506020204" pitchFamily="18" charset="0"/>
                <a:ea typeface="UTM Avo" panose="02040603050506020204" pitchFamily="18" charset="0"/>
                <a:cs typeface="UTM Avo" panose="02040603050506020204" pitchFamily="18" charset="0"/>
                <a:sym typeface="Manrope Extra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Pacifico"/>
              <a:buNone/>
              <a:defRPr b="1">
                <a:solidFill>
                  <a:schemeClr val="accent3"/>
                </a:solidFill>
                <a:latin typeface="Pacifico"/>
                <a:ea typeface="Pacifico"/>
                <a:cs typeface="Pacifico"/>
                <a:sym typeface="Pacific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Pacifico"/>
              <a:buNone/>
              <a:defRPr b="1">
                <a:solidFill>
                  <a:schemeClr val="accent3"/>
                </a:solidFill>
                <a:latin typeface="Pacifico"/>
                <a:ea typeface="Pacifico"/>
                <a:cs typeface="Pacifico"/>
                <a:sym typeface="Pacific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Pacifico"/>
              <a:buNone/>
              <a:defRPr b="1">
                <a:solidFill>
                  <a:schemeClr val="accent3"/>
                </a:solidFill>
                <a:latin typeface="Pacifico"/>
                <a:ea typeface="Pacifico"/>
                <a:cs typeface="Pacifico"/>
                <a:sym typeface="Pacific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Pacifico"/>
              <a:buNone/>
              <a:defRPr b="1">
                <a:solidFill>
                  <a:schemeClr val="accent3"/>
                </a:solidFill>
                <a:latin typeface="Pacifico"/>
                <a:ea typeface="Pacifico"/>
                <a:cs typeface="Pacifico"/>
                <a:sym typeface="Pacific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Pacifico"/>
              <a:buNone/>
              <a:defRPr b="1">
                <a:solidFill>
                  <a:schemeClr val="accent3"/>
                </a:solidFill>
                <a:latin typeface="Pacifico"/>
                <a:ea typeface="Pacifico"/>
                <a:cs typeface="Pacifico"/>
                <a:sym typeface="Pacific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Pacifico"/>
              <a:buNone/>
              <a:defRPr b="1">
                <a:solidFill>
                  <a:schemeClr val="accent3"/>
                </a:solidFill>
                <a:latin typeface="Pacifico"/>
                <a:ea typeface="Pacifico"/>
                <a:cs typeface="Pacifico"/>
                <a:sym typeface="Pacific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Pacifico"/>
              <a:buNone/>
              <a:defRPr b="1">
                <a:solidFill>
                  <a:schemeClr val="accent3"/>
                </a:solidFill>
                <a:latin typeface="Pacifico"/>
                <a:ea typeface="Pacifico"/>
                <a:cs typeface="Pacifico"/>
                <a:sym typeface="Pacific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Pacifico"/>
              <a:buNone/>
              <a:defRPr b="1">
                <a:solidFill>
                  <a:schemeClr val="accent3"/>
                </a:solidFill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title" idx="15" hasCustomPrompt="1"/>
          </p:nvPr>
        </p:nvSpPr>
        <p:spPr>
          <a:xfrm>
            <a:off x="6359441" y="4244633"/>
            <a:ext cx="1140400" cy="1225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4400" b="0">
                <a:latin typeface="UTM Avo" panose="02040603050506020204" pitchFamily="18" charset="0"/>
                <a:ea typeface="UTM Avo" panose="02040603050506020204" pitchFamily="18" charset="0"/>
                <a:cs typeface="UTM Avo" panose="02040603050506020204" pitchFamily="18" charset="0"/>
                <a:sym typeface="Manrope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pic>
        <p:nvPicPr>
          <p:cNvPr id="70" name="Google Shape;7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502600" y="5257484"/>
            <a:ext cx="2844933" cy="23918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28420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353833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96561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07449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924963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906512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025078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29038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02450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408875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94916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478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Slide.vn - 2019">
            <a:extLst>
              <a:ext uri="{FF2B5EF4-FFF2-40B4-BE49-F238E27FC236}">
                <a16:creationId xmlns:a16="http://schemas.microsoft.com/office/drawing/2014/main" id="{483831FE-D5F3-190A-6912-00EEDD20FD77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142147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hyperlink" Target="https://hoc10.vn/doc-sach/mi-thuat-6/1/32/69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hyperlink" Target="https://hoc10.vn/doc-sach/mi-thuat-6/1/32/69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mi-thuat-6/1/32/69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7.png"/><Relationship Id="rId7" Type="http://schemas.openxmlformats.org/officeDocument/2006/relationships/image" Target="../media/image24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2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7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hyperlink" Target="https://hoc10.vn/doc-sach/mi-thuat-6/1/32/69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g"/><Relationship Id="rId5" Type="http://schemas.openxmlformats.org/officeDocument/2006/relationships/image" Target="../media/image4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sv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1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431045" y="209464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Mĩ thuật 6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787369" y="1606316"/>
            <a:ext cx="10820462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4800" b="1">
                <a:solidFill>
                  <a:srgbClr val="002060"/>
                </a:solidFill>
                <a:latin typeface="UTM Avo" panose="02040603050506020204" pitchFamily="18" charset="0"/>
              </a:rPr>
              <a:t>Chủ đề: Ôn tập</a:t>
            </a: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-298371" y="3123460"/>
            <a:ext cx="13235781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 17: Ôn tập học kỳ II</a:t>
            </a:r>
            <a:endParaRPr lang="en-US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266019" y="1363033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09285818-1663-B32A-0B0E-C70938F1F6A7}"/>
              </a:ext>
            </a:extLst>
          </p:cNvPr>
          <p:cNvSpPr/>
          <p:nvPr/>
        </p:nvSpPr>
        <p:spPr>
          <a:xfrm>
            <a:off x="8641080" y="3648482"/>
            <a:ext cx="3550920" cy="3209518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Google Shape;228;p34">
            <a:extLst>
              <a:ext uri="{FF2B5EF4-FFF2-40B4-BE49-F238E27FC236}">
                <a16:creationId xmlns:a16="http://schemas.microsoft.com/office/drawing/2014/main" id="{31ABA104-04C7-DE57-F77C-9BFF2583EE04}"/>
              </a:ext>
            </a:extLst>
          </p:cNvPr>
          <p:cNvSpPr txBox="1">
            <a:spLocks/>
          </p:cNvSpPr>
          <p:nvPr/>
        </p:nvSpPr>
        <p:spPr>
          <a:xfrm>
            <a:off x="3713630" y="1338193"/>
            <a:ext cx="5324474" cy="763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it-IT" sz="3600">
                <a:latin typeface="UTM Avo" panose="02040603050506020204" pitchFamily="18" charset="0"/>
              </a:rPr>
              <a:t>Ai nhớ bài lâu hơn?</a:t>
            </a:r>
            <a:endParaRPr lang="it-IT" sz="3600" dirty="0">
              <a:latin typeface="UTM Avo" panose="02040603050506020204" pitchFamily="18" charset="0"/>
            </a:endParaRPr>
          </a:p>
        </p:txBody>
      </p:sp>
      <p:sp>
        <p:nvSpPr>
          <p:cNvPr id="3" name="Google Shape;231;p34">
            <a:extLst>
              <a:ext uri="{FF2B5EF4-FFF2-40B4-BE49-F238E27FC236}">
                <a16:creationId xmlns:a16="http://schemas.microsoft.com/office/drawing/2014/main" id="{3965675B-8EB4-4D9D-EEFB-FB54508D1FFE}"/>
              </a:ext>
            </a:extLst>
          </p:cNvPr>
          <p:cNvSpPr txBox="1">
            <a:spLocks/>
          </p:cNvSpPr>
          <p:nvPr/>
        </p:nvSpPr>
        <p:spPr>
          <a:xfrm>
            <a:off x="743767" y="3105202"/>
            <a:ext cx="2987675" cy="411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50800" indent="0" algn="ctr">
              <a:buNone/>
            </a:pPr>
            <a:r>
              <a:rPr lang="en-US" sz="3200" b="1">
                <a:latin typeface="UTM Avo" panose="02040603050506020204" pitchFamily="18" charset="0"/>
              </a:rPr>
              <a:t>01</a:t>
            </a:r>
            <a:endParaRPr lang="en-US" sz="3200" b="1" dirty="0">
              <a:latin typeface="UTM Avo" panose="02040603050506020204" pitchFamily="18" charset="0"/>
            </a:endParaRPr>
          </a:p>
        </p:txBody>
      </p:sp>
      <p:sp>
        <p:nvSpPr>
          <p:cNvPr id="4" name="Google Shape;233;p34">
            <a:extLst>
              <a:ext uri="{FF2B5EF4-FFF2-40B4-BE49-F238E27FC236}">
                <a16:creationId xmlns:a16="http://schemas.microsoft.com/office/drawing/2014/main" id="{698DC446-9F16-D119-3283-384A9240F16E}"/>
              </a:ext>
            </a:extLst>
          </p:cNvPr>
          <p:cNvSpPr txBox="1">
            <a:spLocks/>
          </p:cNvSpPr>
          <p:nvPr/>
        </p:nvSpPr>
        <p:spPr>
          <a:xfrm>
            <a:off x="4811810" y="3074988"/>
            <a:ext cx="2987675" cy="411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50800" indent="0" algn="ctr">
              <a:buNone/>
            </a:pPr>
            <a:r>
              <a:rPr lang="en-US" sz="3200" b="1">
                <a:latin typeface="UTM Avo" panose="02040603050506020204" pitchFamily="18" charset="0"/>
              </a:rPr>
              <a:t>02</a:t>
            </a:r>
            <a:endParaRPr lang="en-US" sz="3200" b="1" dirty="0">
              <a:latin typeface="UTM Avo" panose="02040603050506020204" pitchFamily="18" charset="0"/>
            </a:endParaRPr>
          </a:p>
        </p:txBody>
      </p:sp>
      <p:sp>
        <p:nvSpPr>
          <p:cNvPr id="5" name="Google Shape;235;p34">
            <a:extLst>
              <a:ext uri="{FF2B5EF4-FFF2-40B4-BE49-F238E27FC236}">
                <a16:creationId xmlns:a16="http://schemas.microsoft.com/office/drawing/2014/main" id="{3CAAD600-68D8-A61C-6427-E233BB92FBB1}"/>
              </a:ext>
            </a:extLst>
          </p:cNvPr>
          <p:cNvSpPr txBox="1">
            <a:spLocks/>
          </p:cNvSpPr>
          <p:nvPr/>
        </p:nvSpPr>
        <p:spPr>
          <a:xfrm>
            <a:off x="8879852" y="3074986"/>
            <a:ext cx="2987675" cy="411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50800" indent="0" algn="ctr">
              <a:buNone/>
            </a:pPr>
            <a:r>
              <a:rPr lang="en-US" sz="3200" b="1">
                <a:latin typeface="UTM Avo" panose="02040603050506020204" pitchFamily="18" charset="0"/>
              </a:rPr>
              <a:t>03</a:t>
            </a:r>
            <a:endParaRPr lang="en-US" sz="3200" b="1" dirty="0">
              <a:latin typeface="UTM Avo" panose="02040603050506020204" pitchFamily="18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D7DE9FD-A964-FB00-98CA-5995C3832AA7}"/>
              </a:ext>
            </a:extLst>
          </p:cNvPr>
          <p:cNvSpPr txBox="1">
            <a:spLocks/>
          </p:cNvSpPr>
          <p:nvPr/>
        </p:nvSpPr>
        <p:spPr>
          <a:xfrm>
            <a:off x="411979" y="3688351"/>
            <a:ext cx="3651250" cy="2377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50800" indent="0" algn="ctr">
              <a:lnSpc>
                <a:spcPct val="150000"/>
              </a:lnSpc>
              <a:buNone/>
            </a:pPr>
            <a:r>
              <a:rPr lang="fr-FR" sz="2200">
                <a:latin typeface="UTM Avo" panose="02040603050506020204" pitchFamily="18" charset="0"/>
              </a:rPr>
              <a:t>Kể lại một số sản phẩm do chính mình tạo ra.</a:t>
            </a:r>
            <a:endParaRPr lang="en-US" sz="2200">
              <a:latin typeface="UTM Avo" panose="02040603050506020204" pitchFamily="18" charset="0"/>
            </a:endParaRPr>
          </a:p>
          <a:p>
            <a:pPr algn="ctr"/>
            <a:endParaRPr lang="en-US" sz="2200" dirty="0">
              <a:latin typeface="UTM Avo" panose="02040603050506020204" pitchFamily="18" charset="0"/>
            </a:endParaRPr>
          </a:p>
        </p:txBody>
      </p:sp>
      <p:sp>
        <p:nvSpPr>
          <p:cNvPr id="7" name="Subtitle 3">
            <a:extLst>
              <a:ext uri="{FF2B5EF4-FFF2-40B4-BE49-F238E27FC236}">
                <a16:creationId xmlns:a16="http://schemas.microsoft.com/office/drawing/2014/main" id="{CC8B59D0-15BF-17B4-5F1D-2B8E0418885A}"/>
              </a:ext>
            </a:extLst>
          </p:cNvPr>
          <p:cNvSpPr txBox="1">
            <a:spLocks/>
          </p:cNvSpPr>
          <p:nvPr/>
        </p:nvSpPr>
        <p:spPr>
          <a:xfrm>
            <a:off x="4435969" y="3688353"/>
            <a:ext cx="3986212" cy="2377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50800" indent="0" algn="ctr">
              <a:lnSpc>
                <a:spcPct val="150000"/>
              </a:lnSpc>
              <a:buNone/>
            </a:pPr>
            <a:r>
              <a:rPr lang="fr-FR" sz="2200">
                <a:latin typeface="UTM Avo" panose="02040603050506020204" pitchFamily="18" charset="0"/>
              </a:rPr>
              <a:t>Nêu cách đã tạo ra một số sản phẩm cá nhân, nhóm.</a:t>
            </a:r>
            <a:endParaRPr lang="en-US" sz="2200">
              <a:latin typeface="UTM Avo" panose="02040603050506020204" pitchFamily="18" charset="0"/>
            </a:endParaRPr>
          </a:p>
          <a:p>
            <a:pPr algn="ctr"/>
            <a:endParaRPr lang="en-US" sz="2200" dirty="0">
              <a:latin typeface="UTM Avo" panose="02040603050506020204" pitchFamily="18" charset="0"/>
            </a:endParaRPr>
          </a:p>
        </p:txBody>
      </p:sp>
      <p:sp>
        <p:nvSpPr>
          <p:cNvPr id="8" name="Subtitle 4">
            <a:extLst>
              <a:ext uri="{FF2B5EF4-FFF2-40B4-BE49-F238E27FC236}">
                <a16:creationId xmlns:a16="http://schemas.microsoft.com/office/drawing/2014/main" id="{75033090-FE20-94AF-11FC-604701A9E5EC}"/>
              </a:ext>
            </a:extLst>
          </p:cNvPr>
          <p:cNvSpPr txBox="1">
            <a:spLocks/>
          </p:cNvSpPr>
          <p:nvPr/>
        </p:nvSpPr>
        <p:spPr>
          <a:xfrm>
            <a:off x="8794921" y="3688351"/>
            <a:ext cx="3157537" cy="2377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50800" indent="0" algn="ctr">
              <a:lnSpc>
                <a:spcPct val="150000"/>
              </a:lnSpc>
              <a:buNone/>
            </a:pPr>
            <a:r>
              <a:rPr lang="fr-FR" sz="2200">
                <a:latin typeface="UTM Avo" panose="02040603050506020204" pitchFamily="18" charset="0"/>
              </a:rPr>
              <a:t>Nêu một số sản phẩm của bạn mà mình ấn tượng nhất.</a:t>
            </a:r>
            <a:endParaRPr lang="en-US" sz="2200" dirty="0">
              <a:latin typeface="UTM Avo" panose="02040603050506020204" pitchFamily="18" charset="0"/>
            </a:endParaRPr>
          </a:p>
        </p:txBody>
      </p:sp>
      <p:pic>
        <p:nvPicPr>
          <p:cNvPr id="9" name="Google Shape;229;p34">
            <a:extLst>
              <a:ext uri="{FF2B5EF4-FFF2-40B4-BE49-F238E27FC236}">
                <a16:creationId xmlns:a16="http://schemas.microsoft.com/office/drawing/2014/main" id="{E208F70C-FD17-9BE7-1044-9D8729443E9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8620" y="4840045"/>
            <a:ext cx="1983456" cy="2017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36;p34">
            <a:extLst>
              <a:ext uri="{FF2B5EF4-FFF2-40B4-BE49-F238E27FC236}">
                <a16:creationId xmlns:a16="http://schemas.microsoft.com/office/drawing/2014/main" id="{5A2F4188-50CB-D5CE-AC53-7E2B4C7D3792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238803" y="850285"/>
            <a:ext cx="1586260" cy="6483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oogle Shape;237;p34">
            <a:extLst>
              <a:ext uri="{FF2B5EF4-FFF2-40B4-BE49-F238E27FC236}">
                <a16:creationId xmlns:a16="http://schemas.microsoft.com/office/drawing/2014/main" id="{66D4B2FB-E77A-13DC-E5F4-C142A1C183E1}"/>
              </a:ext>
            </a:extLst>
          </p:cNvPr>
          <p:cNvGrpSpPr/>
          <p:nvPr/>
        </p:nvGrpSpPr>
        <p:grpSpPr>
          <a:xfrm>
            <a:off x="6023559" y="2329275"/>
            <a:ext cx="605307" cy="602597"/>
            <a:chOff x="-18645175" y="3334200"/>
            <a:chExt cx="307200" cy="305825"/>
          </a:xfrm>
        </p:grpSpPr>
        <p:sp>
          <p:nvSpPr>
            <p:cNvPr id="12" name="Google Shape;238;p34">
              <a:extLst>
                <a:ext uri="{FF2B5EF4-FFF2-40B4-BE49-F238E27FC236}">
                  <a16:creationId xmlns:a16="http://schemas.microsoft.com/office/drawing/2014/main" id="{11949F0D-E965-5EE0-A2E8-1FBF34E10FF2}"/>
                </a:ext>
              </a:extLst>
            </p:cNvPr>
            <p:cNvSpPr/>
            <p:nvPr/>
          </p:nvSpPr>
          <p:spPr>
            <a:xfrm>
              <a:off x="-18627850" y="3424975"/>
              <a:ext cx="289875" cy="215050"/>
            </a:xfrm>
            <a:custGeom>
              <a:avLst/>
              <a:gdLst/>
              <a:ahLst/>
              <a:cxnLst/>
              <a:rect l="l" t="t" r="r" b="b"/>
              <a:pathLst>
                <a:path w="11595" h="8602" extrusionOk="0">
                  <a:moveTo>
                    <a:pt x="7530" y="2111"/>
                  </a:moveTo>
                  <a:cubicBezTo>
                    <a:pt x="7719" y="2111"/>
                    <a:pt x="7877" y="2269"/>
                    <a:pt x="7877" y="2458"/>
                  </a:cubicBezTo>
                  <a:lnTo>
                    <a:pt x="7877" y="4568"/>
                  </a:lnTo>
                  <a:cubicBezTo>
                    <a:pt x="7877" y="4789"/>
                    <a:pt x="7719" y="4946"/>
                    <a:pt x="7530" y="4946"/>
                  </a:cubicBezTo>
                  <a:cubicBezTo>
                    <a:pt x="7341" y="4946"/>
                    <a:pt x="7184" y="4789"/>
                    <a:pt x="7184" y="4568"/>
                  </a:cubicBezTo>
                  <a:lnTo>
                    <a:pt x="7184" y="2458"/>
                  </a:lnTo>
                  <a:cubicBezTo>
                    <a:pt x="7184" y="2269"/>
                    <a:pt x="7341" y="2111"/>
                    <a:pt x="7530" y="2111"/>
                  </a:cubicBezTo>
                  <a:close/>
                  <a:moveTo>
                    <a:pt x="2584" y="0"/>
                  </a:moveTo>
                  <a:cubicBezTo>
                    <a:pt x="2364" y="0"/>
                    <a:pt x="2206" y="158"/>
                    <a:pt x="2206" y="347"/>
                  </a:cubicBezTo>
                  <a:lnTo>
                    <a:pt x="2206" y="1764"/>
                  </a:lnTo>
                  <a:lnTo>
                    <a:pt x="2206" y="2489"/>
                  </a:lnTo>
                  <a:cubicBezTo>
                    <a:pt x="2206" y="2678"/>
                    <a:pt x="2364" y="2836"/>
                    <a:pt x="2584" y="2836"/>
                  </a:cubicBezTo>
                  <a:lnTo>
                    <a:pt x="3624" y="2836"/>
                  </a:lnTo>
                  <a:cubicBezTo>
                    <a:pt x="4821" y="2836"/>
                    <a:pt x="5766" y="3781"/>
                    <a:pt x="5766" y="4978"/>
                  </a:cubicBezTo>
                  <a:cubicBezTo>
                    <a:pt x="5766" y="6144"/>
                    <a:pt x="4821" y="7089"/>
                    <a:pt x="3624" y="7089"/>
                  </a:cubicBezTo>
                  <a:lnTo>
                    <a:pt x="3277" y="7089"/>
                  </a:lnTo>
                  <a:cubicBezTo>
                    <a:pt x="2616" y="7089"/>
                    <a:pt x="1986" y="6931"/>
                    <a:pt x="1387" y="6711"/>
                  </a:cubicBezTo>
                  <a:cubicBezTo>
                    <a:pt x="1072" y="7183"/>
                    <a:pt x="694" y="7593"/>
                    <a:pt x="221" y="7908"/>
                  </a:cubicBezTo>
                  <a:cubicBezTo>
                    <a:pt x="95" y="8002"/>
                    <a:pt x="1" y="8160"/>
                    <a:pt x="64" y="8317"/>
                  </a:cubicBezTo>
                  <a:cubicBezTo>
                    <a:pt x="95" y="8475"/>
                    <a:pt x="253" y="8538"/>
                    <a:pt x="410" y="8538"/>
                  </a:cubicBezTo>
                  <a:lnTo>
                    <a:pt x="3624" y="8538"/>
                  </a:lnTo>
                  <a:lnTo>
                    <a:pt x="3624" y="8191"/>
                  </a:lnTo>
                  <a:cubicBezTo>
                    <a:pt x="3624" y="8002"/>
                    <a:pt x="3781" y="7845"/>
                    <a:pt x="4002" y="7845"/>
                  </a:cubicBezTo>
                  <a:cubicBezTo>
                    <a:pt x="4191" y="7845"/>
                    <a:pt x="4348" y="8002"/>
                    <a:pt x="4348" y="8191"/>
                  </a:cubicBezTo>
                  <a:lnTo>
                    <a:pt x="4348" y="8538"/>
                  </a:lnTo>
                  <a:lnTo>
                    <a:pt x="6522" y="8538"/>
                  </a:lnTo>
                  <a:lnTo>
                    <a:pt x="6522" y="6049"/>
                  </a:lnTo>
                  <a:cubicBezTo>
                    <a:pt x="6522" y="5829"/>
                    <a:pt x="6680" y="5671"/>
                    <a:pt x="6869" y="5671"/>
                  </a:cubicBezTo>
                  <a:cubicBezTo>
                    <a:pt x="7058" y="5671"/>
                    <a:pt x="7215" y="5829"/>
                    <a:pt x="7215" y="6049"/>
                  </a:cubicBezTo>
                  <a:lnTo>
                    <a:pt x="7215" y="8601"/>
                  </a:lnTo>
                  <a:lnTo>
                    <a:pt x="11153" y="8601"/>
                  </a:lnTo>
                  <a:cubicBezTo>
                    <a:pt x="11468" y="8538"/>
                    <a:pt x="11595" y="8128"/>
                    <a:pt x="11311" y="7939"/>
                  </a:cubicBezTo>
                  <a:cubicBezTo>
                    <a:pt x="10208" y="7215"/>
                    <a:pt x="9547" y="5986"/>
                    <a:pt x="9389" y="4726"/>
                  </a:cubicBezTo>
                  <a:lnTo>
                    <a:pt x="10681" y="3434"/>
                  </a:lnTo>
                  <a:cubicBezTo>
                    <a:pt x="10775" y="3371"/>
                    <a:pt x="10807" y="3277"/>
                    <a:pt x="10807" y="3182"/>
                  </a:cubicBezTo>
                  <a:lnTo>
                    <a:pt x="10807" y="1764"/>
                  </a:lnTo>
                  <a:cubicBezTo>
                    <a:pt x="10807" y="1563"/>
                    <a:pt x="10625" y="1422"/>
                    <a:pt x="10440" y="1422"/>
                  </a:cubicBezTo>
                  <a:cubicBezTo>
                    <a:pt x="10394" y="1422"/>
                    <a:pt x="10347" y="1431"/>
                    <a:pt x="10303" y="1449"/>
                  </a:cubicBezTo>
                  <a:lnTo>
                    <a:pt x="9389" y="1922"/>
                  </a:lnTo>
                  <a:lnTo>
                    <a:pt x="9389" y="347"/>
                  </a:lnTo>
                  <a:cubicBezTo>
                    <a:pt x="9389" y="158"/>
                    <a:pt x="9232" y="0"/>
                    <a:pt x="9043" y="0"/>
                  </a:cubicBezTo>
                  <a:lnTo>
                    <a:pt x="6522" y="0"/>
                  </a:lnTo>
                  <a:lnTo>
                    <a:pt x="6522" y="3245"/>
                  </a:lnTo>
                  <a:cubicBezTo>
                    <a:pt x="6522" y="3434"/>
                    <a:pt x="6365" y="3592"/>
                    <a:pt x="6144" y="3592"/>
                  </a:cubicBezTo>
                  <a:cubicBezTo>
                    <a:pt x="5955" y="3592"/>
                    <a:pt x="5798" y="3434"/>
                    <a:pt x="5798" y="3245"/>
                  </a:cubicBezTo>
                  <a:lnTo>
                    <a:pt x="5798" y="0"/>
                  </a:lnTo>
                  <a:lnTo>
                    <a:pt x="4348" y="0"/>
                  </a:lnTo>
                  <a:lnTo>
                    <a:pt x="4348" y="1764"/>
                  </a:lnTo>
                  <a:cubicBezTo>
                    <a:pt x="4348" y="1985"/>
                    <a:pt x="4191" y="2143"/>
                    <a:pt x="4002" y="2143"/>
                  </a:cubicBezTo>
                  <a:cubicBezTo>
                    <a:pt x="3781" y="2143"/>
                    <a:pt x="3624" y="1985"/>
                    <a:pt x="3624" y="1764"/>
                  </a:cubicBezTo>
                  <a:lnTo>
                    <a:pt x="362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3" name="Google Shape;239;p34">
              <a:extLst>
                <a:ext uri="{FF2B5EF4-FFF2-40B4-BE49-F238E27FC236}">
                  <a16:creationId xmlns:a16="http://schemas.microsoft.com/office/drawing/2014/main" id="{B68073DA-BD6B-DE3A-5927-64F1F4436AF4}"/>
                </a:ext>
              </a:extLst>
            </p:cNvPr>
            <p:cNvSpPr/>
            <p:nvPr/>
          </p:nvSpPr>
          <p:spPr>
            <a:xfrm>
              <a:off x="-18645175" y="3424975"/>
              <a:ext cx="141800" cy="159900"/>
            </a:xfrm>
            <a:custGeom>
              <a:avLst/>
              <a:gdLst/>
              <a:ahLst/>
              <a:cxnLst/>
              <a:rect l="l" t="t" r="r" b="b"/>
              <a:pathLst>
                <a:path w="5672" h="6396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2489"/>
                  </a:lnTo>
                  <a:cubicBezTo>
                    <a:pt x="1" y="4600"/>
                    <a:pt x="1733" y="6396"/>
                    <a:pt x="3907" y="6396"/>
                  </a:cubicBezTo>
                  <a:lnTo>
                    <a:pt x="4254" y="6396"/>
                  </a:lnTo>
                  <a:cubicBezTo>
                    <a:pt x="5041" y="6396"/>
                    <a:pt x="5671" y="5766"/>
                    <a:pt x="5671" y="4978"/>
                  </a:cubicBezTo>
                  <a:cubicBezTo>
                    <a:pt x="5671" y="4190"/>
                    <a:pt x="5041" y="3560"/>
                    <a:pt x="4254" y="3560"/>
                  </a:cubicBezTo>
                  <a:lnTo>
                    <a:pt x="3183" y="3560"/>
                  </a:lnTo>
                  <a:cubicBezTo>
                    <a:pt x="2584" y="3560"/>
                    <a:pt x="2111" y="3088"/>
                    <a:pt x="2111" y="2489"/>
                  </a:cubicBezTo>
                  <a:lnTo>
                    <a:pt x="2111" y="1764"/>
                  </a:lnTo>
                  <a:cubicBezTo>
                    <a:pt x="2111" y="788"/>
                    <a:pt x="1324" y="0"/>
                    <a:pt x="3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4" name="Google Shape;240;p34">
              <a:extLst>
                <a:ext uri="{FF2B5EF4-FFF2-40B4-BE49-F238E27FC236}">
                  <a16:creationId xmlns:a16="http://schemas.microsoft.com/office/drawing/2014/main" id="{72AB1E70-889D-E5BE-0050-4A1290715700}"/>
                </a:ext>
              </a:extLst>
            </p:cNvPr>
            <p:cNvSpPr/>
            <p:nvPr/>
          </p:nvSpPr>
          <p:spPr>
            <a:xfrm>
              <a:off x="-18466375" y="3334200"/>
              <a:ext cx="54350" cy="71100"/>
            </a:xfrm>
            <a:custGeom>
              <a:avLst/>
              <a:gdLst/>
              <a:ahLst/>
              <a:cxnLst/>
              <a:rect l="l" t="t" r="r" b="b"/>
              <a:pathLst>
                <a:path w="2174" h="2844" extrusionOk="0">
                  <a:moveTo>
                    <a:pt x="1449" y="0"/>
                  </a:moveTo>
                  <a:cubicBezTo>
                    <a:pt x="1371" y="0"/>
                    <a:pt x="1292" y="24"/>
                    <a:pt x="1229" y="71"/>
                  </a:cubicBezTo>
                  <a:cubicBezTo>
                    <a:pt x="1197" y="103"/>
                    <a:pt x="0" y="953"/>
                    <a:pt x="0" y="2150"/>
                  </a:cubicBezTo>
                  <a:cubicBezTo>
                    <a:pt x="0" y="2403"/>
                    <a:pt x="95" y="2623"/>
                    <a:pt x="158" y="2844"/>
                  </a:cubicBezTo>
                  <a:lnTo>
                    <a:pt x="756" y="2844"/>
                  </a:lnTo>
                  <a:cubicBezTo>
                    <a:pt x="882" y="1898"/>
                    <a:pt x="1386" y="1048"/>
                    <a:pt x="2174" y="544"/>
                  </a:cubicBezTo>
                  <a:cubicBezTo>
                    <a:pt x="1954" y="260"/>
                    <a:pt x="1701" y="71"/>
                    <a:pt x="1670" y="71"/>
                  </a:cubicBezTo>
                  <a:cubicBezTo>
                    <a:pt x="1607" y="24"/>
                    <a:pt x="1528" y="0"/>
                    <a:pt x="14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5" name="Google Shape;241;p34">
              <a:extLst>
                <a:ext uri="{FF2B5EF4-FFF2-40B4-BE49-F238E27FC236}">
                  <a16:creationId xmlns:a16="http://schemas.microsoft.com/office/drawing/2014/main" id="{700AD4F9-7867-BE37-E2EF-FCA525968A9C}"/>
                </a:ext>
              </a:extLst>
            </p:cNvPr>
            <p:cNvSpPr/>
            <p:nvPr/>
          </p:nvSpPr>
          <p:spPr>
            <a:xfrm>
              <a:off x="-18428575" y="3352500"/>
              <a:ext cx="87450" cy="82725"/>
            </a:xfrm>
            <a:custGeom>
              <a:avLst/>
              <a:gdLst/>
              <a:ahLst/>
              <a:cxnLst/>
              <a:rect l="l" t="t" r="r" b="b"/>
              <a:pathLst>
                <a:path w="3498" h="3309" extrusionOk="0">
                  <a:moveTo>
                    <a:pt x="2426" y="1"/>
                  </a:moveTo>
                  <a:cubicBezTo>
                    <a:pt x="1166" y="1"/>
                    <a:pt x="158" y="946"/>
                    <a:pt x="0" y="2112"/>
                  </a:cubicBezTo>
                  <a:lnTo>
                    <a:pt x="1009" y="2112"/>
                  </a:lnTo>
                  <a:cubicBezTo>
                    <a:pt x="1607" y="2112"/>
                    <a:pt x="2080" y="2584"/>
                    <a:pt x="2080" y="3183"/>
                  </a:cubicBezTo>
                  <a:lnTo>
                    <a:pt x="2080" y="3309"/>
                  </a:lnTo>
                  <a:cubicBezTo>
                    <a:pt x="2899" y="2899"/>
                    <a:pt x="3497" y="2049"/>
                    <a:pt x="3497" y="1072"/>
                  </a:cubicBezTo>
                  <a:lnTo>
                    <a:pt x="3497" y="347"/>
                  </a:lnTo>
                  <a:cubicBezTo>
                    <a:pt x="3497" y="158"/>
                    <a:pt x="3340" y="1"/>
                    <a:pt x="31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6" name="Google Shape;242;p34">
              <a:extLst>
                <a:ext uri="{FF2B5EF4-FFF2-40B4-BE49-F238E27FC236}">
                  <a16:creationId xmlns:a16="http://schemas.microsoft.com/office/drawing/2014/main" id="{740D967C-3709-98BA-AB80-673753290952}"/>
                </a:ext>
              </a:extLst>
            </p:cNvPr>
            <p:cNvSpPr/>
            <p:nvPr/>
          </p:nvSpPr>
          <p:spPr>
            <a:xfrm>
              <a:off x="-18645175" y="3334400"/>
              <a:ext cx="70900" cy="70900"/>
            </a:xfrm>
            <a:custGeom>
              <a:avLst/>
              <a:gdLst/>
              <a:ahLst/>
              <a:cxnLst/>
              <a:rect l="l" t="t" r="r" b="b"/>
              <a:pathLst>
                <a:path w="2836" h="2836" extrusionOk="0">
                  <a:moveTo>
                    <a:pt x="1765" y="0"/>
                  </a:moveTo>
                  <a:cubicBezTo>
                    <a:pt x="788" y="0"/>
                    <a:pt x="1" y="788"/>
                    <a:pt x="1" y="1796"/>
                  </a:cubicBezTo>
                  <a:lnTo>
                    <a:pt x="1" y="2489"/>
                  </a:lnTo>
                  <a:cubicBezTo>
                    <a:pt x="1" y="2678"/>
                    <a:pt x="158" y="2836"/>
                    <a:pt x="347" y="2836"/>
                  </a:cubicBezTo>
                  <a:lnTo>
                    <a:pt x="1072" y="2836"/>
                  </a:lnTo>
                  <a:cubicBezTo>
                    <a:pt x="2048" y="2836"/>
                    <a:pt x="2836" y="2048"/>
                    <a:pt x="2836" y="1071"/>
                  </a:cubicBezTo>
                  <a:lnTo>
                    <a:pt x="2836" y="347"/>
                  </a:lnTo>
                  <a:cubicBezTo>
                    <a:pt x="2836" y="158"/>
                    <a:pt x="2679" y="0"/>
                    <a:pt x="24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1867">
                <a:latin typeface="UTM Avo" panose="02040603050506020204" pitchFamily="18" charset="0"/>
              </a:endParaRPr>
            </a:p>
          </p:txBody>
        </p:sp>
      </p:grpSp>
      <p:grpSp>
        <p:nvGrpSpPr>
          <p:cNvPr id="17" name="Google Shape;243;p34">
            <a:extLst>
              <a:ext uri="{FF2B5EF4-FFF2-40B4-BE49-F238E27FC236}">
                <a16:creationId xmlns:a16="http://schemas.microsoft.com/office/drawing/2014/main" id="{C08144FD-E3DB-03D0-F2E1-0A6CB1FE14B2}"/>
              </a:ext>
            </a:extLst>
          </p:cNvPr>
          <p:cNvGrpSpPr/>
          <p:nvPr/>
        </p:nvGrpSpPr>
        <p:grpSpPr>
          <a:xfrm>
            <a:off x="10109853" y="2269487"/>
            <a:ext cx="527673" cy="599051"/>
            <a:chOff x="-16775350" y="3309200"/>
            <a:chExt cx="267800" cy="304025"/>
          </a:xfrm>
        </p:grpSpPr>
        <p:sp>
          <p:nvSpPr>
            <p:cNvPr id="18" name="Google Shape;244;p34">
              <a:extLst>
                <a:ext uri="{FF2B5EF4-FFF2-40B4-BE49-F238E27FC236}">
                  <a16:creationId xmlns:a16="http://schemas.microsoft.com/office/drawing/2014/main" id="{1BC4A3E6-03A9-281F-B60B-602B556935A4}"/>
                </a:ext>
              </a:extLst>
            </p:cNvPr>
            <p:cNvSpPr/>
            <p:nvPr/>
          </p:nvSpPr>
          <p:spPr>
            <a:xfrm>
              <a:off x="-16775350" y="3309200"/>
              <a:ext cx="267800" cy="160675"/>
            </a:xfrm>
            <a:custGeom>
              <a:avLst/>
              <a:gdLst/>
              <a:ahLst/>
              <a:cxnLst/>
              <a:rect l="l" t="t" r="r" b="b"/>
              <a:pathLst>
                <a:path w="10712" h="6427" extrusionOk="0">
                  <a:moveTo>
                    <a:pt x="4978" y="1418"/>
                  </a:moveTo>
                  <a:cubicBezTo>
                    <a:pt x="5388" y="1418"/>
                    <a:pt x="5703" y="1733"/>
                    <a:pt x="5703" y="2111"/>
                  </a:cubicBezTo>
                  <a:cubicBezTo>
                    <a:pt x="5703" y="2520"/>
                    <a:pt x="5388" y="2835"/>
                    <a:pt x="4978" y="2835"/>
                  </a:cubicBezTo>
                  <a:cubicBezTo>
                    <a:pt x="4600" y="2835"/>
                    <a:pt x="4285" y="2520"/>
                    <a:pt x="4285" y="2111"/>
                  </a:cubicBezTo>
                  <a:cubicBezTo>
                    <a:pt x="4285" y="1733"/>
                    <a:pt x="4600" y="1418"/>
                    <a:pt x="4978" y="1418"/>
                  </a:cubicBezTo>
                  <a:close/>
                  <a:moveTo>
                    <a:pt x="3182" y="2867"/>
                  </a:moveTo>
                  <a:cubicBezTo>
                    <a:pt x="3781" y="2867"/>
                    <a:pt x="4254" y="3340"/>
                    <a:pt x="4254" y="3938"/>
                  </a:cubicBezTo>
                  <a:cubicBezTo>
                    <a:pt x="4285" y="4505"/>
                    <a:pt x="3781" y="5009"/>
                    <a:pt x="3182" y="5009"/>
                  </a:cubicBezTo>
                  <a:cubicBezTo>
                    <a:pt x="2584" y="5009"/>
                    <a:pt x="2111" y="4537"/>
                    <a:pt x="2111" y="3938"/>
                  </a:cubicBezTo>
                  <a:cubicBezTo>
                    <a:pt x="2111" y="3340"/>
                    <a:pt x="2584" y="2867"/>
                    <a:pt x="3182" y="2867"/>
                  </a:cubicBezTo>
                  <a:close/>
                  <a:moveTo>
                    <a:pt x="5356" y="0"/>
                  </a:moveTo>
                  <a:cubicBezTo>
                    <a:pt x="2395" y="0"/>
                    <a:pt x="0" y="2394"/>
                    <a:pt x="0" y="5356"/>
                  </a:cubicBezTo>
                  <a:cubicBezTo>
                    <a:pt x="0" y="5954"/>
                    <a:pt x="473" y="6427"/>
                    <a:pt x="1040" y="6427"/>
                  </a:cubicBezTo>
                  <a:lnTo>
                    <a:pt x="9609" y="6427"/>
                  </a:lnTo>
                  <a:cubicBezTo>
                    <a:pt x="10208" y="6427"/>
                    <a:pt x="10681" y="5954"/>
                    <a:pt x="10681" y="5356"/>
                  </a:cubicBezTo>
                  <a:cubicBezTo>
                    <a:pt x="10712" y="2394"/>
                    <a:pt x="8286" y="0"/>
                    <a:pt x="53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9" name="Google Shape;245;p34">
              <a:extLst>
                <a:ext uri="{FF2B5EF4-FFF2-40B4-BE49-F238E27FC236}">
                  <a16:creationId xmlns:a16="http://schemas.microsoft.com/office/drawing/2014/main" id="{98A4BF12-82FA-31BA-1322-A9A29240F8DB}"/>
                </a:ext>
              </a:extLst>
            </p:cNvPr>
            <p:cNvSpPr/>
            <p:nvPr/>
          </p:nvSpPr>
          <p:spPr>
            <a:xfrm>
              <a:off x="-16704475" y="339897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1" y="127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27"/>
                    <a:pt x="536" y="1"/>
                    <a:pt x="3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0" name="Google Shape;246;p34">
              <a:extLst>
                <a:ext uri="{FF2B5EF4-FFF2-40B4-BE49-F238E27FC236}">
                  <a16:creationId xmlns:a16="http://schemas.microsoft.com/office/drawing/2014/main" id="{B1265D1E-2C8F-1F29-DC5A-FD7F5011B60B}"/>
                </a:ext>
              </a:extLst>
            </p:cNvPr>
            <p:cNvSpPr/>
            <p:nvPr/>
          </p:nvSpPr>
          <p:spPr>
            <a:xfrm>
              <a:off x="-16707625" y="3487200"/>
              <a:ext cx="129200" cy="126025"/>
            </a:xfrm>
            <a:custGeom>
              <a:avLst/>
              <a:gdLst/>
              <a:ahLst/>
              <a:cxnLst/>
              <a:rect l="l" t="t" r="r" b="b"/>
              <a:pathLst>
                <a:path w="5168" h="5041" extrusionOk="0">
                  <a:moveTo>
                    <a:pt x="1135" y="0"/>
                  </a:moveTo>
                  <a:cubicBezTo>
                    <a:pt x="1072" y="725"/>
                    <a:pt x="914" y="1449"/>
                    <a:pt x="631" y="2079"/>
                  </a:cubicBezTo>
                  <a:cubicBezTo>
                    <a:pt x="1" y="3592"/>
                    <a:pt x="1103" y="5041"/>
                    <a:pt x="2584" y="5041"/>
                  </a:cubicBezTo>
                  <a:cubicBezTo>
                    <a:pt x="3939" y="5041"/>
                    <a:pt x="5168" y="3875"/>
                    <a:pt x="4632" y="2237"/>
                  </a:cubicBezTo>
                  <a:cubicBezTo>
                    <a:pt x="4411" y="1449"/>
                    <a:pt x="4222" y="725"/>
                    <a:pt x="40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1867">
                <a:latin typeface="UTM Avo" panose="02040603050506020204" pitchFamily="18" charset="0"/>
              </a:endParaRPr>
            </a:p>
          </p:txBody>
        </p:sp>
      </p:grpSp>
      <p:grpSp>
        <p:nvGrpSpPr>
          <p:cNvPr id="21" name="Google Shape;247;p34">
            <a:extLst>
              <a:ext uri="{FF2B5EF4-FFF2-40B4-BE49-F238E27FC236}">
                <a16:creationId xmlns:a16="http://schemas.microsoft.com/office/drawing/2014/main" id="{4C625C08-9F67-E6E9-5211-DBBB65471AA3}"/>
              </a:ext>
            </a:extLst>
          </p:cNvPr>
          <p:cNvGrpSpPr/>
          <p:nvPr/>
        </p:nvGrpSpPr>
        <p:grpSpPr>
          <a:xfrm>
            <a:off x="1932636" y="2334116"/>
            <a:ext cx="609937" cy="599100"/>
            <a:chOff x="-20199150" y="3317850"/>
            <a:chExt cx="309550" cy="304050"/>
          </a:xfrm>
        </p:grpSpPr>
        <p:sp>
          <p:nvSpPr>
            <p:cNvPr id="22" name="Google Shape;248;p34">
              <a:extLst>
                <a:ext uri="{FF2B5EF4-FFF2-40B4-BE49-F238E27FC236}">
                  <a16:creationId xmlns:a16="http://schemas.microsoft.com/office/drawing/2014/main" id="{0E808548-3D6B-C597-B9D0-851249828BFD}"/>
                </a:ext>
              </a:extLst>
            </p:cNvPr>
            <p:cNvSpPr/>
            <p:nvPr/>
          </p:nvSpPr>
          <p:spPr>
            <a:xfrm>
              <a:off x="-20161350" y="3507675"/>
              <a:ext cx="68550" cy="43325"/>
            </a:xfrm>
            <a:custGeom>
              <a:avLst/>
              <a:gdLst/>
              <a:ahLst/>
              <a:cxnLst/>
              <a:rect l="l" t="t" r="r" b="b"/>
              <a:pathLst>
                <a:path w="2742" h="1733" extrusionOk="0">
                  <a:moveTo>
                    <a:pt x="2647" y="0"/>
                  </a:moveTo>
                  <a:cubicBezTo>
                    <a:pt x="2174" y="158"/>
                    <a:pt x="1639" y="284"/>
                    <a:pt x="1072" y="284"/>
                  </a:cubicBezTo>
                  <a:cubicBezTo>
                    <a:pt x="788" y="284"/>
                    <a:pt x="505" y="252"/>
                    <a:pt x="221" y="221"/>
                  </a:cubicBezTo>
                  <a:cubicBezTo>
                    <a:pt x="64" y="567"/>
                    <a:pt x="1" y="945"/>
                    <a:pt x="1" y="1386"/>
                  </a:cubicBezTo>
                  <a:cubicBezTo>
                    <a:pt x="1" y="1575"/>
                    <a:pt x="158" y="1733"/>
                    <a:pt x="347" y="1733"/>
                  </a:cubicBezTo>
                  <a:cubicBezTo>
                    <a:pt x="1292" y="1733"/>
                    <a:pt x="2174" y="1292"/>
                    <a:pt x="2741" y="630"/>
                  </a:cubicBezTo>
                  <a:cubicBezTo>
                    <a:pt x="2710" y="441"/>
                    <a:pt x="2678" y="189"/>
                    <a:pt x="26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3" name="Google Shape;249;p34">
              <a:extLst>
                <a:ext uri="{FF2B5EF4-FFF2-40B4-BE49-F238E27FC236}">
                  <a16:creationId xmlns:a16="http://schemas.microsoft.com/office/drawing/2014/main" id="{557183D5-DECD-E9E4-4B92-B22158E7752F}"/>
                </a:ext>
              </a:extLst>
            </p:cNvPr>
            <p:cNvSpPr/>
            <p:nvPr/>
          </p:nvSpPr>
          <p:spPr>
            <a:xfrm>
              <a:off x="-20161350" y="3389525"/>
              <a:ext cx="68550" cy="43350"/>
            </a:xfrm>
            <a:custGeom>
              <a:avLst/>
              <a:gdLst/>
              <a:ahLst/>
              <a:cxnLst/>
              <a:rect l="l" t="t" r="r" b="b"/>
              <a:pathLst>
                <a:path w="2742" h="1734" extrusionOk="0"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757"/>
                    <a:pt x="64" y="1166"/>
                    <a:pt x="221" y="1544"/>
                  </a:cubicBezTo>
                  <a:cubicBezTo>
                    <a:pt x="505" y="1513"/>
                    <a:pt x="788" y="1481"/>
                    <a:pt x="1072" y="1481"/>
                  </a:cubicBezTo>
                  <a:cubicBezTo>
                    <a:pt x="1639" y="1481"/>
                    <a:pt x="2174" y="1576"/>
                    <a:pt x="2647" y="1733"/>
                  </a:cubicBezTo>
                  <a:cubicBezTo>
                    <a:pt x="2678" y="1544"/>
                    <a:pt x="2741" y="1292"/>
                    <a:pt x="2741" y="1103"/>
                  </a:cubicBezTo>
                  <a:cubicBezTo>
                    <a:pt x="2174" y="442"/>
                    <a:pt x="1292" y="1"/>
                    <a:pt x="3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4" name="Google Shape;250;p34">
              <a:extLst>
                <a:ext uri="{FF2B5EF4-FFF2-40B4-BE49-F238E27FC236}">
                  <a16:creationId xmlns:a16="http://schemas.microsoft.com/office/drawing/2014/main" id="{15ADCF40-BB23-4F0F-2AD4-0237901CEF0A}"/>
                </a:ext>
              </a:extLst>
            </p:cNvPr>
            <p:cNvSpPr/>
            <p:nvPr/>
          </p:nvSpPr>
          <p:spPr>
            <a:xfrm>
              <a:off x="-20199150" y="3443075"/>
              <a:ext cx="97675" cy="53225"/>
            </a:xfrm>
            <a:custGeom>
              <a:avLst/>
              <a:gdLst/>
              <a:ahLst/>
              <a:cxnLst/>
              <a:rect l="l" t="t" r="r" b="b"/>
              <a:pathLst>
                <a:path w="3907" h="2129" extrusionOk="0">
                  <a:moveTo>
                    <a:pt x="2584" y="1"/>
                  </a:moveTo>
                  <a:cubicBezTo>
                    <a:pt x="1260" y="1"/>
                    <a:pt x="252" y="725"/>
                    <a:pt x="221" y="788"/>
                  </a:cubicBezTo>
                  <a:cubicBezTo>
                    <a:pt x="0" y="914"/>
                    <a:pt x="0" y="1230"/>
                    <a:pt x="221" y="1324"/>
                  </a:cubicBezTo>
                  <a:cubicBezTo>
                    <a:pt x="252" y="1387"/>
                    <a:pt x="1260" y="2112"/>
                    <a:pt x="2584" y="2112"/>
                  </a:cubicBezTo>
                  <a:cubicBezTo>
                    <a:pt x="2669" y="2123"/>
                    <a:pt x="2754" y="2128"/>
                    <a:pt x="2839" y="2128"/>
                  </a:cubicBezTo>
                  <a:cubicBezTo>
                    <a:pt x="3224" y="2128"/>
                    <a:pt x="3597" y="2020"/>
                    <a:pt x="3907" y="1891"/>
                  </a:cubicBezTo>
                  <a:cubicBezTo>
                    <a:pt x="3844" y="1639"/>
                    <a:pt x="3718" y="1450"/>
                    <a:pt x="3592" y="1230"/>
                  </a:cubicBezTo>
                  <a:cubicBezTo>
                    <a:pt x="3560" y="1103"/>
                    <a:pt x="3560" y="1009"/>
                    <a:pt x="3592" y="914"/>
                  </a:cubicBezTo>
                  <a:cubicBezTo>
                    <a:pt x="3718" y="662"/>
                    <a:pt x="3844" y="473"/>
                    <a:pt x="3907" y="221"/>
                  </a:cubicBezTo>
                  <a:cubicBezTo>
                    <a:pt x="3529" y="127"/>
                    <a:pt x="3088" y="1"/>
                    <a:pt x="25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5" name="Google Shape;251;p34">
              <a:extLst>
                <a:ext uri="{FF2B5EF4-FFF2-40B4-BE49-F238E27FC236}">
                  <a16:creationId xmlns:a16="http://schemas.microsoft.com/office/drawing/2014/main" id="{0D08A75C-8D74-BF81-7B4D-C752E6C2A112}"/>
                </a:ext>
              </a:extLst>
            </p:cNvPr>
            <p:cNvSpPr/>
            <p:nvPr/>
          </p:nvSpPr>
          <p:spPr>
            <a:xfrm>
              <a:off x="-20091250" y="3479325"/>
              <a:ext cx="92175" cy="142575"/>
            </a:xfrm>
            <a:custGeom>
              <a:avLst/>
              <a:gdLst/>
              <a:ahLst/>
              <a:cxnLst/>
              <a:rect l="l" t="t" r="r" b="b"/>
              <a:pathLst>
                <a:path w="3687" h="5703" extrusionOk="0">
                  <a:moveTo>
                    <a:pt x="190" y="0"/>
                  </a:moveTo>
                  <a:cubicBezTo>
                    <a:pt x="946" y="1638"/>
                    <a:pt x="883" y="3592"/>
                    <a:pt x="95" y="5198"/>
                  </a:cubicBezTo>
                  <a:cubicBezTo>
                    <a:pt x="0" y="5450"/>
                    <a:pt x="158" y="5702"/>
                    <a:pt x="442" y="5702"/>
                  </a:cubicBezTo>
                  <a:lnTo>
                    <a:pt x="3245" y="5702"/>
                  </a:lnTo>
                  <a:cubicBezTo>
                    <a:pt x="3529" y="5702"/>
                    <a:pt x="3687" y="5450"/>
                    <a:pt x="3592" y="5198"/>
                  </a:cubicBezTo>
                  <a:cubicBezTo>
                    <a:pt x="2741" y="3592"/>
                    <a:pt x="2741" y="1607"/>
                    <a:pt x="34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6" name="Google Shape;252;p34">
              <a:extLst>
                <a:ext uri="{FF2B5EF4-FFF2-40B4-BE49-F238E27FC236}">
                  <a16:creationId xmlns:a16="http://schemas.microsoft.com/office/drawing/2014/main" id="{BBF1BC97-E914-1006-C8A0-213180B963E1}"/>
                </a:ext>
              </a:extLst>
            </p:cNvPr>
            <p:cNvSpPr/>
            <p:nvPr/>
          </p:nvSpPr>
          <p:spPr>
            <a:xfrm>
              <a:off x="-20090475" y="3317850"/>
              <a:ext cx="91400" cy="142575"/>
            </a:xfrm>
            <a:custGeom>
              <a:avLst/>
              <a:gdLst/>
              <a:ahLst/>
              <a:cxnLst/>
              <a:rect l="l" t="t" r="r" b="b"/>
              <a:pathLst>
                <a:path w="3656" h="5703" extrusionOk="0">
                  <a:moveTo>
                    <a:pt x="411" y="1"/>
                  </a:moveTo>
                  <a:cubicBezTo>
                    <a:pt x="285" y="1"/>
                    <a:pt x="159" y="95"/>
                    <a:pt x="64" y="158"/>
                  </a:cubicBezTo>
                  <a:cubicBezTo>
                    <a:pt x="1" y="284"/>
                    <a:pt x="1" y="410"/>
                    <a:pt x="64" y="505"/>
                  </a:cubicBezTo>
                  <a:cubicBezTo>
                    <a:pt x="915" y="2143"/>
                    <a:pt x="915" y="4096"/>
                    <a:pt x="159" y="5703"/>
                  </a:cubicBezTo>
                  <a:lnTo>
                    <a:pt x="3467" y="5703"/>
                  </a:lnTo>
                  <a:cubicBezTo>
                    <a:pt x="2710" y="4065"/>
                    <a:pt x="2710" y="2143"/>
                    <a:pt x="3530" y="505"/>
                  </a:cubicBezTo>
                  <a:cubicBezTo>
                    <a:pt x="3656" y="284"/>
                    <a:pt x="3467" y="1"/>
                    <a:pt x="32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7" name="Google Shape;253;p34">
              <a:extLst>
                <a:ext uri="{FF2B5EF4-FFF2-40B4-BE49-F238E27FC236}">
                  <a16:creationId xmlns:a16="http://schemas.microsoft.com/office/drawing/2014/main" id="{7B43CAAB-D7A8-D4FD-8980-1461F3C37190}"/>
                </a:ext>
              </a:extLst>
            </p:cNvPr>
            <p:cNvSpPr/>
            <p:nvPr/>
          </p:nvSpPr>
          <p:spPr>
            <a:xfrm>
              <a:off x="-19984925" y="3389525"/>
              <a:ext cx="94550" cy="107925"/>
            </a:xfrm>
            <a:custGeom>
              <a:avLst/>
              <a:gdLst/>
              <a:ahLst/>
              <a:cxnLst/>
              <a:rect l="l" t="t" r="r" b="b"/>
              <a:pathLst>
                <a:path w="3782" h="4317" extrusionOk="0">
                  <a:moveTo>
                    <a:pt x="473" y="1"/>
                  </a:moveTo>
                  <a:cubicBezTo>
                    <a:pt x="190" y="1"/>
                    <a:pt x="1" y="316"/>
                    <a:pt x="158" y="568"/>
                  </a:cubicBezTo>
                  <a:cubicBezTo>
                    <a:pt x="946" y="1702"/>
                    <a:pt x="946" y="3119"/>
                    <a:pt x="253" y="4317"/>
                  </a:cubicBezTo>
                  <a:lnTo>
                    <a:pt x="3529" y="4317"/>
                  </a:lnTo>
                  <a:cubicBezTo>
                    <a:pt x="2868" y="3151"/>
                    <a:pt x="2868" y="1702"/>
                    <a:pt x="3624" y="568"/>
                  </a:cubicBezTo>
                  <a:cubicBezTo>
                    <a:pt x="3781" y="316"/>
                    <a:pt x="3624" y="1"/>
                    <a:pt x="33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8" name="Google Shape;254;p34">
              <a:extLst>
                <a:ext uri="{FF2B5EF4-FFF2-40B4-BE49-F238E27FC236}">
                  <a16:creationId xmlns:a16="http://schemas.microsoft.com/office/drawing/2014/main" id="{54EF8A0A-723B-0190-0A52-83D9A397FDD6}"/>
                </a:ext>
              </a:extLst>
            </p:cNvPr>
            <p:cNvSpPr/>
            <p:nvPr/>
          </p:nvSpPr>
          <p:spPr>
            <a:xfrm>
              <a:off x="-19984125" y="3514750"/>
              <a:ext cx="94525" cy="107150"/>
            </a:xfrm>
            <a:custGeom>
              <a:avLst/>
              <a:gdLst/>
              <a:ahLst/>
              <a:cxnLst/>
              <a:rect l="l" t="t" r="r" b="b"/>
              <a:pathLst>
                <a:path w="3781" h="4286" extrusionOk="0">
                  <a:moveTo>
                    <a:pt x="221" y="1"/>
                  </a:moveTo>
                  <a:cubicBezTo>
                    <a:pt x="914" y="1135"/>
                    <a:pt x="914" y="2647"/>
                    <a:pt x="158" y="3750"/>
                  </a:cubicBezTo>
                  <a:cubicBezTo>
                    <a:pt x="0" y="3970"/>
                    <a:pt x="158" y="4285"/>
                    <a:pt x="473" y="4285"/>
                  </a:cubicBezTo>
                  <a:lnTo>
                    <a:pt x="3308" y="4285"/>
                  </a:lnTo>
                  <a:cubicBezTo>
                    <a:pt x="3592" y="4285"/>
                    <a:pt x="3781" y="3970"/>
                    <a:pt x="3623" y="3750"/>
                  </a:cubicBezTo>
                  <a:cubicBezTo>
                    <a:pt x="2836" y="2584"/>
                    <a:pt x="2804" y="1135"/>
                    <a:pt x="34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1867">
                <a:latin typeface="UTM Avo" panose="02040603050506020204" pitchFamily="18" charset="0"/>
              </a:endParaRPr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B941FE6F-82A3-8CF7-9DF2-F327C8AC5F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192" y="886705"/>
            <a:ext cx="931823" cy="958320"/>
          </a:xfrm>
          <a:prstGeom prst="rect">
            <a:avLst/>
          </a:prstGeom>
        </p:spPr>
      </p:pic>
      <p:pic>
        <p:nvPicPr>
          <p:cNvPr id="31" name="Google Shape;236;p34">
            <a:extLst>
              <a:ext uri="{FF2B5EF4-FFF2-40B4-BE49-F238E27FC236}">
                <a16:creationId xmlns:a16="http://schemas.microsoft.com/office/drawing/2014/main" id="{057F0DA4-0AA7-1926-1338-4532409E91E3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66491" y="1750923"/>
            <a:ext cx="1586260" cy="648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5" grpId="0" build="p"/>
      <p:bldP spid="6" grpId="0" build="p"/>
      <p:bldP spid="7" grpId="0" build="p"/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266019" y="1363033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20D6F6A-9495-CC2A-E436-105CD7DBAFE2}"/>
              </a:ext>
            </a:extLst>
          </p:cNvPr>
          <p:cNvSpPr/>
          <p:nvPr/>
        </p:nvSpPr>
        <p:spPr>
          <a:xfrm>
            <a:off x="8641080" y="3648482"/>
            <a:ext cx="3550920" cy="3209518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BB44C93-5429-1303-A04D-A89ED3876DF2}"/>
              </a:ext>
            </a:extLst>
          </p:cNvPr>
          <p:cNvSpPr/>
          <p:nvPr/>
        </p:nvSpPr>
        <p:spPr>
          <a:xfrm>
            <a:off x="568332" y="1931030"/>
            <a:ext cx="4801459" cy="3891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i="1" dirty="0" err="1">
                <a:latin typeface="UTM Avo" panose="02040603050506020204" pitchFamily="18" charset="0"/>
              </a:rPr>
              <a:t>Quan</a:t>
            </a:r>
            <a:r>
              <a:rPr lang="en-US" sz="2400" b="1" i="1" dirty="0">
                <a:latin typeface="UTM Avo" panose="02040603050506020204" pitchFamily="18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</a:rPr>
              <a:t>sát</a:t>
            </a:r>
            <a:r>
              <a:rPr lang="en-US" sz="2400" b="1" i="1" dirty="0">
                <a:latin typeface="UTM Avo" panose="02040603050506020204" pitchFamily="18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</a:rPr>
              <a:t>hình</a:t>
            </a:r>
            <a:r>
              <a:rPr lang="en-US" sz="2400" b="1" i="1" dirty="0">
                <a:latin typeface="UTM Avo" panose="02040603050506020204" pitchFamily="18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</a:rPr>
              <a:t>ảnh</a:t>
            </a:r>
            <a:r>
              <a:rPr lang="en-US" sz="2400" b="1" i="1" dirty="0">
                <a:latin typeface="UTM Avo" panose="02040603050506020204" pitchFamily="18" charset="0"/>
              </a:rPr>
              <a:t> minh </a:t>
            </a:r>
            <a:r>
              <a:rPr lang="en-US" sz="2400" b="1" i="1" dirty="0" err="1">
                <a:latin typeface="UTM Avo" panose="02040603050506020204" pitchFamily="18" charset="0"/>
              </a:rPr>
              <a:t>hoạ</a:t>
            </a:r>
            <a:r>
              <a:rPr lang="en-US" sz="2400" b="1" i="1" dirty="0">
                <a:latin typeface="UTM Avo" panose="02040603050506020204" pitchFamily="18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</a:rPr>
              <a:t>trong</a:t>
            </a:r>
            <a:r>
              <a:rPr lang="en-US" sz="2400" b="1" i="1" dirty="0">
                <a:latin typeface="UTM Avo" panose="02040603050506020204" pitchFamily="18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</a:rPr>
              <a:t>các</a:t>
            </a:r>
            <a:r>
              <a:rPr lang="en-US" sz="2400" b="1" i="1" dirty="0">
                <a:latin typeface="UTM Avo" panose="02040603050506020204" pitchFamily="18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</a:rPr>
              <a:t>bài</a:t>
            </a:r>
            <a:r>
              <a:rPr lang="en-US" sz="2400" b="1" i="1" dirty="0">
                <a:latin typeface="UTM Avo" panose="02040603050506020204" pitchFamily="18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</a:rPr>
              <a:t>học</a:t>
            </a:r>
            <a:r>
              <a:rPr lang="en-US" sz="2400" b="1" i="1" dirty="0">
                <a:latin typeface="UTM Avo" panose="02040603050506020204" pitchFamily="18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</a:rPr>
              <a:t>và</a:t>
            </a:r>
            <a:r>
              <a:rPr lang="en-US" sz="2400" b="1" i="1" dirty="0">
                <a:latin typeface="UTM Avo" panose="02040603050506020204" pitchFamily="18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</a:rPr>
              <a:t>trả</a:t>
            </a:r>
            <a:r>
              <a:rPr lang="en-US" sz="2400" b="1" i="1" dirty="0">
                <a:latin typeface="UTM Avo" panose="02040603050506020204" pitchFamily="18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</a:rPr>
              <a:t>lời</a:t>
            </a:r>
            <a:r>
              <a:rPr lang="en-US" sz="2400" b="1" i="1" dirty="0">
                <a:latin typeface="UTM Avo" panose="02040603050506020204" pitchFamily="18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</a:rPr>
              <a:t>câu</a:t>
            </a:r>
            <a:r>
              <a:rPr lang="en-US" sz="2400" b="1" i="1" dirty="0">
                <a:latin typeface="UTM Avo" panose="02040603050506020204" pitchFamily="18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</a:rPr>
              <a:t>hỏi</a:t>
            </a:r>
            <a:r>
              <a:rPr lang="en-US" sz="2400" b="1" i="1" dirty="0">
                <a:latin typeface="UTM Avo" panose="02040603050506020204" pitchFamily="18" charset="0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</a:rPr>
              <a:t>+ </a:t>
            </a:r>
            <a:r>
              <a:rPr lang="en-US" sz="2400" dirty="0" err="1">
                <a:latin typeface="UTM Avo" panose="02040603050506020204" pitchFamily="18" charset="0"/>
              </a:rPr>
              <a:t>Nêu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tên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nội</a:t>
            </a:r>
            <a:r>
              <a:rPr lang="en-US" sz="2400" dirty="0">
                <a:latin typeface="UTM Avo" panose="02040603050506020204" pitchFamily="18" charset="0"/>
              </a:rPr>
              <a:t> dung </a:t>
            </a:r>
            <a:r>
              <a:rPr lang="en-US" sz="2400" dirty="0" err="1">
                <a:latin typeface="UTM Avo" panose="02040603050506020204" pitchFamily="18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ảnh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chủ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đề</a:t>
            </a:r>
            <a:r>
              <a:rPr lang="en-US" sz="2400" dirty="0">
                <a:latin typeface="UTM Avo" panose="02040603050506020204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</a:rPr>
              <a:t>+ </a:t>
            </a:r>
            <a:r>
              <a:rPr lang="en-US" sz="2400" dirty="0" err="1">
                <a:latin typeface="UTM Avo" panose="02040603050506020204" pitchFamily="18" charset="0"/>
              </a:rPr>
              <a:t>Nêu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đặc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điểm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thể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hiện</a:t>
            </a:r>
            <a:r>
              <a:rPr lang="en-US" sz="2400" dirty="0">
                <a:latin typeface="UTM Avo" panose="02040603050506020204" pitchFamily="18" charset="0"/>
              </a:rPr>
              <a:t> ở </a:t>
            </a:r>
            <a:r>
              <a:rPr lang="en-US" sz="2400" dirty="0" err="1">
                <a:latin typeface="UTM Avo" panose="02040603050506020204" pitchFamily="18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ảnh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trực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quan</a:t>
            </a:r>
            <a:r>
              <a:rPr lang="en-US" sz="2400" dirty="0">
                <a:latin typeface="UTM Avo" panose="02040603050506020204" pitchFamily="18" charset="0"/>
              </a:rPr>
              <a:t> minh </a:t>
            </a:r>
            <a:r>
              <a:rPr lang="en-US" sz="2400" dirty="0" err="1">
                <a:latin typeface="UTM Avo" panose="02040603050506020204" pitchFamily="18" charset="0"/>
              </a:rPr>
              <a:t>hoạ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E101D0-A44C-C1EF-3D11-F7C3D90940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97880" y="2143671"/>
            <a:ext cx="6096000" cy="3679194"/>
          </a:xfrm>
          <a:prstGeom prst="rect">
            <a:avLst/>
          </a:prstGeom>
          <a:ln w="571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87;p36">
            <a:extLst>
              <a:ext uri="{FF2B5EF4-FFF2-40B4-BE49-F238E27FC236}">
                <a16:creationId xmlns:a16="http://schemas.microsoft.com/office/drawing/2014/main" id="{D33BB50A-9C77-2D28-B0E8-A168E08DE0AE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74513" y="1222261"/>
            <a:ext cx="2069667" cy="687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88;p36">
            <a:extLst>
              <a:ext uri="{FF2B5EF4-FFF2-40B4-BE49-F238E27FC236}">
                <a16:creationId xmlns:a16="http://schemas.microsoft.com/office/drawing/2014/main" id="{367E2D29-207D-BA90-6D9E-71FB04CE56D4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1914" y="4877217"/>
            <a:ext cx="2844933" cy="2391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89;p36">
            <a:extLst>
              <a:ext uri="{FF2B5EF4-FFF2-40B4-BE49-F238E27FC236}">
                <a16:creationId xmlns:a16="http://schemas.microsoft.com/office/drawing/2014/main" id="{8023CBE5-82D0-8A11-1626-DB4D63EA6C95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404352" y="3369567"/>
            <a:ext cx="2858161" cy="348843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97D24C59-4E8C-94E0-65A4-BEBE2EE7CEDB}"/>
              </a:ext>
            </a:extLst>
          </p:cNvPr>
          <p:cNvSpPr/>
          <p:nvPr/>
        </p:nvSpPr>
        <p:spPr>
          <a:xfrm>
            <a:off x="4883649" y="1745434"/>
            <a:ext cx="2424701" cy="687392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 w="57150">
            <a:solidFill>
              <a:schemeClr val="accent5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Gợi</a:t>
            </a:r>
            <a:r>
              <a:rPr lang="en-US" sz="3200" b="1" dirty="0">
                <a:solidFill>
                  <a:schemeClr val="bg1"/>
                </a:solidFill>
                <a:latin typeface="UTM Avo" panose="02040603050506020204" pitchFamily="18" charset="0"/>
              </a:rPr>
              <a:t> ý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A76D23-4464-488D-F8EE-4D5BD5B9DBAC}"/>
              </a:ext>
            </a:extLst>
          </p:cNvPr>
          <p:cNvSpPr/>
          <p:nvPr/>
        </p:nvSpPr>
        <p:spPr>
          <a:xfrm>
            <a:off x="3048000" y="2540101"/>
            <a:ext cx="6096000" cy="2229841"/>
          </a:xfrm>
          <a:custGeom>
            <a:avLst/>
            <a:gdLst>
              <a:gd name="connsiteX0" fmla="*/ 0 w 6096000"/>
              <a:gd name="connsiteY0" fmla="*/ 0 h 2229841"/>
              <a:gd name="connsiteX1" fmla="*/ 799253 w 6096000"/>
              <a:gd name="connsiteY1" fmla="*/ 0 h 2229841"/>
              <a:gd name="connsiteX2" fmla="*/ 1537547 w 6096000"/>
              <a:gd name="connsiteY2" fmla="*/ 0 h 2229841"/>
              <a:gd name="connsiteX3" fmla="*/ 2092960 w 6096000"/>
              <a:gd name="connsiteY3" fmla="*/ 0 h 2229841"/>
              <a:gd name="connsiteX4" fmla="*/ 2770293 w 6096000"/>
              <a:gd name="connsiteY4" fmla="*/ 0 h 2229841"/>
              <a:gd name="connsiteX5" fmla="*/ 3569547 w 6096000"/>
              <a:gd name="connsiteY5" fmla="*/ 0 h 2229841"/>
              <a:gd name="connsiteX6" fmla="*/ 4124960 w 6096000"/>
              <a:gd name="connsiteY6" fmla="*/ 0 h 2229841"/>
              <a:gd name="connsiteX7" fmla="*/ 4802293 w 6096000"/>
              <a:gd name="connsiteY7" fmla="*/ 0 h 2229841"/>
              <a:gd name="connsiteX8" fmla="*/ 5479627 w 6096000"/>
              <a:gd name="connsiteY8" fmla="*/ 0 h 2229841"/>
              <a:gd name="connsiteX9" fmla="*/ 6096000 w 6096000"/>
              <a:gd name="connsiteY9" fmla="*/ 0 h 2229841"/>
              <a:gd name="connsiteX10" fmla="*/ 6096000 w 6096000"/>
              <a:gd name="connsiteY10" fmla="*/ 512863 h 2229841"/>
              <a:gd name="connsiteX11" fmla="*/ 6096000 w 6096000"/>
              <a:gd name="connsiteY11" fmla="*/ 1070324 h 2229841"/>
              <a:gd name="connsiteX12" fmla="*/ 6096000 w 6096000"/>
              <a:gd name="connsiteY12" fmla="*/ 1627784 h 2229841"/>
              <a:gd name="connsiteX13" fmla="*/ 6096000 w 6096000"/>
              <a:gd name="connsiteY13" fmla="*/ 2229841 h 2229841"/>
              <a:gd name="connsiteX14" fmla="*/ 5418667 w 6096000"/>
              <a:gd name="connsiteY14" fmla="*/ 2229841 h 2229841"/>
              <a:gd name="connsiteX15" fmla="*/ 4924213 w 6096000"/>
              <a:gd name="connsiteY15" fmla="*/ 2229841 h 2229841"/>
              <a:gd name="connsiteX16" fmla="*/ 4124960 w 6096000"/>
              <a:gd name="connsiteY16" fmla="*/ 2229841 h 2229841"/>
              <a:gd name="connsiteX17" fmla="*/ 3569547 w 6096000"/>
              <a:gd name="connsiteY17" fmla="*/ 2229841 h 2229841"/>
              <a:gd name="connsiteX18" fmla="*/ 2953173 w 6096000"/>
              <a:gd name="connsiteY18" fmla="*/ 2229841 h 2229841"/>
              <a:gd name="connsiteX19" fmla="*/ 2275840 w 6096000"/>
              <a:gd name="connsiteY19" fmla="*/ 2229841 h 2229841"/>
              <a:gd name="connsiteX20" fmla="*/ 1720427 w 6096000"/>
              <a:gd name="connsiteY20" fmla="*/ 2229841 h 2229841"/>
              <a:gd name="connsiteX21" fmla="*/ 982133 w 6096000"/>
              <a:gd name="connsiteY21" fmla="*/ 2229841 h 2229841"/>
              <a:gd name="connsiteX22" fmla="*/ 0 w 6096000"/>
              <a:gd name="connsiteY22" fmla="*/ 2229841 h 2229841"/>
              <a:gd name="connsiteX23" fmla="*/ 0 w 6096000"/>
              <a:gd name="connsiteY23" fmla="*/ 1627784 h 2229841"/>
              <a:gd name="connsiteX24" fmla="*/ 0 w 6096000"/>
              <a:gd name="connsiteY24" fmla="*/ 1092622 h 2229841"/>
              <a:gd name="connsiteX25" fmla="*/ 0 w 6096000"/>
              <a:gd name="connsiteY25" fmla="*/ 557460 h 2229841"/>
              <a:gd name="connsiteX26" fmla="*/ 0 w 6096000"/>
              <a:gd name="connsiteY26" fmla="*/ 0 h 2229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096000" h="2229841" fill="none" extrusionOk="0">
                <a:moveTo>
                  <a:pt x="0" y="0"/>
                </a:moveTo>
                <a:cubicBezTo>
                  <a:pt x="319151" y="38597"/>
                  <a:pt x="452074" y="6101"/>
                  <a:pt x="799253" y="0"/>
                </a:cubicBezTo>
                <a:cubicBezTo>
                  <a:pt x="1146432" y="-6101"/>
                  <a:pt x="1356593" y="-6487"/>
                  <a:pt x="1537547" y="0"/>
                </a:cubicBezTo>
                <a:cubicBezTo>
                  <a:pt x="1718501" y="6487"/>
                  <a:pt x="1864342" y="-5241"/>
                  <a:pt x="2092960" y="0"/>
                </a:cubicBezTo>
                <a:cubicBezTo>
                  <a:pt x="2321578" y="5241"/>
                  <a:pt x="2437128" y="23081"/>
                  <a:pt x="2770293" y="0"/>
                </a:cubicBezTo>
                <a:cubicBezTo>
                  <a:pt x="3103458" y="-23081"/>
                  <a:pt x="3205997" y="-22092"/>
                  <a:pt x="3569547" y="0"/>
                </a:cubicBezTo>
                <a:cubicBezTo>
                  <a:pt x="3933097" y="22092"/>
                  <a:pt x="4001004" y="1582"/>
                  <a:pt x="4124960" y="0"/>
                </a:cubicBezTo>
                <a:cubicBezTo>
                  <a:pt x="4248916" y="-1582"/>
                  <a:pt x="4613540" y="3091"/>
                  <a:pt x="4802293" y="0"/>
                </a:cubicBezTo>
                <a:cubicBezTo>
                  <a:pt x="4991046" y="-3091"/>
                  <a:pt x="5297808" y="-26344"/>
                  <a:pt x="5479627" y="0"/>
                </a:cubicBezTo>
                <a:cubicBezTo>
                  <a:pt x="5661446" y="26344"/>
                  <a:pt x="5965765" y="9058"/>
                  <a:pt x="6096000" y="0"/>
                </a:cubicBezTo>
                <a:cubicBezTo>
                  <a:pt x="6102149" y="117954"/>
                  <a:pt x="6080311" y="402117"/>
                  <a:pt x="6096000" y="512863"/>
                </a:cubicBezTo>
                <a:cubicBezTo>
                  <a:pt x="6111689" y="623609"/>
                  <a:pt x="6122427" y="907061"/>
                  <a:pt x="6096000" y="1070324"/>
                </a:cubicBezTo>
                <a:cubicBezTo>
                  <a:pt x="6069573" y="1233587"/>
                  <a:pt x="6121061" y="1451663"/>
                  <a:pt x="6096000" y="1627784"/>
                </a:cubicBezTo>
                <a:cubicBezTo>
                  <a:pt x="6070939" y="1803905"/>
                  <a:pt x="6093456" y="1958016"/>
                  <a:pt x="6096000" y="2229841"/>
                </a:cubicBezTo>
                <a:cubicBezTo>
                  <a:pt x="5832225" y="2208507"/>
                  <a:pt x="5573050" y="2251001"/>
                  <a:pt x="5418667" y="2229841"/>
                </a:cubicBezTo>
                <a:cubicBezTo>
                  <a:pt x="5264284" y="2208681"/>
                  <a:pt x="5048157" y="2242666"/>
                  <a:pt x="4924213" y="2229841"/>
                </a:cubicBezTo>
                <a:cubicBezTo>
                  <a:pt x="4800269" y="2217016"/>
                  <a:pt x="4337407" y="2244108"/>
                  <a:pt x="4124960" y="2229841"/>
                </a:cubicBezTo>
                <a:cubicBezTo>
                  <a:pt x="3912513" y="2215574"/>
                  <a:pt x="3773095" y="2246146"/>
                  <a:pt x="3569547" y="2229841"/>
                </a:cubicBezTo>
                <a:cubicBezTo>
                  <a:pt x="3365999" y="2213536"/>
                  <a:pt x="3253319" y="2204335"/>
                  <a:pt x="2953173" y="2229841"/>
                </a:cubicBezTo>
                <a:cubicBezTo>
                  <a:pt x="2653027" y="2255347"/>
                  <a:pt x="2471667" y="2226911"/>
                  <a:pt x="2275840" y="2229841"/>
                </a:cubicBezTo>
                <a:cubicBezTo>
                  <a:pt x="2080013" y="2232771"/>
                  <a:pt x="1894705" y="2202614"/>
                  <a:pt x="1720427" y="2229841"/>
                </a:cubicBezTo>
                <a:cubicBezTo>
                  <a:pt x="1546149" y="2257068"/>
                  <a:pt x="1334294" y="2203748"/>
                  <a:pt x="982133" y="2229841"/>
                </a:cubicBezTo>
                <a:cubicBezTo>
                  <a:pt x="629972" y="2255934"/>
                  <a:pt x="309927" y="2275366"/>
                  <a:pt x="0" y="2229841"/>
                </a:cubicBezTo>
                <a:cubicBezTo>
                  <a:pt x="-4610" y="1990407"/>
                  <a:pt x="14" y="1834026"/>
                  <a:pt x="0" y="1627784"/>
                </a:cubicBezTo>
                <a:cubicBezTo>
                  <a:pt x="-14" y="1421542"/>
                  <a:pt x="-10986" y="1245278"/>
                  <a:pt x="0" y="1092622"/>
                </a:cubicBezTo>
                <a:cubicBezTo>
                  <a:pt x="10986" y="939966"/>
                  <a:pt x="-8194" y="772261"/>
                  <a:pt x="0" y="557460"/>
                </a:cubicBezTo>
                <a:cubicBezTo>
                  <a:pt x="8194" y="342659"/>
                  <a:pt x="24847" y="161684"/>
                  <a:pt x="0" y="0"/>
                </a:cubicBezTo>
                <a:close/>
              </a:path>
              <a:path w="6096000" h="2229841" stroke="0" extrusionOk="0">
                <a:moveTo>
                  <a:pt x="0" y="0"/>
                </a:moveTo>
                <a:cubicBezTo>
                  <a:pt x="177743" y="-24956"/>
                  <a:pt x="441862" y="-14857"/>
                  <a:pt x="677333" y="0"/>
                </a:cubicBezTo>
                <a:cubicBezTo>
                  <a:pt x="912804" y="14857"/>
                  <a:pt x="1286212" y="6167"/>
                  <a:pt x="1476587" y="0"/>
                </a:cubicBezTo>
                <a:cubicBezTo>
                  <a:pt x="1666962" y="-6167"/>
                  <a:pt x="1915341" y="20474"/>
                  <a:pt x="2214880" y="0"/>
                </a:cubicBezTo>
                <a:cubicBezTo>
                  <a:pt x="2514419" y="-20474"/>
                  <a:pt x="2798379" y="18421"/>
                  <a:pt x="2953173" y="0"/>
                </a:cubicBezTo>
                <a:cubicBezTo>
                  <a:pt x="3107967" y="-18421"/>
                  <a:pt x="3480621" y="-20833"/>
                  <a:pt x="3630507" y="0"/>
                </a:cubicBezTo>
                <a:cubicBezTo>
                  <a:pt x="3780393" y="20833"/>
                  <a:pt x="4185030" y="-12928"/>
                  <a:pt x="4368800" y="0"/>
                </a:cubicBezTo>
                <a:cubicBezTo>
                  <a:pt x="4552570" y="12928"/>
                  <a:pt x="4930229" y="27506"/>
                  <a:pt x="5168053" y="0"/>
                </a:cubicBezTo>
                <a:cubicBezTo>
                  <a:pt x="5405877" y="-27506"/>
                  <a:pt x="5638059" y="11569"/>
                  <a:pt x="6096000" y="0"/>
                </a:cubicBezTo>
                <a:cubicBezTo>
                  <a:pt x="6078472" y="227231"/>
                  <a:pt x="6071806" y="432663"/>
                  <a:pt x="6096000" y="579759"/>
                </a:cubicBezTo>
                <a:cubicBezTo>
                  <a:pt x="6120194" y="726855"/>
                  <a:pt x="6102880" y="884497"/>
                  <a:pt x="6096000" y="1137219"/>
                </a:cubicBezTo>
                <a:cubicBezTo>
                  <a:pt x="6089120" y="1389941"/>
                  <a:pt x="6083649" y="1439225"/>
                  <a:pt x="6096000" y="1694679"/>
                </a:cubicBezTo>
                <a:cubicBezTo>
                  <a:pt x="6108351" y="1950133"/>
                  <a:pt x="6098091" y="1966363"/>
                  <a:pt x="6096000" y="2229841"/>
                </a:cubicBezTo>
                <a:cubicBezTo>
                  <a:pt x="5845149" y="2213347"/>
                  <a:pt x="5607187" y="2200566"/>
                  <a:pt x="5479627" y="2229841"/>
                </a:cubicBezTo>
                <a:cubicBezTo>
                  <a:pt x="5352067" y="2259116"/>
                  <a:pt x="5126649" y="2203323"/>
                  <a:pt x="4802293" y="2229841"/>
                </a:cubicBezTo>
                <a:cubicBezTo>
                  <a:pt x="4477937" y="2256359"/>
                  <a:pt x="4539481" y="2231574"/>
                  <a:pt x="4307840" y="2229841"/>
                </a:cubicBezTo>
                <a:cubicBezTo>
                  <a:pt x="4076199" y="2228108"/>
                  <a:pt x="3861663" y="2216790"/>
                  <a:pt x="3630507" y="2229841"/>
                </a:cubicBezTo>
                <a:cubicBezTo>
                  <a:pt x="3399351" y="2242892"/>
                  <a:pt x="3221594" y="2233321"/>
                  <a:pt x="2953173" y="2229841"/>
                </a:cubicBezTo>
                <a:cubicBezTo>
                  <a:pt x="2684752" y="2226361"/>
                  <a:pt x="2425966" y="2250058"/>
                  <a:pt x="2153920" y="2229841"/>
                </a:cubicBezTo>
                <a:cubicBezTo>
                  <a:pt x="1881874" y="2209624"/>
                  <a:pt x="1660734" y="2249112"/>
                  <a:pt x="1476587" y="2229841"/>
                </a:cubicBezTo>
                <a:cubicBezTo>
                  <a:pt x="1292440" y="2210570"/>
                  <a:pt x="897144" y="2211343"/>
                  <a:pt x="677333" y="2229841"/>
                </a:cubicBezTo>
                <a:cubicBezTo>
                  <a:pt x="457522" y="2248339"/>
                  <a:pt x="247035" y="2204102"/>
                  <a:pt x="0" y="2229841"/>
                </a:cubicBezTo>
                <a:cubicBezTo>
                  <a:pt x="25949" y="2075948"/>
                  <a:pt x="-19021" y="1927480"/>
                  <a:pt x="0" y="1672381"/>
                </a:cubicBezTo>
                <a:cubicBezTo>
                  <a:pt x="19021" y="1417282"/>
                  <a:pt x="-6681" y="1303819"/>
                  <a:pt x="0" y="1181816"/>
                </a:cubicBezTo>
                <a:cubicBezTo>
                  <a:pt x="6681" y="1059814"/>
                  <a:pt x="19002" y="743142"/>
                  <a:pt x="0" y="602057"/>
                </a:cubicBezTo>
                <a:cubicBezTo>
                  <a:pt x="-19002" y="460972"/>
                  <a:pt x="1218" y="208744"/>
                  <a:pt x="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5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72377575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Các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yếu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tố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nét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</a:rPr>
              <a:t>,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hình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</a:rPr>
              <a:t>,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khối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</a:rPr>
              <a:t>,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màu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sắc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dễ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tìm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thấy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trong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tự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nhiên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</a:rPr>
              <a:t>,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có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thể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vận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dụng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các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yếu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tố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đó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để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sáng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tạo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nên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sản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phẩm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trong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bài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</a:rPr>
              <a:t>học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</a:rPr>
              <a:t>.</a:t>
            </a:r>
            <a:endParaRPr lang="en-US" sz="2400" dirty="0">
              <a:latin typeface="UTM Avo" panose="02040603050506020204" pitchFamily="18" charset="0"/>
            </a:endParaRPr>
          </a:p>
        </p:txBody>
      </p:sp>
      <p:pic>
        <p:nvPicPr>
          <p:cNvPr id="7" name="Google Shape;1001;p62">
            <a:extLst>
              <a:ext uri="{FF2B5EF4-FFF2-40B4-BE49-F238E27FC236}">
                <a16:creationId xmlns:a16="http://schemas.microsoft.com/office/drawing/2014/main" id="{CB18E66F-E41F-DE38-3019-435F7172FD31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008081" y="2089130"/>
            <a:ext cx="1202533" cy="18023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36492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266019" y="1363033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9889100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B34DB23-25A0-F703-6480-F19E11FB2B37}"/>
              </a:ext>
            </a:extLst>
          </p:cNvPr>
          <p:cNvSpPr/>
          <p:nvPr/>
        </p:nvSpPr>
        <p:spPr>
          <a:xfrm>
            <a:off x="7895572" y="3648482"/>
            <a:ext cx="4296428" cy="3209518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C085399-2A32-7D7F-C4CB-BCDBB1CDC7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251" y="3237419"/>
            <a:ext cx="2438405" cy="23083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3" name="Google Shape;581;p43">
            <a:extLst>
              <a:ext uri="{FF2B5EF4-FFF2-40B4-BE49-F238E27FC236}">
                <a16:creationId xmlns:a16="http://schemas.microsoft.com/office/drawing/2014/main" id="{E27F45C3-8D2D-5913-8D9E-AF605DAAE91A}"/>
              </a:ext>
            </a:extLst>
          </p:cNvPr>
          <p:cNvCxnSpPr/>
          <p:nvPr/>
        </p:nvCxnSpPr>
        <p:spPr>
          <a:xfrm flipH="1">
            <a:off x="6967227" y="2891139"/>
            <a:ext cx="1056000" cy="3400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rgbClr val="00B05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" name="Google Shape;580;p43">
            <a:extLst>
              <a:ext uri="{FF2B5EF4-FFF2-40B4-BE49-F238E27FC236}">
                <a16:creationId xmlns:a16="http://schemas.microsoft.com/office/drawing/2014/main" id="{F25E8370-C158-3136-1763-D190B8324880}"/>
              </a:ext>
            </a:extLst>
          </p:cNvPr>
          <p:cNvCxnSpPr/>
          <p:nvPr/>
        </p:nvCxnSpPr>
        <p:spPr>
          <a:xfrm flipH="1">
            <a:off x="6805041" y="3904187"/>
            <a:ext cx="1564800" cy="1652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" name="Google Shape;579;p43">
            <a:extLst>
              <a:ext uri="{FF2B5EF4-FFF2-40B4-BE49-F238E27FC236}">
                <a16:creationId xmlns:a16="http://schemas.microsoft.com/office/drawing/2014/main" id="{0F1F80A2-C4DB-B875-F14B-CCAE478FAA1B}"/>
              </a:ext>
            </a:extLst>
          </p:cNvPr>
          <p:cNvCxnSpPr/>
          <p:nvPr/>
        </p:nvCxnSpPr>
        <p:spPr>
          <a:xfrm rot="10800000">
            <a:off x="6366993" y="4465317"/>
            <a:ext cx="1682800" cy="9048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rgbClr val="7030A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" name="Google Shape;578;p43">
            <a:extLst>
              <a:ext uri="{FF2B5EF4-FFF2-40B4-BE49-F238E27FC236}">
                <a16:creationId xmlns:a16="http://schemas.microsoft.com/office/drawing/2014/main" id="{32C7369A-B526-9533-6E21-FC705D43B480}"/>
              </a:ext>
            </a:extLst>
          </p:cNvPr>
          <p:cNvCxnSpPr/>
          <p:nvPr/>
        </p:nvCxnSpPr>
        <p:spPr>
          <a:xfrm rot="10800000" flipH="1">
            <a:off x="4099851" y="4626620"/>
            <a:ext cx="1264000" cy="10708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" name="Google Shape;577;p43">
            <a:extLst>
              <a:ext uri="{FF2B5EF4-FFF2-40B4-BE49-F238E27FC236}">
                <a16:creationId xmlns:a16="http://schemas.microsoft.com/office/drawing/2014/main" id="{F20F1EE1-40B9-9099-0F8F-7F0674DA14F1}"/>
              </a:ext>
            </a:extLst>
          </p:cNvPr>
          <p:cNvCxnSpPr/>
          <p:nvPr/>
        </p:nvCxnSpPr>
        <p:spPr>
          <a:xfrm rot="10800000" flipH="1">
            <a:off x="3918525" y="3847392"/>
            <a:ext cx="1226800" cy="4292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" name="Google Shape;576;p43">
            <a:extLst>
              <a:ext uri="{FF2B5EF4-FFF2-40B4-BE49-F238E27FC236}">
                <a16:creationId xmlns:a16="http://schemas.microsoft.com/office/drawing/2014/main" id="{3112BAE0-A951-AC47-80D5-2EE970D71C0A}"/>
              </a:ext>
            </a:extLst>
          </p:cNvPr>
          <p:cNvCxnSpPr/>
          <p:nvPr/>
        </p:nvCxnSpPr>
        <p:spPr>
          <a:xfrm>
            <a:off x="3753491" y="2959831"/>
            <a:ext cx="1591200" cy="4132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" name="Rounded Rectangle 3">
            <a:extLst>
              <a:ext uri="{FF2B5EF4-FFF2-40B4-BE49-F238E27FC236}">
                <a16:creationId xmlns:a16="http://schemas.microsoft.com/office/drawing/2014/main" id="{7F085D00-1970-997B-F1DA-EB3540B40B3A}"/>
              </a:ext>
            </a:extLst>
          </p:cNvPr>
          <p:cNvSpPr/>
          <p:nvPr/>
        </p:nvSpPr>
        <p:spPr>
          <a:xfrm>
            <a:off x="2628446" y="1708227"/>
            <a:ext cx="6515554" cy="50986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>
                <a:solidFill>
                  <a:srgbClr val="002060"/>
                </a:solidFill>
                <a:latin typeface="UTM Avo" panose="02040603050506020204" pitchFamily="18" charset="0"/>
              </a:rPr>
              <a:t>Trưng bày sản phẩm và chia sẻ theo gợi ý:</a:t>
            </a:r>
            <a:endParaRPr lang="en-US" sz="2400" i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AF1DFA-F421-9FB1-23FF-D26D3BBF3930}"/>
              </a:ext>
            </a:extLst>
          </p:cNvPr>
          <p:cNvSpPr/>
          <p:nvPr/>
        </p:nvSpPr>
        <p:spPr>
          <a:xfrm>
            <a:off x="62425" y="2511801"/>
            <a:ext cx="3937951" cy="1050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4000"/>
              </a:lnSpc>
              <a:spcBef>
                <a:spcPts val="800"/>
              </a:spcBef>
              <a:spcAft>
                <a:spcPts val="800"/>
              </a:spcAft>
            </a:pPr>
            <a:r>
              <a:rPr lang="nl-NL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 sản phẩm thể hiện nội dung, chủ đề gì?</a:t>
            </a:r>
            <a:endParaRPr lang="en-US" sz="2400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884593-4DB3-5C2F-7093-F7C0788BA55D}"/>
              </a:ext>
            </a:extLst>
          </p:cNvPr>
          <p:cNvSpPr/>
          <p:nvPr/>
        </p:nvSpPr>
        <p:spPr>
          <a:xfrm>
            <a:off x="642860" y="4009787"/>
            <a:ext cx="3455277" cy="10678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4000"/>
              </a:lnSpc>
            </a:pPr>
            <a:r>
              <a:rPr lang="nl-NL" sz="2400" dirty="0">
                <a:latin typeface="UTM Avo" panose="02040603050506020204" pitchFamily="18" charset="0"/>
                <a:ea typeface="Calibri" panose="020F0502020204030204" pitchFamily="34" charset="0"/>
              </a:rPr>
              <a:t>Em thích sản phẩm nào nhất? Vì sao?</a:t>
            </a:r>
            <a:endParaRPr lang="en-US" sz="2400" dirty="0">
              <a:latin typeface="UTM Avo" panose="0204060305050602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A4FE5B-71FA-61D1-5387-EF0D5C41F0D0}"/>
              </a:ext>
            </a:extLst>
          </p:cNvPr>
          <p:cNvSpPr/>
          <p:nvPr/>
        </p:nvSpPr>
        <p:spPr>
          <a:xfrm>
            <a:off x="0" y="5630031"/>
            <a:ext cx="5343081" cy="1050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4000"/>
              </a:lnSpc>
            </a:pPr>
            <a:r>
              <a:rPr lang="nl-NL" sz="2400" dirty="0">
                <a:latin typeface="UTM Avo" panose="02040603050506020204" pitchFamily="18" charset="0"/>
                <a:ea typeface="Calibri" panose="020F0502020204030204" pitchFamily="34" charset="0"/>
              </a:rPr>
              <a:t>Em tìm ra một sản phẩm chưa thích và góp ý để tốt hơn có thể?</a:t>
            </a:r>
            <a:endParaRPr lang="en-US" sz="2400" dirty="0">
              <a:latin typeface="UTM Avo" panose="020406030505060202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1F15058-823C-DEFC-F8A9-B5989DCE2F1D}"/>
              </a:ext>
            </a:extLst>
          </p:cNvPr>
          <p:cNvSpPr/>
          <p:nvPr/>
        </p:nvSpPr>
        <p:spPr>
          <a:xfrm>
            <a:off x="7855264" y="2359225"/>
            <a:ext cx="4107075" cy="1050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nl-NL" sz="2400" dirty="0">
                <a:latin typeface="UTM Avo" panose="02040603050506020204" pitchFamily="18" charset="0"/>
                <a:ea typeface="Calibri" panose="020F0502020204030204" pitchFamily="34" charset="0"/>
              </a:rPr>
              <a:t>Em tìm ra một sản phẩm có màu sắc đẹp nhất? </a:t>
            </a:r>
            <a:endParaRPr lang="en-US" sz="2400" dirty="0">
              <a:latin typeface="UTM Avo" panose="020406030505060202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2A1BE7-F15E-F382-5831-365FFBD7CF4A}"/>
              </a:ext>
            </a:extLst>
          </p:cNvPr>
          <p:cNvSpPr/>
          <p:nvPr/>
        </p:nvSpPr>
        <p:spPr>
          <a:xfrm>
            <a:off x="7765058" y="3867397"/>
            <a:ext cx="4189879" cy="1050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4000"/>
              </a:lnSpc>
              <a:spcBef>
                <a:spcPts val="800"/>
              </a:spcBef>
              <a:spcAft>
                <a:spcPts val="800"/>
              </a:spcAft>
            </a:pPr>
            <a:r>
              <a:rPr lang="nl-NL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Tìm ra một sản phẩm có cách sắp xếp thú vị nhất?</a:t>
            </a:r>
            <a:endParaRPr lang="en-US" sz="2400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9ECC75-C271-4B3D-A48F-E80353245AEC}"/>
              </a:ext>
            </a:extLst>
          </p:cNvPr>
          <p:cNvSpPr/>
          <p:nvPr/>
        </p:nvSpPr>
        <p:spPr>
          <a:xfrm>
            <a:off x="7365855" y="5441115"/>
            <a:ext cx="4637547" cy="1050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4000"/>
              </a:lnSpc>
              <a:spcBef>
                <a:spcPts val="800"/>
              </a:spcBef>
              <a:spcAft>
                <a:spcPts val="800"/>
              </a:spcAft>
            </a:pPr>
            <a:r>
              <a:rPr lang="nl-NL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Đặt tên cho một sản phẩm mà em yêu thích nhất?</a:t>
            </a:r>
            <a:endParaRPr lang="en-US" sz="2400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9460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306EE9C-AB4C-9A6C-F94C-6BA97539D00C}"/>
              </a:ext>
            </a:extLst>
          </p:cNvPr>
          <p:cNvSpPr/>
          <p:nvPr/>
        </p:nvSpPr>
        <p:spPr>
          <a:xfrm>
            <a:off x="7895572" y="3648482"/>
            <a:ext cx="4296428" cy="3209518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2" name="Google Shape;924;p57">
            <a:extLst>
              <a:ext uri="{FF2B5EF4-FFF2-40B4-BE49-F238E27FC236}">
                <a16:creationId xmlns:a16="http://schemas.microsoft.com/office/drawing/2014/main" id="{A777F5BE-823D-2475-5C57-ED2B9D394EC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89981" y="5008164"/>
            <a:ext cx="4188335" cy="2331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925;p57">
            <a:extLst>
              <a:ext uri="{FF2B5EF4-FFF2-40B4-BE49-F238E27FC236}">
                <a16:creationId xmlns:a16="http://schemas.microsoft.com/office/drawing/2014/main" id="{D938CD60-2D87-E5B0-F53A-BBBBA9ECBED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50656" y="1669465"/>
            <a:ext cx="1586260" cy="648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926;p57">
            <a:extLst>
              <a:ext uri="{FF2B5EF4-FFF2-40B4-BE49-F238E27FC236}">
                <a16:creationId xmlns:a16="http://schemas.microsoft.com/office/drawing/2014/main" id="{800DAFCD-F3B1-B24B-4E0C-626DCB03D3A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835" b="826"/>
          <a:stretch/>
        </p:blipFill>
        <p:spPr>
          <a:xfrm>
            <a:off x="1973663" y="1669465"/>
            <a:ext cx="1586260" cy="648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927;p57">
            <a:extLst>
              <a:ext uri="{FF2B5EF4-FFF2-40B4-BE49-F238E27FC236}">
                <a16:creationId xmlns:a16="http://schemas.microsoft.com/office/drawing/2014/main" id="{6E3E6EE1-09B7-B318-2606-ACF15C35DEB1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1624520" y="5836604"/>
            <a:ext cx="2844933" cy="239182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997460C-BF6D-C576-59C5-BA869FC7117F}"/>
              </a:ext>
            </a:extLst>
          </p:cNvPr>
          <p:cNvSpPr txBox="1"/>
          <p:nvPr/>
        </p:nvSpPr>
        <p:spPr>
          <a:xfrm>
            <a:off x="4287046" y="1140346"/>
            <a:ext cx="4635795" cy="10678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2667" dirty="0" err="1">
                <a:latin typeface="UTM Avo" panose="02040603050506020204" pitchFamily="18" charset="0"/>
              </a:rPr>
              <a:t>Một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số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sản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phẩm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chủ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đề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b="1" dirty="0">
                <a:latin typeface="UTM Avo" panose="02040603050506020204" pitchFamily="18" charset="0"/>
              </a:rPr>
              <a:t>“</a:t>
            </a:r>
            <a:r>
              <a:rPr lang="en-US" sz="2667" b="1" dirty="0" err="1">
                <a:latin typeface="UTM Avo" panose="02040603050506020204" pitchFamily="18" charset="0"/>
              </a:rPr>
              <a:t>Quê</a:t>
            </a:r>
            <a:r>
              <a:rPr lang="en-US" sz="2667" b="1" dirty="0">
                <a:latin typeface="UTM Avo" panose="02040603050506020204" pitchFamily="18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</a:rPr>
              <a:t>hương</a:t>
            </a:r>
            <a:r>
              <a:rPr lang="en-US" sz="2667" b="1" dirty="0">
                <a:latin typeface="UTM Avo" panose="02040603050506020204" pitchFamily="18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</a:rPr>
              <a:t>tươi</a:t>
            </a:r>
            <a:r>
              <a:rPr lang="en-US" sz="2667" b="1" dirty="0">
                <a:latin typeface="UTM Avo" panose="02040603050506020204" pitchFamily="18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</a:rPr>
              <a:t>đẹp</a:t>
            </a:r>
            <a:r>
              <a:rPr lang="en-US" sz="2667" b="1" dirty="0">
                <a:latin typeface="UTM Avo" panose="02040603050506020204" pitchFamily="18" charset="0"/>
              </a:rPr>
              <a:t>”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CC51E8-FE37-19E2-E735-1FB2B04C0F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80" y="2427526"/>
            <a:ext cx="4868110" cy="35737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7128C6-3001-3C74-E329-44DC860400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516" y="2428150"/>
            <a:ext cx="4982654" cy="35852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224E536-4FFD-627F-4383-EBF01809F229}"/>
              </a:ext>
            </a:extLst>
          </p:cNvPr>
          <p:cNvSpPr txBox="1"/>
          <p:nvPr/>
        </p:nvSpPr>
        <p:spPr>
          <a:xfrm>
            <a:off x="930281" y="6334925"/>
            <a:ext cx="472307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67" dirty="0" err="1">
                <a:latin typeface="UTM Avo" panose="02040603050506020204" pitchFamily="18" charset="0"/>
              </a:rPr>
              <a:t>Vẽ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tranh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về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biển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đảo</a:t>
            </a:r>
            <a:endParaRPr lang="en-US" sz="2667" dirty="0">
              <a:latin typeface="UTM Avo" panose="0204060305050602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0D4A19-E67E-27E4-60B4-CD4BFAEEB192}"/>
              </a:ext>
            </a:extLst>
          </p:cNvPr>
          <p:cNvSpPr txBox="1"/>
          <p:nvPr/>
        </p:nvSpPr>
        <p:spPr>
          <a:xfrm>
            <a:off x="6561306" y="6334925"/>
            <a:ext cx="472307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67" dirty="0" err="1">
                <a:latin typeface="UTM Avo" panose="02040603050506020204" pitchFamily="18" charset="0"/>
              </a:rPr>
              <a:t>Vẽ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tranh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về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lễ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hội</a:t>
            </a:r>
            <a:endParaRPr lang="en-US" sz="2667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87805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AACB4CD-AF67-BC0E-AC21-6E57FABB5EEE}"/>
              </a:ext>
            </a:extLst>
          </p:cNvPr>
          <p:cNvSpPr/>
          <p:nvPr/>
        </p:nvSpPr>
        <p:spPr>
          <a:xfrm>
            <a:off x="7895572" y="3648482"/>
            <a:ext cx="4296428" cy="3209518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ABD836-A6A4-39DA-0F4B-4EE23DFB17C9}"/>
              </a:ext>
            </a:extLst>
          </p:cNvPr>
          <p:cNvSpPr txBox="1"/>
          <p:nvPr/>
        </p:nvSpPr>
        <p:spPr>
          <a:xfrm>
            <a:off x="4017154" y="1313297"/>
            <a:ext cx="4635795" cy="106785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2667" dirty="0" err="1">
                <a:latin typeface="UTM Avo" panose="02040603050506020204" pitchFamily="18" charset="0"/>
              </a:rPr>
              <a:t>Một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số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sản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phẩm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chủ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đề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b="1" dirty="0">
                <a:latin typeface="UTM Avo" panose="02040603050506020204" pitchFamily="18" charset="0"/>
              </a:rPr>
              <a:t>“</a:t>
            </a:r>
            <a:r>
              <a:rPr lang="en-US" sz="2667" b="1" dirty="0" err="1">
                <a:latin typeface="UTM Avo" panose="02040603050506020204" pitchFamily="18" charset="0"/>
              </a:rPr>
              <a:t>Nhà</a:t>
            </a:r>
            <a:r>
              <a:rPr lang="en-US" sz="2667" b="1" dirty="0">
                <a:latin typeface="UTM Avo" panose="02040603050506020204" pitchFamily="18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</a:rPr>
              <a:t>thiết</a:t>
            </a:r>
            <a:r>
              <a:rPr lang="en-US" sz="2667" b="1" dirty="0">
                <a:latin typeface="UTM Avo" panose="02040603050506020204" pitchFamily="18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</a:rPr>
              <a:t>kế</a:t>
            </a:r>
            <a:r>
              <a:rPr lang="en-US" sz="2667" b="1" dirty="0">
                <a:latin typeface="UTM Avo" panose="02040603050506020204" pitchFamily="18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</a:rPr>
              <a:t>tài</a:t>
            </a:r>
            <a:r>
              <a:rPr lang="en-US" sz="2667" b="1" dirty="0">
                <a:latin typeface="UTM Avo" panose="02040603050506020204" pitchFamily="18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</a:rPr>
              <a:t>hoa</a:t>
            </a:r>
            <a:r>
              <a:rPr lang="en-US" sz="2667" b="1" dirty="0">
                <a:latin typeface="UTM Avo" panose="02040603050506020204" pitchFamily="18" charset="0"/>
              </a:rPr>
              <a:t>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BC2E4B-4C90-E047-A18C-8FE9D64092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884" y="2582357"/>
            <a:ext cx="5515168" cy="36060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90722E-BB08-5A02-C68D-24E8AF72724F}"/>
              </a:ext>
            </a:extLst>
          </p:cNvPr>
          <p:cNvSpPr txBox="1"/>
          <p:nvPr/>
        </p:nvSpPr>
        <p:spPr>
          <a:xfrm>
            <a:off x="1497151" y="6264294"/>
            <a:ext cx="4160636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dirty="0" err="1">
                <a:latin typeface="UTM Avo" panose="02040603050506020204" pitchFamily="18" charset="0"/>
              </a:rPr>
              <a:t>Tạo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hình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và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trang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trí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chữ</a:t>
            </a:r>
            <a:endParaRPr lang="en-US" sz="2667" dirty="0">
              <a:latin typeface="UTM Avo" panose="020406030505060202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C1C493-F604-02D7-BE54-D95ACA456B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125" y="2582357"/>
            <a:ext cx="5004201" cy="360607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8BB49EB-18E5-4984-8EA7-06DE9214D6B0}"/>
              </a:ext>
            </a:extLst>
          </p:cNvPr>
          <p:cNvSpPr txBox="1"/>
          <p:nvPr/>
        </p:nvSpPr>
        <p:spPr>
          <a:xfrm>
            <a:off x="6906909" y="6234928"/>
            <a:ext cx="528509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dirty="0" err="1">
                <a:latin typeface="UTM Avo" panose="02040603050506020204" pitchFamily="18" charset="0"/>
              </a:rPr>
              <a:t>Thiết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kế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và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tạo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dáng</a:t>
            </a:r>
            <a:r>
              <a:rPr lang="en-US" sz="2667" dirty="0">
                <a:latin typeface="UTM Avo" panose="02040603050506020204" pitchFamily="18" charset="0"/>
              </a:rPr>
              <a:t> ô </a:t>
            </a:r>
            <a:r>
              <a:rPr lang="en-US" sz="2667" dirty="0" err="1">
                <a:latin typeface="UTM Avo" panose="02040603050506020204" pitchFamily="18" charset="0"/>
              </a:rPr>
              <a:t>tô</a:t>
            </a:r>
            <a:endParaRPr lang="en-US" sz="2667" dirty="0">
              <a:latin typeface="UTM Avo" panose="02040603050506020204" pitchFamily="18" charset="0"/>
            </a:endParaRPr>
          </a:p>
        </p:txBody>
      </p:sp>
      <p:pic>
        <p:nvPicPr>
          <p:cNvPr id="2" name="Google Shape;925;p57">
            <a:extLst>
              <a:ext uri="{FF2B5EF4-FFF2-40B4-BE49-F238E27FC236}">
                <a16:creationId xmlns:a16="http://schemas.microsoft.com/office/drawing/2014/main" id="{9F8FFA5B-678A-E8EA-A27C-85C8FCE9DEFC}"/>
              </a:ext>
            </a:extLst>
          </p:cNvPr>
          <p:cNvPicPr preferRelativeResize="0"/>
          <p:nvPr/>
        </p:nvPicPr>
        <p:blipFill>
          <a:blip r:embed="rId5">
            <a:alphaModFix/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97207" y="1770365"/>
            <a:ext cx="1586260" cy="648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926;p57">
            <a:extLst>
              <a:ext uri="{FF2B5EF4-FFF2-40B4-BE49-F238E27FC236}">
                <a16:creationId xmlns:a16="http://schemas.microsoft.com/office/drawing/2014/main" id="{1E01B6D5-9E05-CD45-63C4-5BF4D7617E5B}"/>
              </a:ext>
            </a:extLst>
          </p:cNvPr>
          <p:cNvPicPr preferRelativeResize="0"/>
          <p:nvPr/>
        </p:nvPicPr>
        <p:blipFill rotWithShape="1">
          <a:blip r:embed="rId6">
            <a:alphaModFix/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t="835" b="826"/>
          <a:stretch/>
        </p:blipFill>
        <p:spPr>
          <a:xfrm>
            <a:off x="8987225" y="1770364"/>
            <a:ext cx="1586260" cy="6483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18191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04D361A-B1D5-8A35-B81C-326C1F4BF2F8}"/>
              </a:ext>
            </a:extLst>
          </p:cNvPr>
          <p:cNvSpPr/>
          <p:nvPr/>
        </p:nvSpPr>
        <p:spPr>
          <a:xfrm>
            <a:off x="7895572" y="3648482"/>
            <a:ext cx="4296428" cy="3209518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6FDEA6-D0B6-BBA5-3122-712B033F9D28}"/>
              </a:ext>
            </a:extLst>
          </p:cNvPr>
          <p:cNvSpPr txBox="1"/>
          <p:nvPr/>
        </p:nvSpPr>
        <p:spPr>
          <a:xfrm>
            <a:off x="3866348" y="1274773"/>
            <a:ext cx="4635795" cy="106785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2667" dirty="0" err="1">
                <a:latin typeface="UTM Avo" panose="02040603050506020204" pitchFamily="18" charset="0"/>
              </a:rPr>
              <a:t>Một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số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sản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phẩm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chủ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đề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b="1" dirty="0">
                <a:latin typeface="UTM Avo" panose="02040603050506020204" pitchFamily="18" charset="0"/>
              </a:rPr>
              <a:t>“</a:t>
            </a:r>
            <a:r>
              <a:rPr lang="en-US" sz="2667" b="1" dirty="0" err="1">
                <a:latin typeface="UTM Avo" panose="02040603050506020204" pitchFamily="18" charset="0"/>
              </a:rPr>
              <a:t>Nhà</a:t>
            </a:r>
            <a:r>
              <a:rPr lang="en-US" sz="2667" b="1" dirty="0">
                <a:latin typeface="UTM Avo" panose="02040603050506020204" pitchFamily="18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</a:rPr>
              <a:t>thiết</a:t>
            </a:r>
            <a:r>
              <a:rPr lang="en-US" sz="2667" b="1" dirty="0">
                <a:latin typeface="UTM Avo" panose="02040603050506020204" pitchFamily="18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</a:rPr>
              <a:t>kế</a:t>
            </a:r>
            <a:r>
              <a:rPr lang="en-US" sz="2667" b="1" dirty="0">
                <a:latin typeface="UTM Avo" panose="02040603050506020204" pitchFamily="18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</a:rPr>
              <a:t>tài</a:t>
            </a:r>
            <a:r>
              <a:rPr lang="en-US" sz="2667" b="1" dirty="0">
                <a:latin typeface="UTM Avo" panose="02040603050506020204" pitchFamily="18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</a:rPr>
              <a:t>hoa</a:t>
            </a:r>
            <a:r>
              <a:rPr lang="en-US" sz="2667" b="1" dirty="0">
                <a:latin typeface="UTM Avo" panose="02040603050506020204" pitchFamily="18" charset="0"/>
              </a:rPr>
              <a:t>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D0F6C3-6DA6-E03C-E62E-BC0FC5D31E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6" t="8682" r="10155" b="12560"/>
          <a:stretch/>
        </p:blipFill>
        <p:spPr>
          <a:xfrm>
            <a:off x="4693920" y="2611467"/>
            <a:ext cx="2804160" cy="35494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109C661-F20C-0C62-3717-FE1D49B70F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21" y="2611467"/>
            <a:ext cx="3549450" cy="35494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C29C3F-9F6C-5DA5-36F7-1C3EF6D14A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528" y="2611467"/>
            <a:ext cx="3549450" cy="35494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5921FF4-AE87-0AAB-2EA1-68C912C03D7C}"/>
              </a:ext>
            </a:extLst>
          </p:cNvPr>
          <p:cNvSpPr txBox="1"/>
          <p:nvPr/>
        </p:nvSpPr>
        <p:spPr>
          <a:xfrm>
            <a:off x="3666645" y="6258075"/>
            <a:ext cx="5687990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dirty="0" err="1">
                <a:latin typeface="UTM Avo" panose="02040603050506020204" pitchFamily="18" charset="0"/>
              </a:rPr>
              <a:t>Thiết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kế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thiệp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chúc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mừng</a:t>
            </a:r>
            <a:endParaRPr lang="en-US" sz="2667" dirty="0">
              <a:latin typeface="UTM Avo" panose="02040603050506020204" pitchFamily="18" charset="0"/>
            </a:endParaRPr>
          </a:p>
        </p:txBody>
      </p:sp>
      <p:pic>
        <p:nvPicPr>
          <p:cNvPr id="2" name="Google Shape;925;p57">
            <a:extLst>
              <a:ext uri="{FF2B5EF4-FFF2-40B4-BE49-F238E27FC236}">
                <a16:creationId xmlns:a16="http://schemas.microsoft.com/office/drawing/2014/main" id="{9F94303A-26A3-D6AA-8A63-952A9AB2C9FE}"/>
              </a:ext>
            </a:extLst>
          </p:cNvPr>
          <p:cNvPicPr preferRelativeResize="0"/>
          <p:nvPr/>
        </p:nvPicPr>
        <p:blipFill>
          <a:blip r:embed="rId6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213005" y="1710314"/>
            <a:ext cx="1586260" cy="648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926;p57">
            <a:extLst>
              <a:ext uri="{FF2B5EF4-FFF2-40B4-BE49-F238E27FC236}">
                <a16:creationId xmlns:a16="http://schemas.microsoft.com/office/drawing/2014/main" id="{241A60CA-3A2A-3A41-E9B8-84BC631660E4}"/>
              </a:ext>
            </a:extLst>
          </p:cNvPr>
          <p:cNvPicPr preferRelativeResize="0"/>
          <p:nvPr/>
        </p:nvPicPr>
        <p:blipFill rotWithShape="1">
          <a:blip r:embed="rId7">
            <a:alphaModFix/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835" b="826"/>
          <a:stretch/>
        </p:blipFill>
        <p:spPr>
          <a:xfrm>
            <a:off x="9354635" y="1744927"/>
            <a:ext cx="1586260" cy="6483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13521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AB99115-208A-5F4C-CF54-B0CF921ED404}"/>
              </a:ext>
            </a:extLst>
          </p:cNvPr>
          <p:cNvSpPr/>
          <p:nvPr/>
        </p:nvSpPr>
        <p:spPr>
          <a:xfrm>
            <a:off x="7895572" y="3648482"/>
            <a:ext cx="4296428" cy="3209518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2" name="Google Shape;997;p62">
            <a:extLst>
              <a:ext uri="{FF2B5EF4-FFF2-40B4-BE49-F238E27FC236}">
                <a16:creationId xmlns:a16="http://schemas.microsoft.com/office/drawing/2014/main" id="{4EAB7118-EE4B-3DA4-328B-CF3D4F270E8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7979" y="1684452"/>
            <a:ext cx="2417635" cy="213296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Pentagon 2">
            <a:extLst>
              <a:ext uri="{FF2B5EF4-FFF2-40B4-BE49-F238E27FC236}">
                <a16:creationId xmlns:a16="http://schemas.microsoft.com/office/drawing/2014/main" id="{97554BB7-6E07-0DB2-8584-A7D6D499CA7E}"/>
              </a:ext>
            </a:extLst>
          </p:cNvPr>
          <p:cNvSpPr/>
          <p:nvPr/>
        </p:nvSpPr>
        <p:spPr>
          <a:xfrm>
            <a:off x="4240385" y="1182561"/>
            <a:ext cx="4369941" cy="10411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4000"/>
              </a:lnSpc>
            </a:pPr>
            <a:r>
              <a:rPr lang="en-US" sz="2667" dirty="0" err="1">
                <a:solidFill>
                  <a:srgbClr val="002060"/>
                </a:solidFill>
                <a:latin typeface="UTM Avo" panose="02040603050506020204" pitchFamily="18" charset="0"/>
              </a:rPr>
              <a:t>Một</a:t>
            </a:r>
            <a:r>
              <a:rPr lang="en-US" sz="2667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2060"/>
                </a:solidFill>
                <a:latin typeface="UTM Avo" panose="02040603050506020204" pitchFamily="18" charset="0"/>
              </a:rPr>
              <a:t>số</a:t>
            </a:r>
            <a:r>
              <a:rPr lang="en-US" sz="2667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2060"/>
                </a:solidFill>
                <a:latin typeface="UTM Avo" panose="02040603050506020204" pitchFamily="18" charset="0"/>
              </a:rPr>
              <a:t>sản</a:t>
            </a:r>
            <a:r>
              <a:rPr lang="en-US" sz="2667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2060"/>
                </a:solidFill>
                <a:latin typeface="UTM Avo" panose="02040603050506020204" pitchFamily="18" charset="0"/>
              </a:rPr>
              <a:t>phẩm</a:t>
            </a:r>
            <a:r>
              <a:rPr lang="en-US" sz="2667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2667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2667" dirty="0">
                <a:solidFill>
                  <a:srgbClr val="002060"/>
                </a:solidFill>
                <a:latin typeface="UTM Avo" panose="02040603050506020204" pitchFamily="18" charset="0"/>
              </a:rPr>
              <a:t> “</a:t>
            </a:r>
            <a:r>
              <a:rPr lang="en-US" sz="2667" b="1" dirty="0" err="1">
                <a:solidFill>
                  <a:srgbClr val="002060"/>
                </a:solidFill>
                <a:latin typeface="UTM Avo" panose="02040603050506020204" pitchFamily="18" charset="0"/>
              </a:rPr>
              <a:t>Sống</a:t>
            </a:r>
            <a:r>
              <a:rPr lang="en-US" sz="2667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67" b="1" dirty="0" err="1">
                <a:solidFill>
                  <a:srgbClr val="002060"/>
                </a:solidFill>
                <a:latin typeface="UTM Avo" panose="02040603050506020204" pitchFamily="18" charset="0"/>
              </a:rPr>
              <a:t>xanh</a:t>
            </a:r>
            <a:r>
              <a:rPr lang="en-US" sz="2667" dirty="0">
                <a:solidFill>
                  <a:srgbClr val="002060"/>
                </a:solidFill>
                <a:latin typeface="UTM Avo" panose="02040603050506020204" pitchFamily="18" charset="0"/>
              </a:rPr>
              <a:t>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F1B082-22AB-D757-A906-10A2D21A76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309" y="2136032"/>
            <a:ext cx="4206064" cy="41315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724AA2-6AB3-B5B6-A2D3-7B88674C67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110" y="2553774"/>
            <a:ext cx="4798581" cy="33590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F7F34F-D000-E917-75DD-DB74D86E18A1}"/>
              </a:ext>
            </a:extLst>
          </p:cNvPr>
          <p:cNvSpPr txBox="1"/>
          <p:nvPr/>
        </p:nvSpPr>
        <p:spPr>
          <a:xfrm>
            <a:off x="1" y="6098653"/>
            <a:ext cx="12302754" cy="5027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667" dirty="0" err="1">
                <a:latin typeface="UTM Avo" panose="02040603050506020204" pitchFamily="18" charset="0"/>
              </a:rPr>
              <a:t>Thiết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kế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túi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giấy</a:t>
            </a:r>
            <a:endParaRPr lang="en-US" sz="2667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8849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4170691-C121-E47A-DAB2-E7E7E6C2124A}"/>
              </a:ext>
            </a:extLst>
          </p:cNvPr>
          <p:cNvSpPr/>
          <p:nvPr/>
        </p:nvSpPr>
        <p:spPr>
          <a:xfrm>
            <a:off x="7895572" y="3648482"/>
            <a:ext cx="4296428" cy="3209518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2" name="Google Shape;997;p62">
            <a:extLst>
              <a:ext uri="{FF2B5EF4-FFF2-40B4-BE49-F238E27FC236}">
                <a16:creationId xmlns:a16="http://schemas.microsoft.com/office/drawing/2014/main" id="{DD53966B-0488-E2DB-4C99-940FD8DB22A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625990"/>
            <a:ext cx="1483480" cy="130357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Pentagon 2">
            <a:extLst>
              <a:ext uri="{FF2B5EF4-FFF2-40B4-BE49-F238E27FC236}">
                <a16:creationId xmlns:a16="http://schemas.microsoft.com/office/drawing/2014/main" id="{E39B4C45-3D59-9618-C1E5-3A9639C79C56}"/>
              </a:ext>
            </a:extLst>
          </p:cNvPr>
          <p:cNvSpPr/>
          <p:nvPr/>
        </p:nvSpPr>
        <p:spPr>
          <a:xfrm>
            <a:off x="3911029" y="1236664"/>
            <a:ext cx="4369941" cy="1041115"/>
          </a:xfrm>
          <a:prstGeom prst="rect">
            <a:avLst/>
          </a:prstGeom>
          <a:solidFill>
            <a:srgbClr val="F6D9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4000"/>
              </a:lnSpc>
            </a:pPr>
            <a:r>
              <a:rPr lang="en-US" sz="2667" dirty="0" err="1">
                <a:solidFill>
                  <a:srgbClr val="002060"/>
                </a:solidFill>
                <a:latin typeface="UTM Avo" panose="02040603050506020204" pitchFamily="18" charset="0"/>
              </a:rPr>
              <a:t>Một</a:t>
            </a:r>
            <a:r>
              <a:rPr lang="en-US" sz="2667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2060"/>
                </a:solidFill>
                <a:latin typeface="UTM Avo" panose="02040603050506020204" pitchFamily="18" charset="0"/>
              </a:rPr>
              <a:t>số</a:t>
            </a:r>
            <a:r>
              <a:rPr lang="en-US" sz="2667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2060"/>
                </a:solidFill>
                <a:latin typeface="UTM Avo" panose="02040603050506020204" pitchFamily="18" charset="0"/>
              </a:rPr>
              <a:t>sản</a:t>
            </a:r>
            <a:r>
              <a:rPr lang="en-US" sz="2667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2060"/>
                </a:solidFill>
                <a:latin typeface="UTM Avo" panose="02040603050506020204" pitchFamily="18" charset="0"/>
              </a:rPr>
              <a:t>phẩm</a:t>
            </a:r>
            <a:r>
              <a:rPr lang="en-US" sz="2667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2667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2667" dirty="0">
                <a:solidFill>
                  <a:srgbClr val="002060"/>
                </a:solidFill>
                <a:latin typeface="UTM Avo" panose="02040603050506020204" pitchFamily="18" charset="0"/>
              </a:rPr>
              <a:t> “</a:t>
            </a:r>
            <a:r>
              <a:rPr lang="en-US" sz="2667" b="1" dirty="0" err="1">
                <a:solidFill>
                  <a:srgbClr val="002060"/>
                </a:solidFill>
                <a:latin typeface="UTM Avo" panose="02040603050506020204" pitchFamily="18" charset="0"/>
              </a:rPr>
              <a:t>Sống</a:t>
            </a:r>
            <a:r>
              <a:rPr lang="en-US" sz="2667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67" b="1" dirty="0" err="1">
                <a:solidFill>
                  <a:srgbClr val="002060"/>
                </a:solidFill>
                <a:latin typeface="UTM Avo" panose="02040603050506020204" pitchFamily="18" charset="0"/>
              </a:rPr>
              <a:t>xanh</a:t>
            </a:r>
            <a:r>
              <a:rPr lang="en-US" sz="2667" dirty="0">
                <a:solidFill>
                  <a:srgbClr val="002060"/>
                </a:solidFill>
                <a:latin typeface="UTM Avo" panose="02040603050506020204" pitchFamily="18" charset="0"/>
              </a:rPr>
              <a:t>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20DB3D-352D-0FFD-D9F8-952E91E76301}"/>
              </a:ext>
            </a:extLst>
          </p:cNvPr>
          <p:cNvSpPr txBox="1"/>
          <p:nvPr/>
        </p:nvSpPr>
        <p:spPr>
          <a:xfrm>
            <a:off x="1" y="6066311"/>
            <a:ext cx="12096108" cy="502766"/>
          </a:xfrm>
          <a:prstGeom prst="rect">
            <a:avLst/>
          </a:prstGeom>
          <a:solidFill>
            <a:srgbClr val="F6D9F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667" dirty="0" err="1">
                <a:latin typeface="UTM Avo" panose="02040603050506020204" pitchFamily="18" charset="0"/>
              </a:rPr>
              <a:t>Tạo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hình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đồ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chơi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bằng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vật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liệu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tái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chế</a:t>
            </a:r>
            <a:endParaRPr lang="en-US" sz="2667" dirty="0">
              <a:latin typeface="UTM Avo" panose="020406030505060202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B011A1-F83E-6A9F-630A-CA86E28F36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86" b="9713"/>
          <a:stretch/>
        </p:blipFill>
        <p:spPr>
          <a:xfrm>
            <a:off x="1387003" y="2552659"/>
            <a:ext cx="4084158" cy="32387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A2ACAB6-88CB-0920-0559-EE648EC3D4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133" y="2552659"/>
            <a:ext cx="4858160" cy="323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0674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266019" y="1363033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02;p33">
            <a:extLst>
              <a:ext uri="{FF2B5EF4-FFF2-40B4-BE49-F238E27FC236}">
                <a16:creationId xmlns:a16="http://schemas.microsoft.com/office/drawing/2014/main" id="{06B840AE-61FD-2CB1-E0F1-DBE288E6CC4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46923" y="3212967"/>
            <a:ext cx="2525700" cy="2062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04;p33">
            <a:extLst>
              <a:ext uri="{FF2B5EF4-FFF2-40B4-BE49-F238E27FC236}">
                <a16:creationId xmlns:a16="http://schemas.microsoft.com/office/drawing/2014/main" id="{743C61F1-12B0-DD89-DF6A-6FF09AA0F70D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386667" y="5057059"/>
            <a:ext cx="1513167" cy="1769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14;p33">
            <a:extLst>
              <a:ext uri="{FF2B5EF4-FFF2-40B4-BE49-F238E27FC236}">
                <a16:creationId xmlns:a16="http://schemas.microsoft.com/office/drawing/2014/main" id="{C77C630D-B787-650A-D8F5-6B3DFCB2D859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136020" y="1060316"/>
            <a:ext cx="1586260" cy="64839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0;p33">
            <a:extLst>
              <a:ext uri="{FF2B5EF4-FFF2-40B4-BE49-F238E27FC236}">
                <a16:creationId xmlns:a16="http://schemas.microsoft.com/office/drawing/2014/main" id="{1A40F696-4E8E-E42B-2058-9527BA99D9C2}"/>
              </a:ext>
            </a:extLst>
          </p:cNvPr>
          <p:cNvSpPr txBox="1">
            <a:spLocks/>
          </p:cNvSpPr>
          <p:nvPr/>
        </p:nvSpPr>
        <p:spPr>
          <a:xfrm>
            <a:off x="1584282" y="1552316"/>
            <a:ext cx="1029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Handlee"/>
              <a:buNone/>
              <a:defRPr sz="3600" b="1" i="0" u="none" strike="noStrike" cap="none">
                <a:solidFill>
                  <a:schemeClr val="accent1"/>
                </a:solidFill>
                <a:latin typeface="Handlee"/>
                <a:ea typeface="Handlee"/>
                <a:cs typeface="Handlee"/>
                <a:sym typeface="Handle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tects Daughter"/>
              <a:buNone/>
              <a:defRPr sz="2800" b="1" i="0" u="none" strike="noStrike" cap="non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tects Daughter"/>
              <a:buNone/>
              <a:defRPr sz="2800" b="1" i="0" u="none" strike="noStrike" cap="non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tects Daughter"/>
              <a:buNone/>
              <a:defRPr sz="2800" b="1" i="0" u="none" strike="noStrike" cap="non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tects Daughter"/>
              <a:buNone/>
              <a:defRPr sz="2800" b="1" i="0" u="none" strike="noStrike" cap="non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tects Daughter"/>
              <a:buNone/>
              <a:defRPr sz="2800" b="1" i="0" u="none" strike="noStrike" cap="non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tects Daughter"/>
              <a:buNone/>
              <a:defRPr sz="2800" b="1" i="0" u="none" strike="noStrike" cap="non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tects Daughter"/>
              <a:buNone/>
              <a:defRPr sz="2800" b="1" i="0" u="none" strike="noStrike" cap="non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tects Daughter"/>
              <a:buNone/>
              <a:defRPr sz="2800" b="1" i="0" u="none" strike="noStrike" cap="non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r>
              <a:rPr lang="en-US" sz="2800" dirty="0">
                <a:solidFill>
                  <a:srgbClr val="C00000"/>
                </a:solidFill>
                <a:latin typeface="UTM Avo" panose="02040603050506020204" pitchFamily="18" charset="0"/>
              </a:rPr>
              <a:t>2. ỨNG DỤNG VÀO CUỘC SỐNG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ED5746-F538-C21F-997D-98FD96C894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00" y="2231601"/>
            <a:ext cx="3694729" cy="34591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883FB25-169C-B2DA-72AE-2F0E138FE7CB}"/>
              </a:ext>
            </a:extLst>
          </p:cNvPr>
          <p:cNvSpPr txBox="1"/>
          <p:nvPr/>
        </p:nvSpPr>
        <p:spPr>
          <a:xfrm>
            <a:off x="4146341" y="2231601"/>
            <a:ext cx="5300582" cy="371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67" dirty="0" err="1">
                <a:latin typeface="UTM Avo" panose="02040603050506020204" pitchFamily="18" charset="0"/>
              </a:rPr>
              <a:t>Tạo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hình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sản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phẩm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để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phục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vụ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cuộc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sống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như</a:t>
            </a:r>
            <a:r>
              <a:rPr lang="en-US" sz="2667" dirty="0">
                <a:latin typeface="UTM Avo" panose="02040603050506020204" pitchFamily="18" charset="0"/>
              </a:rPr>
              <a:t>:</a:t>
            </a:r>
          </a:p>
          <a:p>
            <a:pPr marL="457189" indent="-45718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667" dirty="0" err="1">
                <a:latin typeface="UTM Avo" panose="02040603050506020204" pitchFamily="18" charset="0"/>
              </a:rPr>
              <a:t>Trang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trí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nhà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cửa</a:t>
            </a:r>
            <a:r>
              <a:rPr lang="en-US" sz="2667" dirty="0">
                <a:latin typeface="UTM Avo" panose="02040603050506020204" pitchFamily="18" charset="0"/>
              </a:rPr>
              <a:t>.</a:t>
            </a:r>
          </a:p>
          <a:p>
            <a:pPr marL="457189" indent="-45718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667" err="1">
                <a:latin typeface="UTM Avo" panose="02040603050506020204" pitchFamily="18" charset="0"/>
              </a:rPr>
              <a:t>Làm</a:t>
            </a:r>
            <a:r>
              <a:rPr lang="en-US" sz="2667">
                <a:latin typeface="UTM Avo" panose="02040603050506020204" pitchFamily="18" charset="0"/>
              </a:rPr>
              <a:t> quà </a:t>
            </a:r>
            <a:r>
              <a:rPr lang="en-US" sz="2667" dirty="0" err="1">
                <a:latin typeface="UTM Avo" panose="02040603050506020204" pitchFamily="18" charset="0"/>
              </a:rPr>
              <a:t>tặng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err="1">
                <a:latin typeface="UTM Avo" panose="02040603050506020204" pitchFamily="18" charset="0"/>
              </a:rPr>
              <a:t>cho</a:t>
            </a:r>
            <a:r>
              <a:rPr lang="en-US" sz="2667">
                <a:latin typeface="UTM Avo" panose="02040603050506020204" pitchFamily="18" charset="0"/>
              </a:rPr>
              <a:t> người </a:t>
            </a:r>
            <a:r>
              <a:rPr lang="en-US" sz="2667" dirty="0" err="1">
                <a:latin typeface="UTM Avo" panose="02040603050506020204" pitchFamily="18" charset="0"/>
              </a:rPr>
              <a:t>thân</a:t>
            </a:r>
            <a:r>
              <a:rPr lang="en-US" sz="2667" dirty="0">
                <a:latin typeface="UTM Avo" panose="02040603050506020204" pitchFamily="18" charset="0"/>
              </a:rPr>
              <a:t>, </a:t>
            </a:r>
            <a:r>
              <a:rPr lang="en-US" sz="2667" dirty="0" err="1">
                <a:latin typeface="UTM Avo" panose="02040603050506020204" pitchFamily="18" charset="0"/>
              </a:rPr>
              <a:t>bạn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bè</a:t>
            </a:r>
            <a:r>
              <a:rPr lang="en-US" sz="2667" dirty="0">
                <a:latin typeface="UTM Avo" panose="02040603050506020204" pitchFamily="18" charset="0"/>
              </a:rPr>
              <a:t>.</a:t>
            </a:r>
          </a:p>
          <a:p>
            <a:pPr marL="457189" indent="-45718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667" dirty="0" err="1">
                <a:latin typeface="UTM Avo" panose="02040603050506020204" pitchFamily="18" charset="0"/>
              </a:rPr>
              <a:t>Bảo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vệ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môi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trường</a:t>
            </a:r>
            <a:r>
              <a:rPr lang="en-US" sz="2667" dirty="0">
                <a:latin typeface="UTM Avo" panose="02040603050506020204" pitchFamily="18" charset="0"/>
              </a:rPr>
              <a:t>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69;p31">
            <a:extLst>
              <a:ext uri="{FF2B5EF4-FFF2-40B4-BE49-F238E27FC236}">
                <a16:creationId xmlns:a16="http://schemas.microsoft.com/office/drawing/2014/main" id="{E0D1A409-CF06-1C82-2CE9-B82ACE140CFF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29280" y="2365617"/>
            <a:ext cx="1497500" cy="1511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71;p31">
            <a:extLst>
              <a:ext uri="{FF2B5EF4-FFF2-40B4-BE49-F238E27FC236}">
                <a16:creationId xmlns:a16="http://schemas.microsoft.com/office/drawing/2014/main" id="{B0D3D8E7-39BE-9A71-E134-717F041883C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1386" y="2365617"/>
            <a:ext cx="1497500" cy="151130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72;p31">
            <a:extLst>
              <a:ext uri="{FF2B5EF4-FFF2-40B4-BE49-F238E27FC236}">
                <a16:creationId xmlns:a16="http://schemas.microsoft.com/office/drawing/2014/main" id="{1D83EDFE-6074-DA06-0C58-736DB77B2640}"/>
              </a:ext>
            </a:extLst>
          </p:cNvPr>
          <p:cNvSpPr txBox="1">
            <a:spLocks/>
          </p:cNvSpPr>
          <p:nvPr/>
        </p:nvSpPr>
        <p:spPr>
          <a:xfrm>
            <a:off x="1128262" y="1278737"/>
            <a:ext cx="10290175" cy="905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3200" b="1">
                <a:solidFill>
                  <a:srgbClr val="FF0000"/>
                </a:solidFill>
                <a:latin typeface="UTM Avo" panose="02040603050506020204" pitchFamily="18" charset="0"/>
              </a:rPr>
              <a:t>GHI NHỚ</a:t>
            </a:r>
            <a:endParaRPr lang="en-US" sz="3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15" name="Google Shape;175;p31">
            <a:extLst>
              <a:ext uri="{FF2B5EF4-FFF2-40B4-BE49-F238E27FC236}">
                <a16:creationId xmlns:a16="http://schemas.microsoft.com/office/drawing/2014/main" id="{C071BD8E-D559-E7FE-6081-4AC20327ECE7}"/>
              </a:ext>
            </a:extLst>
          </p:cNvPr>
          <p:cNvSpPr txBox="1">
            <a:spLocks/>
          </p:cNvSpPr>
          <p:nvPr/>
        </p:nvSpPr>
        <p:spPr>
          <a:xfrm>
            <a:off x="330224" y="2508492"/>
            <a:ext cx="1139825" cy="1225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4000">
                <a:latin typeface="UTM Avo" panose="02040603050506020204" pitchFamily="18" charset="0"/>
              </a:rPr>
              <a:t>01</a:t>
            </a:r>
            <a:endParaRPr lang="en" sz="4000" dirty="0">
              <a:latin typeface="UTM Avo" panose="02040603050506020204" pitchFamily="18" charset="0"/>
            </a:endParaRPr>
          </a:p>
        </p:txBody>
      </p:sp>
      <p:sp>
        <p:nvSpPr>
          <p:cNvPr id="16" name="Google Shape;181;p31">
            <a:extLst>
              <a:ext uri="{FF2B5EF4-FFF2-40B4-BE49-F238E27FC236}">
                <a16:creationId xmlns:a16="http://schemas.microsoft.com/office/drawing/2014/main" id="{23C62D15-7F44-A0CF-572F-C9D89AB4BD79}"/>
              </a:ext>
            </a:extLst>
          </p:cNvPr>
          <p:cNvSpPr txBox="1">
            <a:spLocks/>
          </p:cNvSpPr>
          <p:nvPr/>
        </p:nvSpPr>
        <p:spPr>
          <a:xfrm>
            <a:off x="6708118" y="2508492"/>
            <a:ext cx="1139825" cy="1225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4000">
                <a:latin typeface="UTM Avo" panose="02040603050506020204" pitchFamily="18" charset="0"/>
              </a:rPr>
              <a:t>02</a:t>
            </a:r>
            <a:endParaRPr lang="en" sz="4000" dirty="0">
              <a:latin typeface="UTM Avo" panose="02040603050506020204" pitchFamily="18" charset="0"/>
            </a:endParaRPr>
          </a:p>
        </p:txBody>
      </p:sp>
      <p:pic>
        <p:nvPicPr>
          <p:cNvPr id="17" name="Google Shape;185;p31">
            <a:extLst>
              <a:ext uri="{FF2B5EF4-FFF2-40B4-BE49-F238E27FC236}">
                <a16:creationId xmlns:a16="http://schemas.microsoft.com/office/drawing/2014/main" id="{58394CBE-D040-D0F3-2902-BF2CCEB6302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835" b="826"/>
          <a:stretch/>
        </p:blipFill>
        <p:spPr>
          <a:xfrm>
            <a:off x="9982139" y="954537"/>
            <a:ext cx="1586260" cy="64839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B0131D3-05EC-6AE2-C059-794050A6BE47}"/>
              </a:ext>
            </a:extLst>
          </p:cNvPr>
          <p:cNvSpPr txBox="1"/>
          <p:nvPr/>
        </p:nvSpPr>
        <p:spPr>
          <a:xfrm>
            <a:off x="2061850" y="2136461"/>
            <a:ext cx="3754684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Hoàng</a:t>
            </a:r>
            <a:r>
              <a:rPr lang="en-US" sz="2400" dirty="0">
                <a:latin typeface="UTM Avo" panose="02040603050506020204" pitchFamily="18" charset="0"/>
              </a:rPr>
              <a:t> Sa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Trường</a:t>
            </a:r>
            <a:r>
              <a:rPr lang="en-US" sz="2400" dirty="0">
                <a:latin typeface="UTM Avo" panose="02040603050506020204" pitchFamily="18" charset="0"/>
              </a:rPr>
              <a:t> Sa </a:t>
            </a:r>
            <a:r>
              <a:rPr lang="en-US" sz="2400" dirty="0" err="1">
                <a:latin typeface="UTM Avo" panose="02040603050506020204" pitchFamily="18" charset="0"/>
              </a:rPr>
              <a:t>là</a:t>
            </a:r>
            <a:r>
              <a:rPr lang="en-US" sz="2400" dirty="0">
                <a:latin typeface="UTM Avo" panose="02040603050506020204" pitchFamily="18" charset="0"/>
              </a:rPr>
              <a:t> 2 </a:t>
            </a:r>
            <a:r>
              <a:rPr lang="en-US" sz="2400" dirty="0" err="1">
                <a:latin typeface="UTM Avo" panose="02040603050506020204" pitchFamily="18" charset="0"/>
              </a:rPr>
              <a:t>quần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đảo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thuộc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chủ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quyền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Việt</a:t>
            </a:r>
            <a:r>
              <a:rPr lang="en-US" sz="2400" dirty="0">
                <a:latin typeface="UTM Avo" panose="02040603050506020204" pitchFamily="18" charset="0"/>
              </a:rPr>
              <a:t> Nam.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3399A17-89FD-1DFC-0F64-1E5292CDA576}"/>
              </a:ext>
            </a:extLst>
          </p:cNvPr>
          <p:cNvSpPr txBox="1"/>
          <p:nvPr/>
        </p:nvSpPr>
        <p:spPr>
          <a:xfrm>
            <a:off x="8205618" y="2659602"/>
            <a:ext cx="4028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UTM Avo" panose="02040603050506020204" pitchFamily="18" charset="0"/>
              </a:rPr>
              <a:t>Lịch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sử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chữ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tượng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hình</a:t>
            </a:r>
            <a:endParaRPr lang="en-US" sz="2400" dirty="0">
              <a:latin typeface="UTM Avo" panose="02040603050506020204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49C6F01-EF38-A650-4507-FBA11FD1EED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85"/>
          <a:stretch/>
        </p:blipFill>
        <p:spPr>
          <a:xfrm>
            <a:off x="1645864" y="4066831"/>
            <a:ext cx="4586657" cy="27911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62655F9-0712-4EA4-A4ED-3CB231242B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878" y="3336951"/>
            <a:ext cx="2916327" cy="35210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194678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EDB8E1-2A2A-278B-544F-91E26E2783DB}"/>
              </a:ext>
            </a:extLst>
          </p:cNvPr>
          <p:cNvSpPr txBox="1"/>
          <p:nvPr/>
        </p:nvSpPr>
        <p:spPr>
          <a:xfrm>
            <a:off x="2951936" y="1245742"/>
            <a:ext cx="6013808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67" b="1" dirty="0">
                <a:solidFill>
                  <a:srgbClr val="C00000"/>
                </a:solidFill>
                <a:latin typeface="UTM Avo" panose="02040603050506020204" pitchFamily="18" charset="0"/>
              </a:rPr>
              <a:t>HƯỚNG DẪN VỀ NHÀ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EF940D-ED98-8B39-339A-A8CCB25F42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148" y="3841472"/>
            <a:ext cx="3253650" cy="32536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07B2AC3-7801-2C71-B7F0-9294821B5BCA}"/>
              </a:ext>
            </a:extLst>
          </p:cNvPr>
          <p:cNvSpPr txBox="1"/>
          <p:nvPr/>
        </p:nvSpPr>
        <p:spPr>
          <a:xfrm>
            <a:off x="1950238" y="2368833"/>
            <a:ext cx="8252004" cy="1293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 err="1">
                <a:latin typeface="UTM Avo" panose="02040603050506020204" pitchFamily="18" charset="0"/>
              </a:rPr>
              <a:t>Tiếp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tục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hoàn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thành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phần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ứng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dụng</a:t>
            </a:r>
            <a:r>
              <a:rPr lang="en-US" sz="2800">
                <a:latin typeface="UTM Avo" panose="02040603050506020204" pitchFamily="18" charset="0"/>
              </a:rPr>
              <a:t>: </a:t>
            </a:r>
          </a:p>
          <a:p>
            <a:pPr algn="ctr">
              <a:lnSpc>
                <a:spcPct val="150000"/>
              </a:lnSpc>
            </a:pPr>
            <a:r>
              <a:rPr lang="en-US" sz="2800">
                <a:latin typeface="UTM Avo" panose="02040603050506020204" pitchFamily="18" charset="0"/>
              </a:rPr>
              <a:t>tạo </a:t>
            </a:r>
            <a:r>
              <a:rPr lang="en-US" sz="2800" dirty="0" err="1">
                <a:latin typeface="UTM Avo" panose="02040603050506020204" pitchFamily="18" charset="0"/>
              </a:rPr>
              <a:t>hình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sản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phẩm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để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phục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vụ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cuộc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sống</a:t>
            </a:r>
            <a:r>
              <a:rPr lang="en-US" sz="2800" dirty="0"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5" name="Star: 4 Points 4">
            <a:extLst>
              <a:ext uri="{FF2B5EF4-FFF2-40B4-BE49-F238E27FC236}">
                <a16:creationId xmlns:a16="http://schemas.microsoft.com/office/drawing/2014/main" id="{5919BC66-D553-37B3-2208-08999D95108A}"/>
              </a:ext>
            </a:extLst>
          </p:cNvPr>
          <p:cNvSpPr/>
          <p:nvPr/>
        </p:nvSpPr>
        <p:spPr>
          <a:xfrm>
            <a:off x="8937225" y="1994730"/>
            <a:ext cx="463085" cy="323583"/>
          </a:xfrm>
          <a:prstGeom prst="star4">
            <a:avLst/>
          </a:prstGeom>
          <a:solidFill>
            <a:schemeClr val="accent4"/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tar: 4 Points 5">
            <a:extLst>
              <a:ext uri="{FF2B5EF4-FFF2-40B4-BE49-F238E27FC236}">
                <a16:creationId xmlns:a16="http://schemas.microsoft.com/office/drawing/2014/main" id="{BFF58CEE-0C15-59BD-2DAC-EFAC9D24CC80}"/>
              </a:ext>
            </a:extLst>
          </p:cNvPr>
          <p:cNvSpPr/>
          <p:nvPr/>
        </p:nvSpPr>
        <p:spPr>
          <a:xfrm>
            <a:off x="2315523" y="728595"/>
            <a:ext cx="670560" cy="624840"/>
          </a:xfrm>
          <a:prstGeom prst="star4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98FD954-0F64-7D6C-210C-A2577B9877C3}"/>
              </a:ext>
            </a:extLst>
          </p:cNvPr>
          <p:cNvGrpSpPr/>
          <p:nvPr/>
        </p:nvGrpSpPr>
        <p:grpSpPr>
          <a:xfrm>
            <a:off x="-134620" y="6168153"/>
            <a:ext cx="2724616" cy="929125"/>
            <a:chOff x="-134620" y="6168153"/>
            <a:chExt cx="2724616" cy="92912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224E2CD-DA97-7D35-E8E1-F9DA7F86CBAB}"/>
                </a:ext>
              </a:extLst>
            </p:cNvPr>
            <p:cNvGrpSpPr/>
            <p:nvPr/>
          </p:nvGrpSpPr>
          <p:grpSpPr>
            <a:xfrm>
              <a:off x="-134620" y="6177798"/>
              <a:ext cx="1518920" cy="919480"/>
              <a:chOff x="1702256" y="4958727"/>
              <a:chExt cx="1518920" cy="919480"/>
            </a:xfrm>
            <a:solidFill>
              <a:schemeClr val="accent1">
                <a:lumMod val="40000"/>
                <a:lumOff val="60000"/>
              </a:schemeClr>
            </a:solidFill>
          </p:grpSpPr>
          <p:pic>
            <p:nvPicPr>
              <p:cNvPr id="10" name="Graphic 9" descr="Aquarius outline">
                <a:extLst>
                  <a:ext uri="{FF2B5EF4-FFF2-40B4-BE49-F238E27FC236}">
                    <a16:creationId xmlns:a16="http://schemas.microsoft.com/office/drawing/2014/main" id="{364B9D08-645E-1C61-101C-6824885E9E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702256" y="4958727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11" name="Graphic 10" descr="Aquarius outline">
                <a:extLst>
                  <a:ext uri="{FF2B5EF4-FFF2-40B4-BE49-F238E27FC236}">
                    <a16:creationId xmlns:a16="http://schemas.microsoft.com/office/drawing/2014/main" id="{8D0F7F1F-AC13-BE64-4E65-D89D97E1B4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2306776" y="4963807"/>
                <a:ext cx="914400" cy="914400"/>
              </a:xfrm>
              <a:prstGeom prst="rect">
                <a:avLst/>
              </a:prstGeom>
            </p:spPr>
          </p:pic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1C0153D-2824-8B11-2413-8360B3AEE45A}"/>
                </a:ext>
              </a:extLst>
            </p:cNvPr>
            <p:cNvGrpSpPr/>
            <p:nvPr/>
          </p:nvGrpSpPr>
          <p:grpSpPr>
            <a:xfrm>
              <a:off x="1071076" y="6168153"/>
              <a:ext cx="1518920" cy="919480"/>
              <a:chOff x="1702256" y="4958727"/>
              <a:chExt cx="1518920" cy="919480"/>
            </a:xfrm>
            <a:solidFill>
              <a:schemeClr val="accent1">
                <a:lumMod val="40000"/>
                <a:lumOff val="60000"/>
              </a:schemeClr>
            </a:solidFill>
          </p:grpSpPr>
          <p:pic>
            <p:nvPicPr>
              <p:cNvPr id="24" name="Graphic 23" descr="Aquarius outline">
                <a:extLst>
                  <a:ext uri="{FF2B5EF4-FFF2-40B4-BE49-F238E27FC236}">
                    <a16:creationId xmlns:a16="http://schemas.microsoft.com/office/drawing/2014/main" id="{0F5D3939-2C6A-175E-A076-23E4DB466D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702256" y="4958727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25" name="Graphic 24" descr="Aquarius outline">
                <a:extLst>
                  <a:ext uri="{FF2B5EF4-FFF2-40B4-BE49-F238E27FC236}">
                    <a16:creationId xmlns:a16="http://schemas.microsoft.com/office/drawing/2014/main" id="{DAF58416-BF68-F7F7-708D-9CA4A759CC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2306776" y="4963807"/>
                <a:ext cx="914400" cy="914400"/>
              </a:xfrm>
              <a:prstGeom prst="rect">
                <a:avLst/>
              </a:prstGeom>
            </p:spPr>
          </p:pic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CF224DC-EC4F-0C2C-4E2B-687C7970439D}"/>
              </a:ext>
            </a:extLst>
          </p:cNvPr>
          <p:cNvGrpSpPr/>
          <p:nvPr/>
        </p:nvGrpSpPr>
        <p:grpSpPr>
          <a:xfrm>
            <a:off x="9636304" y="385877"/>
            <a:ext cx="2724616" cy="929125"/>
            <a:chOff x="-134620" y="6168153"/>
            <a:chExt cx="2724616" cy="929125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3417C43C-D07F-AB1C-A478-D89778909C92}"/>
                </a:ext>
              </a:extLst>
            </p:cNvPr>
            <p:cNvGrpSpPr/>
            <p:nvPr/>
          </p:nvGrpSpPr>
          <p:grpSpPr>
            <a:xfrm>
              <a:off x="-134620" y="6177798"/>
              <a:ext cx="1518920" cy="919480"/>
              <a:chOff x="1702256" y="4958727"/>
              <a:chExt cx="1518920" cy="919480"/>
            </a:xfrm>
            <a:solidFill>
              <a:schemeClr val="accent1">
                <a:lumMod val="40000"/>
                <a:lumOff val="60000"/>
              </a:schemeClr>
            </a:solidFill>
          </p:grpSpPr>
          <p:pic>
            <p:nvPicPr>
              <p:cNvPr id="32" name="Graphic 31" descr="Aquarius outline">
                <a:extLst>
                  <a:ext uri="{FF2B5EF4-FFF2-40B4-BE49-F238E27FC236}">
                    <a16:creationId xmlns:a16="http://schemas.microsoft.com/office/drawing/2014/main" id="{D61DEC46-32B8-A74B-E7C7-EB5FD44C6D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702256" y="4958727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33" name="Graphic 32" descr="Aquarius outline">
                <a:extLst>
                  <a:ext uri="{FF2B5EF4-FFF2-40B4-BE49-F238E27FC236}">
                    <a16:creationId xmlns:a16="http://schemas.microsoft.com/office/drawing/2014/main" id="{1A4DAADD-709B-0B99-4A37-0CB2CAA1AD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2306776" y="4963807"/>
                <a:ext cx="914400" cy="914400"/>
              </a:xfrm>
              <a:prstGeom prst="rect">
                <a:avLst/>
              </a:prstGeom>
            </p:spPr>
          </p:pic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77C169B2-619C-3A75-7F90-9807630B16C7}"/>
                </a:ext>
              </a:extLst>
            </p:cNvPr>
            <p:cNvGrpSpPr/>
            <p:nvPr/>
          </p:nvGrpSpPr>
          <p:grpSpPr>
            <a:xfrm>
              <a:off x="1071076" y="6168153"/>
              <a:ext cx="1518920" cy="919480"/>
              <a:chOff x="1702256" y="4958727"/>
              <a:chExt cx="1518920" cy="919480"/>
            </a:xfrm>
            <a:solidFill>
              <a:schemeClr val="accent1">
                <a:lumMod val="40000"/>
                <a:lumOff val="60000"/>
              </a:schemeClr>
            </a:solidFill>
          </p:grpSpPr>
          <p:pic>
            <p:nvPicPr>
              <p:cNvPr id="30" name="Graphic 29" descr="Aquarius outline">
                <a:extLst>
                  <a:ext uri="{FF2B5EF4-FFF2-40B4-BE49-F238E27FC236}">
                    <a16:creationId xmlns:a16="http://schemas.microsoft.com/office/drawing/2014/main" id="{4202841A-0E23-B083-EAE5-6BD06DEC4D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702256" y="4958727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31" name="Graphic 30" descr="Aquarius outline">
                <a:extLst>
                  <a:ext uri="{FF2B5EF4-FFF2-40B4-BE49-F238E27FC236}">
                    <a16:creationId xmlns:a16="http://schemas.microsoft.com/office/drawing/2014/main" id="{B25AA313-1FEA-F9B3-527A-EE2406EB06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2306776" y="4963807"/>
                <a:ext cx="914400" cy="9144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475661232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105</TotalTime>
  <Words>476</Words>
  <Application>Microsoft Office PowerPoint</Application>
  <PresentationFormat>Widescreen</PresentationFormat>
  <Paragraphs>56</Paragraphs>
  <Slides>19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32" baseType="lpstr">
      <vt:lpstr>Anaheim</vt:lpstr>
      <vt:lpstr>Architects Daughter</vt:lpstr>
      <vt:lpstr>Arial</vt:lpstr>
      <vt:lpstr>Barlow</vt:lpstr>
      <vt:lpstr>Calibri</vt:lpstr>
      <vt:lpstr>Francois One</vt:lpstr>
      <vt:lpstr>Handlee</vt:lpstr>
      <vt:lpstr>Manrope</vt:lpstr>
      <vt:lpstr>Pacifico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subject>9Slide.vn</dc:subject>
  <dc:creator>lamqu</dc:creator>
  <dc:description>9Slide.vn</dc:description>
  <cp:lastModifiedBy>Administrator</cp:lastModifiedBy>
  <cp:revision>15</cp:revision>
  <dcterms:modified xsi:type="dcterms:W3CDTF">2023-08-18T03:30:38Z</dcterms:modified>
  <cp:category>9Slide.vn</cp:category>
</cp:coreProperties>
</file>