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  <p:sldMasterId id="2147483684" r:id="rId4"/>
  </p:sldMasterIdLst>
  <p:notesMasterIdLst>
    <p:notesMasterId r:id="rId32"/>
  </p:notesMasterIdLst>
  <p:sldIdLst>
    <p:sldId id="256" r:id="rId5"/>
    <p:sldId id="257" r:id="rId6"/>
    <p:sldId id="287" r:id="rId7"/>
    <p:sldId id="271" r:id="rId8"/>
    <p:sldId id="265" r:id="rId9"/>
    <p:sldId id="266" r:id="rId10"/>
    <p:sldId id="272" r:id="rId11"/>
    <p:sldId id="268" r:id="rId12"/>
    <p:sldId id="273" r:id="rId13"/>
    <p:sldId id="274" r:id="rId14"/>
    <p:sldId id="275" r:id="rId15"/>
    <p:sldId id="261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63" r:id="rId25"/>
    <p:sldId id="284" r:id="rId26"/>
    <p:sldId id="285" r:id="rId27"/>
    <p:sldId id="262" r:id="rId28"/>
    <p:sldId id="286" r:id="rId29"/>
    <p:sldId id="267" r:id="rId30"/>
    <p:sldId id="288" r:id="rId3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738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/>
              <a:t>Bấm vào hàng số bên trái để chọn câu hỏi, sau khi giải xong thì bấm chìa khóa tương ứng để mở một miếng hình tròn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275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/>
              <a:t>Click 1 lần để hiện đáp án, bấm Back để quay lại trang chính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477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vi-VN"/>
              <a:t>Click 1 lần để hiện đáp án, bấm Back để quay lại trang chính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963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vi-VN"/>
              <a:t>Click 1 lần để hiện đáp án, bấm Back để quay lại trang chính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511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vi-VN"/>
              <a:t>Click 1 lần để hiện đáp án, bấm Back để quay lại trang chính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4853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vi-VN"/>
              <a:t>Click 1 lần để hiện đáp án, bấm Back để quay lại trang chính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6560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vi-VN"/>
              <a:t>Click 1 lần để hiện đáp án, bấm Back để quay lại trang chính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2669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vi-VN"/>
              <a:t>Click 1 lần để hiện đáp án, bấm Back để quay lại trang chính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6076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vi-VN"/>
              <a:t>Click 1 lần để hiện đáp án, bấm Back để quay lại trang chính</a:t>
            </a:r>
            <a:endParaRPr lang="en-US"/>
          </a:p>
          <a:p>
            <a:pPr marL="15875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961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3290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0979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20E82C-3B5B-9E8E-13A9-444E32B14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AECC3-7D37-4916-93D5-22455954FA46}" type="datetimeFigureOut">
              <a:rPr lang="en-US" smtClean="0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8A214A-EC79-A302-58EA-9BDB96C70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828D2-FF4C-FB1A-827C-F5C09B75A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9F23C-C108-4790-96AB-D421FA827C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7058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4550D6-7DDD-A1F3-80D9-E5DF0CC29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98DC8-1790-480E-9D84-13BDF04190E2}" type="datetimeFigureOut">
              <a:rPr lang="en-US" smtClean="0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9DBC2-B75E-6F87-C82E-6194AB006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DAFF6D-D3BA-8681-4418-C43F5310E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A1666-5079-4528-B8A5-1454442EFD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74294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4B5B9E-0031-CA52-FA3C-272F8FABB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6F826-D941-4628-B210-3A7B6030E361}" type="datetimeFigureOut">
              <a:rPr lang="en-US" smtClean="0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9FC8D5-226F-0838-0286-3AAF518C4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8B7DF6-B6AB-DAC4-F5BB-5CFD4361C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6E144-BAFB-4DE1-A100-77AD86447E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65920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3910E44-84C7-71CB-A25B-9FB6EF35F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2809E-441B-41D4-B9A6-FAC78E7E3B54}" type="datetimeFigureOut">
              <a:rPr lang="en-US" smtClean="0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F22ECF3-E06A-3CB0-8417-1637CD8A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B61E724-91DA-5C5D-AA49-35C669DF3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EE743-C0D8-474F-AA7E-57C7F0C771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95749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EDEF7B7-BC87-460A-1936-EF77DF6AA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4D502-D27B-4323-8884-6AB760F02ACE}" type="datetimeFigureOut">
              <a:rPr lang="en-US" smtClean="0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FE2A2BD-D0E5-B446-EA1A-6F62ACFCA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FB36B11-C330-A69D-D51F-23F0E9A0D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2B118-6FC4-460A-9EF7-920C2E5948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26800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F15A9EE-FF43-9731-9F75-A823C319C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93FB2-CAAA-4EF9-B9B9-20EB3722B4AD}" type="datetimeFigureOut">
              <a:rPr lang="en-US" smtClean="0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6EBCC28-8462-BD48-08D3-3DD23F373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59AC267-3E21-38EE-5B31-383797BC4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B3829-838C-452D-B2AB-66A64F730C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32371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A08026A-4C15-1408-C1CF-4992E842F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295F16-30D4-4154-9818-A8F97145177A}" type="datetimeFigureOut">
              <a:rPr lang="en-US" smtClean="0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AB3A92E-3522-DA1F-1D9A-FAC6D4FDD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0F113D7-E085-CF87-268C-AF3D03402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2CCCE-4733-4402-8E71-288C01C6D0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79450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37A79BB-BACB-78D9-7EDB-9DAAEF767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4962F-2D22-47A4-9828-2F202E661060}" type="datetimeFigureOut">
              <a:rPr lang="en-US" smtClean="0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28A5E29-A96A-C169-A30A-18D3B583F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C8AB129-44C4-872D-BCE8-97B38F39D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3E4EE-8CE8-44A7-8F6B-23B6AFD540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91918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354C3AC-930A-6F0F-F504-1891D5289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34CD2-A27D-476D-93F7-16C8090D1FA1}" type="datetimeFigureOut">
              <a:rPr lang="en-US" smtClean="0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9A11A56-2073-5032-7067-D47F3FF47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162530D-3858-9178-45F7-12BBCB9A9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76ABC-A62A-4A96-BF70-72EBD29BE0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26889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79A3FD-3807-5200-AAA4-4D837845A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1EA1E-4C71-4A07-87BD-BA30445888D7}" type="datetimeFigureOut">
              <a:rPr lang="en-US" smtClean="0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0DA86-DABC-A07E-43F0-593359524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FDEEAB-52E5-E9ED-7800-4C5923F6E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066D4-BBA4-45F5-BFBB-E779A395CF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9091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119C1-E75F-B80B-B2DB-2B8872413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441DE-03A2-4452-B4BB-976D8970223B}" type="datetimeFigureOut">
              <a:rPr lang="en-US" smtClean="0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FF760-9700-67F7-1E79-5C8F60A4E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E2ABC-9AB3-377A-4E3C-54EC91D0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ED32E-0797-4ABA-88D3-7A62B90465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0786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67662-74FB-5414-0B02-1FD098DC2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22969-55DC-4529-967A-3D694E2CE6E7}" type="datetimeFigureOut">
              <a:rPr lang="en-US" smtClean="0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F895D-27CC-9348-AD84-7515AC7A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0E29E5-1B6D-1F18-0FB8-037A0B70B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03BBB-684E-433E-A8AC-A9536B37F4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84765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262C74-BC27-6E91-0D0D-6A4336931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B7D01-0D92-4FB0-ADD1-02C0A2D1E1A1}" type="datetimeFigureOut">
              <a:rPr lang="en-US" smtClean="0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F4F560-49C1-4B8F-8143-839EDF9EF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6E504-AF3D-2B9D-4765-5818654A1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BB2A2-FC78-4E37-8E49-E6820CD74F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75548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6671DD-4952-D3DC-C572-BBEC11442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76C87-035E-4771-AFBC-DBD9889B3457}" type="datetimeFigureOut">
              <a:rPr lang="en-US" smtClean="0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E9CE11-878B-CC53-2AE2-C4612528C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8FB1C-BC6D-EEAB-C134-0AC533D46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85DA8-927E-45BF-AC38-B55A961D06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0930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0119BAB-1567-D54D-6D85-008DE1E53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7E297-841C-4DFA-A90C-004DDE35E7A8}" type="datetimeFigureOut">
              <a:rPr lang="en-US" smtClean="0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B7550F3-9F10-C44B-29D8-7E3E7B68B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D3F7BE8-C285-77DC-8A3A-DD473C593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FC0BA-49EF-485E-A558-B75D88710A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35879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5EDDFC2-7338-984B-9615-6177FF721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4869B-A359-4B05-BEFF-109D2C5BFFFB}" type="datetimeFigureOut">
              <a:rPr lang="en-US" smtClean="0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1CBF1D2-1FD1-B639-93D1-734747596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1254218-C70B-2102-DEE2-12167D2DE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5A996-13B5-4A4F-B241-295880A648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52178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6BBC7D3-C1C3-FA86-3E47-ACA42D4DC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28EC0-4E50-4B53-9114-50F4045167D1}" type="datetimeFigureOut">
              <a:rPr lang="en-US" smtClean="0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1FB5586-A9B3-504E-B7C2-84E044458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30A0575-F657-5BC5-C913-7327F09AF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47AEA-2F53-4278-8A00-C925D03089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62440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F16EACD-EA2B-14C4-1F43-F7683CEA2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32C6A-45BF-4048-A3B9-0EDBAA74C60E}" type="datetimeFigureOut">
              <a:rPr lang="en-US" smtClean="0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694C7CB-A66D-F968-B0DD-55BFA6B5C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F71E7F5-8C78-77B6-D0FE-A1C9845C1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EE3F6-6E0B-4F5C-B254-55C859321B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37658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9CC16E4-6925-B3D1-199E-06ECBAF42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92A37-1948-408B-8CC8-200108B049B8}" type="datetimeFigureOut">
              <a:rPr lang="en-US" smtClean="0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21DB2FF-94D0-F530-519C-C36EE9C96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4C160AB-FD74-625A-5DA4-EBF3A026F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6EB6E-D2B3-44CD-B57A-9880524C53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45959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63EC8E-A1B3-EA10-372A-D6CA41BD8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F170D-D156-45F7-887C-D54ECDE6AE06}" type="datetimeFigureOut">
              <a:rPr lang="en-US" smtClean="0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CCA8EC0-A3F8-411F-E054-49EF7B20D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56F418D-83C1-53FC-4974-6FC9DCBBB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9CB09-CB88-417F-8A7E-8F6C119D15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88237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CC6883-883C-37B5-1AD7-E0D5C60B2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7E662-8ECA-4683-9DA3-9918A0946960}" type="datetimeFigureOut">
              <a:rPr lang="en-US" smtClean="0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61CAA-DC9D-7D7B-2756-AC69DF3E2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6EC3E-F549-F92B-2DB3-BE1E09B9A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651EA-BB4A-44DC-8D2C-96FDD37CF9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91433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1213D-A0E3-0354-A285-E4C20CCA5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B7F89-4B39-42B5-9D50-EED626FBC049}" type="datetimeFigureOut">
              <a:rPr lang="en-US" smtClean="0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FDCCA3-0648-DCF0-E712-A3DE20F37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4C64E-7331-DA35-F970-8D74AA04E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F173F-0A4A-4824-A347-8E50F2C186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65312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0977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6335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451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3685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5957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9497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8875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0444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5591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0378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02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>
            <a:alpha val="47842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85EEBE8-E06B-681E-7DE1-50E04C68E29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58639821-26E7-805E-2AF2-797F8A935FD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66E6D-9A30-817F-E9FB-1163FC4853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D36852F-B0D0-4ACF-B601-79238590936D}" type="datetimeFigureOut">
              <a:rPr lang="en-US" smtClean="0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892F2-1E40-F67B-C6D0-BBF7657BB5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3CA390-B086-EAF9-EB8C-81C8AE32AF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3CE33F7-E700-464D-87DA-AFD8704F7C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7188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>
            <a:alpha val="47842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641DB5DD-F201-44D2-92D7-6F8603137ED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231DEAD-A3EA-08E8-7BF8-A56461A51F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A5A0A-0994-F845-23E0-CD9E96228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35177A2-01AD-4CEF-BFFD-B18DEBD0510B}" type="datetimeFigureOut">
              <a:rPr lang="en-US" smtClean="0"/>
              <a:pPr>
                <a:defRPr/>
              </a:pPr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38C21-5649-AA7E-E871-8990170CEE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C922-BD77-F9AD-F0E5-180AD0F547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4C3443A-D6CD-438B-82D6-0221C66EA9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5460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005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78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10.xml"/><Relationship Id="rId3" Type="http://schemas.openxmlformats.org/officeDocument/2006/relationships/image" Target="../media/image4.png"/><Relationship Id="rId7" Type="http://schemas.openxmlformats.org/officeDocument/2006/relationships/image" Target="../media/image5.jpeg"/><Relationship Id="rId12" Type="http://schemas.openxmlformats.org/officeDocument/2006/relationships/slide" Target="slide9.xm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23.xml"/><Relationship Id="rId6" Type="http://schemas.openxmlformats.org/officeDocument/2006/relationships/slide" Target="slide4.xml"/><Relationship Id="rId11" Type="http://schemas.openxmlformats.org/officeDocument/2006/relationships/slide" Target="slide8.xml"/><Relationship Id="rId5" Type="http://schemas.openxmlformats.org/officeDocument/2006/relationships/slide" Target="slide12.xml"/><Relationship Id="rId15" Type="http://schemas.openxmlformats.org/officeDocument/2006/relationships/image" Target="../media/image6.jpeg"/><Relationship Id="rId10" Type="http://schemas.openxmlformats.org/officeDocument/2006/relationships/slide" Target="slide7.xml"/><Relationship Id="rId4" Type="http://schemas.microsoft.com/office/2007/relationships/hdphoto" Target="../media/hdphoto2.wdp"/><Relationship Id="rId9" Type="http://schemas.openxmlformats.org/officeDocument/2006/relationships/slide" Target="slide6.xml"/><Relationship Id="rId14" Type="http://schemas.openxmlformats.org/officeDocument/2006/relationships/slide" Target="slide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78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sv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svg"/><Relationship Id="rId10" Type="http://schemas.openxmlformats.org/officeDocument/2006/relationships/hyperlink" Target="https://hoc10.vn/doc-sach/toan-3-tap-1/1/132/78/" TargetMode="External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svg"/><Relationship Id="rId11" Type="http://schemas.openxmlformats.org/officeDocument/2006/relationships/hyperlink" Target="https://hoc10.vn/doc-sach/toan-3-tap-1/1/132/78/" TargetMode="External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hoc10.vn/doc-sach/toan-3-tap-1/1/132/78/" TargetMode="External"/><Relationship Id="rId4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17" Type="http://schemas.openxmlformats.org/officeDocument/2006/relationships/hyperlink" Target="https://hoc10.vn/doc-sach/toan-3-tap-1/1/132/78/" TargetMode="External"/><Relationship Id="rId2" Type="http://schemas.openxmlformats.org/officeDocument/2006/relationships/image" Target="../media/image11.jpg"/><Relationship Id="rId16" Type="http://schemas.openxmlformats.org/officeDocument/2006/relationships/image" Target="../media/image41.sv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sv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Relationship Id="rId14" Type="http://schemas.openxmlformats.org/officeDocument/2006/relationships/image" Target="../media/image39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hyperlink" Target="https://hoc10.vn/doc-sach/toan-3-tap-1/1/132/78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43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svg"/><Relationship Id="rId11" Type="http://schemas.openxmlformats.org/officeDocument/2006/relationships/hyperlink" Target="https://hoc10.vn/doc-sach/toan-3-tap-1/1/132/78/" TargetMode="External"/><Relationship Id="rId5" Type="http://schemas.openxmlformats.org/officeDocument/2006/relationships/image" Target="../media/image22.png"/><Relationship Id="rId10" Type="http://schemas.openxmlformats.org/officeDocument/2006/relationships/image" Target="../media/image47.svg"/><Relationship Id="rId4" Type="http://schemas.openxmlformats.org/officeDocument/2006/relationships/image" Target="../media/image21.svg"/><Relationship Id="rId9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9.svg"/><Relationship Id="rId11" Type="http://schemas.openxmlformats.org/officeDocument/2006/relationships/hyperlink" Target="https://hoc10.vn/doc-sach/toan-3-tap-1/1/132/78/" TargetMode="External"/><Relationship Id="rId5" Type="http://schemas.openxmlformats.org/officeDocument/2006/relationships/image" Target="../media/image38.png"/><Relationship Id="rId10" Type="http://schemas.openxmlformats.org/officeDocument/2006/relationships/image" Target="../media/image47.svg"/><Relationship Id="rId4" Type="http://schemas.openxmlformats.org/officeDocument/2006/relationships/image" Target="../media/image49.svg"/><Relationship Id="rId9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3-tap-1/1/132/78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78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40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9.svg"/><Relationship Id="rId2" Type="http://schemas.openxmlformats.org/officeDocument/2006/relationships/image" Target="../media/image11.jpg"/><Relationship Id="rId16" Type="http://schemas.openxmlformats.org/officeDocument/2006/relationships/image" Target="../media/image5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svg"/><Relationship Id="rId11" Type="http://schemas.openxmlformats.org/officeDocument/2006/relationships/image" Target="../media/image38.png"/><Relationship Id="rId5" Type="http://schemas.openxmlformats.org/officeDocument/2006/relationships/image" Target="../media/image30.png"/><Relationship Id="rId15" Type="http://schemas.openxmlformats.org/officeDocument/2006/relationships/hyperlink" Target="https://hoc10.vn/doc-sach/toan-3-tap-1/1/132/78/" TargetMode="External"/><Relationship Id="rId10" Type="http://schemas.openxmlformats.org/officeDocument/2006/relationships/image" Target="../media/image37.svg"/><Relationship Id="rId4" Type="http://schemas.openxmlformats.org/officeDocument/2006/relationships/image" Target="../media/image29.svg"/><Relationship Id="rId9" Type="http://schemas.openxmlformats.org/officeDocument/2006/relationships/image" Target="../media/image36.png"/><Relationship Id="rId14" Type="http://schemas.openxmlformats.org/officeDocument/2006/relationships/image" Target="../media/image41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hoc10.vn/doc-sach/toan-3-tap-1/1/132/78/" TargetMode="External"/><Relationship Id="rId3" Type="http://schemas.openxmlformats.org/officeDocument/2006/relationships/image" Target="../media/image11.jp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54.jpg"/><Relationship Id="rId7" Type="http://schemas.openxmlformats.org/officeDocument/2006/relationships/image" Target="../media/image45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4.png"/><Relationship Id="rId11" Type="http://schemas.openxmlformats.org/officeDocument/2006/relationships/image" Target="../media/image58.svg"/><Relationship Id="rId5" Type="http://schemas.openxmlformats.org/officeDocument/2006/relationships/image" Target="../media/image56.svg"/><Relationship Id="rId10" Type="http://schemas.openxmlformats.org/officeDocument/2006/relationships/image" Target="../media/image57.png"/><Relationship Id="rId4" Type="http://schemas.openxmlformats.org/officeDocument/2006/relationships/image" Target="../media/image55.png"/><Relationship Id="rId9" Type="http://schemas.openxmlformats.org/officeDocument/2006/relationships/image" Target="../media/image33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34.xml"/><Relationship Id="rId6" Type="http://schemas.microsoft.com/office/2007/relationships/hdphoto" Target="../media/hdphoto3.wdp"/><Relationship Id="rId5" Type="http://schemas.openxmlformats.org/officeDocument/2006/relationships/image" Target="../media/image62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521891" y="1639929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12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37: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F585BDE-0761-BC5E-2634-0DD34EBBF127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429FCC6E-0AE7-2430-CE5A-752DFC465C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214BA37-E712-EF7C-57C3-5F3DE049E382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hôn kho báu Đảo kho báu, rương kho báu, Kho báu bị chôn vùi, ngực png |  PNGEgg">
            <a:extLst>
              <a:ext uri="{FF2B5EF4-FFF2-40B4-BE49-F238E27FC236}">
                <a16:creationId xmlns:a16="http://schemas.microsoft.com/office/drawing/2014/main" id="{D559BFB9-B49E-767E-2E40-CAF4C6303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73" b="89844" l="10000" r="90000">
                        <a14:foregroundMark x1="35333" y1="9961" x2="51000" y2="7422"/>
                        <a14:foregroundMark x1="51000" y1="7422" x2="52778" y2="5273"/>
                        <a14:foregroundMark x1="66556" y1="70313" x2="73000" y2="63867"/>
                        <a14:foregroundMark x1="68222" y1="70117" x2="72111" y2="669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163" y="1884354"/>
            <a:ext cx="7118350" cy="404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B66640-1626-2665-B9B9-A19D6E2FC8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7412" y="9525"/>
            <a:ext cx="6948487" cy="1371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hlinkClick r:id="rId5" action="ppaction://hlinksldjump"/>
              </a:rPr>
              <a:t>	</a:t>
            </a:r>
            <a:r>
              <a:rPr lang="en-US" b="1" dirty="0">
                <a:solidFill>
                  <a:srgbClr val="0000CC"/>
                </a:solidFill>
                <a:latin typeface="UTM Avo" panose="02040603050506020204" pitchFamily="18" charset="0"/>
                <a:cs typeface="Times New Roman" pitchFamily="18" charset="0"/>
                <a:hlinkClick r:id="rId5" action="ppaction://hlinksldjump"/>
              </a:rPr>
              <a:t>TRÒ CHƠI:</a:t>
            </a:r>
            <a:br>
              <a:rPr lang="en-US" b="1" dirty="0">
                <a:solidFill>
                  <a:srgbClr val="0000CC"/>
                </a:solidFill>
                <a:latin typeface="UTM Avo" panose="02040603050506020204" pitchFamily="18" charset="0"/>
                <a:cs typeface="Times New Roman" pitchFamily="18" charset="0"/>
                <a:hlinkClick r:id="rId5" action="ppaction://hlinksldjump"/>
              </a:rPr>
            </a:b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  <a:hlinkClick r:id="rId5" action="ppaction://hlinksldjump"/>
              </a:rPr>
              <a:t>CHÌA KHÓA VẠN NĂNG</a:t>
            </a:r>
          </a:p>
        </p:txBody>
      </p:sp>
      <p:sp>
        <p:nvSpPr>
          <p:cNvPr id="74" name="Hexagon 73">
            <a:hlinkClick r:id="rId6" action="ppaction://hlinksldjump"/>
            <a:extLst>
              <a:ext uri="{FF2B5EF4-FFF2-40B4-BE49-F238E27FC236}">
                <a16:creationId xmlns:a16="http://schemas.microsoft.com/office/drawing/2014/main" id="{82323C59-56A6-CD99-FEEE-43FD0AA356E3}"/>
              </a:ext>
            </a:extLst>
          </p:cNvPr>
          <p:cNvSpPr/>
          <p:nvPr/>
        </p:nvSpPr>
        <p:spPr>
          <a:xfrm>
            <a:off x="1905000" y="1828800"/>
            <a:ext cx="1066800" cy="457200"/>
          </a:xfrm>
          <a:prstGeom prst="hex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1/8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881825D-A578-B5B7-1077-8EF2F28AF923}"/>
              </a:ext>
            </a:extLst>
          </p:cNvPr>
          <p:cNvSpPr/>
          <p:nvPr/>
        </p:nvSpPr>
        <p:spPr>
          <a:xfrm>
            <a:off x="9296400" y="1447800"/>
            <a:ext cx="1066800" cy="533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1/8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159850E-4A94-2257-E92B-323D18CEC61B}"/>
              </a:ext>
            </a:extLst>
          </p:cNvPr>
          <p:cNvSpPr/>
          <p:nvPr/>
        </p:nvSpPr>
        <p:spPr>
          <a:xfrm>
            <a:off x="9296400" y="2057400"/>
            <a:ext cx="1066800" cy="533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2/8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8A4A98D-B0DD-52B2-9174-F9A18B5B9434}"/>
              </a:ext>
            </a:extLst>
          </p:cNvPr>
          <p:cNvSpPr/>
          <p:nvPr/>
        </p:nvSpPr>
        <p:spPr>
          <a:xfrm>
            <a:off x="9296400" y="2667000"/>
            <a:ext cx="1066800" cy="533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3/8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BDA68C2-BB55-6418-535E-5DD6EA7D3ED8}"/>
              </a:ext>
            </a:extLst>
          </p:cNvPr>
          <p:cNvSpPr/>
          <p:nvPr/>
        </p:nvSpPr>
        <p:spPr>
          <a:xfrm>
            <a:off x="9296400" y="3276600"/>
            <a:ext cx="1066800" cy="533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4/8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57843CD-4BC7-B91E-4305-2E59F774881D}"/>
              </a:ext>
            </a:extLst>
          </p:cNvPr>
          <p:cNvSpPr/>
          <p:nvPr/>
        </p:nvSpPr>
        <p:spPr>
          <a:xfrm>
            <a:off x="9296400" y="3886200"/>
            <a:ext cx="1066800" cy="533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5/8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FD6F95B-83FF-E03C-F589-15170793DBEB}"/>
              </a:ext>
            </a:extLst>
          </p:cNvPr>
          <p:cNvSpPr/>
          <p:nvPr/>
        </p:nvSpPr>
        <p:spPr>
          <a:xfrm>
            <a:off x="9296400" y="4495800"/>
            <a:ext cx="1066800" cy="533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6/8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C132CDD5-A1AE-0DCB-086A-7FED73BD89E5}"/>
              </a:ext>
            </a:extLst>
          </p:cNvPr>
          <p:cNvSpPr/>
          <p:nvPr/>
        </p:nvSpPr>
        <p:spPr>
          <a:xfrm>
            <a:off x="9296400" y="5105400"/>
            <a:ext cx="1066800" cy="533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7/8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F573DFBF-F0D9-AE0C-8FD0-172C5A4088F4}"/>
              </a:ext>
            </a:extLst>
          </p:cNvPr>
          <p:cNvSpPr/>
          <p:nvPr/>
        </p:nvSpPr>
        <p:spPr>
          <a:xfrm>
            <a:off x="9296400" y="5715000"/>
            <a:ext cx="1066800" cy="533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8/8</a:t>
            </a:r>
          </a:p>
        </p:txBody>
      </p:sp>
      <p:sp>
        <p:nvSpPr>
          <p:cNvPr id="84" name="Hexagon 83">
            <a:hlinkClick r:id="rId8" action="ppaction://hlinksldjump"/>
            <a:extLst>
              <a:ext uri="{FF2B5EF4-FFF2-40B4-BE49-F238E27FC236}">
                <a16:creationId xmlns:a16="http://schemas.microsoft.com/office/drawing/2014/main" id="{07F375BE-205D-86D2-1E68-6DBDCEF6EC73}"/>
              </a:ext>
            </a:extLst>
          </p:cNvPr>
          <p:cNvSpPr/>
          <p:nvPr/>
        </p:nvSpPr>
        <p:spPr>
          <a:xfrm>
            <a:off x="1905000" y="2362200"/>
            <a:ext cx="1066800" cy="457200"/>
          </a:xfrm>
          <a:prstGeom prst="hex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2/8</a:t>
            </a:r>
          </a:p>
        </p:txBody>
      </p:sp>
      <p:sp>
        <p:nvSpPr>
          <p:cNvPr id="85" name="Hexagon 84">
            <a:hlinkClick r:id="rId9" action="ppaction://hlinksldjump"/>
            <a:extLst>
              <a:ext uri="{FF2B5EF4-FFF2-40B4-BE49-F238E27FC236}">
                <a16:creationId xmlns:a16="http://schemas.microsoft.com/office/drawing/2014/main" id="{222F8F00-D62E-A315-6685-08732EA89358}"/>
              </a:ext>
            </a:extLst>
          </p:cNvPr>
          <p:cNvSpPr/>
          <p:nvPr/>
        </p:nvSpPr>
        <p:spPr>
          <a:xfrm>
            <a:off x="1905000" y="2895600"/>
            <a:ext cx="1066800" cy="457200"/>
          </a:xfrm>
          <a:prstGeom prst="hex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3/8</a:t>
            </a:r>
          </a:p>
        </p:txBody>
      </p:sp>
      <p:sp>
        <p:nvSpPr>
          <p:cNvPr id="86" name="Hexagon 85">
            <a:hlinkClick r:id="rId10" action="ppaction://hlinksldjump"/>
            <a:extLst>
              <a:ext uri="{FF2B5EF4-FFF2-40B4-BE49-F238E27FC236}">
                <a16:creationId xmlns:a16="http://schemas.microsoft.com/office/drawing/2014/main" id="{9EE8A39D-F241-5318-4ACD-27C400B3D66E}"/>
              </a:ext>
            </a:extLst>
          </p:cNvPr>
          <p:cNvSpPr/>
          <p:nvPr/>
        </p:nvSpPr>
        <p:spPr>
          <a:xfrm>
            <a:off x="1905000" y="3429000"/>
            <a:ext cx="1066800" cy="457200"/>
          </a:xfrm>
          <a:prstGeom prst="hex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4/8</a:t>
            </a:r>
          </a:p>
        </p:txBody>
      </p:sp>
      <p:sp>
        <p:nvSpPr>
          <p:cNvPr id="87" name="Hexagon 86">
            <a:hlinkClick r:id="rId11" action="ppaction://hlinksldjump"/>
            <a:extLst>
              <a:ext uri="{FF2B5EF4-FFF2-40B4-BE49-F238E27FC236}">
                <a16:creationId xmlns:a16="http://schemas.microsoft.com/office/drawing/2014/main" id="{EF34F774-8426-8E02-A979-1BE57412C261}"/>
              </a:ext>
            </a:extLst>
          </p:cNvPr>
          <p:cNvSpPr/>
          <p:nvPr/>
        </p:nvSpPr>
        <p:spPr>
          <a:xfrm>
            <a:off x="1905000" y="3962400"/>
            <a:ext cx="1066800" cy="457200"/>
          </a:xfrm>
          <a:prstGeom prst="hex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5/8</a:t>
            </a:r>
          </a:p>
        </p:txBody>
      </p:sp>
      <p:sp>
        <p:nvSpPr>
          <p:cNvPr id="88" name="Hexagon 87">
            <a:hlinkClick r:id="rId12" action="ppaction://hlinksldjump"/>
            <a:extLst>
              <a:ext uri="{FF2B5EF4-FFF2-40B4-BE49-F238E27FC236}">
                <a16:creationId xmlns:a16="http://schemas.microsoft.com/office/drawing/2014/main" id="{C2DAB270-72CE-DA03-442F-87FBAC23FFBF}"/>
              </a:ext>
            </a:extLst>
          </p:cNvPr>
          <p:cNvSpPr/>
          <p:nvPr/>
        </p:nvSpPr>
        <p:spPr>
          <a:xfrm>
            <a:off x="1905000" y="4495800"/>
            <a:ext cx="1066800" cy="457200"/>
          </a:xfrm>
          <a:prstGeom prst="hex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6/8</a:t>
            </a:r>
          </a:p>
        </p:txBody>
      </p:sp>
      <p:sp>
        <p:nvSpPr>
          <p:cNvPr id="89" name="Hexagon 88">
            <a:hlinkClick r:id="rId13" action="ppaction://hlinksldjump"/>
            <a:extLst>
              <a:ext uri="{FF2B5EF4-FFF2-40B4-BE49-F238E27FC236}">
                <a16:creationId xmlns:a16="http://schemas.microsoft.com/office/drawing/2014/main" id="{97F9E542-33F7-E3D3-37D7-52DB3B5BEA18}"/>
              </a:ext>
            </a:extLst>
          </p:cNvPr>
          <p:cNvSpPr/>
          <p:nvPr/>
        </p:nvSpPr>
        <p:spPr>
          <a:xfrm>
            <a:off x="1905000" y="5029200"/>
            <a:ext cx="1066800" cy="457200"/>
          </a:xfrm>
          <a:prstGeom prst="hex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7/8</a:t>
            </a:r>
          </a:p>
        </p:txBody>
      </p:sp>
      <p:sp>
        <p:nvSpPr>
          <p:cNvPr id="90" name="Hexagon 89">
            <a:hlinkClick r:id="rId14" action="ppaction://hlinksldjump"/>
            <a:extLst>
              <a:ext uri="{FF2B5EF4-FFF2-40B4-BE49-F238E27FC236}">
                <a16:creationId xmlns:a16="http://schemas.microsoft.com/office/drawing/2014/main" id="{2FD4FF3B-0E4D-1B2B-117B-2CEBA8967B03}"/>
              </a:ext>
            </a:extLst>
          </p:cNvPr>
          <p:cNvSpPr/>
          <p:nvPr/>
        </p:nvSpPr>
        <p:spPr>
          <a:xfrm>
            <a:off x="1905000" y="5562600"/>
            <a:ext cx="1066800" cy="457200"/>
          </a:xfrm>
          <a:prstGeom prst="hex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8/8</a:t>
            </a:r>
          </a:p>
        </p:txBody>
      </p:sp>
      <p:pic>
        <p:nvPicPr>
          <p:cNvPr id="91" name="Picture 90" descr="CHIA KHOA 2.jpg">
            <a:extLst>
              <a:ext uri="{FF2B5EF4-FFF2-40B4-BE49-F238E27FC236}">
                <a16:creationId xmlns:a16="http://schemas.microsoft.com/office/drawing/2014/main" id="{B88461E4-53DB-804A-8755-69607B33AE8C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242648">
            <a:off x="7939088" y="400049"/>
            <a:ext cx="2033588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9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53EF25A6-B7E8-549E-4BBD-3A2EE8A36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334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34C93469-28EE-CB1A-DAD7-2B081E9DA9CB}"/>
              </a:ext>
            </a:extLst>
          </p:cNvPr>
          <p:cNvSpPr>
            <a:spLocks/>
          </p:cNvSpPr>
          <p:nvPr/>
        </p:nvSpPr>
        <p:spPr>
          <a:xfrm>
            <a:off x="5160855" y="3584956"/>
            <a:ext cx="1808162" cy="2362200"/>
          </a:xfrm>
          <a:custGeom>
            <a:avLst/>
            <a:gdLst>
              <a:gd name="connsiteX0" fmla="*/ 0 w 1752600"/>
              <a:gd name="connsiteY0" fmla="*/ 2133600 h 2133600"/>
              <a:gd name="connsiteX1" fmla="*/ 876300 w 1752600"/>
              <a:gd name="connsiteY1" fmla="*/ 0 h 2133600"/>
              <a:gd name="connsiteX2" fmla="*/ 1752600 w 1752600"/>
              <a:gd name="connsiteY2" fmla="*/ 2133600 h 2133600"/>
              <a:gd name="connsiteX3" fmla="*/ 0 w 1752600"/>
              <a:gd name="connsiteY3" fmla="*/ 2133600 h 2133600"/>
              <a:gd name="connsiteX0" fmla="*/ 0 w 1752600"/>
              <a:gd name="connsiteY0" fmla="*/ 2133600 h 2315633"/>
              <a:gd name="connsiteX1" fmla="*/ 876300 w 1752600"/>
              <a:gd name="connsiteY1" fmla="*/ 0 h 2315633"/>
              <a:gd name="connsiteX2" fmla="*/ 1752600 w 1752600"/>
              <a:gd name="connsiteY2" fmla="*/ 2133600 h 2315633"/>
              <a:gd name="connsiteX3" fmla="*/ 0 w 1752600"/>
              <a:gd name="connsiteY3" fmla="*/ 2133600 h 2315633"/>
              <a:gd name="connsiteX0" fmla="*/ 0 w 1752600"/>
              <a:gd name="connsiteY0" fmla="*/ 2133600 h 2359982"/>
              <a:gd name="connsiteX1" fmla="*/ 876300 w 1752600"/>
              <a:gd name="connsiteY1" fmla="*/ 0 h 2359982"/>
              <a:gd name="connsiteX2" fmla="*/ 1752600 w 1752600"/>
              <a:gd name="connsiteY2" fmla="*/ 2133600 h 2359982"/>
              <a:gd name="connsiteX3" fmla="*/ 0 w 1752600"/>
              <a:gd name="connsiteY3" fmla="*/ 2133600 h 2359982"/>
              <a:gd name="connsiteX0" fmla="*/ 0 w 1790700"/>
              <a:gd name="connsiteY0" fmla="*/ 2133600 h 2397875"/>
              <a:gd name="connsiteX1" fmla="*/ 876300 w 1790700"/>
              <a:gd name="connsiteY1" fmla="*/ 0 h 2397875"/>
              <a:gd name="connsiteX2" fmla="*/ 1790700 w 1790700"/>
              <a:gd name="connsiteY2" fmla="*/ 2190750 h 2397875"/>
              <a:gd name="connsiteX3" fmla="*/ 0 w 1790700"/>
              <a:gd name="connsiteY3" fmla="*/ 2133600 h 2397875"/>
              <a:gd name="connsiteX0" fmla="*/ 0 w 1790700"/>
              <a:gd name="connsiteY0" fmla="*/ 2133600 h 2347738"/>
              <a:gd name="connsiteX1" fmla="*/ 876300 w 1790700"/>
              <a:gd name="connsiteY1" fmla="*/ 0 h 2347738"/>
              <a:gd name="connsiteX2" fmla="*/ 1790700 w 1790700"/>
              <a:gd name="connsiteY2" fmla="*/ 2190750 h 2347738"/>
              <a:gd name="connsiteX3" fmla="*/ 0 w 1790700"/>
              <a:gd name="connsiteY3" fmla="*/ 2133600 h 2347738"/>
              <a:gd name="connsiteX0" fmla="*/ 0 w 1790700"/>
              <a:gd name="connsiteY0" fmla="*/ 2133600 h 2286222"/>
              <a:gd name="connsiteX1" fmla="*/ 876300 w 1790700"/>
              <a:gd name="connsiteY1" fmla="*/ 0 h 2286222"/>
              <a:gd name="connsiteX2" fmla="*/ 1790700 w 1790700"/>
              <a:gd name="connsiteY2" fmla="*/ 2190750 h 2286222"/>
              <a:gd name="connsiteX3" fmla="*/ 0 w 1790700"/>
              <a:gd name="connsiteY3" fmla="*/ 2133600 h 2286222"/>
              <a:gd name="connsiteX0" fmla="*/ 0 w 1790700"/>
              <a:gd name="connsiteY0" fmla="*/ 2133600 h 2351898"/>
              <a:gd name="connsiteX1" fmla="*/ 876300 w 1790700"/>
              <a:gd name="connsiteY1" fmla="*/ 0 h 2351898"/>
              <a:gd name="connsiteX2" fmla="*/ 1790700 w 1790700"/>
              <a:gd name="connsiteY2" fmla="*/ 2190750 h 2351898"/>
              <a:gd name="connsiteX3" fmla="*/ 0 w 1790700"/>
              <a:gd name="connsiteY3" fmla="*/ 2133600 h 2351898"/>
              <a:gd name="connsiteX0" fmla="*/ 0 w 1790700"/>
              <a:gd name="connsiteY0" fmla="*/ 2133600 h 2357194"/>
              <a:gd name="connsiteX1" fmla="*/ 876300 w 1790700"/>
              <a:gd name="connsiteY1" fmla="*/ 0 h 2357194"/>
              <a:gd name="connsiteX2" fmla="*/ 1790700 w 1790700"/>
              <a:gd name="connsiteY2" fmla="*/ 2190750 h 2357194"/>
              <a:gd name="connsiteX3" fmla="*/ 0 w 1790700"/>
              <a:gd name="connsiteY3" fmla="*/ 2133600 h 2357194"/>
              <a:gd name="connsiteX0" fmla="*/ 0 w 1790700"/>
              <a:gd name="connsiteY0" fmla="*/ 2133600 h 2357194"/>
              <a:gd name="connsiteX1" fmla="*/ 876300 w 1790700"/>
              <a:gd name="connsiteY1" fmla="*/ 0 h 2357194"/>
              <a:gd name="connsiteX2" fmla="*/ 1790700 w 1790700"/>
              <a:gd name="connsiteY2" fmla="*/ 2190750 h 2357194"/>
              <a:gd name="connsiteX3" fmla="*/ 0 w 1790700"/>
              <a:gd name="connsiteY3" fmla="*/ 2133600 h 2357194"/>
              <a:gd name="connsiteX0" fmla="*/ 0 w 1807369"/>
              <a:gd name="connsiteY0" fmla="*/ 2145506 h 2361380"/>
              <a:gd name="connsiteX1" fmla="*/ 892969 w 1807369"/>
              <a:gd name="connsiteY1" fmla="*/ 0 h 2361380"/>
              <a:gd name="connsiteX2" fmla="*/ 1807369 w 1807369"/>
              <a:gd name="connsiteY2" fmla="*/ 2190750 h 2361380"/>
              <a:gd name="connsiteX3" fmla="*/ 0 w 1807369"/>
              <a:gd name="connsiteY3" fmla="*/ 2145506 h 2361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7369" h="2361380">
                <a:moveTo>
                  <a:pt x="0" y="2145506"/>
                </a:moveTo>
                <a:lnTo>
                  <a:pt x="892969" y="0"/>
                </a:lnTo>
                <a:lnTo>
                  <a:pt x="1807369" y="2190750"/>
                </a:lnTo>
                <a:cubicBezTo>
                  <a:pt x="1175544" y="2495550"/>
                  <a:pt x="365125" y="2336006"/>
                  <a:pt x="0" y="2145506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9B5D85FA-29FB-3CBB-4C9B-1F8D6C77DC38}"/>
              </a:ext>
            </a:extLst>
          </p:cNvPr>
          <p:cNvSpPr>
            <a:spLocks/>
          </p:cNvSpPr>
          <p:nvPr/>
        </p:nvSpPr>
        <p:spPr>
          <a:xfrm rot="18909569">
            <a:off x="5999468" y="3240366"/>
            <a:ext cx="1789113" cy="2376487"/>
          </a:xfrm>
          <a:custGeom>
            <a:avLst/>
            <a:gdLst>
              <a:gd name="connsiteX0" fmla="*/ 0 w 1752600"/>
              <a:gd name="connsiteY0" fmla="*/ 2133600 h 2133600"/>
              <a:gd name="connsiteX1" fmla="*/ 876300 w 1752600"/>
              <a:gd name="connsiteY1" fmla="*/ 0 h 2133600"/>
              <a:gd name="connsiteX2" fmla="*/ 1752600 w 1752600"/>
              <a:gd name="connsiteY2" fmla="*/ 2133600 h 2133600"/>
              <a:gd name="connsiteX3" fmla="*/ 0 w 1752600"/>
              <a:gd name="connsiteY3" fmla="*/ 2133600 h 2133600"/>
              <a:gd name="connsiteX0" fmla="*/ 0 w 1752488"/>
              <a:gd name="connsiteY0" fmla="*/ 2174011 h 2174011"/>
              <a:gd name="connsiteX1" fmla="*/ 876188 w 1752488"/>
              <a:gd name="connsiteY1" fmla="*/ 0 h 2174011"/>
              <a:gd name="connsiteX2" fmla="*/ 1752488 w 1752488"/>
              <a:gd name="connsiteY2" fmla="*/ 2133600 h 2174011"/>
              <a:gd name="connsiteX3" fmla="*/ 0 w 1752488"/>
              <a:gd name="connsiteY3" fmla="*/ 2174011 h 2174011"/>
              <a:gd name="connsiteX0" fmla="*/ 0 w 1774298"/>
              <a:gd name="connsiteY0" fmla="*/ 2202696 h 2202696"/>
              <a:gd name="connsiteX1" fmla="*/ 897998 w 1774298"/>
              <a:gd name="connsiteY1" fmla="*/ 0 h 2202696"/>
              <a:gd name="connsiteX2" fmla="*/ 1774298 w 1774298"/>
              <a:gd name="connsiteY2" fmla="*/ 2133600 h 2202696"/>
              <a:gd name="connsiteX3" fmla="*/ 0 w 1774298"/>
              <a:gd name="connsiteY3" fmla="*/ 2202696 h 2202696"/>
              <a:gd name="connsiteX0" fmla="*/ 0 w 1789532"/>
              <a:gd name="connsiteY0" fmla="*/ 2202696 h 2202696"/>
              <a:gd name="connsiteX1" fmla="*/ 897998 w 1789532"/>
              <a:gd name="connsiteY1" fmla="*/ 0 h 2202696"/>
              <a:gd name="connsiteX2" fmla="*/ 1789532 w 1789532"/>
              <a:gd name="connsiteY2" fmla="*/ 2162183 h 2202696"/>
              <a:gd name="connsiteX3" fmla="*/ 0 w 1789532"/>
              <a:gd name="connsiteY3" fmla="*/ 2202696 h 2202696"/>
              <a:gd name="connsiteX0" fmla="*/ 0 w 1789532"/>
              <a:gd name="connsiteY0" fmla="*/ 2202696 h 2328882"/>
              <a:gd name="connsiteX1" fmla="*/ 897998 w 1789532"/>
              <a:gd name="connsiteY1" fmla="*/ 0 h 2328882"/>
              <a:gd name="connsiteX2" fmla="*/ 1789532 w 1789532"/>
              <a:gd name="connsiteY2" fmla="*/ 2162183 h 2328882"/>
              <a:gd name="connsiteX3" fmla="*/ 0 w 1789532"/>
              <a:gd name="connsiteY3" fmla="*/ 2202696 h 2328882"/>
              <a:gd name="connsiteX0" fmla="*/ 0 w 1789532"/>
              <a:gd name="connsiteY0" fmla="*/ 2202696 h 2377247"/>
              <a:gd name="connsiteX1" fmla="*/ 897998 w 1789532"/>
              <a:gd name="connsiteY1" fmla="*/ 0 h 2377247"/>
              <a:gd name="connsiteX2" fmla="*/ 1789532 w 1789532"/>
              <a:gd name="connsiteY2" fmla="*/ 2162183 h 2377247"/>
              <a:gd name="connsiteX3" fmla="*/ 0 w 1789532"/>
              <a:gd name="connsiteY3" fmla="*/ 2202696 h 2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9532" h="2377247">
                <a:moveTo>
                  <a:pt x="0" y="2202696"/>
                </a:moveTo>
                <a:lnTo>
                  <a:pt x="897998" y="0"/>
                </a:lnTo>
                <a:lnTo>
                  <a:pt x="1789532" y="2162183"/>
                </a:lnTo>
                <a:cubicBezTo>
                  <a:pt x="1092950" y="2519462"/>
                  <a:pt x="428600" y="2358040"/>
                  <a:pt x="0" y="2202696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D6453421-632A-FCBB-B142-1050DDB430F4}"/>
              </a:ext>
            </a:extLst>
          </p:cNvPr>
          <p:cNvSpPr/>
          <p:nvPr/>
        </p:nvSpPr>
        <p:spPr>
          <a:xfrm rot="16200000">
            <a:off x="6285947" y="2468563"/>
            <a:ext cx="1776413" cy="2303462"/>
          </a:xfrm>
          <a:custGeom>
            <a:avLst/>
            <a:gdLst>
              <a:gd name="connsiteX0" fmla="*/ 0 w 1752600"/>
              <a:gd name="connsiteY0" fmla="*/ 2133600 h 2133600"/>
              <a:gd name="connsiteX1" fmla="*/ 876300 w 1752600"/>
              <a:gd name="connsiteY1" fmla="*/ 0 h 2133600"/>
              <a:gd name="connsiteX2" fmla="*/ 1752600 w 1752600"/>
              <a:gd name="connsiteY2" fmla="*/ 2133600 h 2133600"/>
              <a:gd name="connsiteX3" fmla="*/ 0 w 1752600"/>
              <a:gd name="connsiteY3" fmla="*/ 2133600 h 2133600"/>
              <a:gd name="connsiteX0" fmla="*/ 0 w 1833562"/>
              <a:gd name="connsiteY0" fmla="*/ 2095500 h 2133600"/>
              <a:gd name="connsiteX1" fmla="*/ 957262 w 1833562"/>
              <a:gd name="connsiteY1" fmla="*/ 0 h 2133600"/>
              <a:gd name="connsiteX2" fmla="*/ 1833562 w 1833562"/>
              <a:gd name="connsiteY2" fmla="*/ 2133600 h 2133600"/>
              <a:gd name="connsiteX3" fmla="*/ 0 w 1833562"/>
              <a:gd name="connsiteY3" fmla="*/ 2095500 h 2133600"/>
              <a:gd name="connsiteX0" fmla="*/ 0 w 1833562"/>
              <a:gd name="connsiteY0" fmla="*/ 2181225 h 2219325"/>
              <a:gd name="connsiteX1" fmla="*/ 914399 w 1833562"/>
              <a:gd name="connsiteY1" fmla="*/ 0 h 2219325"/>
              <a:gd name="connsiteX2" fmla="*/ 1833562 w 1833562"/>
              <a:gd name="connsiteY2" fmla="*/ 2219325 h 2219325"/>
              <a:gd name="connsiteX3" fmla="*/ 0 w 1833562"/>
              <a:gd name="connsiteY3" fmla="*/ 2181225 h 2219325"/>
              <a:gd name="connsiteX0" fmla="*/ 0 w 1747836"/>
              <a:gd name="connsiteY0" fmla="*/ 2181225 h 2181225"/>
              <a:gd name="connsiteX1" fmla="*/ 914399 w 1747836"/>
              <a:gd name="connsiteY1" fmla="*/ 0 h 2181225"/>
              <a:gd name="connsiteX2" fmla="*/ 1747836 w 1747836"/>
              <a:gd name="connsiteY2" fmla="*/ 1900240 h 2181225"/>
              <a:gd name="connsiteX3" fmla="*/ 0 w 1747836"/>
              <a:gd name="connsiteY3" fmla="*/ 2181225 h 2181225"/>
              <a:gd name="connsiteX0" fmla="*/ 0 w 1776413"/>
              <a:gd name="connsiteY0" fmla="*/ 2181225 h 2181225"/>
              <a:gd name="connsiteX1" fmla="*/ 914399 w 1776413"/>
              <a:gd name="connsiteY1" fmla="*/ 0 h 2181225"/>
              <a:gd name="connsiteX2" fmla="*/ 1776413 w 1776413"/>
              <a:gd name="connsiteY2" fmla="*/ 2071693 h 2181225"/>
              <a:gd name="connsiteX3" fmla="*/ 0 w 1776413"/>
              <a:gd name="connsiteY3" fmla="*/ 2181225 h 2181225"/>
              <a:gd name="connsiteX0" fmla="*/ 0 w 1776413"/>
              <a:gd name="connsiteY0" fmla="*/ 2181225 h 2228756"/>
              <a:gd name="connsiteX1" fmla="*/ 914399 w 1776413"/>
              <a:gd name="connsiteY1" fmla="*/ 0 h 2228756"/>
              <a:gd name="connsiteX2" fmla="*/ 1776413 w 1776413"/>
              <a:gd name="connsiteY2" fmla="*/ 2071693 h 2228756"/>
              <a:gd name="connsiteX3" fmla="*/ 0 w 1776413"/>
              <a:gd name="connsiteY3" fmla="*/ 2181225 h 2228756"/>
              <a:gd name="connsiteX0" fmla="*/ 0 w 1776413"/>
              <a:gd name="connsiteY0" fmla="*/ 2181225 h 2308935"/>
              <a:gd name="connsiteX1" fmla="*/ 914399 w 1776413"/>
              <a:gd name="connsiteY1" fmla="*/ 0 h 2308935"/>
              <a:gd name="connsiteX2" fmla="*/ 1776413 w 1776413"/>
              <a:gd name="connsiteY2" fmla="*/ 2071693 h 2308935"/>
              <a:gd name="connsiteX3" fmla="*/ 0 w 1776413"/>
              <a:gd name="connsiteY3" fmla="*/ 2181225 h 2308935"/>
              <a:gd name="connsiteX0" fmla="*/ 0 w 1776413"/>
              <a:gd name="connsiteY0" fmla="*/ 2157413 h 2285123"/>
              <a:gd name="connsiteX1" fmla="*/ 912017 w 1776413"/>
              <a:gd name="connsiteY1" fmla="*/ 0 h 2285123"/>
              <a:gd name="connsiteX2" fmla="*/ 1776413 w 1776413"/>
              <a:gd name="connsiteY2" fmla="*/ 2047881 h 2285123"/>
              <a:gd name="connsiteX3" fmla="*/ 0 w 1776413"/>
              <a:gd name="connsiteY3" fmla="*/ 2157413 h 2285123"/>
              <a:gd name="connsiteX0" fmla="*/ 0 w 1776413"/>
              <a:gd name="connsiteY0" fmla="*/ 2176463 h 2304173"/>
              <a:gd name="connsiteX1" fmla="*/ 916780 w 1776413"/>
              <a:gd name="connsiteY1" fmla="*/ 0 h 2304173"/>
              <a:gd name="connsiteX2" fmla="*/ 1776413 w 1776413"/>
              <a:gd name="connsiteY2" fmla="*/ 2066931 h 2304173"/>
              <a:gd name="connsiteX3" fmla="*/ 0 w 1776413"/>
              <a:gd name="connsiteY3" fmla="*/ 2176463 h 2304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6413" h="2304173">
                <a:moveTo>
                  <a:pt x="0" y="2176463"/>
                </a:moveTo>
                <a:lnTo>
                  <a:pt x="916780" y="0"/>
                </a:lnTo>
                <a:lnTo>
                  <a:pt x="1776413" y="2066931"/>
                </a:lnTo>
                <a:cubicBezTo>
                  <a:pt x="1179512" y="2365380"/>
                  <a:pt x="406402" y="2359030"/>
                  <a:pt x="0" y="2176463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92DCBFB4-62E1-73F0-2E7A-85DD5BDD7FC3}"/>
              </a:ext>
            </a:extLst>
          </p:cNvPr>
          <p:cNvSpPr/>
          <p:nvPr/>
        </p:nvSpPr>
        <p:spPr>
          <a:xfrm rot="13543288">
            <a:off x="6016867" y="1754980"/>
            <a:ext cx="1606550" cy="2157413"/>
          </a:xfrm>
          <a:custGeom>
            <a:avLst/>
            <a:gdLst>
              <a:gd name="connsiteX0" fmla="*/ 0 w 1752600"/>
              <a:gd name="connsiteY0" fmla="*/ 2062938 h 2062938"/>
              <a:gd name="connsiteX1" fmla="*/ 876300 w 1752600"/>
              <a:gd name="connsiteY1" fmla="*/ 0 h 2062938"/>
              <a:gd name="connsiteX2" fmla="*/ 1752600 w 1752600"/>
              <a:gd name="connsiteY2" fmla="*/ 2062938 h 2062938"/>
              <a:gd name="connsiteX3" fmla="*/ 0 w 1752600"/>
              <a:gd name="connsiteY3" fmla="*/ 2062938 h 2062938"/>
              <a:gd name="connsiteX0" fmla="*/ 0 w 1629971"/>
              <a:gd name="connsiteY0" fmla="*/ 1959010 h 2062938"/>
              <a:gd name="connsiteX1" fmla="*/ 753671 w 1629971"/>
              <a:gd name="connsiteY1" fmla="*/ 0 h 2062938"/>
              <a:gd name="connsiteX2" fmla="*/ 1629971 w 1629971"/>
              <a:gd name="connsiteY2" fmla="*/ 2062938 h 2062938"/>
              <a:gd name="connsiteX3" fmla="*/ 0 w 1629971"/>
              <a:gd name="connsiteY3" fmla="*/ 1959010 h 2062938"/>
              <a:gd name="connsiteX0" fmla="*/ 0 w 1682762"/>
              <a:gd name="connsiteY0" fmla="*/ 2045892 h 2062938"/>
              <a:gd name="connsiteX1" fmla="*/ 806462 w 1682762"/>
              <a:gd name="connsiteY1" fmla="*/ 0 h 2062938"/>
              <a:gd name="connsiteX2" fmla="*/ 1682762 w 1682762"/>
              <a:gd name="connsiteY2" fmla="*/ 2062938 h 2062938"/>
              <a:gd name="connsiteX3" fmla="*/ 0 w 1682762"/>
              <a:gd name="connsiteY3" fmla="*/ 2045892 h 2062938"/>
              <a:gd name="connsiteX0" fmla="*/ 0 w 1594116"/>
              <a:gd name="connsiteY0" fmla="*/ 2045892 h 2045892"/>
              <a:gd name="connsiteX1" fmla="*/ 806462 w 1594116"/>
              <a:gd name="connsiteY1" fmla="*/ 0 h 2045892"/>
              <a:gd name="connsiteX2" fmla="*/ 1594116 w 1594116"/>
              <a:gd name="connsiteY2" fmla="*/ 1870065 h 2045892"/>
              <a:gd name="connsiteX3" fmla="*/ 0 w 1594116"/>
              <a:gd name="connsiteY3" fmla="*/ 2045892 h 2045892"/>
              <a:gd name="connsiteX0" fmla="*/ 0 w 1600521"/>
              <a:gd name="connsiteY0" fmla="*/ 2045892 h 2045892"/>
              <a:gd name="connsiteX1" fmla="*/ 806462 w 1600521"/>
              <a:gd name="connsiteY1" fmla="*/ 0 h 2045892"/>
              <a:gd name="connsiteX2" fmla="*/ 1600521 w 1600521"/>
              <a:gd name="connsiteY2" fmla="*/ 1950813 h 2045892"/>
              <a:gd name="connsiteX3" fmla="*/ 0 w 1600521"/>
              <a:gd name="connsiteY3" fmla="*/ 2045892 h 2045892"/>
              <a:gd name="connsiteX0" fmla="*/ 0 w 1600521"/>
              <a:gd name="connsiteY0" fmla="*/ 2045892 h 2110416"/>
              <a:gd name="connsiteX1" fmla="*/ 806462 w 1600521"/>
              <a:gd name="connsiteY1" fmla="*/ 0 h 2110416"/>
              <a:gd name="connsiteX2" fmla="*/ 1600521 w 1600521"/>
              <a:gd name="connsiteY2" fmla="*/ 1950813 h 2110416"/>
              <a:gd name="connsiteX3" fmla="*/ 0 w 1600521"/>
              <a:gd name="connsiteY3" fmla="*/ 2045892 h 2110416"/>
              <a:gd name="connsiteX0" fmla="*/ 0 w 1600521"/>
              <a:gd name="connsiteY0" fmla="*/ 2045892 h 2149787"/>
              <a:gd name="connsiteX1" fmla="*/ 806462 w 1600521"/>
              <a:gd name="connsiteY1" fmla="*/ 0 h 2149787"/>
              <a:gd name="connsiteX2" fmla="*/ 1600521 w 1600521"/>
              <a:gd name="connsiteY2" fmla="*/ 1950813 h 2149787"/>
              <a:gd name="connsiteX3" fmla="*/ 0 w 1600521"/>
              <a:gd name="connsiteY3" fmla="*/ 2045892 h 2149787"/>
              <a:gd name="connsiteX0" fmla="*/ 0 w 1607086"/>
              <a:gd name="connsiteY0" fmla="*/ 2059447 h 2156325"/>
              <a:gd name="connsiteX1" fmla="*/ 813027 w 1607086"/>
              <a:gd name="connsiteY1" fmla="*/ 0 h 2156325"/>
              <a:gd name="connsiteX2" fmla="*/ 1607086 w 1607086"/>
              <a:gd name="connsiteY2" fmla="*/ 1950813 h 2156325"/>
              <a:gd name="connsiteX3" fmla="*/ 0 w 1607086"/>
              <a:gd name="connsiteY3" fmla="*/ 2059447 h 215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7086" h="2156325">
                <a:moveTo>
                  <a:pt x="0" y="2059447"/>
                </a:moveTo>
                <a:lnTo>
                  <a:pt x="813027" y="0"/>
                </a:lnTo>
                <a:lnTo>
                  <a:pt x="1607086" y="1950813"/>
                </a:lnTo>
                <a:cubicBezTo>
                  <a:pt x="980127" y="2263889"/>
                  <a:pt x="276389" y="2149540"/>
                  <a:pt x="0" y="2059447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9710C13E-2456-4CD5-0789-A10E232B186F}"/>
              </a:ext>
            </a:extLst>
          </p:cNvPr>
          <p:cNvSpPr/>
          <p:nvPr/>
        </p:nvSpPr>
        <p:spPr>
          <a:xfrm rot="2745268">
            <a:off x="4296811" y="3249612"/>
            <a:ext cx="1835150" cy="2276475"/>
          </a:xfrm>
          <a:custGeom>
            <a:avLst/>
            <a:gdLst>
              <a:gd name="connsiteX0" fmla="*/ 0 w 1752600"/>
              <a:gd name="connsiteY0" fmla="*/ 2062938 h 2062938"/>
              <a:gd name="connsiteX1" fmla="*/ 876300 w 1752600"/>
              <a:gd name="connsiteY1" fmla="*/ 0 h 2062938"/>
              <a:gd name="connsiteX2" fmla="*/ 1752600 w 1752600"/>
              <a:gd name="connsiteY2" fmla="*/ 2062938 h 2062938"/>
              <a:gd name="connsiteX3" fmla="*/ 0 w 1752600"/>
              <a:gd name="connsiteY3" fmla="*/ 2062938 h 2062938"/>
              <a:gd name="connsiteX0" fmla="*/ 0 w 1797394"/>
              <a:gd name="connsiteY0" fmla="*/ 1986066 h 2062938"/>
              <a:gd name="connsiteX1" fmla="*/ 921094 w 1797394"/>
              <a:gd name="connsiteY1" fmla="*/ 0 h 2062938"/>
              <a:gd name="connsiteX2" fmla="*/ 1797394 w 1797394"/>
              <a:gd name="connsiteY2" fmla="*/ 2062938 h 2062938"/>
              <a:gd name="connsiteX3" fmla="*/ 0 w 1797394"/>
              <a:gd name="connsiteY3" fmla="*/ 1986066 h 2062938"/>
              <a:gd name="connsiteX0" fmla="*/ 0 w 1828541"/>
              <a:gd name="connsiteY0" fmla="*/ 1986066 h 2126518"/>
              <a:gd name="connsiteX1" fmla="*/ 921094 w 1828541"/>
              <a:gd name="connsiteY1" fmla="*/ 0 h 2126518"/>
              <a:gd name="connsiteX2" fmla="*/ 1828541 w 1828541"/>
              <a:gd name="connsiteY2" fmla="*/ 2126518 h 2126518"/>
              <a:gd name="connsiteX3" fmla="*/ 0 w 1828541"/>
              <a:gd name="connsiteY3" fmla="*/ 1986066 h 2126518"/>
              <a:gd name="connsiteX0" fmla="*/ 0 w 1828541"/>
              <a:gd name="connsiteY0" fmla="*/ 1986066 h 2185862"/>
              <a:gd name="connsiteX1" fmla="*/ 921094 w 1828541"/>
              <a:gd name="connsiteY1" fmla="*/ 0 h 2185862"/>
              <a:gd name="connsiteX2" fmla="*/ 1828541 w 1828541"/>
              <a:gd name="connsiteY2" fmla="*/ 2126518 h 2185862"/>
              <a:gd name="connsiteX3" fmla="*/ 0 w 1828541"/>
              <a:gd name="connsiteY3" fmla="*/ 1986066 h 2185862"/>
              <a:gd name="connsiteX0" fmla="*/ 0 w 1828541"/>
              <a:gd name="connsiteY0" fmla="*/ 1986066 h 2249582"/>
              <a:gd name="connsiteX1" fmla="*/ 921094 w 1828541"/>
              <a:gd name="connsiteY1" fmla="*/ 0 h 2249582"/>
              <a:gd name="connsiteX2" fmla="*/ 1828541 w 1828541"/>
              <a:gd name="connsiteY2" fmla="*/ 2126518 h 2249582"/>
              <a:gd name="connsiteX3" fmla="*/ 0 w 1828541"/>
              <a:gd name="connsiteY3" fmla="*/ 1986066 h 2249582"/>
              <a:gd name="connsiteX0" fmla="*/ 0 w 1828541"/>
              <a:gd name="connsiteY0" fmla="*/ 1986066 h 2273593"/>
              <a:gd name="connsiteX1" fmla="*/ 921094 w 1828541"/>
              <a:gd name="connsiteY1" fmla="*/ 0 h 2273593"/>
              <a:gd name="connsiteX2" fmla="*/ 1828541 w 1828541"/>
              <a:gd name="connsiteY2" fmla="*/ 2126518 h 2273593"/>
              <a:gd name="connsiteX3" fmla="*/ 0 w 1828541"/>
              <a:gd name="connsiteY3" fmla="*/ 1986066 h 2273593"/>
              <a:gd name="connsiteX0" fmla="*/ 0 w 1835187"/>
              <a:gd name="connsiteY0" fmla="*/ 1992889 h 2276204"/>
              <a:gd name="connsiteX1" fmla="*/ 927740 w 1835187"/>
              <a:gd name="connsiteY1" fmla="*/ 0 h 2276204"/>
              <a:gd name="connsiteX2" fmla="*/ 1835187 w 1835187"/>
              <a:gd name="connsiteY2" fmla="*/ 2126518 h 2276204"/>
              <a:gd name="connsiteX3" fmla="*/ 0 w 1835187"/>
              <a:gd name="connsiteY3" fmla="*/ 1992889 h 2276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35187" h="2276204">
                <a:moveTo>
                  <a:pt x="0" y="1992889"/>
                </a:moveTo>
                <a:lnTo>
                  <a:pt x="927740" y="0"/>
                </a:lnTo>
                <a:lnTo>
                  <a:pt x="1835187" y="2126518"/>
                </a:lnTo>
                <a:cubicBezTo>
                  <a:pt x="1384292" y="2360514"/>
                  <a:pt x="559362" y="2323269"/>
                  <a:pt x="0" y="1992889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4A544261-69A2-35A8-767A-BC181173AB8E}"/>
              </a:ext>
            </a:extLst>
          </p:cNvPr>
          <p:cNvSpPr/>
          <p:nvPr/>
        </p:nvSpPr>
        <p:spPr>
          <a:xfrm rot="5577623">
            <a:off x="4200766" y="2515394"/>
            <a:ext cx="1546225" cy="2170112"/>
          </a:xfrm>
          <a:custGeom>
            <a:avLst/>
            <a:gdLst>
              <a:gd name="connsiteX0" fmla="*/ 0 w 1752600"/>
              <a:gd name="connsiteY0" fmla="*/ 2062938 h 2062938"/>
              <a:gd name="connsiteX1" fmla="*/ 876300 w 1752600"/>
              <a:gd name="connsiteY1" fmla="*/ 0 h 2062938"/>
              <a:gd name="connsiteX2" fmla="*/ 1752600 w 1752600"/>
              <a:gd name="connsiteY2" fmla="*/ 2062938 h 2062938"/>
              <a:gd name="connsiteX3" fmla="*/ 0 w 1752600"/>
              <a:gd name="connsiteY3" fmla="*/ 2062938 h 2062938"/>
              <a:gd name="connsiteX0" fmla="*/ 0 w 1584331"/>
              <a:gd name="connsiteY0" fmla="*/ 1997010 h 2062938"/>
              <a:gd name="connsiteX1" fmla="*/ 708031 w 1584331"/>
              <a:gd name="connsiteY1" fmla="*/ 0 h 2062938"/>
              <a:gd name="connsiteX2" fmla="*/ 1584331 w 1584331"/>
              <a:gd name="connsiteY2" fmla="*/ 2062938 h 2062938"/>
              <a:gd name="connsiteX3" fmla="*/ 0 w 1584331"/>
              <a:gd name="connsiteY3" fmla="*/ 1997010 h 2062938"/>
              <a:gd name="connsiteX0" fmla="*/ 0 w 1534802"/>
              <a:gd name="connsiteY0" fmla="*/ 1997010 h 2027348"/>
              <a:gd name="connsiteX1" fmla="*/ 708031 w 1534802"/>
              <a:gd name="connsiteY1" fmla="*/ 0 h 2027348"/>
              <a:gd name="connsiteX2" fmla="*/ 1534802 w 1534802"/>
              <a:gd name="connsiteY2" fmla="*/ 2027348 h 2027348"/>
              <a:gd name="connsiteX3" fmla="*/ 0 w 1534802"/>
              <a:gd name="connsiteY3" fmla="*/ 1997010 h 2027348"/>
              <a:gd name="connsiteX0" fmla="*/ 0 w 1556286"/>
              <a:gd name="connsiteY0" fmla="*/ 1997010 h 2073926"/>
              <a:gd name="connsiteX1" fmla="*/ 708031 w 1556286"/>
              <a:gd name="connsiteY1" fmla="*/ 0 h 2073926"/>
              <a:gd name="connsiteX2" fmla="*/ 1556286 w 1556286"/>
              <a:gd name="connsiteY2" fmla="*/ 2073926 h 2073926"/>
              <a:gd name="connsiteX3" fmla="*/ 0 w 1556286"/>
              <a:gd name="connsiteY3" fmla="*/ 1997010 h 2073926"/>
              <a:gd name="connsiteX0" fmla="*/ 0 w 1545462"/>
              <a:gd name="connsiteY0" fmla="*/ 1997010 h 2049052"/>
              <a:gd name="connsiteX1" fmla="*/ 708031 w 1545462"/>
              <a:gd name="connsiteY1" fmla="*/ 0 h 2049052"/>
              <a:gd name="connsiteX2" fmla="*/ 1545462 w 1545462"/>
              <a:gd name="connsiteY2" fmla="*/ 2049052 h 2049052"/>
              <a:gd name="connsiteX3" fmla="*/ 0 w 1545462"/>
              <a:gd name="connsiteY3" fmla="*/ 1997010 h 2049052"/>
              <a:gd name="connsiteX0" fmla="*/ 0 w 1545462"/>
              <a:gd name="connsiteY0" fmla="*/ 1997010 h 2175399"/>
              <a:gd name="connsiteX1" fmla="*/ 708031 w 1545462"/>
              <a:gd name="connsiteY1" fmla="*/ 0 h 2175399"/>
              <a:gd name="connsiteX2" fmla="*/ 1545462 w 1545462"/>
              <a:gd name="connsiteY2" fmla="*/ 2049052 h 2175399"/>
              <a:gd name="connsiteX3" fmla="*/ 0 w 1545462"/>
              <a:gd name="connsiteY3" fmla="*/ 1997010 h 2175399"/>
              <a:gd name="connsiteX0" fmla="*/ 0 w 1545462"/>
              <a:gd name="connsiteY0" fmla="*/ 1997010 h 2200788"/>
              <a:gd name="connsiteX1" fmla="*/ 708031 w 1545462"/>
              <a:gd name="connsiteY1" fmla="*/ 0 h 2200788"/>
              <a:gd name="connsiteX2" fmla="*/ 1545462 w 1545462"/>
              <a:gd name="connsiteY2" fmla="*/ 2049052 h 2200788"/>
              <a:gd name="connsiteX3" fmla="*/ 0 w 1545462"/>
              <a:gd name="connsiteY3" fmla="*/ 1997010 h 2200788"/>
              <a:gd name="connsiteX0" fmla="*/ 0 w 1545462"/>
              <a:gd name="connsiteY0" fmla="*/ 1997010 h 2127176"/>
              <a:gd name="connsiteX1" fmla="*/ 708031 w 1545462"/>
              <a:gd name="connsiteY1" fmla="*/ 0 h 2127176"/>
              <a:gd name="connsiteX2" fmla="*/ 1545462 w 1545462"/>
              <a:gd name="connsiteY2" fmla="*/ 2049052 h 2127176"/>
              <a:gd name="connsiteX3" fmla="*/ 0 w 1545462"/>
              <a:gd name="connsiteY3" fmla="*/ 1997010 h 2127176"/>
              <a:gd name="connsiteX0" fmla="*/ 0 w 1545462"/>
              <a:gd name="connsiteY0" fmla="*/ 1997010 h 2160796"/>
              <a:gd name="connsiteX1" fmla="*/ 708031 w 1545462"/>
              <a:gd name="connsiteY1" fmla="*/ 0 h 2160796"/>
              <a:gd name="connsiteX2" fmla="*/ 1545462 w 1545462"/>
              <a:gd name="connsiteY2" fmla="*/ 2049052 h 2160796"/>
              <a:gd name="connsiteX3" fmla="*/ 0 w 1545462"/>
              <a:gd name="connsiteY3" fmla="*/ 1997010 h 2160796"/>
              <a:gd name="connsiteX0" fmla="*/ 0 w 1546200"/>
              <a:gd name="connsiteY0" fmla="*/ 1997010 h 2170626"/>
              <a:gd name="connsiteX1" fmla="*/ 708031 w 1546200"/>
              <a:gd name="connsiteY1" fmla="*/ 0 h 2170626"/>
              <a:gd name="connsiteX2" fmla="*/ 1546200 w 1546200"/>
              <a:gd name="connsiteY2" fmla="*/ 2063321 h 2170626"/>
              <a:gd name="connsiteX3" fmla="*/ 0 w 1546200"/>
              <a:gd name="connsiteY3" fmla="*/ 1997010 h 2170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6200" h="2170626">
                <a:moveTo>
                  <a:pt x="0" y="1997010"/>
                </a:moveTo>
                <a:lnTo>
                  <a:pt x="708031" y="0"/>
                </a:lnTo>
                <a:lnTo>
                  <a:pt x="1546200" y="2063321"/>
                </a:lnTo>
                <a:cubicBezTo>
                  <a:pt x="899922" y="2276892"/>
                  <a:pt x="268246" y="2127273"/>
                  <a:pt x="0" y="1997010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27DB0FDB-E906-5DA5-8BFB-363A1A96749D}"/>
              </a:ext>
            </a:extLst>
          </p:cNvPr>
          <p:cNvSpPr/>
          <p:nvPr/>
        </p:nvSpPr>
        <p:spPr>
          <a:xfrm rot="8037452">
            <a:off x="4511123" y="1774824"/>
            <a:ext cx="1676400" cy="2117725"/>
          </a:xfrm>
          <a:custGeom>
            <a:avLst/>
            <a:gdLst>
              <a:gd name="connsiteX0" fmla="*/ 0 w 1752600"/>
              <a:gd name="connsiteY0" fmla="*/ 2062938 h 2062938"/>
              <a:gd name="connsiteX1" fmla="*/ 876300 w 1752600"/>
              <a:gd name="connsiteY1" fmla="*/ 0 h 2062938"/>
              <a:gd name="connsiteX2" fmla="*/ 1752600 w 1752600"/>
              <a:gd name="connsiteY2" fmla="*/ 2062938 h 2062938"/>
              <a:gd name="connsiteX3" fmla="*/ 0 w 1752600"/>
              <a:gd name="connsiteY3" fmla="*/ 2062938 h 2062938"/>
              <a:gd name="connsiteX0" fmla="*/ 0 w 1776105"/>
              <a:gd name="connsiteY0" fmla="*/ 1873894 h 2062938"/>
              <a:gd name="connsiteX1" fmla="*/ 899805 w 1776105"/>
              <a:gd name="connsiteY1" fmla="*/ 0 h 2062938"/>
              <a:gd name="connsiteX2" fmla="*/ 1776105 w 1776105"/>
              <a:gd name="connsiteY2" fmla="*/ 2062938 h 2062938"/>
              <a:gd name="connsiteX3" fmla="*/ 0 w 1776105"/>
              <a:gd name="connsiteY3" fmla="*/ 1873894 h 2062938"/>
              <a:gd name="connsiteX0" fmla="*/ 0 w 1644120"/>
              <a:gd name="connsiteY0" fmla="*/ 1873894 h 1912337"/>
              <a:gd name="connsiteX1" fmla="*/ 899805 w 1644120"/>
              <a:gd name="connsiteY1" fmla="*/ 0 h 1912337"/>
              <a:gd name="connsiteX2" fmla="*/ 1644120 w 1644120"/>
              <a:gd name="connsiteY2" fmla="*/ 1912337 h 1912337"/>
              <a:gd name="connsiteX3" fmla="*/ 0 w 1644120"/>
              <a:gd name="connsiteY3" fmla="*/ 1873894 h 1912337"/>
              <a:gd name="connsiteX0" fmla="*/ 0 w 1676442"/>
              <a:gd name="connsiteY0" fmla="*/ 1873894 h 1987025"/>
              <a:gd name="connsiteX1" fmla="*/ 899805 w 1676442"/>
              <a:gd name="connsiteY1" fmla="*/ 0 h 1987025"/>
              <a:gd name="connsiteX2" fmla="*/ 1676442 w 1676442"/>
              <a:gd name="connsiteY2" fmla="*/ 1987025 h 1987025"/>
              <a:gd name="connsiteX3" fmla="*/ 0 w 1676442"/>
              <a:gd name="connsiteY3" fmla="*/ 1873894 h 1987025"/>
              <a:gd name="connsiteX0" fmla="*/ 0 w 1676442"/>
              <a:gd name="connsiteY0" fmla="*/ 1873894 h 2019068"/>
              <a:gd name="connsiteX1" fmla="*/ 899805 w 1676442"/>
              <a:gd name="connsiteY1" fmla="*/ 0 h 2019068"/>
              <a:gd name="connsiteX2" fmla="*/ 1676442 w 1676442"/>
              <a:gd name="connsiteY2" fmla="*/ 1987025 h 2019068"/>
              <a:gd name="connsiteX3" fmla="*/ 0 w 1676442"/>
              <a:gd name="connsiteY3" fmla="*/ 1873894 h 2019068"/>
              <a:gd name="connsiteX0" fmla="*/ 0 w 1676442"/>
              <a:gd name="connsiteY0" fmla="*/ 1873894 h 2104083"/>
              <a:gd name="connsiteX1" fmla="*/ 899805 w 1676442"/>
              <a:gd name="connsiteY1" fmla="*/ 0 h 2104083"/>
              <a:gd name="connsiteX2" fmla="*/ 1676442 w 1676442"/>
              <a:gd name="connsiteY2" fmla="*/ 1987025 h 2104083"/>
              <a:gd name="connsiteX3" fmla="*/ 0 w 1676442"/>
              <a:gd name="connsiteY3" fmla="*/ 1873894 h 2104083"/>
              <a:gd name="connsiteX0" fmla="*/ 0 w 1676442"/>
              <a:gd name="connsiteY0" fmla="*/ 1873894 h 2118106"/>
              <a:gd name="connsiteX1" fmla="*/ 899805 w 1676442"/>
              <a:gd name="connsiteY1" fmla="*/ 0 h 2118106"/>
              <a:gd name="connsiteX2" fmla="*/ 1676442 w 1676442"/>
              <a:gd name="connsiteY2" fmla="*/ 1987025 h 2118106"/>
              <a:gd name="connsiteX3" fmla="*/ 0 w 1676442"/>
              <a:gd name="connsiteY3" fmla="*/ 1873894 h 211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6442" h="2118106">
                <a:moveTo>
                  <a:pt x="0" y="1873894"/>
                </a:moveTo>
                <a:lnTo>
                  <a:pt x="899805" y="0"/>
                </a:lnTo>
                <a:lnTo>
                  <a:pt x="1676442" y="1987025"/>
                </a:lnTo>
                <a:cubicBezTo>
                  <a:pt x="1174988" y="2128872"/>
                  <a:pt x="788748" y="2232394"/>
                  <a:pt x="0" y="1873894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48" name="Isosceles Triangle 2047">
            <a:extLst>
              <a:ext uri="{FF2B5EF4-FFF2-40B4-BE49-F238E27FC236}">
                <a16:creationId xmlns:a16="http://schemas.microsoft.com/office/drawing/2014/main" id="{1CA895F8-E11D-D57D-3CDA-07DE6728AFD2}"/>
              </a:ext>
            </a:extLst>
          </p:cNvPr>
          <p:cNvSpPr/>
          <p:nvPr/>
        </p:nvSpPr>
        <p:spPr>
          <a:xfrm rot="11001492">
            <a:off x="5304873" y="1516062"/>
            <a:ext cx="1524000" cy="2076450"/>
          </a:xfrm>
          <a:custGeom>
            <a:avLst/>
            <a:gdLst>
              <a:gd name="connsiteX0" fmla="*/ 0 w 1752600"/>
              <a:gd name="connsiteY0" fmla="*/ 2062938 h 2062938"/>
              <a:gd name="connsiteX1" fmla="*/ 876300 w 1752600"/>
              <a:gd name="connsiteY1" fmla="*/ 0 h 2062938"/>
              <a:gd name="connsiteX2" fmla="*/ 1752600 w 1752600"/>
              <a:gd name="connsiteY2" fmla="*/ 2062938 h 2062938"/>
              <a:gd name="connsiteX3" fmla="*/ 0 w 1752600"/>
              <a:gd name="connsiteY3" fmla="*/ 2062938 h 2062938"/>
              <a:gd name="connsiteX0" fmla="*/ 0 w 1533902"/>
              <a:gd name="connsiteY0" fmla="*/ 2050105 h 2062938"/>
              <a:gd name="connsiteX1" fmla="*/ 657602 w 1533902"/>
              <a:gd name="connsiteY1" fmla="*/ 0 h 2062938"/>
              <a:gd name="connsiteX2" fmla="*/ 1533902 w 1533902"/>
              <a:gd name="connsiteY2" fmla="*/ 2062938 h 2062938"/>
              <a:gd name="connsiteX3" fmla="*/ 0 w 1533902"/>
              <a:gd name="connsiteY3" fmla="*/ 2050105 h 2062938"/>
              <a:gd name="connsiteX0" fmla="*/ 0 w 1613876"/>
              <a:gd name="connsiteY0" fmla="*/ 1988009 h 2062938"/>
              <a:gd name="connsiteX1" fmla="*/ 737576 w 1613876"/>
              <a:gd name="connsiteY1" fmla="*/ 0 h 2062938"/>
              <a:gd name="connsiteX2" fmla="*/ 1613876 w 1613876"/>
              <a:gd name="connsiteY2" fmla="*/ 2062938 h 2062938"/>
              <a:gd name="connsiteX3" fmla="*/ 0 w 1613876"/>
              <a:gd name="connsiteY3" fmla="*/ 1988009 h 2062938"/>
              <a:gd name="connsiteX0" fmla="*/ 0 w 1537830"/>
              <a:gd name="connsiteY0" fmla="*/ 1988009 h 1988009"/>
              <a:gd name="connsiteX1" fmla="*/ 737576 w 1537830"/>
              <a:gd name="connsiteY1" fmla="*/ 0 h 1988009"/>
              <a:gd name="connsiteX2" fmla="*/ 1537830 w 1537830"/>
              <a:gd name="connsiteY2" fmla="*/ 1905197 h 1988009"/>
              <a:gd name="connsiteX3" fmla="*/ 0 w 1537830"/>
              <a:gd name="connsiteY3" fmla="*/ 1988009 h 1988009"/>
              <a:gd name="connsiteX0" fmla="*/ 0 w 1537830"/>
              <a:gd name="connsiteY0" fmla="*/ 1988009 h 1997533"/>
              <a:gd name="connsiteX1" fmla="*/ 737576 w 1537830"/>
              <a:gd name="connsiteY1" fmla="*/ 0 h 1997533"/>
              <a:gd name="connsiteX2" fmla="*/ 1537830 w 1537830"/>
              <a:gd name="connsiteY2" fmla="*/ 1905197 h 1997533"/>
              <a:gd name="connsiteX3" fmla="*/ 0 w 1537830"/>
              <a:gd name="connsiteY3" fmla="*/ 1988009 h 1997533"/>
              <a:gd name="connsiteX0" fmla="*/ 0 w 1537830"/>
              <a:gd name="connsiteY0" fmla="*/ 1988009 h 2057757"/>
              <a:gd name="connsiteX1" fmla="*/ 737576 w 1537830"/>
              <a:gd name="connsiteY1" fmla="*/ 0 h 2057757"/>
              <a:gd name="connsiteX2" fmla="*/ 1537830 w 1537830"/>
              <a:gd name="connsiteY2" fmla="*/ 1905197 h 2057757"/>
              <a:gd name="connsiteX3" fmla="*/ 0 w 1537830"/>
              <a:gd name="connsiteY3" fmla="*/ 1988009 h 2057757"/>
              <a:gd name="connsiteX0" fmla="*/ 0 w 1524222"/>
              <a:gd name="connsiteY0" fmla="*/ 1988009 h 2052868"/>
              <a:gd name="connsiteX1" fmla="*/ 737576 w 1524222"/>
              <a:gd name="connsiteY1" fmla="*/ 0 h 2052868"/>
              <a:gd name="connsiteX2" fmla="*/ 1524222 w 1524222"/>
              <a:gd name="connsiteY2" fmla="*/ 1890093 h 2052868"/>
              <a:gd name="connsiteX3" fmla="*/ 0 w 1524222"/>
              <a:gd name="connsiteY3" fmla="*/ 1988009 h 2052868"/>
              <a:gd name="connsiteX0" fmla="*/ 0 w 1524222"/>
              <a:gd name="connsiteY0" fmla="*/ 1988009 h 2075994"/>
              <a:gd name="connsiteX1" fmla="*/ 737576 w 1524222"/>
              <a:gd name="connsiteY1" fmla="*/ 0 h 2075994"/>
              <a:gd name="connsiteX2" fmla="*/ 1524222 w 1524222"/>
              <a:gd name="connsiteY2" fmla="*/ 1890093 h 2075994"/>
              <a:gd name="connsiteX3" fmla="*/ 0 w 1524222"/>
              <a:gd name="connsiteY3" fmla="*/ 1988009 h 2075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4222" h="2075994">
                <a:moveTo>
                  <a:pt x="0" y="1988009"/>
                </a:moveTo>
                <a:lnTo>
                  <a:pt x="737576" y="0"/>
                </a:lnTo>
                <a:lnTo>
                  <a:pt x="1524222" y="1890093"/>
                </a:lnTo>
                <a:cubicBezTo>
                  <a:pt x="1014564" y="2130614"/>
                  <a:pt x="425892" y="2108614"/>
                  <a:pt x="0" y="1988009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8ECF88-4C33-A7D8-5D43-6E4DDF90F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90289" y="6858000"/>
            <a:ext cx="3860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ấn</a:t>
            </a:r>
            <a:r>
              <a:rPr lang="en-US" dirty="0"/>
              <a:t> </a:t>
            </a:r>
            <a:r>
              <a:rPr lang="en-US" dirty="0" err="1"/>
              <a:t>chìa</a:t>
            </a:r>
            <a:r>
              <a:rPr lang="en-US" dirty="0"/>
              <a:t> </a:t>
            </a:r>
            <a:r>
              <a:rPr lang="en-US" dirty="0" err="1"/>
              <a:t>khóa</a:t>
            </a:r>
            <a:r>
              <a:rPr lang="en-US" dirty="0"/>
              <a:t> </a:t>
            </a:r>
            <a:r>
              <a:rPr lang="en-US" dirty="0" err="1"/>
              <a:t>vạn</a:t>
            </a:r>
            <a:r>
              <a:rPr lang="en-US" dirty="0"/>
              <a:t> </a:t>
            </a:r>
            <a:r>
              <a:rPr lang="en-US" dirty="0" err="1"/>
              <a:t>năng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học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4" dur="50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 nodeType="clickPar">
                      <p:stCondLst>
                        <p:cond delay="0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 nodeType="clickPar">
                      <p:stCondLst>
                        <p:cond delay="0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 nodeType="clickPar">
                      <p:stCondLst>
                        <p:cond delay="0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 nodeType="clickPar">
                      <p:stCondLst>
                        <p:cond delay="0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 nodeType="clickPar">
                      <p:stCondLst>
                        <p:cond delay="0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 nodeType="clickPar">
                      <p:stCondLst>
                        <p:cond delay="0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 nodeType="clickPar">
                      <p:stCondLst>
                        <p:cond delay="0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 nodeType="clickPar">
                      <p:stCondLst>
                        <p:cond delay="0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</p:childTnLst>
        </p:cTn>
      </p:par>
    </p:tnLst>
    <p:bldLst>
      <p:bldP spid="74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IA KHOA 2.jpg">
            <a:extLst>
              <a:ext uri="{FF2B5EF4-FFF2-40B4-BE49-F238E27FC236}">
                <a16:creationId xmlns:a16="http://schemas.microsoft.com/office/drawing/2014/main" id="{7055F529-7BB3-7D73-F1EE-5618A52F8F2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988270">
            <a:off x="9010839" y="3209130"/>
            <a:ext cx="3556000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7" name="Group 2">
            <a:extLst>
              <a:ext uri="{FF2B5EF4-FFF2-40B4-BE49-F238E27FC236}">
                <a16:creationId xmlns:a16="http://schemas.microsoft.com/office/drawing/2014/main" id="{C905CD60-0E89-84D9-DDE4-C175D031F888}"/>
              </a:ext>
            </a:extLst>
          </p:cNvPr>
          <p:cNvGrpSpPr>
            <a:grpSpLocks/>
          </p:cNvGrpSpPr>
          <p:nvPr/>
        </p:nvGrpSpPr>
        <p:grpSpPr bwMode="auto">
          <a:xfrm>
            <a:off x="1009650" y="598488"/>
            <a:ext cx="1047750" cy="696912"/>
            <a:chOff x="1009962" y="598488"/>
            <a:chExt cx="1047438" cy="696912"/>
          </a:xfrm>
        </p:grpSpPr>
        <p:sp>
          <p:nvSpPr>
            <p:cNvPr id="11" name="Up Arrow 10">
              <a:hlinkClick r:id="rId4" action="ppaction://hlinksldjump"/>
              <a:extLst>
                <a:ext uri="{FF2B5EF4-FFF2-40B4-BE49-F238E27FC236}">
                  <a16:creationId xmlns:a16="http://schemas.microsoft.com/office/drawing/2014/main" id="{1434A7F7-84A8-02CE-EA77-BB61E8EAFAD2}"/>
                </a:ext>
              </a:extLst>
            </p:cNvPr>
            <p:cNvSpPr/>
            <p:nvPr/>
          </p:nvSpPr>
          <p:spPr>
            <a:xfrm rot="16200000">
              <a:off x="1147136" y="461314"/>
              <a:ext cx="696912" cy="971261"/>
            </a:xfrm>
            <a:prstGeom prst="up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106" name="TextBox 1">
              <a:hlinkClick r:id="rId4" action="ppaction://hlinksldjump"/>
              <a:extLst>
                <a:ext uri="{FF2B5EF4-FFF2-40B4-BE49-F238E27FC236}">
                  <a16:creationId xmlns:a16="http://schemas.microsoft.com/office/drawing/2014/main" id="{447563BB-C13E-7065-48EF-F703095CD8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762277"/>
              <a:ext cx="914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BACK</a:t>
              </a:r>
            </a:p>
          </p:txBody>
        </p:sp>
      </p:grpSp>
      <p:pic>
        <p:nvPicPr>
          <p:cNvPr id="3072" name="Picture 3" descr="C:\Users\ADMIN\Desktop\Tai nguyen thiet ke tro choi\Bảng gỗ\wooden-blank-sign-clipart-1.jpg">
            <a:extLst>
              <a:ext uri="{FF2B5EF4-FFF2-40B4-BE49-F238E27FC236}">
                <a16:creationId xmlns:a16="http://schemas.microsoft.com/office/drawing/2014/main" id="{E7AD9264-1BE8-A8E2-6935-50C59C186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00" y="-2133600"/>
            <a:ext cx="85852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TextBox 3075">
            <a:extLst>
              <a:ext uri="{FF2B5EF4-FFF2-40B4-BE49-F238E27FC236}">
                <a16:creationId xmlns:a16="http://schemas.microsoft.com/office/drawing/2014/main" id="{EEC71303-F5D1-6DCA-9C6E-4C6CA77AA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8349" y="1447800"/>
            <a:ext cx="52294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pt-BR" altLang="en-US" sz="4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13 </a:t>
            </a:r>
            <a:r>
              <a:rPr lang="pt-BR" altLang="en-US" sz="4000" kern="1200" dirty="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:</a:t>
            </a:r>
            <a:r>
              <a:rPr lang="pt-BR" altLang="en-US" sz="4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4 </a:t>
            </a:r>
            <a:r>
              <a:rPr lang="pt-BR" altLang="en-US" sz="4000" kern="1200" dirty="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 </a:t>
            </a:r>
            <a:r>
              <a:rPr lang="pt-BR" altLang="en-US" sz="4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083" name="Picture 3076" descr="Logo, company name&#10;&#10;Description automatically generated">
            <a:extLst>
              <a:ext uri="{FF2B5EF4-FFF2-40B4-BE49-F238E27FC236}">
                <a16:creationId xmlns:a16="http://schemas.microsoft.com/office/drawing/2014/main" id="{61FFB6DE-B441-3571-BD1F-00275EE19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33438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2BE10FD1-69AC-5A78-7539-28020DBE30BD}"/>
              </a:ext>
            </a:extLst>
          </p:cNvPr>
          <p:cNvSpPr/>
          <p:nvPr/>
        </p:nvSpPr>
        <p:spPr>
          <a:xfrm>
            <a:off x="2830440" y="3976099"/>
            <a:ext cx="4468431" cy="2404153"/>
          </a:xfrm>
          <a:prstGeom prst="wedgeRoundRect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 13 </a:t>
            </a:r>
            <a:r>
              <a:rPr lang="es-ES" sz="32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</a:t>
            </a:r>
            <a:r>
              <a:rPr lang="es-ES" sz="3200" dirty="0">
                <a:solidFill>
                  <a:schemeClr val="tx1"/>
                </a:solidFill>
              </a:rPr>
              <a:t> 4 </a:t>
            </a:r>
            <a:r>
              <a:rPr lang="es-ES" sz="32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 </a:t>
            </a:r>
            <a:r>
              <a:rPr lang="es-ES" sz="3200" dirty="0">
                <a:solidFill>
                  <a:schemeClr val="tx1"/>
                </a:solidFill>
              </a:rPr>
              <a:t>3 (</a:t>
            </a:r>
            <a:r>
              <a:rPr lang="es-ES" sz="3200" dirty="0" err="1">
                <a:solidFill>
                  <a:schemeClr val="tx1"/>
                </a:solidFill>
              </a:rPr>
              <a:t>dư</a:t>
            </a:r>
            <a:r>
              <a:rPr lang="es-ES" sz="3200" dirty="0">
                <a:solidFill>
                  <a:schemeClr val="tx1"/>
                </a:solidFill>
              </a:rPr>
              <a:t> 1)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3" name="Picture 4142" descr="CHIA KHOA 2.jpg">
            <a:extLst>
              <a:ext uri="{FF2B5EF4-FFF2-40B4-BE49-F238E27FC236}">
                <a16:creationId xmlns:a16="http://schemas.microsoft.com/office/drawing/2014/main" id="{94637EBD-CFDB-E478-44CC-1D90537E633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611730">
            <a:off x="7408069" y="3447256"/>
            <a:ext cx="3556000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01" name="Group 4145">
            <a:extLst>
              <a:ext uri="{FF2B5EF4-FFF2-40B4-BE49-F238E27FC236}">
                <a16:creationId xmlns:a16="http://schemas.microsoft.com/office/drawing/2014/main" id="{13DBA9EF-0585-66C4-A3FB-1371DE49CD6F}"/>
              </a:ext>
            </a:extLst>
          </p:cNvPr>
          <p:cNvGrpSpPr>
            <a:grpSpLocks/>
          </p:cNvGrpSpPr>
          <p:nvPr/>
        </p:nvGrpSpPr>
        <p:grpSpPr bwMode="auto">
          <a:xfrm>
            <a:off x="1009650" y="598488"/>
            <a:ext cx="1047750" cy="696912"/>
            <a:chOff x="1009962" y="598488"/>
            <a:chExt cx="1047438" cy="696912"/>
          </a:xfrm>
        </p:grpSpPr>
        <p:sp>
          <p:nvSpPr>
            <p:cNvPr id="4147" name="Up Arrow 10">
              <a:hlinkClick r:id="rId4" action="ppaction://hlinksldjump"/>
              <a:extLst>
                <a:ext uri="{FF2B5EF4-FFF2-40B4-BE49-F238E27FC236}">
                  <a16:creationId xmlns:a16="http://schemas.microsoft.com/office/drawing/2014/main" id="{DDC2F1F3-345E-F0D7-4184-8060AFBE85B3}"/>
                </a:ext>
              </a:extLst>
            </p:cNvPr>
            <p:cNvSpPr/>
            <p:nvPr/>
          </p:nvSpPr>
          <p:spPr>
            <a:xfrm rot="16200000">
              <a:off x="1147136" y="461314"/>
              <a:ext cx="696912" cy="971261"/>
            </a:xfrm>
            <a:prstGeom prst="up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30" name="TextBox 4147">
              <a:hlinkClick r:id="rId4" action="ppaction://hlinksldjump"/>
              <a:extLst>
                <a:ext uri="{FF2B5EF4-FFF2-40B4-BE49-F238E27FC236}">
                  <a16:creationId xmlns:a16="http://schemas.microsoft.com/office/drawing/2014/main" id="{B30952F3-C6FA-49AB-7DB7-3CAD35FFDB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762277"/>
              <a:ext cx="914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BACK</a:t>
              </a:r>
            </a:p>
          </p:txBody>
        </p:sp>
      </p:grpSp>
      <p:pic>
        <p:nvPicPr>
          <p:cNvPr id="4170" name="Picture 3" descr="C:\Users\ADMIN\Desktop\Tai nguyen thiet ke tro choi\Bảng gỗ\wooden-blank-sign-clipart-1.jpg">
            <a:extLst>
              <a:ext uri="{FF2B5EF4-FFF2-40B4-BE49-F238E27FC236}">
                <a16:creationId xmlns:a16="http://schemas.microsoft.com/office/drawing/2014/main" id="{F087D44C-D2FD-75B4-315D-2977AFDFA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00" y="-2133600"/>
            <a:ext cx="85852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71" name="TextBox 4170">
            <a:extLst>
              <a:ext uri="{FF2B5EF4-FFF2-40B4-BE49-F238E27FC236}">
                <a16:creationId xmlns:a16="http://schemas.microsoft.com/office/drawing/2014/main" id="{9A784F54-8C3C-B06C-3850-AF2742A06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8349" y="1447800"/>
            <a:ext cx="557439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pt-BR" altLang="en-US" sz="4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16 </a:t>
            </a:r>
            <a:r>
              <a:rPr lang="pt-BR" altLang="en-US" sz="4000" kern="1200" dirty="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:</a:t>
            </a:r>
            <a:r>
              <a:rPr lang="pt-BR" altLang="en-US" sz="4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5 </a:t>
            </a:r>
            <a:r>
              <a:rPr lang="pt-BR" altLang="en-US" sz="4000" kern="1200" dirty="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pt-BR" altLang="en-US" sz="4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?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107" name="Picture 4171" descr="Logo, company name&#10;&#10;Description automatically generated">
            <a:extLst>
              <a:ext uri="{FF2B5EF4-FFF2-40B4-BE49-F238E27FC236}">
                <a16:creationId xmlns:a16="http://schemas.microsoft.com/office/drawing/2014/main" id="{F9B67B17-E77C-37B2-4FF8-55A8F264F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33438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161C46D8-4C85-D917-41E0-DEFA0FE79A2F}"/>
              </a:ext>
            </a:extLst>
          </p:cNvPr>
          <p:cNvSpPr/>
          <p:nvPr/>
        </p:nvSpPr>
        <p:spPr>
          <a:xfrm>
            <a:off x="2830440" y="3976099"/>
            <a:ext cx="4403117" cy="2404153"/>
          </a:xfrm>
          <a:prstGeom prst="wedgeRoundRect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16 </a:t>
            </a:r>
            <a:r>
              <a:rPr lang="es-ES" sz="32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</a:t>
            </a:r>
            <a:r>
              <a:rPr lang="es-ES" sz="3200" dirty="0">
                <a:solidFill>
                  <a:schemeClr val="tx1"/>
                </a:solidFill>
              </a:rPr>
              <a:t> 5 </a:t>
            </a:r>
            <a:r>
              <a:rPr lang="es-ES" sz="32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s-ES" sz="3200" dirty="0">
                <a:solidFill>
                  <a:schemeClr val="tx1"/>
                </a:solidFill>
              </a:rPr>
              <a:t> 3 (</a:t>
            </a:r>
            <a:r>
              <a:rPr lang="es-ES" sz="3200" dirty="0" err="1">
                <a:solidFill>
                  <a:schemeClr val="tx1"/>
                </a:solidFill>
              </a:rPr>
              <a:t>dư</a:t>
            </a:r>
            <a:r>
              <a:rPr lang="es-ES" sz="3200" dirty="0">
                <a:solidFill>
                  <a:schemeClr val="tx1"/>
                </a:solidFill>
              </a:rPr>
              <a:t> 1)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1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4" name="Picture 5133" descr="CHIA KHOA 2.jpg">
            <a:extLst>
              <a:ext uri="{FF2B5EF4-FFF2-40B4-BE49-F238E27FC236}">
                <a16:creationId xmlns:a16="http://schemas.microsoft.com/office/drawing/2014/main" id="{1C4DE760-69AB-DB06-5FEE-DCB8ED495F4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611730">
            <a:off x="7408069" y="3447256"/>
            <a:ext cx="3556000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5" name="Group 5136">
            <a:extLst>
              <a:ext uri="{FF2B5EF4-FFF2-40B4-BE49-F238E27FC236}">
                <a16:creationId xmlns:a16="http://schemas.microsoft.com/office/drawing/2014/main" id="{683CAAA0-15CB-61E7-D6ED-2C6437208229}"/>
              </a:ext>
            </a:extLst>
          </p:cNvPr>
          <p:cNvGrpSpPr>
            <a:grpSpLocks/>
          </p:cNvGrpSpPr>
          <p:nvPr/>
        </p:nvGrpSpPr>
        <p:grpSpPr bwMode="auto">
          <a:xfrm>
            <a:off x="1009650" y="598488"/>
            <a:ext cx="1047750" cy="696912"/>
            <a:chOff x="1009962" y="598488"/>
            <a:chExt cx="1047438" cy="696912"/>
          </a:xfrm>
        </p:grpSpPr>
        <p:sp>
          <p:nvSpPr>
            <p:cNvPr id="2" name="Up Arrow 10">
              <a:hlinkClick r:id="rId4" action="ppaction://hlinksldjump"/>
              <a:extLst>
                <a:ext uri="{FF2B5EF4-FFF2-40B4-BE49-F238E27FC236}">
                  <a16:creationId xmlns:a16="http://schemas.microsoft.com/office/drawing/2014/main" id="{ABE61B91-140A-7993-43CF-D0A6B1879539}"/>
                </a:ext>
              </a:extLst>
            </p:cNvPr>
            <p:cNvSpPr/>
            <p:nvPr/>
          </p:nvSpPr>
          <p:spPr>
            <a:xfrm rot="16200000">
              <a:off x="1147136" y="461314"/>
              <a:ext cx="696912" cy="971261"/>
            </a:xfrm>
            <a:prstGeom prst="up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" name="TextBox 5138">
              <a:hlinkClick r:id="rId4" action="ppaction://hlinksldjump"/>
              <a:extLst>
                <a:ext uri="{FF2B5EF4-FFF2-40B4-BE49-F238E27FC236}">
                  <a16:creationId xmlns:a16="http://schemas.microsoft.com/office/drawing/2014/main" id="{C81C2B1A-B565-5829-0285-EC9F0409CF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762277"/>
              <a:ext cx="914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BACK</a:t>
              </a:r>
            </a:p>
          </p:txBody>
        </p:sp>
      </p:grpSp>
      <p:pic>
        <p:nvPicPr>
          <p:cNvPr id="5161" name="Picture 3" descr="C:\Users\ADMIN\Desktop\Tai nguyen thiet ke tro choi\Bảng gỗ\wooden-blank-sign-clipart-1.jpg">
            <a:extLst>
              <a:ext uri="{FF2B5EF4-FFF2-40B4-BE49-F238E27FC236}">
                <a16:creationId xmlns:a16="http://schemas.microsoft.com/office/drawing/2014/main" id="{9892F594-0DAC-C55C-47AF-8FF8CC261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00" y="-2133600"/>
            <a:ext cx="85852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62" name="TextBox 5161">
            <a:extLst>
              <a:ext uri="{FF2B5EF4-FFF2-40B4-BE49-F238E27FC236}">
                <a16:creationId xmlns:a16="http://schemas.microsoft.com/office/drawing/2014/main" id="{C24C707A-51DC-B7A1-D685-D8632F357F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8350" y="1447800"/>
            <a:ext cx="577033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pt-BR" altLang="en-US" sz="4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73 </a:t>
            </a:r>
            <a:r>
              <a:rPr lang="pt-BR" altLang="en-US" sz="4000" kern="1200" dirty="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:</a:t>
            </a:r>
            <a:r>
              <a:rPr lang="pt-BR" altLang="en-US" sz="4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8 </a:t>
            </a:r>
            <a:r>
              <a:rPr lang="pt-BR" altLang="en-US" sz="4000" kern="1200" dirty="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 </a:t>
            </a:r>
            <a:r>
              <a:rPr lang="pt-BR" altLang="en-US" sz="4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131" name="Picture 5162" descr="Logo, company name&#10;&#10;Description automatically generated">
            <a:extLst>
              <a:ext uri="{FF2B5EF4-FFF2-40B4-BE49-F238E27FC236}">
                <a16:creationId xmlns:a16="http://schemas.microsoft.com/office/drawing/2014/main" id="{2179D5C3-00C9-CD48-9D7F-643B5E592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33438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9E2408EC-772F-185B-477F-4239F9A6E843}"/>
              </a:ext>
            </a:extLst>
          </p:cNvPr>
          <p:cNvSpPr/>
          <p:nvPr/>
        </p:nvSpPr>
        <p:spPr>
          <a:xfrm>
            <a:off x="2830440" y="3976099"/>
            <a:ext cx="4550074" cy="2404153"/>
          </a:xfrm>
          <a:prstGeom prst="wedgeRoundRect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73 </a:t>
            </a:r>
            <a:r>
              <a:rPr lang="es-ES" sz="32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</a:t>
            </a:r>
            <a:r>
              <a:rPr lang="es-ES" sz="3200" dirty="0">
                <a:solidFill>
                  <a:schemeClr val="tx1"/>
                </a:solidFill>
              </a:rPr>
              <a:t> 8 </a:t>
            </a:r>
            <a:r>
              <a:rPr lang="es-ES" sz="32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s-ES" sz="3200" dirty="0">
                <a:solidFill>
                  <a:schemeClr val="tx1"/>
                </a:solidFill>
              </a:rPr>
              <a:t> 9 (</a:t>
            </a:r>
            <a:r>
              <a:rPr lang="es-ES" sz="3200" dirty="0" err="1">
                <a:solidFill>
                  <a:schemeClr val="tx1"/>
                </a:solidFill>
              </a:rPr>
              <a:t>dư</a:t>
            </a:r>
            <a:r>
              <a:rPr lang="es-ES" sz="3200" dirty="0">
                <a:solidFill>
                  <a:schemeClr val="tx1"/>
                </a:solidFill>
              </a:rPr>
              <a:t> 1)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62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8" name="Picture 6157" descr="CHIA KHOA 2.jpg">
            <a:extLst>
              <a:ext uri="{FF2B5EF4-FFF2-40B4-BE49-F238E27FC236}">
                <a16:creationId xmlns:a16="http://schemas.microsoft.com/office/drawing/2014/main" id="{140296D0-628E-0B10-32C0-6DB8FDCE2BE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611730">
            <a:off x="7408069" y="3447256"/>
            <a:ext cx="3556000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47" name="Group 6160">
            <a:extLst>
              <a:ext uri="{FF2B5EF4-FFF2-40B4-BE49-F238E27FC236}">
                <a16:creationId xmlns:a16="http://schemas.microsoft.com/office/drawing/2014/main" id="{74D49EBA-74AE-685F-64F6-08F65F497754}"/>
              </a:ext>
            </a:extLst>
          </p:cNvPr>
          <p:cNvGrpSpPr>
            <a:grpSpLocks/>
          </p:cNvGrpSpPr>
          <p:nvPr/>
        </p:nvGrpSpPr>
        <p:grpSpPr bwMode="auto">
          <a:xfrm>
            <a:off x="1009650" y="598488"/>
            <a:ext cx="1047750" cy="696912"/>
            <a:chOff x="1009962" y="598488"/>
            <a:chExt cx="1047438" cy="696912"/>
          </a:xfrm>
        </p:grpSpPr>
        <p:sp>
          <p:nvSpPr>
            <p:cNvPr id="2" name="Up Arrow 10">
              <a:hlinkClick r:id="rId4" action="ppaction://hlinksldjump"/>
              <a:extLst>
                <a:ext uri="{FF2B5EF4-FFF2-40B4-BE49-F238E27FC236}">
                  <a16:creationId xmlns:a16="http://schemas.microsoft.com/office/drawing/2014/main" id="{9056864E-93EC-81F7-8A50-903ADE2ACE43}"/>
                </a:ext>
              </a:extLst>
            </p:cNvPr>
            <p:cNvSpPr/>
            <p:nvPr/>
          </p:nvSpPr>
          <p:spPr>
            <a:xfrm rot="16200000">
              <a:off x="1147136" y="461314"/>
              <a:ext cx="696912" cy="971261"/>
            </a:xfrm>
            <a:prstGeom prst="up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" name="TextBox 6162">
              <a:hlinkClick r:id="rId4" action="ppaction://hlinksldjump"/>
              <a:extLst>
                <a:ext uri="{FF2B5EF4-FFF2-40B4-BE49-F238E27FC236}">
                  <a16:creationId xmlns:a16="http://schemas.microsoft.com/office/drawing/2014/main" id="{C6463C3C-B24C-17AE-682C-C73CF4B109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762277"/>
              <a:ext cx="914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BACK</a:t>
              </a:r>
            </a:p>
          </p:txBody>
        </p:sp>
      </p:grpSp>
      <p:pic>
        <p:nvPicPr>
          <p:cNvPr id="6185" name="Picture 3" descr="C:\Users\ADMIN\Desktop\Tai nguyen thiet ke tro choi\Bảng gỗ\wooden-blank-sign-clipart-1.jpg">
            <a:extLst>
              <a:ext uri="{FF2B5EF4-FFF2-40B4-BE49-F238E27FC236}">
                <a16:creationId xmlns:a16="http://schemas.microsoft.com/office/drawing/2014/main" id="{9AA98B19-D72A-35AC-9182-AE5C7D4D8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00" y="-2133600"/>
            <a:ext cx="85852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86" name="TextBox 6185">
            <a:extLst>
              <a:ext uri="{FF2B5EF4-FFF2-40B4-BE49-F238E27FC236}">
                <a16:creationId xmlns:a16="http://schemas.microsoft.com/office/drawing/2014/main" id="{EF7E857D-3568-2090-3576-26C0EA388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8349" y="1447800"/>
            <a:ext cx="550907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pt-BR" altLang="en-US" sz="4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65</a:t>
            </a:r>
            <a:r>
              <a:rPr lang="pt-BR" altLang="en-US" sz="4000" kern="1200" dirty="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: </a:t>
            </a:r>
            <a:r>
              <a:rPr lang="pt-BR" altLang="en-US" sz="4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9 </a:t>
            </a:r>
            <a:r>
              <a:rPr lang="pt-BR" altLang="en-US" sz="4000" kern="1200" dirty="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pt-BR" altLang="en-US" sz="4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?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151" name="Picture 6186" descr="Logo, company name&#10;&#10;Description automatically generated">
            <a:extLst>
              <a:ext uri="{FF2B5EF4-FFF2-40B4-BE49-F238E27FC236}">
                <a16:creationId xmlns:a16="http://schemas.microsoft.com/office/drawing/2014/main" id="{0B64B8A1-FECB-2B0E-E390-1E7AEC141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33438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0EC57F4B-57EF-DFE1-A120-774B3595A982}"/>
              </a:ext>
            </a:extLst>
          </p:cNvPr>
          <p:cNvSpPr/>
          <p:nvPr/>
        </p:nvSpPr>
        <p:spPr>
          <a:xfrm>
            <a:off x="2830440" y="3976099"/>
            <a:ext cx="4550074" cy="2404153"/>
          </a:xfrm>
          <a:prstGeom prst="wedgeRoundRect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65 </a:t>
            </a:r>
            <a:r>
              <a:rPr lang="es-ES" sz="32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</a:t>
            </a:r>
            <a:r>
              <a:rPr lang="es-ES" sz="3200" dirty="0">
                <a:solidFill>
                  <a:schemeClr val="tx1"/>
                </a:solidFill>
              </a:rPr>
              <a:t> 9 </a:t>
            </a:r>
            <a:r>
              <a:rPr lang="es-ES" sz="32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s-ES" sz="3200" dirty="0">
                <a:solidFill>
                  <a:schemeClr val="tx1"/>
                </a:solidFill>
              </a:rPr>
              <a:t> 7 (</a:t>
            </a:r>
            <a:r>
              <a:rPr lang="es-ES" sz="3200" dirty="0" err="1">
                <a:solidFill>
                  <a:schemeClr val="tx1"/>
                </a:solidFill>
              </a:rPr>
              <a:t>dư</a:t>
            </a:r>
            <a:r>
              <a:rPr lang="es-ES" sz="3200" dirty="0">
                <a:solidFill>
                  <a:schemeClr val="tx1"/>
                </a:solidFill>
              </a:rPr>
              <a:t> 2)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86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IA KHOA 2.jpg">
            <a:extLst>
              <a:ext uri="{FF2B5EF4-FFF2-40B4-BE49-F238E27FC236}">
                <a16:creationId xmlns:a16="http://schemas.microsoft.com/office/drawing/2014/main" id="{400DAA09-BB99-8B63-8133-C847F1E4D63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611730">
            <a:off x="7408069" y="3447256"/>
            <a:ext cx="3556000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3" name="Group 2">
            <a:extLst>
              <a:ext uri="{FF2B5EF4-FFF2-40B4-BE49-F238E27FC236}">
                <a16:creationId xmlns:a16="http://schemas.microsoft.com/office/drawing/2014/main" id="{CF94A631-8256-D224-940B-C68F8421CC0C}"/>
              </a:ext>
            </a:extLst>
          </p:cNvPr>
          <p:cNvGrpSpPr>
            <a:grpSpLocks/>
          </p:cNvGrpSpPr>
          <p:nvPr/>
        </p:nvGrpSpPr>
        <p:grpSpPr bwMode="auto">
          <a:xfrm>
            <a:off x="1009650" y="598488"/>
            <a:ext cx="1047750" cy="696912"/>
            <a:chOff x="1009962" y="598488"/>
            <a:chExt cx="1047438" cy="696912"/>
          </a:xfrm>
        </p:grpSpPr>
        <p:sp>
          <p:nvSpPr>
            <p:cNvPr id="6" name="Up Arrow 10">
              <a:hlinkClick r:id="rId4" action="ppaction://hlinksldjump"/>
              <a:extLst>
                <a:ext uri="{FF2B5EF4-FFF2-40B4-BE49-F238E27FC236}">
                  <a16:creationId xmlns:a16="http://schemas.microsoft.com/office/drawing/2014/main" id="{EB756B17-656B-57A8-9C5C-31FAF0D8A41A}"/>
                </a:ext>
              </a:extLst>
            </p:cNvPr>
            <p:cNvSpPr/>
            <p:nvPr/>
          </p:nvSpPr>
          <p:spPr>
            <a:xfrm rot="16200000">
              <a:off x="1147136" y="461314"/>
              <a:ext cx="696912" cy="971261"/>
            </a:xfrm>
            <a:prstGeom prst="up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7202" name="TextBox 1">
              <a:hlinkClick r:id="rId4" action="ppaction://hlinksldjump"/>
              <a:extLst>
                <a:ext uri="{FF2B5EF4-FFF2-40B4-BE49-F238E27FC236}">
                  <a16:creationId xmlns:a16="http://schemas.microsoft.com/office/drawing/2014/main" id="{7AAA5B88-0B25-FBAC-0FE3-C990B42135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762277"/>
              <a:ext cx="914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BACK</a:t>
              </a:r>
            </a:p>
          </p:txBody>
        </p:sp>
      </p:grpSp>
      <p:pic>
        <p:nvPicPr>
          <p:cNvPr id="29" name="Picture 3" descr="C:\Users\ADMIN\Desktop\Tai nguyen thiet ke tro choi\Bảng gỗ\wooden-blank-sign-clipart-1.jpg">
            <a:extLst>
              <a:ext uri="{FF2B5EF4-FFF2-40B4-BE49-F238E27FC236}">
                <a16:creationId xmlns:a16="http://schemas.microsoft.com/office/drawing/2014/main" id="{9123C5BC-D907-055D-F0A9-99779340E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00" y="-2133600"/>
            <a:ext cx="85852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699ED3D-20D0-56E6-9248-DB152FDC1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8350" y="1447800"/>
            <a:ext cx="52641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pt-BR" altLang="en-US" sz="4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44 </a:t>
            </a:r>
            <a:r>
              <a:rPr lang="pt-BR" altLang="en-US" sz="4000" kern="1200" dirty="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:</a:t>
            </a:r>
            <a:r>
              <a:rPr lang="pt-BR" altLang="en-US" sz="4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5 </a:t>
            </a:r>
            <a:r>
              <a:rPr lang="pt-BR" altLang="en-US" sz="4000" kern="1200" dirty="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pt-BR" altLang="en-US" sz="4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?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179" name="Picture 3076" descr="Logo, company name&#10;&#10;Description automatically generated">
            <a:extLst>
              <a:ext uri="{FF2B5EF4-FFF2-40B4-BE49-F238E27FC236}">
                <a16:creationId xmlns:a16="http://schemas.microsoft.com/office/drawing/2014/main" id="{2B8F4C33-4670-FEA2-AF99-83537757D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33438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0EC57F4B-57EF-DFE1-A120-774B3595A982}"/>
              </a:ext>
            </a:extLst>
          </p:cNvPr>
          <p:cNvSpPr/>
          <p:nvPr/>
        </p:nvSpPr>
        <p:spPr>
          <a:xfrm>
            <a:off x="2466298" y="3901736"/>
            <a:ext cx="4550074" cy="2404153"/>
          </a:xfrm>
          <a:prstGeom prst="wedgeRoundRect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es-ES" sz="3200" dirty="0">
                <a:solidFill>
                  <a:schemeClr val="tx1"/>
                </a:solidFill>
              </a:rPr>
              <a:t>44 </a:t>
            </a:r>
            <a:r>
              <a:rPr lang="es-ES" sz="32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</a:t>
            </a:r>
            <a:r>
              <a:rPr lang="es-ES" sz="3200" dirty="0">
                <a:solidFill>
                  <a:schemeClr val="tx1"/>
                </a:solidFill>
              </a:rPr>
              <a:t> 5 </a:t>
            </a:r>
            <a:r>
              <a:rPr lang="es-ES" sz="32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s-ES" sz="3200" dirty="0">
                <a:solidFill>
                  <a:schemeClr val="tx1"/>
                </a:solidFill>
              </a:rPr>
              <a:t> 8 (</a:t>
            </a:r>
            <a:r>
              <a:rPr lang="es-ES" sz="3200" dirty="0" err="1">
                <a:solidFill>
                  <a:schemeClr val="tx1"/>
                </a:solidFill>
              </a:rPr>
              <a:t>dư</a:t>
            </a:r>
            <a:r>
              <a:rPr lang="es-ES" sz="3200" dirty="0">
                <a:solidFill>
                  <a:schemeClr val="tx1"/>
                </a:solidFill>
              </a:rPr>
              <a:t> 4)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IA KHOA 2.jpg">
            <a:extLst>
              <a:ext uri="{FF2B5EF4-FFF2-40B4-BE49-F238E27FC236}">
                <a16:creationId xmlns:a16="http://schemas.microsoft.com/office/drawing/2014/main" id="{B1961F52-9013-DE21-13F9-2797C07A09D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611730">
            <a:off x="7408069" y="3447256"/>
            <a:ext cx="3556000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197" name="Group 4145">
            <a:extLst>
              <a:ext uri="{FF2B5EF4-FFF2-40B4-BE49-F238E27FC236}">
                <a16:creationId xmlns:a16="http://schemas.microsoft.com/office/drawing/2014/main" id="{14E320A9-4988-867B-B94B-49DE33A1629E}"/>
              </a:ext>
            </a:extLst>
          </p:cNvPr>
          <p:cNvGrpSpPr>
            <a:grpSpLocks/>
          </p:cNvGrpSpPr>
          <p:nvPr/>
        </p:nvGrpSpPr>
        <p:grpSpPr bwMode="auto">
          <a:xfrm>
            <a:off x="1009650" y="598488"/>
            <a:ext cx="1047750" cy="696912"/>
            <a:chOff x="1009962" y="598488"/>
            <a:chExt cx="1047438" cy="696912"/>
          </a:xfrm>
        </p:grpSpPr>
        <p:sp>
          <p:nvSpPr>
            <p:cNvPr id="6" name="Up Arrow 10">
              <a:hlinkClick r:id="rId4" action="ppaction://hlinksldjump"/>
              <a:extLst>
                <a:ext uri="{FF2B5EF4-FFF2-40B4-BE49-F238E27FC236}">
                  <a16:creationId xmlns:a16="http://schemas.microsoft.com/office/drawing/2014/main" id="{83B356B9-875E-12E5-F95E-05C2A62CF1F7}"/>
                </a:ext>
              </a:extLst>
            </p:cNvPr>
            <p:cNvSpPr/>
            <p:nvPr/>
          </p:nvSpPr>
          <p:spPr>
            <a:xfrm rot="16200000">
              <a:off x="1147136" y="461314"/>
              <a:ext cx="696912" cy="971261"/>
            </a:xfrm>
            <a:prstGeom prst="up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8226" name="TextBox 4147">
              <a:hlinkClick r:id="rId4" action="ppaction://hlinksldjump"/>
              <a:extLst>
                <a:ext uri="{FF2B5EF4-FFF2-40B4-BE49-F238E27FC236}">
                  <a16:creationId xmlns:a16="http://schemas.microsoft.com/office/drawing/2014/main" id="{B5CF81B6-43EF-DAA4-7132-7D2CEFB7CD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762277"/>
              <a:ext cx="914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BACK</a:t>
              </a:r>
            </a:p>
          </p:txBody>
        </p:sp>
      </p:grpSp>
      <p:pic>
        <p:nvPicPr>
          <p:cNvPr id="29" name="Picture 3" descr="C:\Users\ADMIN\Desktop\Tai nguyen thiet ke tro choi\Bảng gỗ\wooden-blank-sign-clipart-1.jpg">
            <a:extLst>
              <a:ext uri="{FF2B5EF4-FFF2-40B4-BE49-F238E27FC236}">
                <a16:creationId xmlns:a16="http://schemas.microsoft.com/office/drawing/2014/main" id="{5FB420D3-62A9-2B8A-7274-74D6A2AE4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00" y="-2133600"/>
            <a:ext cx="85852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13D4CCA6-7AB9-B127-A911-039D2272DA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8349" y="1447800"/>
            <a:ext cx="539477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pt-BR" altLang="en-US" sz="4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37 </a:t>
            </a:r>
            <a:r>
              <a:rPr lang="pt-BR" altLang="en-US" sz="4000" kern="1200" dirty="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:</a:t>
            </a:r>
            <a:r>
              <a:rPr lang="pt-BR" altLang="en-US" sz="4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4 </a:t>
            </a:r>
            <a:r>
              <a:rPr lang="pt-BR" altLang="en-US" sz="4000" kern="1200" dirty="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pt-BR" altLang="en-US" sz="4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?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203" name="Picture 4171" descr="Logo, company name&#10;&#10;Description automatically generated">
            <a:extLst>
              <a:ext uri="{FF2B5EF4-FFF2-40B4-BE49-F238E27FC236}">
                <a16:creationId xmlns:a16="http://schemas.microsoft.com/office/drawing/2014/main" id="{8B999BFF-69E7-C2E2-663E-DAD8E0756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33438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954CA618-BCD9-0370-E0F8-F7D59B7C83F6}"/>
              </a:ext>
            </a:extLst>
          </p:cNvPr>
          <p:cNvSpPr/>
          <p:nvPr/>
        </p:nvSpPr>
        <p:spPr>
          <a:xfrm>
            <a:off x="2466298" y="3901736"/>
            <a:ext cx="4550074" cy="2404153"/>
          </a:xfrm>
          <a:prstGeom prst="wedgeRoundRect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es-ES" sz="3200" dirty="0">
                <a:solidFill>
                  <a:schemeClr val="tx1"/>
                </a:solidFill>
              </a:rPr>
              <a:t>37</a:t>
            </a:r>
            <a:r>
              <a:rPr lang="es-ES" sz="32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: </a:t>
            </a:r>
            <a:r>
              <a:rPr lang="es-ES" sz="3200" dirty="0">
                <a:solidFill>
                  <a:schemeClr val="tx1"/>
                </a:solidFill>
              </a:rPr>
              <a:t>4 </a:t>
            </a:r>
            <a:r>
              <a:rPr lang="es-ES" sz="32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s-ES" sz="3200" dirty="0">
                <a:solidFill>
                  <a:schemeClr val="tx1"/>
                </a:solidFill>
              </a:rPr>
              <a:t> 8 (</a:t>
            </a:r>
            <a:r>
              <a:rPr lang="es-ES" sz="3200" dirty="0" err="1">
                <a:solidFill>
                  <a:schemeClr val="tx1"/>
                </a:solidFill>
              </a:rPr>
              <a:t>dư</a:t>
            </a:r>
            <a:r>
              <a:rPr lang="es-ES" sz="3200" dirty="0">
                <a:solidFill>
                  <a:schemeClr val="tx1"/>
                </a:solidFill>
              </a:rPr>
              <a:t> 1)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IA KHOA 2.jpg">
            <a:extLst>
              <a:ext uri="{FF2B5EF4-FFF2-40B4-BE49-F238E27FC236}">
                <a16:creationId xmlns:a16="http://schemas.microsoft.com/office/drawing/2014/main" id="{0A8F505D-C735-1CC2-42DF-EFE5CC47200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611730">
            <a:off x="7408069" y="3447256"/>
            <a:ext cx="3556000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1" name="Group 4145">
            <a:extLst>
              <a:ext uri="{FF2B5EF4-FFF2-40B4-BE49-F238E27FC236}">
                <a16:creationId xmlns:a16="http://schemas.microsoft.com/office/drawing/2014/main" id="{910E0B4A-B4D2-6E9D-D9B7-357362B6CE58}"/>
              </a:ext>
            </a:extLst>
          </p:cNvPr>
          <p:cNvGrpSpPr>
            <a:grpSpLocks/>
          </p:cNvGrpSpPr>
          <p:nvPr/>
        </p:nvGrpSpPr>
        <p:grpSpPr bwMode="auto">
          <a:xfrm>
            <a:off x="1009650" y="598488"/>
            <a:ext cx="1047750" cy="696912"/>
            <a:chOff x="1009962" y="598488"/>
            <a:chExt cx="1047438" cy="696912"/>
          </a:xfrm>
        </p:grpSpPr>
        <p:sp>
          <p:nvSpPr>
            <p:cNvPr id="6" name="Up Arrow 10">
              <a:hlinkClick r:id="rId4" action="ppaction://hlinksldjump"/>
              <a:extLst>
                <a:ext uri="{FF2B5EF4-FFF2-40B4-BE49-F238E27FC236}">
                  <a16:creationId xmlns:a16="http://schemas.microsoft.com/office/drawing/2014/main" id="{BDEFD44B-08AA-0801-A051-4F55987AC759}"/>
                </a:ext>
              </a:extLst>
            </p:cNvPr>
            <p:cNvSpPr/>
            <p:nvPr/>
          </p:nvSpPr>
          <p:spPr>
            <a:xfrm rot="16200000">
              <a:off x="1147136" y="461314"/>
              <a:ext cx="696912" cy="971261"/>
            </a:xfrm>
            <a:prstGeom prst="up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9250" name="TextBox 4147">
              <a:hlinkClick r:id="rId4" action="ppaction://hlinksldjump"/>
              <a:extLst>
                <a:ext uri="{FF2B5EF4-FFF2-40B4-BE49-F238E27FC236}">
                  <a16:creationId xmlns:a16="http://schemas.microsoft.com/office/drawing/2014/main" id="{222A23BF-47BD-65E6-0CEA-760A7BC584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762277"/>
              <a:ext cx="914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BACK</a:t>
              </a:r>
            </a:p>
          </p:txBody>
        </p:sp>
      </p:grpSp>
      <p:pic>
        <p:nvPicPr>
          <p:cNvPr id="29" name="Picture 3" descr="C:\Users\ADMIN\Desktop\Tai nguyen thiet ke tro choi\Bảng gỗ\wooden-blank-sign-clipart-1.jpg">
            <a:extLst>
              <a:ext uri="{FF2B5EF4-FFF2-40B4-BE49-F238E27FC236}">
                <a16:creationId xmlns:a16="http://schemas.microsoft.com/office/drawing/2014/main" id="{C80ED1D3-505F-52B7-F514-709802D68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00" y="-2133600"/>
            <a:ext cx="85852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1DE3BF2C-06C0-2362-A560-36CB7470DD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8349" y="1447800"/>
            <a:ext cx="529680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pt-BR" altLang="en-US" sz="4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24</a:t>
            </a:r>
            <a:r>
              <a:rPr lang="pt-BR" altLang="en-US" sz="4000" kern="1200" dirty="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: </a:t>
            </a:r>
            <a:r>
              <a:rPr lang="pt-BR" altLang="en-US" sz="4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7 </a:t>
            </a:r>
            <a:r>
              <a:rPr lang="pt-BR" altLang="en-US" sz="4000" kern="1200" dirty="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pt-BR" altLang="en-US" sz="4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?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227" name="Picture 4171" descr="Logo, company name&#10;&#10;Description automatically generated">
            <a:extLst>
              <a:ext uri="{FF2B5EF4-FFF2-40B4-BE49-F238E27FC236}">
                <a16:creationId xmlns:a16="http://schemas.microsoft.com/office/drawing/2014/main" id="{9DBA8FEF-62EA-228B-E77C-675182F52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33438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954CA618-BCD9-0370-E0F8-F7D59B7C83F6}"/>
              </a:ext>
            </a:extLst>
          </p:cNvPr>
          <p:cNvSpPr/>
          <p:nvPr/>
        </p:nvSpPr>
        <p:spPr>
          <a:xfrm>
            <a:off x="2137008" y="3733801"/>
            <a:ext cx="4550074" cy="2404153"/>
          </a:xfrm>
          <a:prstGeom prst="wedgeRoundRect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es-ES" sz="3200" dirty="0">
                <a:solidFill>
                  <a:schemeClr val="tx1"/>
                </a:solidFill>
              </a:rPr>
              <a:t>24 </a:t>
            </a:r>
            <a:r>
              <a:rPr lang="es-ES" sz="32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</a:t>
            </a:r>
            <a:r>
              <a:rPr lang="es-ES" sz="3200" dirty="0">
                <a:solidFill>
                  <a:schemeClr val="tx1"/>
                </a:solidFill>
              </a:rPr>
              <a:t> 7 </a:t>
            </a:r>
            <a:r>
              <a:rPr lang="es-ES" sz="32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s-ES" sz="3200" dirty="0">
                <a:solidFill>
                  <a:schemeClr val="tx1"/>
                </a:solidFill>
              </a:rPr>
              <a:t> 3 (</a:t>
            </a:r>
            <a:r>
              <a:rPr lang="es-ES" sz="3200" dirty="0" err="1">
                <a:solidFill>
                  <a:schemeClr val="tx1"/>
                </a:solidFill>
              </a:rPr>
              <a:t>dư</a:t>
            </a:r>
            <a:r>
              <a:rPr lang="es-ES" sz="3200" dirty="0">
                <a:solidFill>
                  <a:schemeClr val="tx1"/>
                </a:solidFill>
              </a:rPr>
              <a:t> 3)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4" name="Picture 10253" descr="CHIA KHOA 2.jpg">
            <a:extLst>
              <a:ext uri="{FF2B5EF4-FFF2-40B4-BE49-F238E27FC236}">
                <a16:creationId xmlns:a16="http://schemas.microsoft.com/office/drawing/2014/main" id="{23E80DC0-2FE0-DA6F-EBEA-077110ADF31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611730">
            <a:off x="7408069" y="3447256"/>
            <a:ext cx="3556000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5" name="Group 10256">
            <a:extLst>
              <a:ext uri="{FF2B5EF4-FFF2-40B4-BE49-F238E27FC236}">
                <a16:creationId xmlns:a16="http://schemas.microsoft.com/office/drawing/2014/main" id="{01F7F83D-8FD8-A28E-1CC6-60CD288A1AB8}"/>
              </a:ext>
            </a:extLst>
          </p:cNvPr>
          <p:cNvGrpSpPr>
            <a:grpSpLocks/>
          </p:cNvGrpSpPr>
          <p:nvPr/>
        </p:nvGrpSpPr>
        <p:grpSpPr bwMode="auto">
          <a:xfrm>
            <a:off x="1009650" y="598488"/>
            <a:ext cx="1047750" cy="696912"/>
            <a:chOff x="1009962" y="598488"/>
            <a:chExt cx="1047438" cy="696912"/>
          </a:xfrm>
        </p:grpSpPr>
        <p:sp>
          <p:nvSpPr>
            <p:cNvPr id="2" name="Up Arrow 10">
              <a:hlinkClick r:id="rId4" action="ppaction://hlinksldjump"/>
              <a:extLst>
                <a:ext uri="{FF2B5EF4-FFF2-40B4-BE49-F238E27FC236}">
                  <a16:creationId xmlns:a16="http://schemas.microsoft.com/office/drawing/2014/main" id="{15041CFC-1C8F-356D-63C5-C447ED189916}"/>
                </a:ext>
              </a:extLst>
            </p:cNvPr>
            <p:cNvSpPr/>
            <p:nvPr/>
          </p:nvSpPr>
          <p:spPr>
            <a:xfrm rot="16200000">
              <a:off x="1147136" y="461314"/>
              <a:ext cx="696912" cy="971261"/>
            </a:xfrm>
            <a:prstGeom prst="up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" name="TextBox 10258">
              <a:hlinkClick r:id="rId4" action="ppaction://hlinksldjump"/>
              <a:extLst>
                <a:ext uri="{FF2B5EF4-FFF2-40B4-BE49-F238E27FC236}">
                  <a16:creationId xmlns:a16="http://schemas.microsoft.com/office/drawing/2014/main" id="{E4AE0C77-E92F-FAC4-8D30-C92B53FEE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762277"/>
              <a:ext cx="914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BACK</a:t>
              </a:r>
            </a:p>
          </p:txBody>
        </p:sp>
      </p:grpSp>
      <p:pic>
        <p:nvPicPr>
          <p:cNvPr id="10281" name="Picture 3" descr="C:\Users\ADMIN\Desktop\Tai nguyen thiet ke tro choi\Bảng gỗ\wooden-blank-sign-clipart-1.jpg">
            <a:extLst>
              <a:ext uri="{FF2B5EF4-FFF2-40B4-BE49-F238E27FC236}">
                <a16:creationId xmlns:a16="http://schemas.microsoft.com/office/drawing/2014/main" id="{D4F88F9F-B65C-CB57-F657-7EBEC4101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00" y="-2133600"/>
            <a:ext cx="85852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2" name="TextBox 10281">
            <a:extLst>
              <a:ext uri="{FF2B5EF4-FFF2-40B4-BE49-F238E27FC236}">
                <a16:creationId xmlns:a16="http://schemas.microsoft.com/office/drawing/2014/main" id="{180DB840-1E45-EDE5-EBF7-FD931BA3D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8350" y="1447800"/>
            <a:ext cx="532946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pt-BR" altLang="en-US" sz="4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88 </a:t>
            </a:r>
            <a:r>
              <a:rPr lang="pt-BR" altLang="en-US" sz="4000" kern="1200" dirty="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:</a:t>
            </a:r>
            <a:r>
              <a:rPr lang="pt-BR" altLang="en-US" sz="4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9 </a:t>
            </a:r>
            <a:r>
              <a:rPr lang="pt-BR" altLang="en-US" sz="4000" kern="1200" dirty="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 </a:t>
            </a:r>
            <a:r>
              <a:rPr lang="pt-BR" altLang="en-US" sz="4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251" name="Picture 10282" descr="Logo, company name&#10;&#10;Description automatically generated">
            <a:extLst>
              <a:ext uri="{FF2B5EF4-FFF2-40B4-BE49-F238E27FC236}">
                <a16:creationId xmlns:a16="http://schemas.microsoft.com/office/drawing/2014/main" id="{83F8913E-8245-F421-3F61-06FCE74F1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33438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45F052E5-2100-8C47-186C-893C22E621F5}"/>
              </a:ext>
            </a:extLst>
          </p:cNvPr>
          <p:cNvSpPr/>
          <p:nvPr/>
        </p:nvSpPr>
        <p:spPr>
          <a:xfrm>
            <a:off x="2137008" y="3733801"/>
            <a:ext cx="4550074" cy="2404153"/>
          </a:xfrm>
          <a:prstGeom prst="wedgeRoundRect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es-ES" sz="3200" dirty="0">
                <a:solidFill>
                  <a:schemeClr val="tx1"/>
                </a:solidFill>
              </a:rPr>
              <a:t>88 </a:t>
            </a:r>
            <a:r>
              <a:rPr lang="es-ES" sz="32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</a:t>
            </a:r>
            <a:r>
              <a:rPr lang="es-ES" sz="3200" dirty="0">
                <a:solidFill>
                  <a:schemeClr val="tx1"/>
                </a:solidFill>
              </a:rPr>
              <a:t> 9 </a:t>
            </a:r>
            <a:r>
              <a:rPr lang="es-ES" sz="32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s-ES" sz="3200" dirty="0">
                <a:solidFill>
                  <a:schemeClr val="tx1"/>
                </a:solidFill>
              </a:rPr>
              <a:t> 9 (</a:t>
            </a:r>
            <a:r>
              <a:rPr lang="es-ES" sz="3200" dirty="0" err="1">
                <a:solidFill>
                  <a:schemeClr val="tx1"/>
                </a:solidFill>
              </a:rPr>
              <a:t>dư</a:t>
            </a:r>
            <a:r>
              <a:rPr lang="es-ES" sz="3200" dirty="0">
                <a:solidFill>
                  <a:schemeClr val="tx1"/>
                </a:solidFill>
              </a:rPr>
              <a:t> 7)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2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FCF8D0E-FE96-8FF5-2762-C839C190EB91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8FEA114E-77F0-155D-808C-5CF9D5F118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F0D9A4C-0D36-37AE-7494-B11E14EFBD8B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9999"/>
          </a:blip>
          <a:srcRect l="2145" t="8166" r="4246" b="12802"/>
          <a:stretch>
            <a:fillRect/>
          </a:stretch>
        </p:blipFill>
        <p:spPr>
          <a:xfrm>
            <a:off x="538043" y="1949801"/>
            <a:ext cx="12192000" cy="6858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04597" y="1672025"/>
            <a:ext cx="2548791" cy="511618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535192" y="1672025"/>
            <a:ext cx="2548791" cy="511618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093920" y="1685329"/>
            <a:ext cx="2548791" cy="511618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788657" y="1664767"/>
            <a:ext cx="2548791" cy="5116187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679384" y="5199160"/>
            <a:ext cx="1157017" cy="314007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448889" y="-119096"/>
            <a:ext cx="692223" cy="668309"/>
          </a:xfrm>
          <a:prstGeom prst="rect">
            <a:avLst/>
          </a:prstGeom>
        </p:spPr>
      </p:pic>
      <p:sp>
        <p:nvSpPr>
          <p:cNvPr id="18" name="Hộp Văn bản 17">
            <a:hlinkClick r:id="rId10"/>
            <a:extLst>
              <a:ext uri="{FF2B5EF4-FFF2-40B4-BE49-F238E27FC236}">
                <a16:creationId xmlns:a16="http://schemas.microsoft.com/office/drawing/2014/main" id="{8C478098-4A9D-9427-0057-97D7DFE45084}"/>
              </a:ext>
            </a:extLst>
          </p:cNvPr>
          <p:cNvSpPr txBox="1"/>
          <p:nvPr/>
        </p:nvSpPr>
        <p:spPr>
          <a:xfrm>
            <a:off x="4199231" y="576999"/>
            <a:ext cx="4086722" cy="685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933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933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1: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Đặt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rồi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endParaRPr lang="en-US" sz="2933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20" name="Hình ảnh 19">
            <a:extLst>
              <a:ext uri="{FF2B5EF4-FFF2-40B4-BE49-F238E27FC236}">
                <a16:creationId xmlns:a16="http://schemas.microsoft.com/office/drawing/2014/main" id="{53DDB697-4BB8-DAA5-898E-953264E44C8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0" t="38558" r="69709" b="35535"/>
          <a:stretch/>
        </p:blipFill>
        <p:spPr>
          <a:xfrm>
            <a:off x="911429" y="2325216"/>
            <a:ext cx="2154172" cy="730293"/>
          </a:xfrm>
          <a:prstGeom prst="rect">
            <a:avLst/>
          </a:prstGeom>
        </p:spPr>
      </p:pic>
      <p:pic>
        <p:nvPicPr>
          <p:cNvPr id="21" name="Hình ảnh 20">
            <a:extLst>
              <a:ext uri="{FF2B5EF4-FFF2-40B4-BE49-F238E27FC236}">
                <a16:creationId xmlns:a16="http://schemas.microsoft.com/office/drawing/2014/main" id="{195E197B-8F1D-62D3-75DC-C1A1023BDDF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29" t="38293" r="48720" b="35800"/>
          <a:stretch/>
        </p:blipFill>
        <p:spPr>
          <a:xfrm>
            <a:off x="3721149" y="2325215"/>
            <a:ext cx="2154172" cy="730293"/>
          </a:xfrm>
          <a:prstGeom prst="rect">
            <a:avLst/>
          </a:prstGeom>
        </p:spPr>
      </p:pic>
      <p:pic>
        <p:nvPicPr>
          <p:cNvPr id="22" name="Hình ảnh 21">
            <a:extLst>
              <a:ext uri="{FF2B5EF4-FFF2-40B4-BE49-F238E27FC236}">
                <a16:creationId xmlns:a16="http://schemas.microsoft.com/office/drawing/2014/main" id="{393FBDA6-37AA-5BA5-9A7B-12386655666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11" t="38293" r="27638" b="35800"/>
          <a:stretch/>
        </p:blipFill>
        <p:spPr>
          <a:xfrm>
            <a:off x="6469049" y="2325215"/>
            <a:ext cx="2154172" cy="730293"/>
          </a:xfrm>
          <a:prstGeom prst="rect">
            <a:avLst/>
          </a:prstGeom>
        </p:spPr>
      </p:pic>
      <p:pic>
        <p:nvPicPr>
          <p:cNvPr id="23" name="Hình ảnh 22">
            <a:extLst>
              <a:ext uri="{FF2B5EF4-FFF2-40B4-BE49-F238E27FC236}">
                <a16:creationId xmlns:a16="http://schemas.microsoft.com/office/drawing/2014/main" id="{E15E00E6-A337-50A2-B83D-76DE5269D1B6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00" t="39537" r="6649" b="34556"/>
          <a:stretch/>
        </p:blipFill>
        <p:spPr>
          <a:xfrm>
            <a:off x="8965711" y="2325214"/>
            <a:ext cx="2154172" cy="730293"/>
          </a:xfrm>
          <a:prstGeom prst="rect">
            <a:avLst/>
          </a:prstGeom>
        </p:spPr>
      </p:pic>
      <p:grpSp>
        <p:nvGrpSpPr>
          <p:cNvPr id="36" name="Group 5">
            <a:extLst>
              <a:ext uri="{FF2B5EF4-FFF2-40B4-BE49-F238E27FC236}">
                <a16:creationId xmlns:a16="http://schemas.microsoft.com/office/drawing/2014/main" id="{3804928D-A462-6E5E-7C1E-9D762C65A51D}"/>
              </a:ext>
            </a:extLst>
          </p:cNvPr>
          <p:cNvGrpSpPr/>
          <p:nvPr/>
        </p:nvGrpSpPr>
        <p:grpSpPr>
          <a:xfrm>
            <a:off x="1276515" y="3363524"/>
            <a:ext cx="1499916" cy="2083914"/>
            <a:chOff x="-47887" y="2643673"/>
            <a:chExt cx="1838552" cy="2703661"/>
          </a:xfrm>
        </p:grpSpPr>
        <p:sp>
          <p:nvSpPr>
            <p:cNvPr id="37" name="Rectangle 6">
              <a:extLst>
                <a:ext uri="{FF2B5EF4-FFF2-40B4-BE49-F238E27FC236}">
                  <a16:creationId xmlns:a16="http://schemas.microsoft.com/office/drawing/2014/main" id="{557F2882-4D7A-90D0-7DD3-AE9C4FDBFF95}"/>
                </a:ext>
              </a:extLst>
            </p:cNvPr>
            <p:cNvSpPr/>
            <p:nvPr/>
          </p:nvSpPr>
          <p:spPr>
            <a:xfrm>
              <a:off x="901553" y="3199726"/>
              <a:ext cx="762866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38" name="Rectangle 7">
              <a:extLst>
                <a:ext uri="{FF2B5EF4-FFF2-40B4-BE49-F238E27FC236}">
                  <a16:creationId xmlns:a16="http://schemas.microsoft.com/office/drawing/2014/main" id="{476E8C71-7D51-1E68-3DD9-922EC340BF56}"/>
                </a:ext>
              </a:extLst>
            </p:cNvPr>
            <p:cNvSpPr/>
            <p:nvPr/>
          </p:nvSpPr>
          <p:spPr>
            <a:xfrm>
              <a:off x="80687" y="3159034"/>
              <a:ext cx="572655" cy="58784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3</a:t>
              </a:r>
            </a:p>
          </p:txBody>
        </p:sp>
        <p:cxnSp>
          <p:nvCxnSpPr>
            <p:cNvPr id="39" name="Straight Connector 8">
              <a:extLst>
                <a:ext uri="{FF2B5EF4-FFF2-40B4-BE49-F238E27FC236}">
                  <a16:creationId xmlns:a16="http://schemas.microsoft.com/office/drawing/2014/main" id="{836E313F-2851-AF07-41D2-2ECA2B70FE87}"/>
                </a:ext>
              </a:extLst>
            </p:cNvPr>
            <p:cNvCxnSpPr>
              <a:cxnSpLocks/>
            </p:cNvCxnSpPr>
            <p:nvPr/>
          </p:nvCxnSpPr>
          <p:spPr>
            <a:xfrm>
              <a:off x="80687" y="3785366"/>
              <a:ext cx="665726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40" name="Rectangle 9">
              <a:extLst>
                <a:ext uri="{FF2B5EF4-FFF2-40B4-BE49-F238E27FC236}">
                  <a16:creationId xmlns:a16="http://schemas.microsoft.com/office/drawing/2014/main" id="{8B744268-1A97-DD82-0E06-110C0B07BFBE}"/>
                </a:ext>
              </a:extLst>
            </p:cNvPr>
            <p:cNvSpPr/>
            <p:nvPr/>
          </p:nvSpPr>
          <p:spPr>
            <a:xfrm>
              <a:off x="62215" y="3823854"/>
              <a:ext cx="709324" cy="40733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06</a:t>
              </a:r>
            </a:p>
          </p:txBody>
        </p:sp>
        <p:sp>
          <p:nvSpPr>
            <p:cNvPr id="41" name="Rectangle 10">
              <a:extLst>
                <a:ext uri="{FF2B5EF4-FFF2-40B4-BE49-F238E27FC236}">
                  <a16:creationId xmlns:a16="http://schemas.microsoft.com/office/drawing/2014/main" id="{7EF9B113-DFE3-4679-1261-682972556A5D}"/>
                </a:ext>
              </a:extLst>
            </p:cNvPr>
            <p:cNvSpPr/>
            <p:nvPr/>
          </p:nvSpPr>
          <p:spPr>
            <a:xfrm>
              <a:off x="-21229" y="4269684"/>
              <a:ext cx="637310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6</a:t>
              </a:r>
            </a:p>
          </p:txBody>
        </p:sp>
        <p:cxnSp>
          <p:nvCxnSpPr>
            <p:cNvPr id="42" name="Straight Connector 11">
              <a:extLst>
                <a:ext uri="{FF2B5EF4-FFF2-40B4-BE49-F238E27FC236}">
                  <a16:creationId xmlns:a16="http://schemas.microsoft.com/office/drawing/2014/main" id="{FF0E61E8-AAE9-02E6-A71E-B7FD1E970260}"/>
                </a:ext>
              </a:extLst>
            </p:cNvPr>
            <p:cNvCxnSpPr>
              <a:cxnSpLocks/>
            </p:cNvCxnSpPr>
            <p:nvPr/>
          </p:nvCxnSpPr>
          <p:spPr>
            <a:xfrm>
              <a:off x="109104" y="4808532"/>
              <a:ext cx="63731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43" name="Rectangle 12">
              <a:extLst>
                <a:ext uri="{FF2B5EF4-FFF2-40B4-BE49-F238E27FC236}">
                  <a16:creationId xmlns:a16="http://schemas.microsoft.com/office/drawing/2014/main" id="{07F53358-0422-4396-F8AC-C75596A5851E}"/>
                </a:ext>
              </a:extLst>
            </p:cNvPr>
            <p:cNvSpPr/>
            <p:nvPr/>
          </p:nvSpPr>
          <p:spPr>
            <a:xfrm>
              <a:off x="-47887" y="4835914"/>
              <a:ext cx="637310" cy="5114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44" name="Rectangle 13">
              <a:extLst>
                <a:ext uri="{FF2B5EF4-FFF2-40B4-BE49-F238E27FC236}">
                  <a16:creationId xmlns:a16="http://schemas.microsoft.com/office/drawing/2014/main" id="{0E07303B-A7CF-8B99-4371-AF982DF90145}"/>
                </a:ext>
              </a:extLst>
            </p:cNvPr>
            <p:cNvSpPr/>
            <p:nvPr/>
          </p:nvSpPr>
          <p:spPr>
            <a:xfrm>
              <a:off x="8672" y="2643673"/>
              <a:ext cx="762866" cy="631821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36</a:t>
              </a:r>
            </a:p>
          </p:txBody>
        </p:sp>
        <p:cxnSp>
          <p:nvCxnSpPr>
            <p:cNvPr id="45" name="Straight Connector 14">
              <a:extLst>
                <a:ext uri="{FF2B5EF4-FFF2-40B4-BE49-F238E27FC236}">
                  <a16:creationId xmlns:a16="http://schemas.microsoft.com/office/drawing/2014/main" id="{1E42B650-C00E-E649-676B-FF30BAE71025}"/>
                </a:ext>
              </a:extLst>
            </p:cNvPr>
            <p:cNvCxnSpPr>
              <a:cxnSpLocks/>
            </p:cNvCxnSpPr>
            <p:nvPr/>
          </p:nvCxnSpPr>
          <p:spPr>
            <a:xfrm>
              <a:off x="829539" y="3229512"/>
              <a:ext cx="961126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46" name="Straight Connector 15">
              <a:extLst>
                <a:ext uri="{FF2B5EF4-FFF2-40B4-BE49-F238E27FC236}">
                  <a16:creationId xmlns:a16="http://schemas.microsoft.com/office/drawing/2014/main" id="{370F99D3-A326-46A0-EBD8-5CEE656C8733}"/>
                </a:ext>
              </a:extLst>
            </p:cNvPr>
            <p:cNvCxnSpPr>
              <a:cxnSpLocks/>
            </p:cNvCxnSpPr>
            <p:nvPr/>
          </p:nvCxnSpPr>
          <p:spPr>
            <a:xfrm>
              <a:off x="829539" y="2774849"/>
              <a:ext cx="0" cy="97202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47" name="Rectangle 16">
              <a:extLst>
                <a:ext uri="{FF2B5EF4-FFF2-40B4-BE49-F238E27FC236}">
                  <a16:creationId xmlns:a16="http://schemas.microsoft.com/office/drawing/2014/main" id="{E5E1FAD0-B590-EBE8-ADB5-8CBBFF7D9DFB}"/>
                </a:ext>
              </a:extLst>
            </p:cNvPr>
            <p:cNvSpPr/>
            <p:nvPr/>
          </p:nvSpPr>
          <p:spPr>
            <a:xfrm>
              <a:off x="901552" y="2719431"/>
              <a:ext cx="762866" cy="482171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61" name="Group 5">
            <a:extLst>
              <a:ext uri="{FF2B5EF4-FFF2-40B4-BE49-F238E27FC236}">
                <a16:creationId xmlns:a16="http://schemas.microsoft.com/office/drawing/2014/main" id="{7A371803-83B2-DC90-1769-BDABAA818587}"/>
              </a:ext>
            </a:extLst>
          </p:cNvPr>
          <p:cNvGrpSpPr/>
          <p:nvPr/>
        </p:nvGrpSpPr>
        <p:grpSpPr>
          <a:xfrm>
            <a:off x="4048298" y="3363523"/>
            <a:ext cx="1499916" cy="2083916"/>
            <a:chOff x="-47887" y="2643671"/>
            <a:chExt cx="1838551" cy="2703663"/>
          </a:xfrm>
        </p:grpSpPr>
        <p:sp>
          <p:nvSpPr>
            <p:cNvPr id="62" name="Rectangle 6">
              <a:extLst>
                <a:ext uri="{FF2B5EF4-FFF2-40B4-BE49-F238E27FC236}">
                  <a16:creationId xmlns:a16="http://schemas.microsoft.com/office/drawing/2014/main" id="{35566786-1841-5AA8-87FE-B63ED66E4A24}"/>
                </a:ext>
              </a:extLst>
            </p:cNvPr>
            <p:cNvSpPr/>
            <p:nvPr/>
          </p:nvSpPr>
          <p:spPr>
            <a:xfrm>
              <a:off x="901552" y="3199726"/>
              <a:ext cx="762866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24</a:t>
              </a:r>
            </a:p>
          </p:txBody>
        </p:sp>
        <p:sp>
          <p:nvSpPr>
            <p:cNvPr id="63" name="Rectangle 7">
              <a:extLst>
                <a:ext uri="{FF2B5EF4-FFF2-40B4-BE49-F238E27FC236}">
                  <a16:creationId xmlns:a16="http://schemas.microsoft.com/office/drawing/2014/main" id="{CF78148D-F9D9-09FB-9C2C-D225E833A1BB}"/>
                </a:ext>
              </a:extLst>
            </p:cNvPr>
            <p:cNvSpPr/>
            <p:nvPr/>
          </p:nvSpPr>
          <p:spPr>
            <a:xfrm>
              <a:off x="80687" y="3159034"/>
              <a:ext cx="572655" cy="58784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4</a:t>
              </a:r>
            </a:p>
          </p:txBody>
        </p:sp>
        <p:cxnSp>
          <p:nvCxnSpPr>
            <p:cNvPr id="64" name="Straight Connector 8">
              <a:extLst>
                <a:ext uri="{FF2B5EF4-FFF2-40B4-BE49-F238E27FC236}">
                  <a16:creationId xmlns:a16="http://schemas.microsoft.com/office/drawing/2014/main" id="{2EF82BF8-FB9A-75F9-BB8E-8B5F547FFC48}"/>
                </a:ext>
              </a:extLst>
            </p:cNvPr>
            <p:cNvCxnSpPr>
              <a:cxnSpLocks/>
            </p:cNvCxnSpPr>
            <p:nvPr/>
          </p:nvCxnSpPr>
          <p:spPr>
            <a:xfrm>
              <a:off x="80687" y="3785365"/>
              <a:ext cx="665726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65" name="Rectangle 9">
              <a:extLst>
                <a:ext uri="{FF2B5EF4-FFF2-40B4-BE49-F238E27FC236}">
                  <a16:creationId xmlns:a16="http://schemas.microsoft.com/office/drawing/2014/main" id="{798EDAE6-161D-81AD-C99A-1B4008726D3C}"/>
                </a:ext>
              </a:extLst>
            </p:cNvPr>
            <p:cNvSpPr/>
            <p:nvPr/>
          </p:nvSpPr>
          <p:spPr>
            <a:xfrm>
              <a:off x="62215" y="3823856"/>
              <a:ext cx="709323" cy="432897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08</a:t>
              </a:r>
            </a:p>
          </p:txBody>
        </p:sp>
        <p:sp>
          <p:nvSpPr>
            <p:cNvPr id="66" name="Rectangle 10">
              <a:extLst>
                <a:ext uri="{FF2B5EF4-FFF2-40B4-BE49-F238E27FC236}">
                  <a16:creationId xmlns:a16="http://schemas.microsoft.com/office/drawing/2014/main" id="{34B02970-B9EC-504E-C3F1-83054E1E1D48}"/>
                </a:ext>
              </a:extLst>
            </p:cNvPr>
            <p:cNvSpPr/>
            <p:nvPr/>
          </p:nvSpPr>
          <p:spPr>
            <a:xfrm>
              <a:off x="-21229" y="4269684"/>
              <a:ext cx="637309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8</a:t>
              </a:r>
            </a:p>
          </p:txBody>
        </p:sp>
        <p:cxnSp>
          <p:nvCxnSpPr>
            <p:cNvPr id="67" name="Straight Connector 11">
              <a:extLst>
                <a:ext uri="{FF2B5EF4-FFF2-40B4-BE49-F238E27FC236}">
                  <a16:creationId xmlns:a16="http://schemas.microsoft.com/office/drawing/2014/main" id="{B9FA2A2D-838A-2A99-7136-495541E0C138}"/>
                </a:ext>
              </a:extLst>
            </p:cNvPr>
            <p:cNvCxnSpPr>
              <a:cxnSpLocks/>
            </p:cNvCxnSpPr>
            <p:nvPr/>
          </p:nvCxnSpPr>
          <p:spPr>
            <a:xfrm>
              <a:off x="109104" y="4808531"/>
              <a:ext cx="637309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68" name="Rectangle 12">
              <a:extLst>
                <a:ext uri="{FF2B5EF4-FFF2-40B4-BE49-F238E27FC236}">
                  <a16:creationId xmlns:a16="http://schemas.microsoft.com/office/drawing/2014/main" id="{BF6E6645-7981-4B68-3E8C-72CDDF40F986}"/>
                </a:ext>
              </a:extLst>
            </p:cNvPr>
            <p:cNvSpPr/>
            <p:nvPr/>
          </p:nvSpPr>
          <p:spPr>
            <a:xfrm>
              <a:off x="-47887" y="4835914"/>
              <a:ext cx="637309" cy="5114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69" name="Rectangle 13">
              <a:extLst>
                <a:ext uri="{FF2B5EF4-FFF2-40B4-BE49-F238E27FC236}">
                  <a16:creationId xmlns:a16="http://schemas.microsoft.com/office/drawing/2014/main" id="{8F5DD582-3A2F-24DF-B596-E225782C9986}"/>
                </a:ext>
              </a:extLst>
            </p:cNvPr>
            <p:cNvSpPr/>
            <p:nvPr/>
          </p:nvSpPr>
          <p:spPr>
            <a:xfrm>
              <a:off x="8672" y="2643671"/>
              <a:ext cx="762866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70" name="Straight Connector 14">
              <a:extLst>
                <a:ext uri="{FF2B5EF4-FFF2-40B4-BE49-F238E27FC236}">
                  <a16:creationId xmlns:a16="http://schemas.microsoft.com/office/drawing/2014/main" id="{1208A8D5-6A13-4B02-CFE7-B8B1C9FE934E}"/>
                </a:ext>
              </a:extLst>
            </p:cNvPr>
            <p:cNvCxnSpPr>
              <a:cxnSpLocks/>
            </p:cNvCxnSpPr>
            <p:nvPr/>
          </p:nvCxnSpPr>
          <p:spPr>
            <a:xfrm>
              <a:off x="829538" y="3229510"/>
              <a:ext cx="961126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71" name="Straight Connector 15">
              <a:extLst>
                <a:ext uri="{FF2B5EF4-FFF2-40B4-BE49-F238E27FC236}">
                  <a16:creationId xmlns:a16="http://schemas.microsoft.com/office/drawing/2014/main" id="{8002BF23-EED9-0986-A960-DDBCC9E5279D}"/>
                </a:ext>
              </a:extLst>
            </p:cNvPr>
            <p:cNvCxnSpPr>
              <a:cxnSpLocks/>
            </p:cNvCxnSpPr>
            <p:nvPr/>
          </p:nvCxnSpPr>
          <p:spPr>
            <a:xfrm>
              <a:off x="829538" y="2774848"/>
              <a:ext cx="0" cy="97202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72" name="Rectangle 16">
              <a:extLst>
                <a:ext uri="{FF2B5EF4-FFF2-40B4-BE49-F238E27FC236}">
                  <a16:creationId xmlns:a16="http://schemas.microsoft.com/office/drawing/2014/main" id="{96EC2936-E63A-3716-4D1C-9AFC6525393E}"/>
                </a:ext>
              </a:extLst>
            </p:cNvPr>
            <p:cNvSpPr/>
            <p:nvPr/>
          </p:nvSpPr>
          <p:spPr>
            <a:xfrm>
              <a:off x="901552" y="2719431"/>
              <a:ext cx="762866" cy="482171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73" name="Group 5">
            <a:extLst>
              <a:ext uri="{FF2B5EF4-FFF2-40B4-BE49-F238E27FC236}">
                <a16:creationId xmlns:a16="http://schemas.microsoft.com/office/drawing/2014/main" id="{FB521218-C319-0DCA-09F7-8CDC39085059}"/>
              </a:ext>
            </a:extLst>
          </p:cNvPr>
          <p:cNvGrpSpPr/>
          <p:nvPr/>
        </p:nvGrpSpPr>
        <p:grpSpPr>
          <a:xfrm>
            <a:off x="6786037" y="3413607"/>
            <a:ext cx="1499916" cy="2083916"/>
            <a:chOff x="-47887" y="2643671"/>
            <a:chExt cx="1838551" cy="2703663"/>
          </a:xfrm>
        </p:grpSpPr>
        <p:sp>
          <p:nvSpPr>
            <p:cNvPr id="74" name="Rectangle 6">
              <a:extLst>
                <a:ext uri="{FF2B5EF4-FFF2-40B4-BE49-F238E27FC236}">
                  <a16:creationId xmlns:a16="http://schemas.microsoft.com/office/drawing/2014/main" id="{0D8D03C9-C1B3-7AC2-8F4B-4AD55D4CD0D8}"/>
                </a:ext>
              </a:extLst>
            </p:cNvPr>
            <p:cNvSpPr/>
            <p:nvPr/>
          </p:nvSpPr>
          <p:spPr>
            <a:xfrm>
              <a:off x="901552" y="3199726"/>
              <a:ext cx="762866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32</a:t>
              </a:r>
            </a:p>
          </p:txBody>
        </p:sp>
        <p:sp>
          <p:nvSpPr>
            <p:cNvPr id="75" name="Rectangle 7">
              <a:extLst>
                <a:ext uri="{FF2B5EF4-FFF2-40B4-BE49-F238E27FC236}">
                  <a16:creationId xmlns:a16="http://schemas.microsoft.com/office/drawing/2014/main" id="{5DF717CF-7460-29BC-648C-C14B8F2E54D9}"/>
                </a:ext>
              </a:extLst>
            </p:cNvPr>
            <p:cNvSpPr/>
            <p:nvPr/>
          </p:nvSpPr>
          <p:spPr>
            <a:xfrm>
              <a:off x="80687" y="3159034"/>
              <a:ext cx="572655" cy="58784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9</a:t>
              </a:r>
            </a:p>
          </p:txBody>
        </p:sp>
        <p:cxnSp>
          <p:nvCxnSpPr>
            <p:cNvPr id="76" name="Straight Connector 8">
              <a:extLst>
                <a:ext uri="{FF2B5EF4-FFF2-40B4-BE49-F238E27FC236}">
                  <a16:creationId xmlns:a16="http://schemas.microsoft.com/office/drawing/2014/main" id="{97CA2EEC-C3A7-45F2-46B1-B5B5E34E9723}"/>
                </a:ext>
              </a:extLst>
            </p:cNvPr>
            <p:cNvCxnSpPr>
              <a:cxnSpLocks/>
            </p:cNvCxnSpPr>
            <p:nvPr/>
          </p:nvCxnSpPr>
          <p:spPr>
            <a:xfrm>
              <a:off x="80687" y="3785365"/>
              <a:ext cx="665726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77" name="Rectangle 9">
              <a:extLst>
                <a:ext uri="{FF2B5EF4-FFF2-40B4-BE49-F238E27FC236}">
                  <a16:creationId xmlns:a16="http://schemas.microsoft.com/office/drawing/2014/main" id="{653159DF-924D-98B0-801E-2B01D83967B7}"/>
                </a:ext>
              </a:extLst>
            </p:cNvPr>
            <p:cNvSpPr/>
            <p:nvPr/>
          </p:nvSpPr>
          <p:spPr>
            <a:xfrm>
              <a:off x="62214" y="3823854"/>
              <a:ext cx="839337" cy="4843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06</a:t>
              </a:r>
            </a:p>
          </p:txBody>
        </p:sp>
        <p:sp>
          <p:nvSpPr>
            <p:cNvPr id="78" name="Rectangle 10">
              <a:extLst>
                <a:ext uri="{FF2B5EF4-FFF2-40B4-BE49-F238E27FC236}">
                  <a16:creationId xmlns:a16="http://schemas.microsoft.com/office/drawing/2014/main" id="{C6CD64B3-92AD-51C7-E308-6999FDB55797}"/>
                </a:ext>
              </a:extLst>
            </p:cNvPr>
            <p:cNvSpPr/>
            <p:nvPr/>
          </p:nvSpPr>
          <p:spPr>
            <a:xfrm>
              <a:off x="-21229" y="4269684"/>
              <a:ext cx="637309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6</a:t>
              </a:r>
            </a:p>
          </p:txBody>
        </p:sp>
        <p:cxnSp>
          <p:nvCxnSpPr>
            <p:cNvPr id="79" name="Straight Connector 11">
              <a:extLst>
                <a:ext uri="{FF2B5EF4-FFF2-40B4-BE49-F238E27FC236}">
                  <a16:creationId xmlns:a16="http://schemas.microsoft.com/office/drawing/2014/main" id="{20CD1446-B166-F2B2-4155-3C3749FA63D5}"/>
                </a:ext>
              </a:extLst>
            </p:cNvPr>
            <p:cNvCxnSpPr>
              <a:cxnSpLocks/>
            </p:cNvCxnSpPr>
            <p:nvPr/>
          </p:nvCxnSpPr>
          <p:spPr>
            <a:xfrm>
              <a:off x="109104" y="4808531"/>
              <a:ext cx="637309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80" name="Rectangle 12">
              <a:extLst>
                <a:ext uri="{FF2B5EF4-FFF2-40B4-BE49-F238E27FC236}">
                  <a16:creationId xmlns:a16="http://schemas.microsoft.com/office/drawing/2014/main" id="{F3782C97-12AE-44E4-AD08-7818AD8356E2}"/>
                </a:ext>
              </a:extLst>
            </p:cNvPr>
            <p:cNvSpPr/>
            <p:nvPr/>
          </p:nvSpPr>
          <p:spPr>
            <a:xfrm>
              <a:off x="-47887" y="4835914"/>
              <a:ext cx="637309" cy="5114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81" name="Rectangle 13">
              <a:extLst>
                <a:ext uri="{FF2B5EF4-FFF2-40B4-BE49-F238E27FC236}">
                  <a16:creationId xmlns:a16="http://schemas.microsoft.com/office/drawing/2014/main" id="{A9A53FE7-3F9E-6B93-43D7-ACEBD54F2258}"/>
                </a:ext>
              </a:extLst>
            </p:cNvPr>
            <p:cNvSpPr/>
            <p:nvPr/>
          </p:nvSpPr>
          <p:spPr>
            <a:xfrm>
              <a:off x="8672" y="2643671"/>
              <a:ext cx="762866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96</a:t>
              </a:r>
            </a:p>
          </p:txBody>
        </p:sp>
        <p:cxnSp>
          <p:nvCxnSpPr>
            <p:cNvPr id="82" name="Straight Connector 14">
              <a:extLst>
                <a:ext uri="{FF2B5EF4-FFF2-40B4-BE49-F238E27FC236}">
                  <a16:creationId xmlns:a16="http://schemas.microsoft.com/office/drawing/2014/main" id="{BEB1B694-5A47-7E99-0E64-5BC893AE5B6E}"/>
                </a:ext>
              </a:extLst>
            </p:cNvPr>
            <p:cNvCxnSpPr>
              <a:cxnSpLocks/>
            </p:cNvCxnSpPr>
            <p:nvPr/>
          </p:nvCxnSpPr>
          <p:spPr>
            <a:xfrm>
              <a:off x="829538" y="3229510"/>
              <a:ext cx="961126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83" name="Straight Connector 15">
              <a:extLst>
                <a:ext uri="{FF2B5EF4-FFF2-40B4-BE49-F238E27FC236}">
                  <a16:creationId xmlns:a16="http://schemas.microsoft.com/office/drawing/2014/main" id="{2F68FF6F-2E1C-40EC-1518-DDEFE5EFA969}"/>
                </a:ext>
              </a:extLst>
            </p:cNvPr>
            <p:cNvCxnSpPr>
              <a:cxnSpLocks/>
            </p:cNvCxnSpPr>
            <p:nvPr/>
          </p:nvCxnSpPr>
          <p:spPr>
            <a:xfrm>
              <a:off x="829538" y="2774848"/>
              <a:ext cx="0" cy="97202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84" name="Rectangle 16">
              <a:extLst>
                <a:ext uri="{FF2B5EF4-FFF2-40B4-BE49-F238E27FC236}">
                  <a16:creationId xmlns:a16="http://schemas.microsoft.com/office/drawing/2014/main" id="{4386134D-9455-B2F5-A38F-1A7F8F9309C5}"/>
                </a:ext>
              </a:extLst>
            </p:cNvPr>
            <p:cNvSpPr/>
            <p:nvPr/>
          </p:nvSpPr>
          <p:spPr>
            <a:xfrm>
              <a:off x="901552" y="2719431"/>
              <a:ext cx="762866" cy="482171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85" name="Group 5">
            <a:extLst>
              <a:ext uri="{FF2B5EF4-FFF2-40B4-BE49-F238E27FC236}">
                <a16:creationId xmlns:a16="http://schemas.microsoft.com/office/drawing/2014/main" id="{E32C37EC-B194-269F-2C59-49B4D0490FB1}"/>
              </a:ext>
            </a:extLst>
          </p:cNvPr>
          <p:cNvGrpSpPr/>
          <p:nvPr/>
        </p:nvGrpSpPr>
        <p:grpSpPr>
          <a:xfrm>
            <a:off x="9309287" y="3428150"/>
            <a:ext cx="1499916" cy="2083916"/>
            <a:chOff x="-47887" y="2643671"/>
            <a:chExt cx="1838551" cy="2703663"/>
          </a:xfrm>
        </p:grpSpPr>
        <p:sp>
          <p:nvSpPr>
            <p:cNvPr id="86" name="Rectangle 6">
              <a:extLst>
                <a:ext uri="{FF2B5EF4-FFF2-40B4-BE49-F238E27FC236}">
                  <a16:creationId xmlns:a16="http://schemas.microsoft.com/office/drawing/2014/main" id="{00DB915A-8C34-F892-9E12-0F5AFA09540A}"/>
                </a:ext>
              </a:extLst>
            </p:cNvPr>
            <p:cNvSpPr/>
            <p:nvPr/>
          </p:nvSpPr>
          <p:spPr>
            <a:xfrm>
              <a:off x="901552" y="3199726"/>
              <a:ext cx="762866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87" name="Rectangle 7">
              <a:extLst>
                <a:ext uri="{FF2B5EF4-FFF2-40B4-BE49-F238E27FC236}">
                  <a16:creationId xmlns:a16="http://schemas.microsoft.com/office/drawing/2014/main" id="{9CBAF25F-98F0-FCEE-F430-C55E0DBE506F}"/>
                </a:ext>
              </a:extLst>
            </p:cNvPr>
            <p:cNvSpPr/>
            <p:nvPr/>
          </p:nvSpPr>
          <p:spPr>
            <a:xfrm>
              <a:off x="80687" y="3159034"/>
              <a:ext cx="572655" cy="58784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8</a:t>
              </a:r>
            </a:p>
          </p:txBody>
        </p:sp>
        <p:cxnSp>
          <p:nvCxnSpPr>
            <p:cNvPr id="88" name="Straight Connector 8">
              <a:extLst>
                <a:ext uri="{FF2B5EF4-FFF2-40B4-BE49-F238E27FC236}">
                  <a16:creationId xmlns:a16="http://schemas.microsoft.com/office/drawing/2014/main" id="{CD65DB46-EB9C-D48F-4EAB-8BAC52B4079C}"/>
                </a:ext>
              </a:extLst>
            </p:cNvPr>
            <p:cNvCxnSpPr>
              <a:cxnSpLocks/>
            </p:cNvCxnSpPr>
            <p:nvPr/>
          </p:nvCxnSpPr>
          <p:spPr>
            <a:xfrm>
              <a:off x="80687" y="3785365"/>
              <a:ext cx="665726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89" name="Rectangle 9">
              <a:extLst>
                <a:ext uri="{FF2B5EF4-FFF2-40B4-BE49-F238E27FC236}">
                  <a16:creationId xmlns:a16="http://schemas.microsoft.com/office/drawing/2014/main" id="{92F8B223-B226-3CAE-2D87-3E1706BC68DC}"/>
                </a:ext>
              </a:extLst>
            </p:cNvPr>
            <p:cNvSpPr/>
            <p:nvPr/>
          </p:nvSpPr>
          <p:spPr>
            <a:xfrm>
              <a:off x="62215" y="3823856"/>
              <a:ext cx="709005" cy="47138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08</a:t>
              </a:r>
            </a:p>
          </p:txBody>
        </p:sp>
        <p:sp>
          <p:nvSpPr>
            <p:cNvPr id="90" name="Rectangle 10">
              <a:extLst>
                <a:ext uri="{FF2B5EF4-FFF2-40B4-BE49-F238E27FC236}">
                  <a16:creationId xmlns:a16="http://schemas.microsoft.com/office/drawing/2014/main" id="{DE15449D-F1EA-1AEC-33E1-CCB347FA578E}"/>
                </a:ext>
              </a:extLst>
            </p:cNvPr>
            <p:cNvSpPr/>
            <p:nvPr/>
          </p:nvSpPr>
          <p:spPr>
            <a:xfrm>
              <a:off x="-21229" y="4269684"/>
              <a:ext cx="637309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8</a:t>
              </a:r>
            </a:p>
          </p:txBody>
        </p:sp>
        <p:cxnSp>
          <p:nvCxnSpPr>
            <p:cNvPr id="91" name="Straight Connector 11">
              <a:extLst>
                <a:ext uri="{FF2B5EF4-FFF2-40B4-BE49-F238E27FC236}">
                  <a16:creationId xmlns:a16="http://schemas.microsoft.com/office/drawing/2014/main" id="{C796D19B-7589-A7D0-DD4E-A30A7A0629B4}"/>
                </a:ext>
              </a:extLst>
            </p:cNvPr>
            <p:cNvCxnSpPr>
              <a:cxnSpLocks/>
            </p:cNvCxnSpPr>
            <p:nvPr/>
          </p:nvCxnSpPr>
          <p:spPr>
            <a:xfrm>
              <a:off x="109104" y="4808531"/>
              <a:ext cx="637309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92" name="Rectangle 12">
              <a:extLst>
                <a:ext uri="{FF2B5EF4-FFF2-40B4-BE49-F238E27FC236}">
                  <a16:creationId xmlns:a16="http://schemas.microsoft.com/office/drawing/2014/main" id="{3A202495-2BC9-89B2-578A-CD9D1850B70A}"/>
                </a:ext>
              </a:extLst>
            </p:cNvPr>
            <p:cNvSpPr/>
            <p:nvPr/>
          </p:nvSpPr>
          <p:spPr>
            <a:xfrm>
              <a:off x="-47887" y="4835914"/>
              <a:ext cx="637309" cy="5114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93" name="Rectangle 13">
              <a:extLst>
                <a:ext uri="{FF2B5EF4-FFF2-40B4-BE49-F238E27FC236}">
                  <a16:creationId xmlns:a16="http://schemas.microsoft.com/office/drawing/2014/main" id="{DC081FC0-92F7-37F6-932A-2FF5A805BEF8}"/>
                </a:ext>
              </a:extLst>
            </p:cNvPr>
            <p:cNvSpPr/>
            <p:nvPr/>
          </p:nvSpPr>
          <p:spPr>
            <a:xfrm>
              <a:off x="8672" y="2643671"/>
              <a:ext cx="762866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88</a:t>
              </a:r>
            </a:p>
          </p:txBody>
        </p:sp>
        <p:cxnSp>
          <p:nvCxnSpPr>
            <p:cNvPr id="94" name="Straight Connector 14">
              <a:extLst>
                <a:ext uri="{FF2B5EF4-FFF2-40B4-BE49-F238E27FC236}">
                  <a16:creationId xmlns:a16="http://schemas.microsoft.com/office/drawing/2014/main" id="{A7EEC8E1-5B19-22DA-1A50-70928DB3D5E2}"/>
                </a:ext>
              </a:extLst>
            </p:cNvPr>
            <p:cNvCxnSpPr>
              <a:cxnSpLocks/>
            </p:cNvCxnSpPr>
            <p:nvPr/>
          </p:nvCxnSpPr>
          <p:spPr>
            <a:xfrm>
              <a:off x="829538" y="3229510"/>
              <a:ext cx="961126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95" name="Straight Connector 15">
              <a:extLst>
                <a:ext uri="{FF2B5EF4-FFF2-40B4-BE49-F238E27FC236}">
                  <a16:creationId xmlns:a16="http://schemas.microsoft.com/office/drawing/2014/main" id="{7E169DAA-E470-C2DD-287A-33017602A60C}"/>
                </a:ext>
              </a:extLst>
            </p:cNvPr>
            <p:cNvCxnSpPr>
              <a:cxnSpLocks/>
            </p:cNvCxnSpPr>
            <p:nvPr/>
          </p:nvCxnSpPr>
          <p:spPr>
            <a:xfrm>
              <a:off x="829538" y="2774848"/>
              <a:ext cx="0" cy="97202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96" name="Rectangle 16">
              <a:extLst>
                <a:ext uri="{FF2B5EF4-FFF2-40B4-BE49-F238E27FC236}">
                  <a16:creationId xmlns:a16="http://schemas.microsoft.com/office/drawing/2014/main" id="{129C32EF-9988-99E8-2A7C-A9A2C85C5716}"/>
                </a:ext>
              </a:extLst>
            </p:cNvPr>
            <p:cNvSpPr/>
            <p:nvPr/>
          </p:nvSpPr>
          <p:spPr>
            <a:xfrm>
              <a:off x="901552" y="2719431"/>
              <a:ext cx="762866" cy="482171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4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8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65603">
            <a:off x="1134449" y="1170329"/>
            <a:ext cx="2695211" cy="514710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643601" y="1456360"/>
            <a:ext cx="4307215" cy="487583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683871">
            <a:off x="3608451" y="6169154"/>
            <a:ext cx="540147" cy="663127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7907936" y="3252063"/>
            <a:ext cx="2080545" cy="2076763"/>
          </a:xfrm>
          <a:prstGeom prst="rect">
            <a:avLst/>
          </a:prstGeom>
        </p:spPr>
      </p:pic>
      <p:sp>
        <p:nvSpPr>
          <p:cNvPr id="14" name="Hộp Văn bản 13">
            <a:hlinkClick r:id="rId11"/>
            <a:extLst>
              <a:ext uri="{FF2B5EF4-FFF2-40B4-BE49-F238E27FC236}">
                <a16:creationId xmlns:a16="http://schemas.microsoft.com/office/drawing/2014/main" id="{4F5FEC95-2610-D375-4A9A-51F4820DC8E0}"/>
              </a:ext>
            </a:extLst>
          </p:cNvPr>
          <p:cNvSpPr txBox="1"/>
          <p:nvPr/>
        </p:nvSpPr>
        <p:spPr>
          <a:xfrm>
            <a:off x="4214437" y="749850"/>
            <a:ext cx="385954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 err="1">
                <a:latin typeface="+mn-lt"/>
                <a:cs typeface="Arial" panose="020B0604020202020204" pitchFamily="34" charset="0"/>
              </a:rPr>
              <a:t>Bài</a:t>
            </a:r>
            <a:r>
              <a:rPr lang="en-US" sz="2667" b="1" dirty="0">
                <a:latin typeface="+mn-lt"/>
                <a:cs typeface="Arial" panose="020B0604020202020204" pitchFamily="34" charset="0"/>
              </a:rPr>
              <a:t> 2: </a:t>
            </a:r>
            <a:r>
              <a:rPr lang="en-US" sz="2667" dirty="0" err="1">
                <a:latin typeface="+mn-lt"/>
                <a:cs typeface="Arial" panose="020B0604020202020204" pitchFamily="34" charset="0"/>
              </a:rPr>
              <a:t>Tính</a:t>
            </a:r>
            <a:r>
              <a:rPr lang="en-US" sz="2667" dirty="0">
                <a:latin typeface="+mn-lt"/>
                <a:cs typeface="Arial" panose="020B0604020202020204" pitchFamily="34" charset="0"/>
              </a:rPr>
              <a:t> (</a:t>
            </a:r>
            <a:r>
              <a:rPr lang="en-US" sz="2667" dirty="0" err="1">
                <a:latin typeface="+mn-lt"/>
                <a:cs typeface="Arial" panose="020B0604020202020204" pitchFamily="34" charset="0"/>
              </a:rPr>
              <a:t>theo</a:t>
            </a:r>
            <a:r>
              <a:rPr lang="en-US" sz="2667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cs typeface="Arial" panose="020B0604020202020204" pitchFamily="34" charset="0"/>
              </a:rPr>
              <a:t>mẫu</a:t>
            </a:r>
            <a:r>
              <a:rPr lang="en-US" sz="2667" dirty="0">
                <a:latin typeface="+mn-lt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65DCD0A-8879-42EF-8EF3-AD942AEE6B7E}"/>
              </a:ext>
            </a:extLst>
          </p:cNvPr>
          <p:cNvGrpSpPr/>
          <p:nvPr/>
        </p:nvGrpSpPr>
        <p:grpSpPr>
          <a:xfrm>
            <a:off x="4172839" y="1825071"/>
            <a:ext cx="2090720" cy="3724151"/>
            <a:chOff x="4172839" y="1825071"/>
            <a:chExt cx="2090720" cy="3724151"/>
          </a:xfrm>
        </p:grpSpPr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2DA10E1D-720C-3D2E-3775-BBE2A067EDC7}"/>
                </a:ext>
              </a:extLst>
            </p:cNvPr>
            <p:cNvSpPr/>
            <p:nvPr/>
          </p:nvSpPr>
          <p:spPr>
            <a:xfrm>
              <a:off x="5260161" y="2354058"/>
              <a:ext cx="1003398" cy="544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123</a:t>
              </a:r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137CCADB-0E49-3D1E-833A-4BF1528191A8}"/>
                </a:ext>
              </a:extLst>
            </p:cNvPr>
            <p:cNvSpPr/>
            <p:nvPr/>
          </p:nvSpPr>
          <p:spPr>
            <a:xfrm>
              <a:off x="4346950" y="2335330"/>
              <a:ext cx="563817" cy="5066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18" name="Straight Connector 8">
              <a:extLst>
                <a:ext uri="{FF2B5EF4-FFF2-40B4-BE49-F238E27FC236}">
                  <a16:creationId xmlns:a16="http://schemas.microsoft.com/office/drawing/2014/main" id="{CF4E3813-102A-CC62-7922-A59D982A4A19}"/>
                </a:ext>
              </a:extLst>
            </p:cNvPr>
            <p:cNvCxnSpPr>
              <a:cxnSpLocks/>
            </p:cNvCxnSpPr>
            <p:nvPr/>
          </p:nvCxnSpPr>
          <p:spPr>
            <a:xfrm>
              <a:off x="4238256" y="2818386"/>
              <a:ext cx="951003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Rectangle 9">
              <a:extLst>
                <a:ext uri="{FF2B5EF4-FFF2-40B4-BE49-F238E27FC236}">
                  <a16:creationId xmlns:a16="http://schemas.microsoft.com/office/drawing/2014/main" id="{AE0337B2-3E07-B8C0-DCB1-96F36F80F1A6}"/>
                </a:ext>
              </a:extLst>
            </p:cNvPr>
            <p:cNvSpPr/>
            <p:nvPr/>
          </p:nvSpPr>
          <p:spPr>
            <a:xfrm>
              <a:off x="4350281" y="2998322"/>
              <a:ext cx="627474" cy="407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04</a:t>
              </a:r>
            </a:p>
          </p:txBody>
        </p:sp>
        <p:sp>
          <p:nvSpPr>
            <p:cNvPr id="20" name="Rectangle 10">
              <a:extLst>
                <a:ext uri="{FF2B5EF4-FFF2-40B4-BE49-F238E27FC236}">
                  <a16:creationId xmlns:a16="http://schemas.microsoft.com/office/drawing/2014/main" id="{3165E488-0238-BD0A-C92F-2F86C6695A96}"/>
                </a:ext>
              </a:extLst>
            </p:cNvPr>
            <p:cNvSpPr/>
            <p:nvPr/>
          </p:nvSpPr>
          <p:spPr>
            <a:xfrm>
              <a:off x="4283293" y="3349716"/>
              <a:ext cx="627474" cy="544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1" name="Rectangle 12">
              <a:extLst>
                <a:ext uri="{FF2B5EF4-FFF2-40B4-BE49-F238E27FC236}">
                  <a16:creationId xmlns:a16="http://schemas.microsoft.com/office/drawing/2014/main" id="{7F5C58C8-68B1-D16C-56CF-8423063E1AA5}"/>
                </a:ext>
              </a:extLst>
            </p:cNvPr>
            <p:cNvSpPr/>
            <p:nvPr/>
          </p:nvSpPr>
          <p:spPr>
            <a:xfrm>
              <a:off x="4483472" y="4052192"/>
              <a:ext cx="627474" cy="44079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06</a:t>
              </a:r>
            </a:p>
          </p:txBody>
        </p:sp>
        <p:sp>
          <p:nvSpPr>
            <p:cNvPr id="22" name="Rectangle 13">
              <a:extLst>
                <a:ext uri="{FF2B5EF4-FFF2-40B4-BE49-F238E27FC236}">
                  <a16:creationId xmlns:a16="http://schemas.microsoft.com/office/drawing/2014/main" id="{A7191366-0EE9-0229-0F98-F2C05D0EFE87}"/>
                </a:ext>
              </a:extLst>
            </p:cNvPr>
            <p:cNvSpPr/>
            <p:nvPr/>
          </p:nvSpPr>
          <p:spPr>
            <a:xfrm>
              <a:off x="4172839" y="1825071"/>
              <a:ext cx="1087322" cy="5445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246</a:t>
              </a:r>
            </a:p>
          </p:txBody>
        </p:sp>
        <p:cxnSp>
          <p:nvCxnSpPr>
            <p:cNvPr id="23" name="Straight Connector 14">
              <a:extLst>
                <a:ext uri="{FF2B5EF4-FFF2-40B4-BE49-F238E27FC236}">
                  <a16:creationId xmlns:a16="http://schemas.microsoft.com/office/drawing/2014/main" id="{6A0185EC-6683-9E4A-2AEA-4324822721ED}"/>
                </a:ext>
              </a:extLst>
            </p:cNvPr>
            <p:cNvCxnSpPr>
              <a:cxnSpLocks/>
            </p:cNvCxnSpPr>
            <p:nvPr/>
          </p:nvCxnSpPr>
          <p:spPr>
            <a:xfrm>
              <a:off x="5317267" y="2330004"/>
              <a:ext cx="946292" cy="0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15">
              <a:extLst>
                <a:ext uri="{FF2B5EF4-FFF2-40B4-BE49-F238E27FC236}">
                  <a16:creationId xmlns:a16="http://schemas.microsoft.com/office/drawing/2014/main" id="{90531205-DF79-C406-F025-9BC46BF1548C}"/>
                </a:ext>
              </a:extLst>
            </p:cNvPr>
            <p:cNvCxnSpPr>
              <a:cxnSpLocks/>
            </p:cNvCxnSpPr>
            <p:nvPr/>
          </p:nvCxnSpPr>
          <p:spPr>
            <a:xfrm>
              <a:off x="5317267" y="1825071"/>
              <a:ext cx="0" cy="993315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Rectangle 16">
              <a:extLst>
                <a:ext uri="{FF2B5EF4-FFF2-40B4-BE49-F238E27FC236}">
                  <a16:creationId xmlns:a16="http://schemas.microsoft.com/office/drawing/2014/main" id="{592479BB-615C-604D-098A-CF8F46025084}"/>
                </a:ext>
              </a:extLst>
            </p:cNvPr>
            <p:cNvSpPr/>
            <p:nvPr/>
          </p:nvSpPr>
          <p:spPr>
            <a:xfrm>
              <a:off x="5388169" y="1882408"/>
              <a:ext cx="751093" cy="41558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26" name="Straight Connector 44">
              <a:extLst>
                <a:ext uri="{FF2B5EF4-FFF2-40B4-BE49-F238E27FC236}">
                  <a16:creationId xmlns:a16="http://schemas.microsoft.com/office/drawing/2014/main" id="{6E7E05B0-7443-3DB1-6D9B-A006F3CDA18F}"/>
                </a:ext>
              </a:extLst>
            </p:cNvPr>
            <p:cNvCxnSpPr>
              <a:cxnSpLocks/>
            </p:cNvCxnSpPr>
            <p:nvPr/>
          </p:nvCxnSpPr>
          <p:spPr>
            <a:xfrm>
              <a:off x="4250819" y="3871290"/>
              <a:ext cx="951003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Rectangle 45">
              <a:extLst>
                <a:ext uri="{FF2B5EF4-FFF2-40B4-BE49-F238E27FC236}">
                  <a16:creationId xmlns:a16="http://schemas.microsoft.com/office/drawing/2014/main" id="{82CD0819-691A-98B2-81C6-3632C96571A5}"/>
                </a:ext>
              </a:extLst>
            </p:cNvPr>
            <p:cNvSpPr/>
            <p:nvPr/>
          </p:nvSpPr>
          <p:spPr>
            <a:xfrm>
              <a:off x="4483472" y="4560877"/>
              <a:ext cx="627474" cy="44079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28" name="Rectangle 46">
              <a:extLst>
                <a:ext uri="{FF2B5EF4-FFF2-40B4-BE49-F238E27FC236}">
                  <a16:creationId xmlns:a16="http://schemas.microsoft.com/office/drawing/2014/main" id="{AE4D0824-4DA8-DAE8-6BAE-69A4AA39B431}"/>
                </a:ext>
              </a:extLst>
            </p:cNvPr>
            <p:cNvSpPr/>
            <p:nvPr/>
          </p:nvSpPr>
          <p:spPr>
            <a:xfrm>
              <a:off x="4483472" y="5108431"/>
              <a:ext cx="627474" cy="44079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</p:grpSp>
      <p:sp>
        <p:nvSpPr>
          <p:cNvPr id="30" name="Hộp Văn bản 29">
            <a:extLst>
              <a:ext uri="{FF2B5EF4-FFF2-40B4-BE49-F238E27FC236}">
                <a16:creationId xmlns:a16="http://schemas.microsoft.com/office/drawing/2014/main" id="{33327F92-54CE-D4A1-B879-E6C305421882}"/>
              </a:ext>
            </a:extLst>
          </p:cNvPr>
          <p:cNvSpPr txBox="1"/>
          <p:nvPr/>
        </p:nvSpPr>
        <p:spPr>
          <a:xfrm>
            <a:off x="2958144" y="2046606"/>
            <a:ext cx="119935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 err="1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Mẫu</a:t>
            </a:r>
            <a:r>
              <a:rPr lang="en-US" sz="2667" b="1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31" name="Hộp Văn bản 30">
            <a:extLst>
              <a:ext uri="{FF2B5EF4-FFF2-40B4-BE49-F238E27FC236}">
                <a16:creationId xmlns:a16="http://schemas.microsoft.com/office/drawing/2014/main" id="{33CF5D0D-232E-A913-4D4B-D3FB62CD9937}"/>
              </a:ext>
            </a:extLst>
          </p:cNvPr>
          <p:cNvSpPr txBox="1"/>
          <p:nvPr/>
        </p:nvSpPr>
        <p:spPr>
          <a:xfrm>
            <a:off x="2990774" y="5690181"/>
            <a:ext cx="298539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 err="1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Vậy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246 </a:t>
            </a:r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: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2 </a:t>
            </a:r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 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123</a:t>
            </a:r>
          </a:p>
        </p:txBody>
      </p:sp>
      <p:cxnSp>
        <p:nvCxnSpPr>
          <p:cNvPr id="29" name="Straight Connector 44">
            <a:extLst>
              <a:ext uri="{FF2B5EF4-FFF2-40B4-BE49-F238E27FC236}">
                <a16:creationId xmlns:a16="http://schemas.microsoft.com/office/drawing/2014/main" id="{1315C428-2D9C-4D99-90C6-28C4AF6D64E3}"/>
              </a:ext>
            </a:extLst>
          </p:cNvPr>
          <p:cNvCxnSpPr>
            <a:cxnSpLocks/>
          </p:cNvCxnSpPr>
          <p:nvPr/>
        </p:nvCxnSpPr>
        <p:spPr>
          <a:xfrm>
            <a:off x="4238256" y="5001668"/>
            <a:ext cx="95100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0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795920" y="6334945"/>
            <a:ext cx="1157017" cy="314007"/>
          </a:xfrm>
          <a:prstGeom prst="rect">
            <a:avLst/>
          </a:prstGeom>
        </p:spPr>
      </p:pic>
      <p:grpSp>
        <p:nvGrpSpPr>
          <p:cNvPr id="16" name="Group 43">
            <a:extLst>
              <a:ext uri="{FF2B5EF4-FFF2-40B4-BE49-F238E27FC236}">
                <a16:creationId xmlns:a16="http://schemas.microsoft.com/office/drawing/2014/main" id="{29DC0CDD-249A-A638-955E-B6C961DFD4AF}"/>
              </a:ext>
            </a:extLst>
          </p:cNvPr>
          <p:cNvGrpSpPr/>
          <p:nvPr/>
        </p:nvGrpSpPr>
        <p:grpSpPr>
          <a:xfrm>
            <a:off x="1214344" y="1401463"/>
            <a:ext cx="2090720" cy="3252848"/>
            <a:chOff x="655782" y="3429000"/>
            <a:chExt cx="2123492" cy="3774058"/>
          </a:xfrm>
        </p:grpSpPr>
        <p:sp>
          <p:nvSpPr>
            <p:cNvPr id="17" name="Rectangle 6">
              <a:extLst>
                <a:ext uri="{FF2B5EF4-FFF2-40B4-BE49-F238E27FC236}">
                  <a16:creationId xmlns:a16="http://schemas.microsoft.com/office/drawing/2014/main" id="{1AE09F19-4359-AE3B-D839-183158681671}"/>
                </a:ext>
              </a:extLst>
            </p:cNvPr>
            <p:cNvSpPr/>
            <p:nvPr/>
          </p:nvSpPr>
          <p:spPr>
            <a:xfrm>
              <a:off x="1760148" y="4042748"/>
              <a:ext cx="101912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312</a:t>
              </a:r>
            </a:p>
          </p:txBody>
        </p:sp>
        <p:sp>
          <p:nvSpPr>
            <p:cNvPr id="18" name="Rectangle 7">
              <a:extLst>
                <a:ext uri="{FF2B5EF4-FFF2-40B4-BE49-F238E27FC236}">
                  <a16:creationId xmlns:a16="http://schemas.microsoft.com/office/drawing/2014/main" id="{73E67CF4-CE2F-D873-72C5-59F09CBBEC97}"/>
                </a:ext>
              </a:extLst>
            </p:cNvPr>
            <p:cNvSpPr/>
            <p:nvPr/>
          </p:nvSpPr>
          <p:spPr>
            <a:xfrm>
              <a:off x="851197" y="4021019"/>
              <a:ext cx="572655" cy="5878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6</a:t>
              </a:r>
            </a:p>
          </p:txBody>
        </p:sp>
        <p:cxnSp>
          <p:nvCxnSpPr>
            <p:cNvPr id="19" name="Straight Connector 8">
              <a:extLst>
                <a:ext uri="{FF2B5EF4-FFF2-40B4-BE49-F238E27FC236}">
                  <a16:creationId xmlns:a16="http://schemas.microsoft.com/office/drawing/2014/main" id="{3D4EEDF3-17C5-216E-96A2-D965E200E2C7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4" y="4581476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Rectangle 9">
              <a:extLst>
                <a:ext uri="{FF2B5EF4-FFF2-40B4-BE49-F238E27FC236}">
                  <a16:creationId xmlns:a16="http://schemas.microsoft.com/office/drawing/2014/main" id="{9506EBD8-8A9F-D5A6-C169-A4B9B76A6A1D}"/>
                </a:ext>
              </a:extLst>
            </p:cNvPr>
            <p:cNvSpPr/>
            <p:nvPr/>
          </p:nvSpPr>
          <p:spPr>
            <a:xfrm>
              <a:off x="851298" y="4633702"/>
              <a:ext cx="637309" cy="4732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02</a:t>
              </a:r>
            </a:p>
          </p:txBody>
        </p:sp>
        <p:sp>
          <p:nvSpPr>
            <p:cNvPr id="21" name="Rectangle 10">
              <a:extLst>
                <a:ext uri="{FF2B5EF4-FFF2-40B4-BE49-F238E27FC236}">
                  <a16:creationId xmlns:a16="http://schemas.microsoft.com/office/drawing/2014/main" id="{5843B8D7-6728-668C-ED67-C65B3FDC0DFA}"/>
                </a:ext>
              </a:extLst>
            </p:cNvPr>
            <p:cNvSpPr/>
            <p:nvPr/>
          </p:nvSpPr>
          <p:spPr>
            <a:xfrm>
              <a:off x="697415" y="5026872"/>
              <a:ext cx="637309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2" name="Rectangle 12">
              <a:extLst>
                <a:ext uri="{FF2B5EF4-FFF2-40B4-BE49-F238E27FC236}">
                  <a16:creationId xmlns:a16="http://schemas.microsoft.com/office/drawing/2014/main" id="{7228DD06-0FB0-6A7A-A99D-5DBD9044EC15}"/>
                </a:ext>
              </a:extLst>
            </p:cNvPr>
            <p:cNvSpPr/>
            <p:nvPr/>
          </p:nvSpPr>
          <p:spPr>
            <a:xfrm>
              <a:off x="930949" y="5664078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04</a:t>
              </a:r>
            </a:p>
          </p:txBody>
        </p:sp>
        <p:sp>
          <p:nvSpPr>
            <p:cNvPr id="23" name="Rectangle 13">
              <a:extLst>
                <a:ext uri="{FF2B5EF4-FFF2-40B4-BE49-F238E27FC236}">
                  <a16:creationId xmlns:a16="http://schemas.microsoft.com/office/drawing/2014/main" id="{70471151-88D6-1E48-3D61-C1EF1AE0DC5E}"/>
                </a:ext>
              </a:extLst>
            </p:cNvPr>
            <p:cNvSpPr/>
            <p:nvPr/>
          </p:nvSpPr>
          <p:spPr>
            <a:xfrm>
              <a:off x="655782" y="3429000"/>
              <a:ext cx="110436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624</a:t>
              </a:r>
            </a:p>
          </p:txBody>
        </p:sp>
        <p:cxnSp>
          <p:nvCxnSpPr>
            <p:cNvPr id="24" name="Straight Connector 14">
              <a:extLst>
                <a:ext uri="{FF2B5EF4-FFF2-40B4-BE49-F238E27FC236}">
                  <a16:creationId xmlns:a16="http://schemas.microsoft.com/office/drawing/2014/main" id="{4A25964A-BE2C-7A47-C521-9300C51DD4EF}"/>
                </a:ext>
              </a:extLst>
            </p:cNvPr>
            <p:cNvCxnSpPr>
              <a:cxnSpLocks/>
            </p:cNvCxnSpPr>
            <p:nvPr/>
          </p:nvCxnSpPr>
          <p:spPr>
            <a:xfrm>
              <a:off x="1818148" y="4014839"/>
              <a:ext cx="961126" cy="0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15">
              <a:extLst>
                <a:ext uri="{FF2B5EF4-FFF2-40B4-BE49-F238E27FC236}">
                  <a16:creationId xmlns:a16="http://schemas.microsoft.com/office/drawing/2014/main" id="{E1C1B522-3830-96AD-CBFC-E7E930878F3A}"/>
                </a:ext>
              </a:extLst>
            </p:cNvPr>
            <p:cNvCxnSpPr>
              <a:cxnSpLocks/>
            </p:cNvCxnSpPr>
            <p:nvPr/>
          </p:nvCxnSpPr>
          <p:spPr>
            <a:xfrm>
              <a:off x="1818148" y="3429000"/>
              <a:ext cx="0" cy="1152476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Rectangle 16">
              <a:extLst>
                <a:ext uri="{FF2B5EF4-FFF2-40B4-BE49-F238E27FC236}">
                  <a16:creationId xmlns:a16="http://schemas.microsoft.com/office/drawing/2014/main" id="{E9D76BE4-BB74-BE82-5A1B-01146B565356}"/>
                </a:ext>
              </a:extLst>
            </p:cNvPr>
            <p:cNvSpPr/>
            <p:nvPr/>
          </p:nvSpPr>
          <p:spPr>
            <a:xfrm>
              <a:off x="1890162" y="3495524"/>
              <a:ext cx="762866" cy="4821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27" name="Straight Connector 44">
              <a:extLst>
                <a:ext uri="{FF2B5EF4-FFF2-40B4-BE49-F238E27FC236}">
                  <a16:creationId xmlns:a16="http://schemas.microsoft.com/office/drawing/2014/main" id="{45A4BFEA-A50E-4040-7115-0CFA006708D1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4" y="5608341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Rectangle 45">
              <a:extLst>
                <a:ext uri="{FF2B5EF4-FFF2-40B4-BE49-F238E27FC236}">
                  <a16:creationId xmlns:a16="http://schemas.microsoft.com/office/drawing/2014/main" id="{DE3828EE-F6C4-4023-15FF-B10DE4AE36F2}"/>
                </a:ext>
              </a:extLst>
            </p:cNvPr>
            <p:cNvSpPr/>
            <p:nvPr/>
          </p:nvSpPr>
          <p:spPr>
            <a:xfrm>
              <a:off x="915589" y="6136194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9" name="Rectangle 46">
              <a:extLst>
                <a:ext uri="{FF2B5EF4-FFF2-40B4-BE49-F238E27FC236}">
                  <a16:creationId xmlns:a16="http://schemas.microsoft.com/office/drawing/2014/main" id="{DB2CFAB7-EA08-8C23-73A8-7EC3F61BBB71}"/>
                </a:ext>
              </a:extLst>
            </p:cNvPr>
            <p:cNvSpPr/>
            <p:nvPr/>
          </p:nvSpPr>
          <p:spPr>
            <a:xfrm>
              <a:off x="915589" y="6691638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cxnSp>
          <p:nvCxnSpPr>
            <p:cNvPr id="30" name="Straight Connector 47">
              <a:extLst>
                <a:ext uri="{FF2B5EF4-FFF2-40B4-BE49-F238E27FC236}">
                  <a16:creationId xmlns:a16="http://schemas.microsoft.com/office/drawing/2014/main" id="{7973653E-541E-3E90-2492-3CC5CEFBCB61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2" y="6635902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" name="Group 43">
            <a:extLst>
              <a:ext uri="{FF2B5EF4-FFF2-40B4-BE49-F238E27FC236}">
                <a16:creationId xmlns:a16="http://schemas.microsoft.com/office/drawing/2014/main" id="{A1CB1A6F-0E46-1193-4D13-A1EA5E26C7AD}"/>
              </a:ext>
            </a:extLst>
          </p:cNvPr>
          <p:cNvGrpSpPr/>
          <p:nvPr/>
        </p:nvGrpSpPr>
        <p:grpSpPr>
          <a:xfrm>
            <a:off x="5050640" y="1401463"/>
            <a:ext cx="2090720" cy="3252848"/>
            <a:chOff x="655782" y="3429000"/>
            <a:chExt cx="2123492" cy="3774058"/>
          </a:xfrm>
        </p:grpSpPr>
        <p:sp>
          <p:nvSpPr>
            <p:cNvPr id="32" name="Rectangle 6">
              <a:extLst>
                <a:ext uri="{FF2B5EF4-FFF2-40B4-BE49-F238E27FC236}">
                  <a16:creationId xmlns:a16="http://schemas.microsoft.com/office/drawing/2014/main" id="{53FEE673-6BA7-4026-C77F-20BC4F7F32D8}"/>
                </a:ext>
              </a:extLst>
            </p:cNvPr>
            <p:cNvSpPr/>
            <p:nvPr/>
          </p:nvSpPr>
          <p:spPr>
            <a:xfrm>
              <a:off x="1760148" y="4042748"/>
              <a:ext cx="101912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112</a:t>
              </a:r>
            </a:p>
          </p:txBody>
        </p:sp>
        <p:sp>
          <p:nvSpPr>
            <p:cNvPr id="33" name="Rectangle 7">
              <a:extLst>
                <a:ext uri="{FF2B5EF4-FFF2-40B4-BE49-F238E27FC236}">
                  <a16:creationId xmlns:a16="http://schemas.microsoft.com/office/drawing/2014/main" id="{91801C6C-A090-736F-5ACB-9994133D3DF7}"/>
                </a:ext>
              </a:extLst>
            </p:cNvPr>
            <p:cNvSpPr/>
            <p:nvPr/>
          </p:nvSpPr>
          <p:spPr>
            <a:xfrm>
              <a:off x="851197" y="4021019"/>
              <a:ext cx="572655" cy="5878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4</a:t>
              </a:r>
            </a:p>
          </p:txBody>
        </p:sp>
        <p:cxnSp>
          <p:nvCxnSpPr>
            <p:cNvPr id="34" name="Straight Connector 8">
              <a:extLst>
                <a:ext uri="{FF2B5EF4-FFF2-40B4-BE49-F238E27FC236}">
                  <a16:creationId xmlns:a16="http://schemas.microsoft.com/office/drawing/2014/main" id="{096A7193-0FEF-6046-5BB3-F45D8B2BF3DC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4" y="4581476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Rectangle 9">
              <a:extLst>
                <a:ext uri="{FF2B5EF4-FFF2-40B4-BE49-F238E27FC236}">
                  <a16:creationId xmlns:a16="http://schemas.microsoft.com/office/drawing/2014/main" id="{96781D8C-065C-4BF6-677C-AF1E158C10D7}"/>
                </a:ext>
              </a:extLst>
            </p:cNvPr>
            <p:cNvSpPr/>
            <p:nvPr/>
          </p:nvSpPr>
          <p:spPr>
            <a:xfrm>
              <a:off x="851298" y="4633702"/>
              <a:ext cx="637309" cy="4732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04</a:t>
              </a:r>
            </a:p>
          </p:txBody>
        </p:sp>
        <p:sp>
          <p:nvSpPr>
            <p:cNvPr id="36" name="Rectangle 10">
              <a:extLst>
                <a:ext uri="{FF2B5EF4-FFF2-40B4-BE49-F238E27FC236}">
                  <a16:creationId xmlns:a16="http://schemas.microsoft.com/office/drawing/2014/main" id="{3C9839EB-C269-C896-9BC7-A697B0659E2C}"/>
                </a:ext>
              </a:extLst>
            </p:cNvPr>
            <p:cNvSpPr/>
            <p:nvPr/>
          </p:nvSpPr>
          <p:spPr>
            <a:xfrm>
              <a:off x="697415" y="5026872"/>
              <a:ext cx="637309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37" name="Rectangle 12">
              <a:extLst>
                <a:ext uri="{FF2B5EF4-FFF2-40B4-BE49-F238E27FC236}">
                  <a16:creationId xmlns:a16="http://schemas.microsoft.com/office/drawing/2014/main" id="{8DA616C4-4156-94EF-701A-38701C8020AE}"/>
                </a:ext>
              </a:extLst>
            </p:cNvPr>
            <p:cNvSpPr/>
            <p:nvPr/>
          </p:nvSpPr>
          <p:spPr>
            <a:xfrm>
              <a:off x="930949" y="5664078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08</a:t>
              </a:r>
            </a:p>
          </p:txBody>
        </p:sp>
        <p:sp>
          <p:nvSpPr>
            <p:cNvPr id="38" name="Rectangle 13">
              <a:extLst>
                <a:ext uri="{FF2B5EF4-FFF2-40B4-BE49-F238E27FC236}">
                  <a16:creationId xmlns:a16="http://schemas.microsoft.com/office/drawing/2014/main" id="{717FD8B1-2E21-5EDD-A442-9716814DED40}"/>
                </a:ext>
              </a:extLst>
            </p:cNvPr>
            <p:cNvSpPr/>
            <p:nvPr/>
          </p:nvSpPr>
          <p:spPr>
            <a:xfrm>
              <a:off x="655782" y="3429000"/>
              <a:ext cx="110436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448</a:t>
              </a:r>
            </a:p>
          </p:txBody>
        </p:sp>
        <p:cxnSp>
          <p:nvCxnSpPr>
            <p:cNvPr id="39" name="Straight Connector 14">
              <a:extLst>
                <a:ext uri="{FF2B5EF4-FFF2-40B4-BE49-F238E27FC236}">
                  <a16:creationId xmlns:a16="http://schemas.microsoft.com/office/drawing/2014/main" id="{3C5C18E1-B5E4-8E65-4B0C-E8ED0ACFFA8C}"/>
                </a:ext>
              </a:extLst>
            </p:cNvPr>
            <p:cNvCxnSpPr>
              <a:cxnSpLocks/>
            </p:cNvCxnSpPr>
            <p:nvPr/>
          </p:nvCxnSpPr>
          <p:spPr>
            <a:xfrm>
              <a:off x="1818148" y="4014839"/>
              <a:ext cx="961126" cy="0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15">
              <a:extLst>
                <a:ext uri="{FF2B5EF4-FFF2-40B4-BE49-F238E27FC236}">
                  <a16:creationId xmlns:a16="http://schemas.microsoft.com/office/drawing/2014/main" id="{2C2235A8-AADA-892E-531C-6DEC7D0E06F4}"/>
                </a:ext>
              </a:extLst>
            </p:cNvPr>
            <p:cNvCxnSpPr>
              <a:cxnSpLocks/>
            </p:cNvCxnSpPr>
            <p:nvPr/>
          </p:nvCxnSpPr>
          <p:spPr>
            <a:xfrm>
              <a:off x="1818148" y="3429000"/>
              <a:ext cx="0" cy="1152476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Rectangle 16">
              <a:extLst>
                <a:ext uri="{FF2B5EF4-FFF2-40B4-BE49-F238E27FC236}">
                  <a16:creationId xmlns:a16="http://schemas.microsoft.com/office/drawing/2014/main" id="{AF791921-C455-20BA-BBE9-64ED01E50B9B}"/>
                </a:ext>
              </a:extLst>
            </p:cNvPr>
            <p:cNvSpPr/>
            <p:nvPr/>
          </p:nvSpPr>
          <p:spPr>
            <a:xfrm>
              <a:off x="1890162" y="3495524"/>
              <a:ext cx="762866" cy="4821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4</a:t>
              </a:r>
            </a:p>
          </p:txBody>
        </p:sp>
        <p:cxnSp>
          <p:nvCxnSpPr>
            <p:cNvPr id="42" name="Straight Connector 44">
              <a:extLst>
                <a:ext uri="{FF2B5EF4-FFF2-40B4-BE49-F238E27FC236}">
                  <a16:creationId xmlns:a16="http://schemas.microsoft.com/office/drawing/2014/main" id="{56223287-8C75-2F4F-3EDE-7FB56858AAC8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4" y="5608341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Rectangle 45">
              <a:extLst>
                <a:ext uri="{FF2B5EF4-FFF2-40B4-BE49-F238E27FC236}">
                  <a16:creationId xmlns:a16="http://schemas.microsoft.com/office/drawing/2014/main" id="{15B55B68-7225-ED1D-E263-C3D3F7D28A89}"/>
                </a:ext>
              </a:extLst>
            </p:cNvPr>
            <p:cNvSpPr/>
            <p:nvPr/>
          </p:nvSpPr>
          <p:spPr>
            <a:xfrm>
              <a:off x="915589" y="6136194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44" name="Rectangle 46">
              <a:extLst>
                <a:ext uri="{FF2B5EF4-FFF2-40B4-BE49-F238E27FC236}">
                  <a16:creationId xmlns:a16="http://schemas.microsoft.com/office/drawing/2014/main" id="{2DC9DA1C-31CF-1938-BB10-8F15D93CA2C3}"/>
                </a:ext>
              </a:extLst>
            </p:cNvPr>
            <p:cNvSpPr/>
            <p:nvPr/>
          </p:nvSpPr>
          <p:spPr>
            <a:xfrm>
              <a:off x="915589" y="6691638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cxnSp>
          <p:nvCxnSpPr>
            <p:cNvPr id="45" name="Straight Connector 47">
              <a:extLst>
                <a:ext uri="{FF2B5EF4-FFF2-40B4-BE49-F238E27FC236}">
                  <a16:creationId xmlns:a16="http://schemas.microsoft.com/office/drawing/2014/main" id="{9E438C11-3B7D-495F-752A-D709D1A04E24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2" y="6635902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1" name="Group 43">
            <a:extLst>
              <a:ext uri="{FF2B5EF4-FFF2-40B4-BE49-F238E27FC236}">
                <a16:creationId xmlns:a16="http://schemas.microsoft.com/office/drawing/2014/main" id="{20168F06-701A-6A17-C245-C36E540D5A28}"/>
              </a:ext>
            </a:extLst>
          </p:cNvPr>
          <p:cNvGrpSpPr/>
          <p:nvPr/>
        </p:nvGrpSpPr>
        <p:grpSpPr>
          <a:xfrm>
            <a:off x="8829497" y="1401463"/>
            <a:ext cx="2090720" cy="3252848"/>
            <a:chOff x="655782" y="3429000"/>
            <a:chExt cx="2123492" cy="3774058"/>
          </a:xfrm>
        </p:grpSpPr>
        <p:sp>
          <p:nvSpPr>
            <p:cNvPr id="62" name="Rectangle 6">
              <a:extLst>
                <a:ext uri="{FF2B5EF4-FFF2-40B4-BE49-F238E27FC236}">
                  <a16:creationId xmlns:a16="http://schemas.microsoft.com/office/drawing/2014/main" id="{D85EBEED-CC6C-0981-4CF6-5673AC4EDB47}"/>
                </a:ext>
              </a:extLst>
            </p:cNvPr>
            <p:cNvSpPr/>
            <p:nvPr/>
          </p:nvSpPr>
          <p:spPr>
            <a:xfrm>
              <a:off x="1760148" y="4042748"/>
              <a:ext cx="101912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111</a:t>
              </a:r>
            </a:p>
          </p:txBody>
        </p:sp>
        <p:sp>
          <p:nvSpPr>
            <p:cNvPr id="63" name="Rectangle 7">
              <a:extLst>
                <a:ext uri="{FF2B5EF4-FFF2-40B4-BE49-F238E27FC236}">
                  <a16:creationId xmlns:a16="http://schemas.microsoft.com/office/drawing/2014/main" id="{3BAFDC03-D49D-FA09-5096-D53484F9E392}"/>
                </a:ext>
              </a:extLst>
            </p:cNvPr>
            <p:cNvSpPr/>
            <p:nvPr/>
          </p:nvSpPr>
          <p:spPr>
            <a:xfrm>
              <a:off x="851197" y="4021019"/>
              <a:ext cx="572655" cy="5878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9</a:t>
              </a:r>
            </a:p>
          </p:txBody>
        </p:sp>
        <p:cxnSp>
          <p:nvCxnSpPr>
            <p:cNvPr id="64" name="Straight Connector 8">
              <a:extLst>
                <a:ext uri="{FF2B5EF4-FFF2-40B4-BE49-F238E27FC236}">
                  <a16:creationId xmlns:a16="http://schemas.microsoft.com/office/drawing/2014/main" id="{06E51F4B-3E49-E0DD-9AE1-615D56F64468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4" y="4581476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5" name="Rectangle 9">
              <a:extLst>
                <a:ext uri="{FF2B5EF4-FFF2-40B4-BE49-F238E27FC236}">
                  <a16:creationId xmlns:a16="http://schemas.microsoft.com/office/drawing/2014/main" id="{BA2FE80B-D24B-2B04-606F-FA12EA29A8AB}"/>
                </a:ext>
              </a:extLst>
            </p:cNvPr>
            <p:cNvSpPr/>
            <p:nvPr/>
          </p:nvSpPr>
          <p:spPr>
            <a:xfrm>
              <a:off x="851298" y="4633702"/>
              <a:ext cx="637309" cy="4732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09</a:t>
              </a:r>
            </a:p>
          </p:txBody>
        </p:sp>
        <p:sp>
          <p:nvSpPr>
            <p:cNvPr id="66" name="Rectangle 10">
              <a:extLst>
                <a:ext uri="{FF2B5EF4-FFF2-40B4-BE49-F238E27FC236}">
                  <a16:creationId xmlns:a16="http://schemas.microsoft.com/office/drawing/2014/main" id="{0298C30C-ED3A-73C0-5725-E4DD492DF041}"/>
                </a:ext>
              </a:extLst>
            </p:cNvPr>
            <p:cNvSpPr/>
            <p:nvPr/>
          </p:nvSpPr>
          <p:spPr>
            <a:xfrm>
              <a:off x="697415" y="5026872"/>
              <a:ext cx="637309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67" name="Rectangle 12">
              <a:extLst>
                <a:ext uri="{FF2B5EF4-FFF2-40B4-BE49-F238E27FC236}">
                  <a16:creationId xmlns:a16="http://schemas.microsoft.com/office/drawing/2014/main" id="{531AD92A-4CD6-5392-3788-565806A96934}"/>
                </a:ext>
              </a:extLst>
            </p:cNvPr>
            <p:cNvSpPr/>
            <p:nvPr/>
          </p:nvSpPr>
          <p:spPr>
            <a:xfrm>
              <a:off x="930949" y="5664078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09</a:t>
              </a:r>
            </a:p>
          </p:txBody>
        </p:sp>
        <p:sp>
          <p:nvSpPr>
            <p:cNvPr id="68" name="Rectangle 13">
              <a:extLst>
                <a:ext uri="{FF2B5EF4-FFF2-40B4-BE49-F238E27FC236}">
                  <a16:creationId xmlns:a16="http://schemas.microsoft.com/office/drawing/2014/main" id="{1B9371F6-6743-C03B-B242-FB4DC9973776}"/>
                </a:ext>
              </a:extLst>
            </p:cNvPr>
            <p:cNvSpPr/>
            <p:nvPr/>
          </p:nvSpPr>
          <p:spPr>
            <a:xfrm>
              <a:off x="655782" y="3429000"/>
              <a:ext cx="110436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999</a:t>
              </a:r>
            </a:p>
          </p:txBody>
        </p:sp>
        <p:cxnSp>
          <p:nvCxnSpPr>
            <p:cNvPr id="69" name="Straight Connector 14">
              <a:extLst>
                <a:ext uri="{FF2B5EF4-FFF2-40B4-BE49-F238E27FC236}">
                  <a16:creationId xmlns:a16="http://schemas.microsoft.com/office/drawing/2014/main" id="{5FC05319-5940-2FFF-E5D9-51C3841724BA}"/>
                </a:ext>
              </a:extLst>
            </p:cNvPr>
            <p:cNvCxnSpPr>
              <a:cxnSpLocks/>
            </p:cNvCxnSpPr>
            <p:nvPr/>
          </p:nvCxnSpPr>
          <p:spPr>
            <a:xfrm>
              <a:off x="1818148" y="4014839"/>
              <a:ext cx="961126" cy="0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15">
              <a:extLst>
                <a:ext uri="{FF2B5EF4-FFF2-40B4-BE49-F238E27FC236}">
                  <a16:creationId xmlns:a16="http://schemas.microsoft.com/office/drawing/2014/main" id="{1D211185-7C36-B874-37EB-8264A66CF556}"/>
                </a:ext>
              </a:extLst>
            </p:cNvPr>
            <p:cNvCxnSpPr>
              <a:cxnSpLocks/>
            </p:cNvCxnSpPr>
            <p:nvPr/>
          </p:nvCxnSpPr>
          <p:spPr>
            <a:xfrm>
              <a:off x="1818148" y="3429000"/>
              <a:ext cx="0" cy="1152476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1" name="Rectangle 16">
              <a:extLst>
                <a:ext uri="{FF2B5EF4-FFF2-40B4-BE49-F238E27FC236}">
                  <a16:creationId xmlns:a16="http://schemas.microsoft.com/office/drawing/2014/main" id="{8DCA59E1-BEFF-9441-D1A1-6D62B207C525}"/>
                </a:ext>
              </a:extLst>
            </p:cNvPr>
            <p:cNvSpPr/>
            <p:nvPr/>
          </p:nvSpPr>
          <p:spPr>
            <a:xfrm>
              <a:off x="1890162" y="3495524"/>
              <a:ext cx="762866" cy="4821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9</a:t>
              </a:r>
            </a:p>
          </p:txBody>
        </p:sp>
        <p:cxnSp>
          <p:nvCxnSpPr>
            <p:cNvPr id="72" name="Straight Connector 44">
              <a:extLst>
                <a:ext uri="{FF2B5EF4-FFF2-40B4-BE49-F238E27FC236}">
                  <a16:creationId xmlns:a16="http://schemas.microsoft.com/office/drawing/2014/main" id="{D34E1A26-4AD1-49A0-AA05-B7921B12F8DC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4" y="5608341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3" name="Rectangle 45">
              <a:extLst>
                <a:ext uri="{FF2B5EF4-FFF2-40B4-BE49-F238E27FC236}">
                  <a16:creationId xmlns:a16="http://schemas.microsoft.com/office/drawing/2014/main" id="{18C55026-E38C-C6A9-FD3A-9011AA32B134}"/>
                </a:ext>
              </a:extLst>
            </p:cNvPr>
            <p:cNvSpPr/>
            <p:nvPr/>
          </p:nvSpPr>
          <p:spPr>
            <a:xfrm>
              <a:off x="915589" y="6136194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74" name="Rectangle 46">
              <a:extLst>
                <a:ext uri="{FF2B5EF4-FFF2-40B4-BE49-F238E27FC236}">
                  <a16:creationId xmlns:a16="http://schemas.microsoft.com/office/drawing/2014/main" id="{D77E916E-05AB-EE26-4AD0-04B99E46A860}"/>
                </a:ext>
              </a:extLst>
            </p:cNvPr>
            <p:cNvSpPr/>
            <p:nvPr/>
          </p:nvSpPr>
          <p:spPr>
            <a:xfrm>
              <a:off x="915589" y="6691638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</a:t>
              </a:r>
            </a:p>
          </p:txBody>
        </p:sp>
        <p:cxnSp>
          <p:nvCxnSpPr>
            <p:cNvPr id="75" name="Straight Connector 47">
              <a:extLst>
                <a:ext uri="{FF2B5EF4-FFF2-40B4-BE49-F238E27FC236}">
                  <a16:creationId xmlns:a16="http://schemas.microsoft.com/office/drawing/2014/main" id="{F1373BEA-4D7D-A6E0-254D-E89AE06282F0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2" y="6635902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6" name="Hộp Văn bản 75">
            <a:extLst>
              <a:ext uri="{FF2B5EF4-FFF2-40B4-BE49-F238E27FC236}">
                <a16:creationId xmlns:a16="http://schemas.microsoft.com/office/drawing/2014/main" id="{0073F5A3-14E2-9DC8-E2FE-8A630FC7A430}"/>
              </a:ext>
            </a:extLst>
          </p:cNvPr>
          <p:cNvSpPr txBox="1"/>
          <p:nvPr/>
        </p:nvSpPr>
        <p:spPr>
          <a:xfrm>
            <a:off x="433489" y="4985299"/>
            <a:ext cx="2985395" cy="5027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667" dirty="0" err="1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Vậy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624 : 2 = 312</a:t>
            </a:r>
          </a:p>
        </p:txBody>
      </p:sp>
      <p:sp>
        <p:nvSpPr>
          <p:cNvPr id="77" name="Hộp Văn bản 76">
            <a:extLst>
              <a:ext uri="{FF2B5EF4-FFF2-40B4-BE49-F238E27FC236}">
                <a16:creationId xmlns:a16="http://schemas.microsoft.com/office/drawing/2014/main" id="{CD486BA8-80C6-F762-0E91-21931B0CFD6A}"/>
              </a:ext>
            </a:extLst>
          </p:cNvPr>
          <p:cNvSpPr txBox="1"/>
          <p:nvPr/>
        </p:nvSpPr>
        <p:spPr>
          <a:xfrm>
            <a:off x="4460569" y="4985299"/>
            <a:ext cx="2985395" cy="5027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667" dirty="0" err="1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Vậy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448 </a:t>
            </a:r>
            <a:r>
              <a:rPr lang="en-US" sz="2667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: </a:t>
            </a:r>
            <a:r>
              <a:rPr lang="vi-VN" sz="2667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4</a:t>
            </a:r>
            <a:r>
              <a:rPr lang="en-US" sz="2667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= 112</a:t>
            </a:r>
          </a:p>
        </p:txBody>
      </p:sp>
      <p:sp>
        <p:nvSpPr>
          <p:cNvPr id="78" name="Hộp Văn bản 77">
            <a:extLst>
              <a:ext uri="{FF2B5EF4-FFF2-40B4-BE49-F238E27FC236}">
                <a16:creationId xmlns:a16="http://schemas.microsoft.com/office/drawing/2014/main" id="{DE192F9D-CC30-50E1-C372-B6CBFF356F85}"/>
              </a:ext>
            </a:extLst>
          </p:cNvPr>
          <p:cNvSpPr txBox="1"/>
          <p:nvPr/>
        </p:nvSpPr>
        <p:spPr>
          <a:xfrm>
            <a:off x="8353217" y="4964774"/>
            <a:ext cx="2985395" cy="5027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667" dirty="0" err="1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Vậy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999 : 9 = 111</a:t>
            </a:r>
          </a:p>
        </p:txBody>
      </p:sp>
      <p:sp>
        <p:nvSpPr>
          <p:cNvPr id="2" name="Hộp Văn bản 13">
            <a:hlinkClick r:id="rId5"/>
            <a:extLst>
              <a:ext uri="{FF2B5EF4-FFF2-40B4-BE49-F238E27FC236}">
                <a16:creationId xmlns:a16="http://schemas.microsoft.com/office/drawing/2014/main" id="{EA236689-4073-1DD1-4B8B-540D9768A759}"/>
              </a:ext>
            </a:extLst>
          </p:cNvPr>
          <p:cNvSpPr txBox="1"/>
          <p:nvPr/>
        </p:nvSpPr>
        <p:spPr>
          <a:xfrm>
            <a:off x="3586417" y="648958"/>
            <a:ext cx="385954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 err="1">
                <a:latin typeface="+mn-lt"/>
                <a:cs typeface="Arial" panose="020B0604020202020204" pitchFamily="34" charset="0"/>
              </a:rPr>
              <a:t>Bài</a:t>
            </a:r>
            <a:r>
              <a:rPr lang="en-US" sz="2667" b="1" dirty="0">
                <a:latin typeface="+mn-lt"/>
                <a:cs typeface="Arial" panose="020B0604020202020204" pitchFamily="34" charset="0"/>
              </a:rPr>
              <a:t> 2: </a:t>
            </a:r>
            <a:r>
              <a:rPr lang="en-US" sz="2667" dirty="0" err="1">
                <a:latin typeface="+mn-lt"/>
                <a:cs typeface="Arial" panose="020B0604020202020204" pitchFamily="34" charset="0"/>
              </a:rPr>
              <a:t>Tính</a:t>
            </a:r>
            <a:r>
              <a:rPr lang="en-US" sz="2667" dirty="0">
                <a:latin typeface="+mn-lt"/>
                <a:cs typeface="Arial" panose="020B0604020202020204" pitchFamily="34" charset="0"/>
              </a:rPr>
              <a:t> (</a:t>
            </a:r>
            <a:r>
              <a:rPr lang="en-US" sz="2667" dirty="0" err="1">
                <a:latin typeface="+mn-lt"/>
                <a:cs typeface="Arial" panose="020B0604020202020204" pitchFamily="34" charset="0"/>
              </a:rPr>
              <a:t>theo</a:t>
            </a:r>
            <a:r>
              <a:rPr lang="en-US" sz="2667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cs typeface="Arial" panose="020B0604020202020204" pitchFamily="34" charset="0"/>
              </a:rPr>
              <a:t>mẫu</a:t>
            </a:r>
            <a:r>
              <a:rPr lang="en-US" sz="2667" dirty="0">
                <a:latin typeface="+mn-lt"/>
                <a:cs typeface="Arial" panose="020B0604020202020204" pitchFamily="34" charset="0"/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7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697511" y="994643"/>
            <a:ext cx="5036010" cy="545237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904953" y="488248"/>
            <a:ext cx="5388055" cy="312507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2924812">
            <a:off x="5771663" y="2392975"/>
            <a:ext cx="648675" cy="79636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453212" y="5341349"/>
            <a:ext cx="1145769" cy="110566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flipH="1">
            <a:off x="1342084" y="3827428"/>
            <a:ext cx="3949798" cy="3030572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753582" y="4195893"/>
            <a:ext cx="331039" cy="33103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1506201" y="663604"/>
            <a:ext cx="331039" cy="331039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1071676">
            <a:off x="-196478" y="3806859"/>
            <a:ext cx="1349670" cy="557792"/>
          </a:xfrm>
          <a:prstGeom prst="rect">
            <a:avLst/>
          </a:prstGeom>
        </p:spPr>
      </p:pic>
      <p:sp>
        <p:nvSpPr>
          <p:cNvPr id="14" name="Hộp Văn bản 13">
            <a:hlinkClick r:id="rId17"/>
            <a:extLst>
              <a:ext uri="{FF2B5EF4-FFF2-40B4-BE49-F238E27FC236}">
                <a16:creationId xmlns:a16="http://schemas.microsoft.com/office/drawing/2014/main" id="{7B6C7317-DCA4-7BDD-80CC-FDADA6033D38}"/>
              </a:ext>
            </a:extLst>
          </p:cNvPr>
          <p:cNvSpPr txBox="1"/>
          <p:nvPr/>
        </p:nvSpPr>
        <p:spPr>
          <a:xfrm>
            <a:off x="1386124" y="1636107"/>
            <a:ext cx="4309387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33" b="1" dirty="0" err="1">
                <a:latin typeface="+mn-lt"/>
                <a:cs typeface="Arial" panose="020B0604020202020204" pitchFamily="34" charset="0"/>
              </a:rPr>
              <a:t>Bài</a:t>
            </a:r>
            <a:r>
              <a:rPr lang="en-US" sz="2933" b="1" dirty="0">
                <a:latin typeface="+mn-lt"/>
                <a:cs typeface="Arial" panose="020B0604020202020204" pitchFamily="34" charset="0"/>
              </a:rPr>
              <a:t> 3: </a:t>
            </a:r>
            <a:r>
              <a:rPr lang="en-US" sz="2933" dirty="0" err="1">
                <a:latin typeface="+mn-lt"/>
                <a:cs typeface="Arial" panose="020B0604020202020204" pitchFamily="34" charset="0"/>
              </a:rPr>
              <a:t>Tính</a:t>
            </a:r>
            <a:r>
              <a:rPr lang="en-US" sz="2933" dirty="0">
                <a:latin typeface="+mn-lt"/>
                <a:cs typeface="Arial" panose="020B0604020202020204" pitchFamily="34" charset="0"/>
              </a:rPr>
              <a:t> (</a:t>
            </a:r>
            <a:r>
              <a:rPr lang="en-US" sz="2933" dirty="0" err="1">
                <a:latin typeface="+mn-lt"/>
                <a:cs typeface="Arial" panose="020B0604020202020204" pitchFamily="34" charset="0"/>
              </a:rPr>
              <a:t>theo</a:t>
            </a:r>
            <a:r>
              <a:rPr lang="en-US" sz="2933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cs typeface="Arial" panose="020B0604020202020204" pitchFamily="34" charset="0"/>
              </a:rPr>
              <a:t>mẫu</a:t>
            </a:r>
            <a:r>
              <a:rPr lang="en-US" sz="2933" dirty="0">
                <a:latin typeface="+mn-lt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5" name="Group 5">
            <a:extLst>
              <a:ext uri="{FF2B5EF4-FFF2-40B4-BE49-F238E27FC236}">
                <a16:creationId xmlns:a16="http://schemas.microsoft.com/office/drawing/2014/main" id="{008204D2-6E93-34AE-4220-7D75C8F8C4B4}"/>
              </a:ext>
            </a:extLst>
          </p:cNvPr>
          <p:cNvGrpSpPr/>
          <p:nvPr/>
        </p:nvGrpSpPr>
        <p:grpSpPr>
          <a:xfrm>
            <a:off x="8241718" y="2650786"/>
            <a:ext cx="1888947" cy="2381677"/>
            <a:chOff x="-21229" y="2643671"/>
            <a:chExt cx="1811893" cy="2703707"/>
          </a:xfrm>
        </p:grpSpPr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24992E87-DD76-A5D6-46C0-2FC579D8AE1C}"/>
                </a:ext>
              </a:extLst>
            </p:cNvPr>
            <p:cNvSpPr/>
            <p:nvPr/>
          </p:nvSpPr>
          <p:spPr>
            <a:xfrm>
              <a:off x="901552" y="3199726"/>
              <a:ext cx="572655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21</a:t>
              </a:r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95C60246-335F-B86A-22D5-C2DDD8870E6C}"/>
                </a:ext>
              </a:extLst>
            </p:cNvPr>
            <p:cNvSpPr/>
            <p:nvPr/>
          </p:nvSpPr>
          <p:spPr>
            <a:xfrm>
              <a:off x="137225" y="3226495"/>
              <a:ext cx="572655" cy="58784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8</a:t>
              </a:r>
            </a:p>
          </p:txBody>
        </p:sp>
        <p:cxnSp>
          <p:nvCxnSpPr>
            <p:cNvPr id="18" name="Straight Connector 8">
              <a:extLst>
                <a:ext uri="{FF2B5EF4-FFF2-40B4-BE49-F238E27FC236}">
                  <a16:creationId xmlns:a16="http://schemas.microsoft.com/office/drawing/2014/main" id="{5FAB6BB0-27C5-8414-D65B-7BED917FD231}"/>
                </a:ext>
              </a:extLst>
            </p:cNvPr>
            <p:cNvCxnSpPr>
              <a:cxnSpLocks/>
            </p:cNvCxnSpPr>
            <p:nvPr/>
          </p:nvCxnSpPr>
          <p:spPr>
            <a:xfrm>
              <a:off x="80687" y="3785365"/>
              <a:ext cx="665726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9" name="Rectangle 9">
              <a:extLst>
                <a:ext uri="{FF2B5EF4-FFF2-40B4-BE49-F238E27FC236}">
                  <a16:creationId xmlns:a16="http://schemas.microsoft.com/office/drawing/2014/main" id="{4B20817E-B26F-415F-066E-088561A88A8B}"/>
                </a:ext>
              </a:extLst>
            </p:cNvPr>
            <p:cNvSpPr/>
            <p:nvPr/>
          </p:nvSpPr>
          <p:spPr>
            <a:xfrm>
              <a:off x="172350" y="3834914"/>
              <a:ext cx="637309" cy="47325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07</a:t>
              </a:r>
            </a:p>
          </p:txBody>
        </p:sp>
        <p:sp>
          <p:nvSpPr>
            <p:cNvPr id="20" name="Rectangle 10">
              <a:extLst>
                <a:ext uri="{FF2B5EF4-FFF2-40B4-BE49-F238E27FC236}">
                  <a16:creationId xmlns:a16="http://schemas.microsoft.com/office/drawing/2014/main" id="{BDB028DA-0405-5362-D139-8A196A6BA906}"/>
                </a:ext>
              </a:extLst>
            </p:cNvPr>
            <p:cNvSpPr/>
            <p:nvPr/>
          </p:nvSpPr>
          <p:spPr>
            <a:xfrm>
              <a:off x="-21229" y="4269684"/>
              <a:ext cx="637309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4</a:t>
              </a:r>
            </a:p>
          </p:txBody>
        </p:sp>
        <p:cxnSp>
          <p:nvCxnSpPr>
            <p:cNvPr id="21" name="Straight Connector 11">
              <a:extLst>
                <a:ext uri="{FF2B5EF4-FFF2-40B4-BE49-F238E27FC236}">
                  <a16:creationId xmlns:a16="http://schemas.microsoft.com/office/drawing/2014/main" id="{33CD3969-7604-11C9-35CE-1686B158DABC}"/>
                </a:ext>
              </a:extLst>
            </p:cNvPr>
            <p:cNvCxnSpPr>
              <a:cxnSpLocks/>
            </p:cNvCxnSpPr>
            <p:nvPr/>
          </p:nvCxnSpPr>
          <p:spPr>
            <a:xfrm>
              <a:off x="109104" y="4808531"/>
              <a:ext cx="637309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2" name="Rectangle 12">
              <a:extLst>
                <a:ext uri="{FF2B5EF4-FFF2-40B4-BE49-F238E27FC236}">
                  <a16:creationId xmlns:a16="http://schemas.microsoft.com/office/drawing/2014/main" id="{090FABB2-7129-A754-7310-E000BD1CEE00}"/>
                </a:ext>
              </a:extLst>
            </p:cNvPr>
            <p:cNvSpPr/>
            <p:nvPr/>
          </p:nvSpPr>
          <p:spPr>
            <a:xfrm>
              <a:off x="-21229" y="4835958"/>
              <a:ext cx="637309" cy="5114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23" name="Rectangle 13">
              <a:extLst>
                <a:ext uri="{FF2B5EF4-FFF2-40B4-BE49-F238E27FC236}">
                  <a16:creationId xmlns:a16="http://schemas.microsoft.com/office/drawing/2014/main" id="{BAF36F27-87ED-3EC5-9C64-ABF10B1FBB5D}"/>
                </a:ext>
              </a:extLst>
            </p:cNvPr>
            <p:cNvSpPr/>
            <p:nvPr/>
          </p:nvSpPr>
          <p:spPr>
            <a:xfrm>
              <a:off x="8672" y="2643671"/>
              <a:ext cx="762866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87</a:t>
              </a:r>
            </a:p>
          </p:txBody>
        </p:sp>
        <p:cxnSp>
          <p:nvCxnSpPr>
            <p:cNvPr id="24" name="Straight Connector 14">
              <a:extLst>
                <a:ext uri="{FF2B5EF4-FFF2-40B4-BE49-F238E27FC236}">
                  <a16:creationId xmlns:a16="http://schemas.microsoft.com/office/drawing/2014/main" id="{1C52ACAA-0981-2996-5FCD-C8BCB10E28E8}"/>
                </a:ext>
              </a:extLst>
            </p:cNvPr>
            <p:cNvCxnSpPr>
              <a:cxnSpLocks/>
            </p:cNvCxnSpPr>
            <p:nvPr/>
          </p:nvCxnSpPr>
          <p:spPr>
            <a:xfrm>
              <a:off x="829538" y="3229510"/>
              <a:ext cx="961126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5" name="Straight Connector 15">
              <a:extLst>
                <a:ext uri="{FF2B5EF4-FFF2-40B4-BE49-F238E27FC236}">
                  <a16:creationId xmlns:a16="http://schemas.microsoft.com/office/drawing/2014/main" id="{CD236925-AB9F-F01B-354F-857003DE355A}"/>
                </a:ext>
              </a:extLst>
            </p:cNvPr>
            <p:cNvCxnSpPr>
              <a:cxnSpLocks/>
            </p:cNvCxnSpPr>
            <p:nvPr/>
          </p:nvCxnSpPr>
          <p:spPr>
            <a:xfrm>
              <a:off x="829538" y="2774848"/>
              <a:ext cx="0" cy="97202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6" name="Rectangle 16">
              <a:extLst>
                <a:ext uri="{FF2B5EF4-FFF2-40B4-BE49-F238E27FC236}">
                  <a16:creationId xmlns:a16="http://schemas.microsoft.com/office/drawing/2014/main" id="{2A330046-1B0A-87FF-CF85-4648882DAC8C}"/>
                </a:ext>
              </a:extLst>
            </p:cNvPr>
            <p:cNvSpPr/>
            <p:nvPr/>
          </p:nvSpPr>
          <p:spPr>
            <a:xfrm>
              <a:off x="949197" y="2718495"/>
              <a:ext cx="512720" cy="482171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27" name="Hộp Văn bản 26">
            <a:extLst>
              <a:ext uri="{FF2B5EF4-FFF2-40B4-BE49-F238E27FC236}">
                <a16:creationId xmlns:a16="http://schemas.microsoft.com/office/drawing/2014/main" id="{C87FD143-EF32-2EDD-B652-177AB26D2A28}"/>
              </a:ext>
            </a:extLst>
          </p:cNvPr>
          <p:cNvSpPr txBox="1"/>
          <p:nvPr/>
        </p:nvSpPr>
        <p:spPr>
          <a:xfrm>
            <a:off x="7294569" y="1746690"/>
            <a:ext cx="170439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a) </a:t>
            </a:r>
            <a:r>
              <a:rPr lang="en-US" sz="2667" b="1" dirty="0" err="1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Mẫu</a:t>
            </a:r>
            <a:r>
              <a:rPr lang="en-US" sz="2667" b="1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28" name="Hộp Văn bản 27">
            <a:extLst>
              <a:ext uri="{FF2B5EF4-FFF2-40B4-BE49-F238E27FC236}">
                <a16:creationId xmlns:a16="http://schemas.microsoft.com/office/drawing/2014/main" id="{EC6CC777-5A2A-2EA9-1414-2A112E9167F3}"/>
              </a:ext>
            </a:extLst>
          </p:cNvPr>
          <p:cNvSpPr txBox="1"/>
          <p:nvPr/>
        </p:nvSpPr>
        <p:spPr>
          <a:xfrm>
            <a:off x="7327113" y="5156028"/>
            <a:ext cx="376296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 err="1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Vậy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87 </a:t>
            </a:r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: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4 </a:t>
            </a:r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21 (</a:t>
            </a:r>
            <a:r>
              <a:rPr lang="en-US" sz="2667" dirty="0" err="1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dư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3)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7" grpId="0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404281" y="1271769"/>
            <a:ext cx="3219003" cy="558502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279649" y="518272"/>
            <a:ext cx="331039" cy="331039"/>
          </a:xfrm>
          <a:prstGeom prst="rect">
            <a:avLst/>
          </a:prstGeom>
        </p:spPr>
      </p:pic>
      <p:grpSp>
        <p:nvGrpSpPr>
          <p:cNvPr id="13" name="Group 5">
            <a:extLst>
              <a:ext uri="{FF2B5EF4-FFF2-40B4-BE49-F238E27FC236}">
                <a16:creationId xmlns:a16="http://schemas.microsoft.com/office/drawing/2014/main" id="{789CF263-5864-87CE-A2F6-B5FC43B99901}"/>
              </a:ext>
            </a:extLst>
          </p:cNvPr>
          <p:cNvGrpSpPr/>
          <p:nvPr/>
        </p:nvGrpSpPr>
        <p:grpSpPr>
          <a:xfrm>
            <a:off x="1261490" y="2044757"/>
            <a:ext cx="1888947" cy="2381677"/>
            <a:chOff x="-21229" y="2643671"/>
            <a:chExt cx="1811893" cy="2703707"/>
          </a:xfrm>
        </p:grpSpPr>
        <p:sp>
          <p:nvSpPr>
            <p:cNvPr id="14" name="Rectangle 6">
              <a:extLst>
                <a:ext uri="{FF2B5EF4-FFF2-40B4-BE49-F238E27FC236}">
                  <a16:creationId xmlns:a16="http://schemas.microsoft.com/office/drawing/2014/main" id="{C3CA9861-017E-29BC-5F7E-E9C90F136A81}"/>
                </a:ext>
              </a:extLst>
            </p:cNvPr>
            <p:cNvSpPr/>
            <p:nvPr/>
          </p:nvSpPr>
          <p:spPr>
            <a:xfrm>
              <a:off x="901552" y="3199726"/>
              <a:ext cx="572655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21</a:t>
              </a:r>
            </a:p>
          </p:txBody>
        </p:sp>
        <p:sp>
          <p:nvSpPr>
            <p:cNvPr id="15" name="Rectangle 7">
              <a:extLst>
                <a:ext uri="{FF2B5EF4-FFF2-40B4-BE49-F238E27FC236}">
                  <a16:creationId xmlns:a16="http://schemas.microsoft.com/office/drawing/2014/main" id="{E9F4C6CE-6652-61DD-34A1-A966592BF916}"/>
                </a:ext>
              </a:extLst>
            </p:cNvPr>
            <p:cNvSpPr/>
            <p:nvPr/>
          </p:nvSpPr>
          <p:spPr>
            <a:xfrm>
              <a:off x="137225" y="3226495"/>
              <a:ext cx="572655" cy="58784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6</a:t>
              </a:r>
            </a:p>
          </p:txBody>
        </p:sp>
        <p:cxnSp>
          <p:nvCxnSpPr>
            <p:cNvPr id="16" name="Straight Connector 8">
              <a:extLst>
                <a:ext uri="{FF2B5EF4-FFF2-40B4-BE49-F238E27FC236}">
                  <a16:creationId xmlns:a16="http://schemas.microsoft.com/office/drawing/2014/main" id="{0FF30DF1-C2F1-3E59-1AF1-9FEB3AB312E6}"/>
                </a:ext>
              </a:extLst>
            </p:cNvPr>
            <p:cNvCxnSpPr>
              <a:cxnSpLocks/>
            </p:cNvCxnSpPr>
            <p:nvPr/>
          </p:nvCxnSpPr>
          <p:spPr>
            <a:xfrm>
              <a:off x="80687" y="3785365"/>
              <a:ext cx="665726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7CC98C55-9304-3218-FAF7-6F2789484C9D}"/>
                </a:ext>
              </a:extLst>
            </p:cNvPr>
            <p:cNvSpPr/>
            <p:nvPr/>
          </p:nvSpPr>
          <p:spPr>
            <a:xfrm>
              <a:off x="172350" y="3834914"/>
              <a:ext cx="637309" cy="47325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05</a:t>
              </a:r>
            </a:p>
          </p:txBody>
        </p:sp>
        <p:sp>
          <p:nvSpPr>
            <p:cNvPr id="18" name="Rectangle 10">
              <a:extLst>
                <a:ext uri="{FF2B5EF4-FFF2-40B4-BE49-F238E27FC236}">
                  <a16:creationId xmlns:a16="http://schemas.microsoft.com/office/drawing/2014/main" id="{2107E859-715F-0778-F42E-F7538B790770}"/>
                </a:ext>
              </a:extLst>
            </p:cNvPr>
            <p:cNvSpPr/>
            <p:nvPr/>
          </p:nvSpPr>
          <p:spPr>
            <a:xfrm>
              <a:off x="-21229" y="4269684"/>
              <a:ext cx="637309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3</a:t>
              </a:r>
            </a:p>
          </p:txBody>
        </p:sp>
        <p:cxnSp>
          <p:nvCxnSpPr>
            <p:cNvPr id="19" name="Straight Connector 11">
              <a:extLst>
                <a:ext uri="{FF2B5EF4-FFF2-40B4-BE49-F238E27FC236}">
                  <a16:creationId xmlns:a16="http://schemas.microsoft.com/office/drawing/2014/main" id="{D6652802-9F9E-D959-7B29-1C543BF1748C}"/>
                </a:ext>
              </a:extLst>
            </p:cNvPr>
            <p:cNvCxnSpPr>
              <a:cxnSpLocks/>
            </p:cNvCxnSpPr>
            <p:nvPr/>
          </p:nvCxnSpPr>
          <p:spPr>
            <a:xfrm>
              <a:off x="109104" y="4808531"/>
              <a:ext cx="637309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0" name="Rectangle 12">
              <a:extLst>
                <a:ext uri="{FF2B5EF4-FFF2-40B4-BE49-F238E27FC236}">
                  <a16:creationId xmlns:a16="http://schemas.microsoft.com/office/drawing/2014/main" id="{8473FCE0-90D7-85D1-1258-321FC5D76D50}"/>
                </a:ext>
              </a:extLst>
            </p:cNvPr>
            <p:cNvSpPr/>
            <p:nvPr/>
          </p:nvSpPr>
          <p:spPr>
            <a:xfrm>
              <a:off x="-21229" y="4835958"/>
              <a:ext cx="637309" cy="5114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1" name="Rectangle 13">
              <a:extLst>
                <a:ext uri="{FF2B5EF4-FFF2-40B4-BE49-F238E27FC236}">
                  <a16:creationId xmlns:a16="http://schemas.microsoft.com/office/drawing/2014/main" id="{2E4F1A18-35B1-B436-28FE-F87614371E51}"/>
                </a:ext>
              </a:extLst>
            </p:cNvPr>
            <p:cNvSpPr/>
            <p:nvPr/>
          </p:nvSpPr>
          <p:spPr>
            <a:xfrm>
              <a:off x="8672" y="2643671"/>
              <a:ext cx="762866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65</a:t>
              </a:r>
            </a:p>
          </p:txBody>
        </p:sp>
        <p:cxnSp>
          <p:nvCxnSpPr>
            <p:cNvPr id="22" name="Straight Connector 14">
              <a:extLst>
                <a:ext uri="{FF2B5EF4-FFF2-40B4-BE49-F238E27FC236}">
                  <a16:creationId xmlns:a16="http://schemas.microsoft.com/office/drawing/2014/main" id="{DEC716F7-0A37-1420-DC56-5DB4A68773E0}"/>
                </a:ext>
              </a:extLst>
            </p:cNvPr>
            <p:cNvCxnSpPr>
              <a:cxnSpLocks/>
            </p:cNvCxnSpPr>
            <p:nvPr/>
          </p:nvCxnSpPr>
          <p:spPr>
            <a:xfrm>
              <a:off x="829538" y="3229510"/>
              <a:ext cx="961126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3" name="Straight Connector 15">
              <a:extLst>
                <a:ext uri="{FF2B5EF4-FFF2-40B4-BE49-F238E27FC236}">
                  <a16:creationId xmlns:a16="http://schemas.microsoft.com/office/drawing/2014/main" id="{78DED360-4B05-9787-E358-33194748B672}"/>
                </a:ext>
              </a:extLst>
            </p:cNvPr>
            <p:cNvCxnSpPr>
              <a:cxnSpLocks/>
            </p:cNvCxnSpPr>
            <p:nvPr/>
          </p:nvCxnSpPr>
          <p:spPr>
            <a:xfrm>
              <a:off x="829538" y="2774848"/>
              <a:ext cx="0" cy="97202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4" name="Rectangle 16">
              <a:extLst>
                <a:ext uri="{FF2B5EF4-FFF2-40B4-BE49-F238E27FC236}">
                  <a16:creationId xmlns:a16="http://schemas.microsoft.com/office/drawing/2014/main" id="{9F80DFEE-DB55-215D-C8D9-AA8614E2261D}"/>
                </a:ext>
              </a:extLst>
            </p:cNvPr>
            <p:cNvSpPr/>
            <p:nvPr/>
          </p:nvSpPr>
          <p:spPr>
            <a:xfrm>
              <a:off x="949197" y="2718495"/>
              <a:ext cx="512720" cy="482171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25" name="Hộp Văn bản 24">
            <a:extLst>
              <a:ext uri="{FF2B5EF4-FFF2-40B4-BE49-F238E27FC236}">
                <a16:creationId xmlns:a16="http://schemas.microsoft.com/office/drawing/2014/main" id="{48704CA8-FF92-A870-9736-A96D34689B91}"/>
              </a:ext>
            </a:extLst>
          </p:cNvPr>
          <p:cNvSpPr txBox="1"/>
          <p:nvPr/>
        </p:nvSpPr>
        <p:spPr>
          <a:xfrm>
            <a:off x="455111" y="4603484"/>
            <a:ext cx="3651357" cy="5027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667" dirty="0" err="1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Vậy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65 </a:t>
            </a:r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: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3 </a:t>
            </a:r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21 (</a:t>
            </a:r>
            <a:r>
              <a:rPr lang="en-US" sz="2667" dirty="0" err="1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dư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2)</a:t>
            </a:r>
          </a:p>
        </p:txBody>
      </p:sp>
      <p:grpSp>
        <p:nvGrpSpPr>
          <p:cNvPr id="26" name="Group 5">
            <a:extLst>
              <a:ext uri="{FF2B5EF4-FFF2-40B4-BE49-F238E27FC236}">
                <a16:creationId xmlns:a16="http://schemas.microsoft.com/office/drawing/2014/main" id="{BD2405C6-1EE3-F389-543A-1854F3A4BA6B}"/>
              </a:ext>
            </a:extLst>
          </p:cNvPr>
          <p:cNvGrpSpPr/>
          <p:nvPr/>
        </p:nvGrpSpPr>
        <p:grpSpPr>
          <a:xfrm>
            <a:off x="5503244" y="2044757"/>
            <a:ext cx="1888947" cy="2381677"/>
            <a:chOff x="-21229" y="2643671"/>
            <a:chExt cx="1811893" cy="2703707"/>
          </a:xfrm>
        </p:grpSpPr>
        <p:sp>
          <p:nvSpPr>
            <p:cNvPr id="27" name="Rectangle 6">
              <a:extLst>
                <a:ext uri="{FF2B5EF4-FFF2-40B4-BE49-F238E27FC236}">
                  <a16:creationId xmlns:a16="http://schemas.microsoft.com/office/drawing/2014/main" id="{6EEB2904-22C5-D65C-98F5-1643EACAFABB}"/>
                </a:ext>
              </a:extLst>
            </p:cNvPr>
            <p:cNvSpPr/>
            <p:nvPr/>
          </p:nvSpPr>
          <p:spPr>
            <a:xfrm>
              <a:off x="901552" y="3199726"/>
              <a:ext cx="572655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24</a:t>
              </a:r>
            </a:p>
          </p:txBody>
        </p:sp>
        <p:sp>
          <p:nvSpPr>
            <p:cNvPr id="28" name="Rectangle 7">
              <a:extLst>
                <a:ext uri="{FF2B5EF4-FFF2-40B4-BE49-F238E27FC236}">
                  <a16:creationId xmlns:a16="http://schemas.microsoft.com/office/drawing/2014/main" id="{F823DFE3-E458-E27F-28FC-C0165E204BC8}"/>
                </a:ext>
              </a:extLst>
            </p:cNvPr>
            <p:cNvSpPr/>
            <p:nvPr/>
          </p:nvSpPr>
          <p:spPr>
            <a:xfrm>
              <a:off x="137225" y="3226495"/>
              <a:ext cx="572655" cy="58784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4</a:t>
              </a:r>
            </a:p>
          </p:txBody>
        </p:sp>
        <p:cxnSp>
          <p:nvCxnSpPr>
            <p:cNvPr id="29" name="Straight Connector 8">
              <a:extLst>
                <a:ext uri="{FF2B5EF4-FFF2-40B4-BE49-F238E27FC236}">
                  <a16:creationId xmlns:a16="http://schemas.microsoft.com/office/drawing/2014/main" id="{3573DA27-9077-082D-668A-C56B774634EA}"/>
                </a:ext>
              </a:extLst>
            </p:cNvPr>
            <p:cNvCxnSpPr>
              <a:cxnSpLocks/>
            </p:cNvCxnSpPr>
            <p:nvPr/>
          </p:nvCxnSpPr>
          <p:spPr>
            <a:xfrm>
              <a:off x="80687" y="3785365"/>
              <a:ext cx="665726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0" name="Rectangle 9">
              <a:extLst>
                <a:ext uri="{FF2B5EF4-FFF2-40B4-BE49-F238E27FC236}">
                  <a16:creationId xmlns:a16="http://schemas.microsoft.com/office/drawing/2014/main" id="{771CA98D-14B6-D170-F7B8-71A26DF64832}"/>
                </a:ext>
              </a:extLst>
            </p:cNvPr>
            <p:cNvSpPr/>
            <p:nvPr/>
          </p:nvSpPr>
          <p:spPr>
            <a:xfrm>
              <a:off x="172350" y="3834914"/>
              <a:ext cx="637309" cy="47325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09</a:t>
              </a:r>
            </a:p>
          </p:txBody>
        </p:sp>
        <p:sp>
          <p:nvSpPr>
            <p:cNvPr id="31" name="Rectangle 10">
              <a:extLst>
                <a:ext uri="{FF2B5EF4-FFF2-40B4-BE49-F238E27FC236}">
                  <a16:creationId xmlns:a16="http://schemas.microsoft.com/office/drawing/2014/main" id="{11778B8E-A88F-0890-92F7-3D067D0A2BC4}"/>
                </a:ext>
              </a:extLst>
            </p:cNvPr>
            <p:cNvSpPr/>
            <p:nvPr/>
          </p:nvSpPr>
          <p:spPr>
            <a:xfrm>
              <a:off x="-21229" y="4269684"/>
              <a:ext cx="637309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8</a:t>
              </a:r>
            </a:p>
          </p:txBody>
        </p:sp>
        <p:cxnSp>
          <p:nvCxnSpPr>
            <p:cNvPr id="32" name="Straight Connector 11">
              <a:extLst>
                <a:ext uri="{FF2B5EF4-FFF2-40B4-BE49-F238E27FC236}">
                  <a16:creationId xmlns:a16="http://schemas.microsoft.com/office/drawing/2014/main" id="{A43906EE-504B-97FF-B17D-E314B0119976}"/>
                </a:ext>
              </a:extLst>
            </p:cNvPr>
            <p:cNvCxnSpPr>
              <a:cxnSpLocks/>
            </p:cNvCxnSpPr>
            <p:nvPr/>
          </p:nvCxnSpPr>
          <p:spPr>
            <a:xfrm>
              <a:off x="109104" y="4808531"/>
              <a:ext cx="637309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3" name="Rectangle 12">
              <a:extLst>
                <a:ext uri="{FF2B5EF4-FFF2-40B4-BE49-F238E27FC236}">
                  <a16:creationId xmlns:a16="http://schemas.microsoft.com/office/drawing/2014/main" id="{DD43FE54-E031-1EB6-6162-90496A7B9CEE}"/>
                </a:ext>
              </a:extLst>
            </p:cNvPr>
            <p:cNvSpPr/>
            <p:nvPr/>
          </p:nvSpPr>
          <p:spPr>
            <a:xfrm>
              <a:off x="-21229" y="4835958"/>
              <a:ext cx="637309" cy="5114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4" name="Rectangle 13">
              <a:extLst>
                <a:ext uri="{FF2B5EF4-FFF2-40B4-BE49-F238E27FC236}">
                  <a16:creationId xmlns:a16="http://schemas.microsoft.com/office/drawing/2014/main" id="{EFE6490E-10B3-DD11-70C1-10F5400CC66F}"/>
                </a:ext>
              </a:extLst>
            </p:cNvPr>
            <p:cNvSpPr/>
            <p:nvPr/>
          </p:nvSpPr>
          <p:spPr>
            <a:xfrm>
              <a:off x="8672" y="2643671"/>
              <a:ext cx="762866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49</a:t>
              </a:r>
            </a:p>
          </p:txBody>
        </p:sp>
        <p:cxnSp>
          <p:nvCxnSpPr>
            <p:cNvPr id="35" name="Straight Connector 14">
              <a:extLst>
                <a:ext uri="{FF2B5EF4-FFF2-40B4-BE49-F238E27FC236}">
                  <a16:creationId xmlns:a16="http://schemas.microsoft.com/office/drawing/2014/main" id="{C8D1DFC6-D615-0DD8-FC4C-94E18D4010D8}"/>
                </a:ext>
              </a:extLst>
            </p:cNvPr>
            <p:cNvCxnSpPr>
              <a:cxnSpLocks/>
            </p:cNvCxnSpPr>
            <p:nvPr/>
          </p:nvCxnSpPr>
          <p:spPr>
            <a:xfrm>
              <a:off x="829538" y="3229510"/>
              <a:ext cx="961126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6" name="Straight Connector 15">
              <a:extLst>
                <a:ext uri="{FF2B5EF4-FFF2-40B4-BE49-F238E27FC236}">
                  <a16:creationId xmlns:a16="http://schemas.microsoft.com/office/drawing/2014/main" id="{15A129CD-3128-1D38-8B47-ECCF4F56F9DC}"/>
                </a:ext>
              </a:extLst>
            </p:cNvPr>
            <p:cNvCxnSpPr>
              <a:cxnSpLocks/>
            </p:cNvCxnSpPr>
            <p:nvPr/>
          </p:nvCxnSpPr>
          <p:spPr>
            <a:xfrm>
              <a:off x="829538" y="2774848"/>
              <a:ext cx="0" cy="97202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7" name="Rectangle 16">
              <a:extLst>
                <a:ext uri="{FF2B5EF4-FFF2-40B4-BE49-F238E27FC236}">
                  <a16:creationId xmlns:a16="http://schemas.microsoft.com/office/drawing/2014/main" id="{CF6A4C93-378A-91B2-DCE5-12FF3642580E}"/>
                </a:ext>
              </a:extLst>
            </p:cNvPr>
            <p:cNvSpPr/>
            <p:nvPr/>
          </p:nvSpPr>
          <p:spPr>
            <a:xfrm>
              <a:off x="949197" y="2718495"/>
              <a:ext cx="512720" cy="482171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38" name="Hộp Văn bản 37">
            <a:extLst>
              <a:ext uri="{FF2B5EF4-FFF2-40B4-BE49-F238E27FC236}">
                <a16:creationId xmlns:a16="http://schemas.microsoft.com/office/drawing/2014/main" id="{8C5E4B6A-DA4A-52F5-8450-44947F4B36E0}"/>
              </a:ext>
            </a:extLst>
          </p:cNvPr>
          <p:cNvSpPr txBox="1"/>
          <p:nvPr/>
        </p:nvSpPr>
        <p:spPr>
          <a:xfrm>
            <a:off x="4732079" y="4597927"/>
            <a:ext cx="3797661" cy="5027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667" dirty="0" err="1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Vậy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49 </a:t>
            </a:r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: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2 </a:t>
            </a:r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24 (</a:t>
            </a:r>
            <a:r>
              <a:rPr lang="en-US" sz="2667" dirty="0" err="1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dư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1)</a:t>
            </a:r>
          </a:p>
        </p:txBody>
      </p:sp>
      <p:sp>
        <p:nvSpPr>
          <p:cNvPr id="3" name="Hộp Văn bản 13">
            <a:hlinkClick r:id="rId7"/>
            <a:extLst>
              <a:ext uri="{FF2B5EF4-FFF2-40B4-BE49-F238E27FC236}">
                <a16:creationId xmlns:a16="http://schemas.microsoft.com/office/drawing/2014/main" id="{FE1BE0B0-52B9-2CE9-D2BD-B89FF55F66F1}"/>
              </a:ext>
            </a:extLst>
          </p:cNvPr>
          <p:cNvSpPr txBox="1"/>
          <p:nvPr/>
        </p:nvSpPr>
        <p:spPr>
          <a:xfrm>
            <a:off x="422692" y="1143954"/>
            <a:ext cx="4309387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33" b="1" dirty="0" err="1">
                <a:latin typeface="+mn-lt"/>
                <a:cs typeface="Arial" panose="020B0604020202020204" pitchFamily="34" charset="0"/>
              </a:rPr>
              <a:t>Bài</a:t>
            </a:r>
            <a:r>
              <a:rPr lang="en-US" sz="2933" b="1" dirty="0">
                <a:latin typeface="+mn-lt"/>
                <a:cs typeface="Arial" panose="020B0604020202020204" pitchFamily="34" charset="0"/>
              </a:rPr>
              <a:t> 3: </a:t>
            </a:r>
            <a:r>
              <a:rPr lang="en-US" sz="2933" dirty="0" err="1">
                <a:latin typeface="+mn-lt"/>
                <a:cs typeface="Arial" panose="020B0604020202020204" pitchFamily="34" charset="0"/>
              </a:rPr>
              <a:t>Tính</a:t>
            </a:r>
            <a:r>
              <a:rPr lang="en-US" sz="2933" dirty="0">
                <a:latin typeface="+mn-lt"/>
                <a:cs typeface="Arial" panose="020B0604020202020204" pitchFamily="34" charset="0"/>
              </a:rPr>
              <a:t> (</a:t>
            </a:r>
            <a:r>
              <a:rPr lang="en-US" sz="2933" dirty="0" err="1">
                <a:latin typeface="+mn-lt"/>
                <a:cs typeface="Arial" panose="020B0604020202020204" pitchFamily="34" charset="0"/>
              </a:rPr>
              <a:t>theo</a:t>
            </a:r>
            <a:r>
              <a:rPr lang="en-US" sz="2933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cs typeface="Arial" panose="020B0604020202020204" pitchFamily="34" charset="0"/>
              </a:rPr>
              <a:t>mẫu</a:t>
            </a:r>
            <a:r>
              <a:rPr lang="en-US" sz="2933" dirty="0">
                <a:latin typeface="+mn-lt"/>
                <a:cs typeface="Arial" panose="020B0604020202020204" pitchFamily="34" charset="0"/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65603">
            <a:off x="1082480" y="904199"/>
            <a:ext cx="2695211" cy="514710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53108" y="1167242"/>
            <a:ext cx="4307215" cy="487583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683871">
            <a:off x="3520525" y="5711517"/>
            <a:ext cx="540147" cy="663127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flipH="1">
            <a:off x="7937114" y="1059112"/>
            <a:ext cx="3351432" cy="2870044"/>
          </a:xfrm>
          <a:prstGeom prst="rect">
            <a:avLst/>
          </a:prstGeom>
        </p:spPr>
      </p:pic>
      <p:grpSp>
        <p:nvGrpSpPr>
          <p:cNvPr id="2" name="Group 5">
            <a:extLst>
              <a:ext uri="{FF2B5EF4-FFF2-40B4-BE49-F238E27FC236}">
                <a16:creationId xmlns:a16="http://schemas.microsoft.com/office/drawing/2014/main" id="{39CE5832-B1E2-6539-12EE-80BEB8C7FA82}"/>
              </a:ext>
            </a:extLst>
          </p:cNvPr>
          <p:cNvGrpSpPr/>
          <p:nvPr/>
        </p:nvGrpSpPr>
        <p:grpSpPr>
          <a:xfrm>
            <a:off x="3419019" y="2107799"/>
            <a:ext cx="1857774" cy="2546301"/>
            <a:chOff x="8672" y="2643671"/>
            <a:chExt cx="1781992" cy="2890589"/>
          </a:xfrm>
        </p:grpSpPr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91D262A3-20C5-A3F4-8A11-B3747DB67D50}"/>
                </a:ext>
              </a:extLst>
            </p:cNvPr>
            <p:cNvSpPr/>
            <p:nvPr/>
          </p:nvSpPr>
          <p:spPr>
            <a:xfrm>
              <a:off x="901552" y="3199726"/>
              <a:ext cx="572655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13" name="Rectangle 7">
              <a:extLst>
                <a:ext uri="{FF2B5EF4-FFF2-40B4-BE49-F238E27FC236}">
                  <a16:creationId xmlns:a16="http://schemas.microsoft.com/office/drawing/2014/main" id="{FB1A6EA2-CD96-7791-1C5C-4966211BE5B6}"/>
                </a:ext>
              </a:extLst>
            </p:cNvPr>
            <p:cNvSpPr/>
            <p:nvPr/>
          </p:nvSpPr>
          <p:spPr>
            <a:xfrm>
              <a:off x="119683" y="3226495"/>
              <a:ext cx="572655" cy="58784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5</a:t>
              </a:r>
            </a:p>
          </p:txBody>
        </p:sp>
        <p:cxnSp>
          <p:nvCxnSpPr>
            <p:cNvPr id="32" name="Straight Connector 8">
              <a:extLst>
                <a:ext uri="{FF2B5EF4-FFF2-40B4-BE49-F238E27FC236}">
                  <a16:creationId xmlns:a16="http://schemas.microsoft.com/office/drawing/2014/main" id="{C9FD12BA-D5BA-1536-C2D4-56E385B2C3FB}"/>
                </a:ext>
              </a:extLst>
            </p:cNvPr>
            <p:cNvCxnSpPr>
              <a:cxnSpLocks/>
            </p:cNvCxnSpPr>
            <p:nvPr/>
          </p:nvCxnSpPr>
          <p:spPr>
            <a:xfrm>
              <a:off x="80687" y="3785365"/>
              <a:ext cx="665726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3" name="Rectangle 9">
              <a:extLst>
                <a:ext uri="{FF2B5EF4-FFF2-40B4-BE49-F238E27FC236}">
                  <a16:creationId xmlns:a16="http://schemas.microsoft.com/office/drawing/2014/main" id="{116DCD93-0B9F-797C-6D46-7AE6BB113BAA}"/>
                </a:ext>
              </a:extLst>
            </p:cNvPr>
            <p:cNvSpPr/>
            <p:nvPr/>
          </p:nvSpPr>
          <p:spPr>
            <a:xfrm>
              <a:off x="134229" y="3927172"/>
              <a:ext cx="637309" cy="47325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08</a:t>
              </a:r>
            </a:p>
          </p:txBody>
        </p:sp>
        <p:sp>
          <p:nvSpPr>
            <p:cNvPr id="34" name="Rectangle 10">
              <a:extLst>
                <a:ext uri="{FF2B5EF4-FFF2-40B4-BE49-F238E27FC236}">
                  <a16:creationId xmlns:a16="http://schemas.microsoft.com/office/drawing/2014/main" id="{BAFE8968-EED8-F589-6EBD-76168D4D5320}"/>
                </a:ext>
              </a:extLst>
            </p:cNvPr>
            <p:cNvSpPr/>
            <p:nvPr/>
          </p:nvSpPr>
          <p:spPr>
            <a:xfrm>
              <a:off x="29033" y="4395386"/>
              <a:ext cx="637309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5</a:t>
              </a:r>
            </a:p>
          </p:txBody>
        </p:sp>
        <p:cxnSp>
          <p:nvCxnSpPr>
            <p:cNvPr id="35" name="Straight Connector 11">
              <a:extLst>
                <a:ext uri="{FF2B5EF4-FFF2-40B4-BE49-F238E27FC236}">
                  <a16:creationId xmlns:a16="http://schemas.microsoft.com/office/drawing/2014/main" id="{271F881D-A273-1DE9-C1BC-69CF199C7EED}"/>
                </a:ext>
              </a:extLst>
            </p:cNvPr>
            <p:cNvCxnSpPr>
              <a:cxnSpLocks/>
            </p:cNvCxnSpPr>
            <p:nvPr/>
          </p:nvCxnSpPr>
          <p:spPr>
            <a:xfrm>
              <a:off x="109104" y="4943476"/>
              <a:ext cx="637309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6" name="Rectangle 12">
              <a:extLst>
                <a:ext uri="{FF2B5EF4-FFF2-40B4-BE49-F238E27FC236}">
                  <a16:creationId xmlns:a16="http://schemas.microsoft.com/office/drawing/2014/main" id="{434A89EB-6850-C9AA-0268-4EF6374B1499}"/>
                </a:ext>
              </a:extLst>
            </p:cNvPr>
            <p:cNvSpPr/>
            <p:nvPr/>
          </p:nvSpPr>
          <p:spPr>
            <a:xfrm>
              <a:off x="48558" y="5022841"/>
              <a:ext cx="637309" cy="51141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37" name="Rectangle 13">
              <a:extLst>
                <a:ext uri="{FF2B5EF4-FFF2-40B4-BE49-F238E27FC236}">
                  <a16:creationId xmlns:a16="http://schemas.microsoft.com/office/drawing/2014/main" id="{E70141F2-0649-A2C2-349F-755160DDB289}"/>
                </a:ext>
              </a:extLst>
            </p:cNvPr>
            <p:cNvSpPr/>
            <p:nvPr/>
          </p:nvSpPr>
          <p:spPr>
            <a:xfrm>
              <a:off x="8672" y="2643671"/>
              <a:ext cx="762866" cy="6318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58</a:t>
              </a:r>
            </a:p>
          </p:txBody>
        </p:sp>
        <p:cxnSp>
          <p:nvCxnSpPr>
            <p:cNvPr id="38" name="Straight Connector 14">
              <a:extLst>
                <a:ext uri="{FF2B5EF4-FFF2-40B4-BE49-F238E27FC236}">
                  <a16:creationId xmlns:a16="http://schemas.microsoft.com/office/drawing/2014/main" id="{43B8C98A-E656-E47D-CE7B-F0D17B221532}"/>
                </a:ext>
              </a:extLst>
            </p:cNvPr>
            <p:cNvCxnSpPr>
              <a:cxnSpLocks/>
            </p:cNvCxnSpPr>
            <p:nvPr/>
          </p:nvCxnSpPr>
          <p:spPr>
            <a:xfrm>
              <a:off x="829538" y="3229510"/>
              <a:ext cx="961126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9" name="Straight Connector 15">
              <a:extLst>
                <a:ext uri="{FF2B5EF4-FFF2-40B4-BE49-F238E27FC236}">
                  <a16:creationId xmlns:a16="http://schemas.microsoft.com/office/drawing/2014/main" id="{73A9985B-DDB4-F2C0-3C27-D735445AB03B}"/>
                </a:ext>
              </a:extLst>
            </p:cNvPr>
            <p:cNvCxnSpPr>
              <a:cxnSpLocks/>
            </p:cNvCxnSpPr>
            <p:nvPr/>
          </p:nvCxnSpPr>
          <p:spPr>
            <a:xfrm>
              <a:off x="829538" y="2774848"/>
              <a:ext cx="0" cy="97202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40" name="Rectangle 16">
              <a:extLst>
                <a:ext uri="{FF2B5EF4-FFF2-40B4-BE49-F238E27FC236}">
                  <a16:creationId xmlns:a16="http://schemas.microsoft.com/office/drawing/2014/main" id="{98722E91-AFFE-1168-0657-5F7AAE582130}"/>
                </a:ext>
              </a:extLst>
            </p:cNvPr>
            <p:cNvSpPr/>
            <p:nvPr/>
          </p:nvSpPr>
          <p:spPr>
            <a:xfrm>
              <a:off x="949197" y="2718495"/>
              <a:ext cx="512720" cy="482171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41" name="Hộp Văn bản 40">
            <a:extLst>
              <a:ext uri="{FF2B5EF4-FFF2-40B4-BE49-F238E27FC236}">
                <a16:creationId xmlns:a16="http://schemas.microsoft.com/office/drawing/2014/main" id="{1F1AADAC-4363-0D78-6E20-118D41C07085}"/>
              </a:ext>
            </a:extLst>
          </p:cNvPr>
          <p:cNvSpPr txBox="1"/>
          <p:nvPr/>
        </p:nvSpPr>
        <p:spPr>
          <a:xfrm>
            <a:off x="2509295" y="4852585"/>
            <a:ext cx="374396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 err="1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Vậy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58 </a:t>
            </a:r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: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5 </a:t>
            </a:r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11 (</a:t>
            </a:r>
            <a:r>
              <a:rPr lang="en-US" sz="2667" dirty="0" err="1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dư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3)</a:t>
            </a:r>
          </a:p>
        </p:txBody>
      </p:sp>
      <p:sp>
        <p:nvSpPr>
          <p:cNvPr id="14" name="Hộp Văn bản 13">
            <a:hlinkClick r:id="rId11"/>
            <a:extLst>
              <a:ext uri="{FF2B5EF4-FFF2-40B4-BE49-F238E27FC236}">
                <a16:creationId xmlns:a16="http://schemas.microsoft.com/office/drawing/2014/main" id="{C88AFA34-F41A-0508-421E-D253ADF30A26}"/>
              </a:ext>
            </a:extLst>
          </p:cNvPr>
          <p:cNvSpPr txBox="1"/>
          <p:nvPr/>
        </p:nvSpPr>
        <p:spPr>
          <a:xfrm>
            <a:off x="2099375" y="1556944"/>
            <a:ext cx="4309387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33" b="1" dirty="0" err="1">
                <a:latin typeface="+mn-lt"/>
                <a:cs typeface="Arial" panose="020B0604020202020204" pitchFamily="34" charset="0"/>
              </a:rPr>
              <a:t>Bài</a:t>
            </a:r>
            <a:r>
              <a:rPr lang="en-US" sz="2933" b="1" dirty="0">
                <a:latin typeface="+mn-lt"/>
                <a:cs typeface="Arial" panose="020B0604020202020204" pitchFamily="34" charset="0"/>
              </a:rPr>
              <a:t> 3: </a:t>
            </a:r>
            <a:r>
              <a:rPr lang="en-US" sz="2933" dirty="0" err="1">
                <a:latin typeface="+mn-lt"/>
                <a:cs typeface="Arial" panose="020B0604020202020204" pitchFamily="34" charset="0"/>
              </a:rPr>
              <a:t>Tính</a:t>
            </a:r>
            <a:r>
              <a:rPr lang="en-US" sz="2933" dirty="0">
                <a:latin typeface="+mn-lt"/>
                <a:cs typeface="Arial" panose="020B0604020202020204" pitchFamily="34" charset="0"/>
              </a:rPr>
              <a:t> (</a:t>
            </a:r>
            <a:r>
              <a:rPr lang="en-US" sz="2933" dirty="0" err="1">
                <a:latin typeface="+mn-lt"/>
                <a:cs typeface="Arial" panose="020B0604020202020204" pitchFamily="34" charset="0"/>
              </a:rPr>
              <a:t>theo</a:t>
            </a:r>
            <a:r>
              <a:rPr lang="en-US" sz="2933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cs typeface="Arial" panose="020B0604020202020204" pitchFamily="34" charset="0"/>
              </a:rPr>
              <a:t>mẫu</a:t>
            </a:r>
            <a:r>
              <a:rPr lang="en-US" sz="2933" dirty="0">
                <a:latin typeface="+mn-lt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62856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5528749" y="155193"/>
            <a:ext cx="5388055" cy="598875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20281" y="685801"/>
            <a:ext cx="331039" cy="33103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066204" y="4004028"/>
            <a:ext cx="331039" cy="33103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9157EA0-8083-0D1C-1D82-C8FD60EEDD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flipH="1">
            <a:off x="1323772" y="1994721"/>
            <a:ext cx="4077977" cy="3492231"/>
          </a:xfrm>
          <a:prstGeom prst="rect">
            <a:avLst/>
          </a:prstGeom>
        </p:spPr>
      </p:pic>
      <p:grpSp>
        <p:nvGrpSpPr>
          <p:cNvPr id="14" name="Group 43">
            <a:extLst>
              <a:ext uri="{FF2B5EF4-FFF2-40B4-BE49-F238E27FC236}">
                <a16:creationId xmlns:a16="http://schemas.microsoft.com/office/drawing/2014/main" id="{72C1CBB0-69F0-5AEC-1265-19F19C4F4A4C}"/>
              </a:ext>
            </a:extLst>
          </p:cNvPr>
          <p:cNvGrpSpPr/>
          <p:nvPr/>
        </p:nvGrpSpPr>
        <p:grpSpPr>
          <a:xfrm>
            <a:off x="7491296" y="1615965"/>
            <a:ext cx="2090720" cy="3384087"/>
            <a:chOff x="655782" y="3429000"/>
            <a:chExt cx="2123492" cy="3926326"/>
          </a:xfrm>
        </p:grpSpPr>
        <p:sp>
          <p:nvSpPr>
            <p:cNvPr id="15" name="Rectangle 6">
              <a:extLst>
                <a:ext uri="{FF2B5EF4-FFF2-40B4-BE49-F238E27FC236}">
                  <a16:creationId xmlns:a16="http://schemas.microsoft.com/office/drawing/2014/main" id="{DBA00598-7BEF-E556-8201-0E174036F978}"/>
                </a:ext>
              </a:extLst>
            </p:cNvPr>
            <p:cNvSpPr/>
            <p:nvPr/>
          </p:nvSpPr>
          <p:spPr>
            <a:xfrm>
              <a:off x="1760148" y="4042748"/>
              <a:ext cx="101912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312</a:t>
              </a:r>
            </a:p>
          </p:txBody>
        </p:sp>
        <p:sp>
          <p:nvSpPr>
            <p:cNvPr id="16" name="Rectangle 7">
              <a:extLst>
                <a:ext uri="{FF2B5EF4-FFF2-40B4-BE49-F238E27FC236}">
                  <a16:creationId xmlns:a16="http://schemas.microsoft.com/office/drawing/2014/main" id="{15542E07-A09A-97D2-B0EF-7D6D7EF88957}"/>
                </a:ext>
              </a:extLst>
            </p:cNvPr>
            <p:cNvSpPr/>
            <p:nvPr/>
          </p:nvSpPr>
          <p:spPr>
            <a:xfrm>
              <a:off x="851197" y="4021019"/>
              <a:ext cx="572655" cy="5878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9</a:t>
              </a:r>
            </a:p>
          </p:txBody>
        </p:sp>
        <p:cxnSp>
          <p:nvCxnSpPr>
            <p:cNvPr id="17" name="Straight Connector 8">
              <a:extLst>
                <a:ext uri="{FF2B5EF4-FFF2-40B4-BE49-F238E27FC236}">
                  <a16:creationId xmlns:a16="http://schemas.microsoft.com/office/drawing/2014/main" id="{1CF40BC6-DBA8-6710-B187-7A6598D99B4F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4" y="4581476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Rectangle 9">
              <a:extLst>
                <a:ext uri="{FF2B5EF4-FFF2-40B4-BE49-F238E27FC236}">
                  <a16:creationId xmlns:a16="http://schemas.microsoft.com/office/drawing/2014/main" id="{0C7E5486-5C11-D11A-6254-D5BC9281F4CF}"/>
                </a:ext>
              </a:extLst>
            </p:cNvPr>
            <p:cNvSpPr/>
            <p:nvPr/>
          </p:nvSpPr>
          <p:spPr>
            <a:xfrm>
              <a:off x="851298" y="4633703"/>
              <a:ext cx="637309" cy="4732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03</a:t>
              </a:r>
            </a:p>
          </p:txBody>
        </p:sp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08F7B672-F85F-CBC4-C4E2-E07688BBC558}"/>
                </a:ext>
              </a:extLst>
            </p:cNvPr>
            <p:cNvSpPr/>
            <p:nvPr/>
          </p:nvSpPr>
          <p:spPr>
            <a:xfrm>
              <a:off x="786543" y="5055705"/>
              <a:ext cx="637309" cy="6318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20" name="Rectangle 12">
              <a:extLst>
                <a:ext uri="{FF2B5EF4-FFF2-40B4-BE49-F238E27FC236}">
                  <a16:creationId xmlns:a16="http://schemas.microsoft.com/office/drawing/2014/main" id="{65545FE5-7003-B0C2-D58C-FB9B4DD9F0BA}"/>
                </a:ext>
              </a:extLst>
            </p:cNvPr>
            <p:cNvSpPr/>
            <p:nvPr/>
          </p:nvSpPr>
          <p:spPr>
            <a:xfrm>
              <a:off x="991460" y="5684381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08</a:t>
              </a:r>
            </a:p>
          </p:txBody>
        </p:sp>
        <p:sp>
          <p:nvSpPr>
            <p:cNvPr id="21" name="Rectangle 13">
              <a:extLst>
                <a:ext uri="{FF2B5EF4-FFF2-40B4-BE49-F238E27FC236}">
                  <a16:creationId xmlns:a16="http://schemas.microsoft.com/office/drawing/2014/main" id="{CBCE04EB-28E0-B21C-897C-FEC71998D570}"/>
                </a:ext>
              </a:extLst>
            </p:cNvPr>
            <p:cNvSpPr/>
            <p:nvPr/>
          </p:nvSpPr>
          <p:spPr>
            <a:xfrm>
              <a:off x="655782" y="3429000"/>
              <a:ext cx="110436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938</a:t>
              </a:r>
            </a:p>
          </p:txBody>
        </p:sp>
        <p:cxnSp>
          <p:nvCxnSpPr>
            <p:cNvPr id="22" name="Straight Connector 14">
              <a:extLst>
                <a:ext uri="{FF2B5EF4-FFF2-40B4-BE49-F238E27FC236}">
                  <a16:creationId xmlns:a16="http://schemas.microsoft.com/office/drawing/2014/main" id="{B63C8A31-675A-7554-B074-86490346116A}"/>
                </a:ext>
              </a:extLst>
            </p:cNvPr>
            <p:cNvCxnSpPr>
              <a:cxnSpLocks/>
            </p:cNvCxnSpPr>
            <p:nvPr/>
          </p:nvCxnSpPr>
          <p:spPr>
            <a:xfrm>
              <a:off x="1818148" y="4014839"/>
              <a:ext cx="961126" cy="0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15">
              <a:extLst>
                <a:ext uri="{FF2B5EF4-FFF2-40B4-BE49-F238E27FC236}">
                  <a16:creationId xmlns:a16="http://schemas.microsoft.com/office/drawing/2014/main" id="{523BD165-81EE-A0A2-82F8-A64722A032EA}"/>
                </a:ext>
              </a:extLst>
            </p:cNvPr>
            <p:cNvCxnSpPr>
              <a:cxnSpLocks/>
            </p:cNvCxnSpPr>
            <p:nvPr/>
          </p:nvCxnSpPr>
          <p:spPr>
            <a:xfrm>
              <a:off x="1818148" y="3429000"/>
              <a:ext cx="0" cy="1152476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Rectangle 16">
              <a:extLst>
                <a:ext uri="{FF2B5EF4-FFF2-40B4-BE49-F238E27FC236}">
                  <a16:creationId xmlns:a16="http://schemas.microsoft.com/office/drawing/2014/main" id="{41A13993-82E8-1108-D363-14A8C83F79E5}"/>
                </a:ext>
              </a:extLst>
            </p:cNvPr>
            <p:cNvSpPr/>
            <p:nvPr/>
          </p:nvSpPr>
          <p:spPr>
            <a:xfrm>
              <a:off x="1890162" y="3495524"/>
              <a:ext cx="762866" cy="4821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3</a:t>
              </a:r>
            </a:p>
          </p:txBody>
        </p:sp>
        <p:cxnSp>
          <p:nvCxnSpPr>
            <p:cNvPr id="25" name="Straight Connector 44">
              <a:extLst>
                <a:ext uri="{FF2B5EF4-FFF2-40B4-BE49-F238E27FC236}">
                  <a16:creationId xmlns:a16="http://schemas.microsoft.com/office/drawing/2014/main" id="{81E4CF48-00ED-354B-C8D0-9DA2D313BD86}"/>
                </a:ext>
              </a:extLst>
            </p:cNvPr>
            <p:cNvCxnSpPr>
              <a:cxnSpLocks/>
            </p:cNvCxnSpPr>
            <p:nvPr/>
          </p:nvCxnSpPr>
          <p:spPr>
            <a:xfrm>
              <a:off x="766647" y="5687526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Rectangle 45">
              <a:extLst>
                <a:ext uri="{FF2B5EF4-FFF2-40B4-BE49-F238E27FC236}">
                  <a16:creationId xmlns:a16="http://schemas.microsoft.com/office/drawing/2014/main" id="{5B42F514-40D3-E251-235D-31DE53066930}"/>
                </a:ext>
              </a:extLst>
            </p:cNvPr>
            <p:cNvSpPr/>
            <p:nvPr/>
          </p:nvSpPr>
          <p:spPr>
            <a:xfrm>
              <a:off x="1005418" y="6209634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27" name="Rectangle 46">
              <a:extLst>
                <a:ext uri="{FF2B5EF4-FFF2-40B4-BE49-F238E27FC236}">
                  <a16:creationId xmlns:a16="http://schemas.microsoft.com/office/drawing/2014/main" id="{A15FC0B0-FE6A-2C79-28FD-F58DE366665F}"/>
                </a:ext>
              </a:extLst>
            </p:cNvPr>
            <p:cNvSpPr/>
            <p:nvPr/>
          </p:nvSpPr>
          <p:spPr>
            <a:xfrm>
              <a:off x="1005418" y="6843906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667" dirty="0">
                  <a:solidFill>
                    <a:schemeClr val="tx1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28" name="Straight Connector 47">
              <a:extLst>
                <a:ext uri="{FF2B5EF4-FFF2-40B4-BE49-F238E27FC236}">
                  <a16:creationId xmlns:a16="http://schemas.microsoft.com/office/drawing/2014/main" id="{E622E8F2-7D7D-B046-841F-0BFDE31E15E5}"/>
                </a:ext>
              </a:extLst>
            </p:cNvPr>
            <p:cNvCxnSpPr>
              <a:cxnSpLocks/>
            </p:cNvCxnSpPr>
            <p:nvPr/>
          </p:nvCxnSpPr>
          <p:spPr>
            <a:xfrm>
              <a:off x="766646" y="6691638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9" name="Hộp Văn bản 28">
            <a:extLst>
              <a:ext uri="{FF2B5EF4-FFF2-40B4-BE49-F238E27FC236}">
                <a16:creationId xmlns:a16="http://schemas.microsoft.com/office/drawing/2014/main" id="{176356E4-27E0-C4E2-A875-732B0BA8DEDB}"/>
              </a:ext>
            </a:extLst>
          </p:cNvPr>
          <p:cNvSpPr txBox="1"/>
          <p:nvPr/>
        </p:nvSpPr>
        <p:spPr>
          <a:xfrm>
            <a:off x="5664713" y="1578211"/>
            <a:ext cx="158328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b) </a:t>
            </a:r>
            <a:r>
              <a:rPr lang="en-US" sz="2667" b="1" dirty="0" err="1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Mẫu</a:t>
            </a:r>
            <a:r>
              <a:rPr lang="en-US" sz="2667" b="1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30" name="Hộp Văn bản 29">
            <a:extLst>
              <a:ext uri="{FF2B5EF4-FFF2-40B4-BE49-F238E27FC236}">
                <a16:creationId xmlns:a16="http://schemas.microsoft.com/office/drawing/2014/main" id="{D7C1561F-D0B4-B116-6049-4BC05D66D908}"/>
              </a:ext>
            </a:extLst>
          </p:cNvPr>
          <p:cNvSpPr txBox="1"/>
          <p:nvPr/>
        </p:nvSpPr>
        <p:spPr>
          <a:xfrm>
            <a:off x="6244994" y="5151330"/>
            <a:ext cx="413254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 err="1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Vậy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938 </a:t>
            </a:r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: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3 </a:t>
            </a:r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312 (</a:t>
            </a:r>
            <a:r>
              <a:rPr lang="en-US" sz="2667" dirty="0" err="1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dư</a:t>
            </a:r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2)</a:t>
            </a:r>
          </a:p>
        </p:txBody>
      </p:sp>
      <p:sp>
        <p:nvSpPr>
          <p:cNvPr id="2" name="Hộp Văn bản 13">
            <a:hlinkClick r:id="rId11"/>
            <a:extLst>
              <a:ext uri="{FF2B5EF4-FFF2-40B4-BE49-F238E27FC236}">
                <a16:creationId xmlns:a16="http://schemas.microsoft.com/office/drawing/2014/main" id="{5F48AEED-5219-037B-12B9-4A0116E38CD4}"/>
              </a:ext>
            </a:extLst>
          </p:cNvPr>
          <p:cNvSpPr txBox="1"/>
          <p:nvPr/>
        </p:nvSpPr>
        <p:spPr>
          <a:xfrm>
            <a:off x="374052" y="1285919"/>
            <a:ext cx="4309387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+mn-lt"/>
                <a:cs typeface="Arial" panose="020B0604020202020204" pitchFamily="34" charset="0"/>
              </a:rPr>
              <a:t>Bài</a:t>
            </a:r>
            <a:r>
              <a:rPr lang="en-US" sz="2800" b="1" dirty="0">
                <a:latin typeface="+mn-lt"/>
                <a:cs typeface="Arial" panose="020B0604020202020204" pitchFamily="34" charset="0"/>
              </a:rPr>
              <a:t> 3: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Tính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(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theo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mẫu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43">
            <a:extLst>
              <a:ext uri="{FF2B5EF4-FFF2-40B4-BE49-F238E27FC236}">
                <a16:creationId xmlns:a16="http://schemas.microsoft.com/office/drawing/2014/main" id="{29DC0CDD-249A-A638-955E-B6C961DFD4AF}"/>
              </a:ext>
            </a:extLst>
          </p:cNvPr>
          <p:cNvGrpSpPr/>
          <p:nvPr/>
        </p:nvGrpSpPr>
        <p:grpSpPr>
          <a:xfrm>
            <a:off x="1186040" y="1559601"/>
            <a:ext cx="2090720" cy="3252848"/>
            <a:chOff x="655782" y="3429000"/>
            <a:chExt cx="2123492" cy="3774058"/>
          </a:xfrm>
        </p:grpSpPr>
        <p:sp>
          <p:nvSpPr>
            <p:cNvPr id="17" name="Rectangle 6">
              <a:extLst>
                <a:ext uri="{FF2B5EF4-FFF2-40B4-BE49-F238E27FC236}">
                  <a16:creationId xmlns:a16="http://schemas.microsoft.com/office/drawing/2014/main" id="{1AE09F19-4359-AE3B-D839-183158681671}"/>
                </a:ext>
              </a:extLst>
            </p:cNvPr>
            <p:cNvSpPr/>
            <p:nvPr/>
          </p:nvSpPr>
          <p:spPr>
            <a:xfrm>
              <a:off x="1760148" y="4042748"/>
              <a:ext cx="101912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667" kern="1200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231</a:t>
              </a:r>
            </a:p>
          </p:txBody>
        </p:sp>
        <p:sp>
          <p:nvSpPr>
            <p:cNvPr id="18" name="Rectangle 7">
              <a:extLst>
                <a:ext uri="{FF2B5EF4-FFF2-40B4-BE49-F238E27FC236}">
                  <a16:creationId xmlns:a16="http://schemas.microsoft.com/office/drawing/2014/main" id="{73E67CF4-CE2F-D873-72C5-59F09CBBEC97}"/>
                </a:ext>
              </a:extLst>
            </p:cNvPr>
            <p:cNvSpPr/>
            <p:nvPr/>
          </p:nvSpPr>
          <p:spPr>
            <a:xfrm>
              <a:off x="851197" y="4021019"/>
              <a:ext cx="572655" cy="5878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09630">
                <a:buClrTx/>
                <a:defRPr/>
              </a:pPr>
              <a:r>
                <a:rPr lang="en-US" sz="2667" kern="1200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4</a:t>
              </a:r>
            </a:p>
          </p:txBody>
        </p:sp>
        <p:cxnSp>
          <p:nvCxnSpPr>
            <p:cNvPr id="19" name="Straight Connector 8">
              <a:extLst>
                <a:ext uri="{FF2B5EF4-FFF2-40B4-BE49-F238E27FC236}">
                  <a16:creationId xmlns:a16="http://schemas.microsoft.com/office/drawing/2014/main" id="{3D4EEDF3-17C5-216E-96A2-D965E200E2C7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4" y="4581476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Rectangle 9">
              <a:extLst>
                <a:ext uri="{FF2B5EF4-FFF2-40B4-BE49-F238E27FC236}">
                  <a16:creationId xmlns:a16="http://schemas.microsoft.com/office/drawing/2014/main" id="{9506EBD8-8A9F-D5A6-C169-A4B9B76A6A1D}"/>
                </a:ext>
              </a:extLst>
            </p:cNvPr>
            <p:cNvSpPr/>
            <p:nvPr/>
          </p:nvSpPr>
          <p:spPr>
            <a:xfrm>
              <a:off x="851298" y="4633702"/>
              <a:ext cx="637309" cy="4732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09630">
                <a:buClrTx/>
                <a:defRPr/>
              </a:pPr>
              <a:r>
                <a:rPr lang="en-US" sz="2667" kern="1200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06</a:t>
              </a:r>
            </a:p>
          </p:txBody>
        </p:sp>
        <p:sp>
          <p:nvSpPr>
            <p:cNvPr id="21" name="Rectangle 10">
              <a:extLst>
                <a:ext uri="{FF2B5EF4-FFF2-40B4-BE49-F238E27FC236}">
                  <a16:creationId xmlns:a16="http://schemas.microsoft.com/office/drawing/2014/main" id="{5843B8D7-6728-668C-ED67-C65B3FDC0DFA}"/>
                </a:ext>
              </a:extLst>
            </p:cNvPr>
            <p:cNvSpPr/>
            <p:nvPr/>
          </p:nvSpPr>
          <p:spPr>
            <a:xfrm>
              <a:off x="697415" y="5026872"/>
              <a:ext cx="637309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667" kern="1200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22" name="Rectangle 12">
              <a:extLst>
                <a:ext uri="{FF2B5EF4-FFF2-40B4-BE49-F238E27FC236}">
                  <a16:creationId xmlns:a16="http://schemas.microsoft.com/office/drawing/2014/main" id="{7228DD06-0FB0-6A7A-A99D-5DBD9044EC15}"/>
                </a:ext>
              </a:extLst>
            </p:cNvPr>
            <p:cNvSpPr/>
            <p:nvPr/>
          </p:nvSpPr>
          <p:spPr>
            <a:xfrm>
              <a:off x="930949" y="5664078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667" kern="1200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03</a:t>
              </a:r>
            </a:p>
          </p:txBody>
        </p:sp>
        <p:sp>
          <p:nvSpPr>
            <p:cNvPr id="23" name="Rectangle 13">
              <a:extLst>
                <a:ext uri="{FF2B5EF4-FFF2-40B4-BE49-F238E27FC236}">
                  <a16:creationId xmlns:a16="http://schemas.microsoft.com/office/drawing/2014/main" id="{70471151-88D6-1E48-3D61-C1EF1AE0DC5E}"/>
                </a:ext>
              </a:extLst>
            </p:cNvPr>
            <p:cNvSpPr/>
            <p:nvPr/>
          </p:nvSpPr>
          <p:spPr>
            <a:xfrm>
              <a:off x="655782" y="3429000"/>
              <a:ext cx="110436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667" kern="1200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463</a:t>
              </a:r>
            </a:p>
          </p:txBody>
        </p:sp>
        <p:cxnSp>
          <p:nvCxnSpPr>
            <p:cNvPr id="24" name="Straight Connector 14">
              <a:extLst>
                <a:ext uri="{FF2B5EF4-FFF2-40B4-BE49-F238E27FC236}">
                  <a16:creationId xmlns:a16="http://schemas.microsoft.com/office/drawing/2014/main" id="{4A25964A-BE2C-7A47-C521-9300C51DD4EF}"/>
                </a:ext>
              </a:extLst>
            </p:cNvPr>
            <p:cNvCxnSpPr>
              <a:cxnSpLocks/>
            </p:cNvCxnSpPr>
            <p:nvPr/>
          </p:nvCxnSpPr>
          <p:spPr>
            <a:xfrm>
              <a:off x="1818148" y="4014839"/>
              <a:ext cx="961126" cy="0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15">
              <a:extLst>
                <a:ext uri="{FF2B5EF4-FFF2-40B4-BE49-F238E27FC236}">
                  <a16:creationId xmlns:a16="http://schemas.microsoft.com/office/drawing/2014/main" id="{E1C1B522-3830-96AD-CBFC-E7E930878F3A}"/>
                </a:ext>
              </a:extLst>
            </p:cNvPr>
            <p:cNvCxnSpPr>
              <a:cxnSpLocks/>
            </p:cNvCxnSpPr>
            <p:nvPr/>
          </p:nvCxnSpPr>
          <p:spPr>
            <a:xfrm>
              <a:off x="1818148" y="3429000"/>
              <a:ext cx="0" cy="1152476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Rectangle 16">
              <a:extLst>
                <a:ext uri="{FF2B5EF4-FFF2-40B4-BE49-F238E27FC236}">
                  <a16:creationId xmlns:a16="http://schemas.microsoft.com/office/drawing/2014/main" id="{E9D76BE4-BB74-BE82-5A1B-01146B565356}"/>
                </a:ext>
              </a:extLst>
            </p:cNvPr>
            <p:cNvSpPr/>
            <p:nvPr/>
          </p:nvSpPr>
          <p:spPr>
            <a:xfrm>
              <a:off x="1890162" y="3495524"/>
              <a:ext cx="762866" cy="4821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667" kern="1200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27" name="Straight Connector 44">
              <a:extLst>
                <a:ext uri="{FF2B5EF4-FFF2-40B4-BE49-F238E27FC236}">
                  <a16:creationId xmlns:a16="http://schemas.microsoft.com/office/drawing/2014/main" id="{45A4BFEA-A50E-4040-7115-0CFA006708D1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4" y="5608341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Rectangle 45">
              <a:extLst>
                <a:ext uri="{FF2B5EF4-FFF2-40B4-BE49-F238E27FC236}">
                  <a16:creationId xmlns:a16="http://schemas.microsoft.com/office/drawing/2014/main" id="{DE3828EE-F6C4-4023-15FF-B10DE4AE36F2}"/>
                </a:ext>
              </a:extLst>
            </p:cNvPr>
            <p:cNvSpPr/>
            <p:nvPr/>
          </p:nvSpPr>
          <p:spPr>
            <a:xfrm>
              <a:off x="915589" y="6136194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667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2</a:t>
              </a:r>
              <a:endParaRPr lang="en-US" sz="2667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9" name="Rectangle 46">
              <a:extLst>
                <a:ext uri="{FF2B5EF4-FFF2-40B4-BE49-F238E27FC236}">
                  <a16:creationId xmlns:a16="http://schemas.microsoft.com/office/drawing/2014/main" id="{DB2CFAB7-EA08-8C23-73A8-7EC3F61BBB71}"/>
                </a:ext>
              </a:extLst>
            </p:cNvPr>
            <p:cNvSpPr/>
            <p:nvPr/>
          </p:nvSpPr>
          <p:spPr>
            <a:xfrm>
              <a:off x="915589" y="6691638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667" kern="1200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cxnSp>
          <p:nvCxnSpPr>
            <p:cNvPr id="30" name="Straight Connector 47">
              <a:extLst>
                <a:ext uri="{FF2B5EF4-FFF2-40B4-BE49-F238E27FC236}">
                  <a16:creationId xmlns:a16="http://schemas.microsoft.com/office/drawing/2014/main" id="{7973653E-541E-3E90-2492-3CC5CEFBCB61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2" y="6635902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" name="Group 43">
            <a:extLst>
              <a:ext uri="{FF2B5EF4-FFF2-40B4-BE49-F238E27FC236}">
                <a16:creationId xmlns:a16="http://schemas.microsoft.com/office/drawing/2014/main" id="{A1CB1A6F-0E46-1193-4D13-A1EA5E26C7AD}"/>
              </a:ext>
            </a:extLst>
          </p:cNvPr>
          <p:cNvGrpSpPr/>
          <p:nvPr/>
        </p:nvGrpSpPr>
        <p:grpSpPr>
          <a:xfrm>
            <a:off x="5006856" y="2352774"/>
            <a:ext cx="2090720" cy="3252848"/>
            <a:chOff x="655782" y="3429000"/>
            <a:chExt cx="2123492" cy="3774058"/>
          </a:xfrm>
        </p:grpSpPr>
        <p:sp>
          <p:nvSpPr>
            <p:cNvPr id="32" name="Rectangle 6">
              <a:extLst>
                <a:ext uri="{FF2B5EF4-FFF2-40B4-BE49-F238E27FC236}">
                  <a16:creationId xmlns:a16="http://schemas.microsoft.com/office/drawing/2014/main" id="{53FEE673-6BA7-4026-C77F-20BC4F7F32D8}"/>
                </a:ext>
              </a:extLst>
            </p:cNvPr>
            <p:cNvSpPr/>
            <p:nvPr/>
          </p:nvSpPr>
          <p:spPr>
            <a:xfrm>
              <a:off x="1760148" y="4042748"/>
              <a:ext cx="101912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667" kern="1200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231</a:t>
              </a:r>
            </a:p>
          </p:txBody>
        </p:sp>
        <p:sp>
          <p:nvSpPr>
            <p:cNvPr id="33" name="Rectangle 7">
              <a:extLst>
                <a:ext uri="{FF2B5EF4-FFF2-40B4-BE49-F238E27FC236}">
                  <a16:creationId xmlns:a16="http://schemas.microsoft.com/office/drawing/2014/main" id="{91801C6C-A090-736F-5ACB-9994133D3DF7}"/>
                </a:ext>
              </a:extLst>
            </p:cNvPr>
            <p:cNvSpPr/>
            <p:nvPr/>
          </p:nvSpPr>
          <p:spPr>
            <a:xfrm>
              <a:off x="851197" y="4021019"/>
              <a:ext cx="572655" cy="5878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09630">
                <a:buClrTx/>
                <a:defRPr/>
              </a:pPr>
              <a:r>
                <a:rPr lang="en-US" sz="2667" kern="1200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6</a:t>
              </a:r>
            </a:p>
          </p:txBody>
        </p:sp>
        <p:cxnSp>
          <p:nvCxnSpPr>
            <p:cNvPr id="34" name="Straight Connector 8">
              <a:extLst>
                <a:ext uri="{FF2B5EF4-FFF2-40B4-BE49-F238E27FC236}">
                  <a16:creationId xmlns:a16="http://schemas.microsoft.com/office/drawing/2014/main" id="{096A7193-0FEF-6046-5BB3-F45D8B2BF3DC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4" y="4581476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Rectangle 9">
              <a:extLst>
                <a:ext uri="{FF2B5EF4-FFF2-40B4-BE49-F238E27FC236}">
                  <a16:creationId xmlns:a16="http://schemas.microsoft.com/office/drawing/2014/main" id="{96781D8C-065C-4BF6-677C-AF1E158C10D7}"/>
                </a:ext>
              </a:extLst>
            </p:cNvPr>
            <p:cNvSpPr/>
            <p:nvPr/>
          </p:nvSpPr>
          <p:spPr>
            <a:xfrm>
              <a:off x="851298" y="4633702"/>
              <a:ext cx="637309" cy="4732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09630">
                <a:buClrTx/>
                <a:defRPr/>
              </a:pPr>
              <a:r>
                <a:rPr lang="en-US" sz="2667" kern="1200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09</a:t>
              </a:r>
            </a:p>
          </p:txBody>
        </p:sp>
        <p:sp>
          <p:nvSpPr>
            <p:cNvPr id="36" name="Rectangle 10">
              <a:extLst>
                <a:ext uri="{FF2B5EF4-FFF2-40B4-BE49-F238E27FC236}">
                  <a16:creationId xmlns:a16="http://schemas.microsoft.com/office/drawing/2014/main" id="{3C9839EB-C269-C896-9BC7-A697B0659E2C}"/>
                </a:ext>
              </a:extLst>
            </p:cNvPr>
            <p:cNvSpPr/>
            <p:nvPr/>
          </p:nvSpPr>
          <p:spPr>
            <a:xfrm>
              <a:off x="697415" y="5026872"/>
              <a:ext cx="637309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667" kern="1200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37" name="Rectangle 12">
              <a:extLst>
                <a:ext uri="{FF2B5EF4-FFF2-40B4-BE49-F238E27FC236}">
                  <a16:creationId xmlns:a16="http://schemas.microsoft.com/office/drawing/2014/main" id="{8DA616C4-4156-94EF-701A-38701C8020AE}"/>
                </a:ext>
              </a:extLst>
            </p:cNvPr>
            <p:cNvSpPr/>
            <p:nvPr/>
          </p:nvSpPr>
          <p:spPr>
            <a:xfrm>
              <a:off x="930949" y="5664078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667" kern="1200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05</a:t>
              </a:r>
            </a:p>
          </p:txBody>
        </p:sp>
        <p:sp>
          <p:nvSpPr>
            <p:cNvPr id="38" name="Rectangle 13">
              <a:extLst>
                <a:ext uri="{FF2B5EF4-FFF2-40B4-BE49-F238E27FC236}">
                  <a16:creationId xmlns:a16="http://schemas.microsoft.com/office/drawing/2014/main" id="{717FD8B1-2E21-5EDD-A442-9716814DED40}"/>
                </a:ext>
              </a:extLst>
            </p:cNvPr>
            <p:cNvSpPr/>
            <p:nvPr/>
          </p:nvSpPr>
          <p:spPr>
            <a:xfrm>
              <a:off x="655782" y="3429000"/>
              <a:ext cx="110436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667" kern="1200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695</a:t>
              </a:r>
            </a:p>
          </p:txBody>
        </p:sp>
        <p:cxnSp>
          <p:nvCxnSpPr>
            <p:cNvPr id="39" name="Straight Connector 14">
              <a:extLst>
                <a:ext uri="{FF2B5EF4-FFF2-40B4-BE49-F238E27FC236}">
                  <a16:creationId xmlns:a16="http://schemas.microsoft.com/office/drawing/2014/main" id="{3C5C18E1-B5E4-8E65-4B0C-E8ED0ACFFA8C}"/>
                </a:ext>
              </a:extLst>
            </p:cNvPr>
            <p:cNvCxnSpPr>
              <a:cxnSpLocks/>
            </p:cNvCxnSpPr>
            <p:nvPr/>
          </p:nvCxnSpPr>
          <p:spPr>
            <a:xfrm>
              <a:off x="1818148" y="4014839"/>
              <a:ext cx="961126" cy="0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15">
              <a:extLst>
                <a:ext uri="{FF2B5EF4-FFF2-40B4-BE49-F238E27FC236}">
                  <a16:creationId xmlns:a16="http://schemas.microsoft.com/office/drawing/2014/main" id="{2C2235A8-AADA-892E-531C-6DEC7D0E06F4}"/>
                </a:ext>
              </a:extLst>
            </p:cNvPr>
            <p:cNvCxnSpPr>
              <a:cxnSpLocks/>
            </p:cNvCxnSpPr>
            <p:nvPr/>
          </p:nvCxnSpPr>
          <p:spPr>
            <a:xfrm>
              <a:off x="1818148" y="3429000"/>
              <a:ext cx="0" cy="1152476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Rectangle 16">
              <a:extLst>
                <a:ext uri="{FF2B5EF4-FFF2-40B4-BE49-F238E27FC236}">
                  <a16:creationId xmlns:a16="http://schemas.microsoft.com/office/drawing/2014/main" id="{AF791921-C455-20BA-BBE9-64ED01E50B9B}"/>
                </a:ext>
              </a:extLst>
            </p:cNvPr>
            <p:cNvSpPr/>
            <p:nvPr/>
          </p:nvSpPr>
          <p:spPr>
            <a:xfrm>
              <a:off x="1890162" y="3495524"/>
              <a:ext cx="762866" cy="4821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667" kern="1200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3</a:t>
              </a:r>
            </a:p>
          </p:txBody>
        </p:sp>
        <p:cxnSp>
          <p:nvCxnSpPr>
            <p:cNvPr id="42" name="Straight Connector 44">
              <a:extLst>
                <a:ext uri="{FF2B5EF4-FFF2-40B4-BE49-F238E27FC236}">
                  <a16:creationId xmlns:a16="http://schemas.microsoft.com/office/drawing/2014/main" id="{56223287-8C75-2F4F-3EDE-7FB56858AAC8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4" y="5608341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Rectangle 45">
              <a:extLst>
                <a:ext uri="{FF2B5EF4-FFF2-40B4-BE49-F238E27FC236}">
                  <a16:creationId xmlns:a16="http://schemas.microsoft.com/office/drawing/2014/main" id="{15B55B68-7225-ED1D-E263-C3D3F7D28A89}"/>
                </a:ext>
              </a:extLst>
            </p:cNvPr>
            <p:cNvSpPr/>
            <p:nvPr/>
          </p:nvSpPr>
          <p:spPr>
            <a:xfrm>
              <a:off x="915589" y="6136194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667" kern="1200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44" name="Rectangle 46">
              <a:extLst>
                <a:ext uri="{FF2B5EF4-FFF2-40B4-BE49-F238E27FC236}">
                  <a16:creationId xmlns:a16="http://schemas.microsoft.com/office/drawing/2014/main" id="{2DC9DA1C-31CF-1938-BB10-8F15D93CA2C3}"/>
                </a:ext>
              </a:extLst>
            </p:cNvPr>
            <p:cNvSpPr/>
            <p:nvPr/>
          </p:nvSpPr>
          <p:spPr>
            <a:xfrm>
              <a:off x="915589" y="6691638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667" kern="1200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45" name="Straight Connector 47">
              <a:extLst>
                <a:ext uri="{FF2B5EF4-FFF2-40B4-BE49-F238E27FC236}">
                  <a16:creationId xmlns:a16="http://schemas.microsoft.com/office/drawing/2014/main" id="{9E438C11-3B7D-495F-752A-D709D1A04E24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2" y="6635902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1" name="Group 43">
            <a:extLst>
              <a:ext uri="{FF2B5EF4-FFF2-40B4-BE49-F238E27FC236}">
                <a16:creationId xmlns:a16="http://schemas.microsoft.com/office/drawing/2014/main" id="{20168F06-701A-6A17-C245-C36E540D5A28}"/>
              </a:ext>
            </a:extLst>
          </p:cNvPr>
          <p:cNvGrpSpPr/>
          <p:nvPr/>
        </p:nvGrpSpPr>
        <p:grpSpPr>
          <a:xfrm>
            <a:off x="8809170" y="1778835"/>
            <a:ext cx="2090720" cy="3252848"/>
            <a:chOff x="655782" y="3429000"/>
            <a:chExt cx="2123492" cy="3774058"/>
          </a:xfrm>
        </p:grpSpPr>
        <p:sp>
          <p:nvSpPr>
            <p:cNvPr id="62" name="Rectangle 6">
              <a:extLst>
                <a:ext uri="{FF2B5EF4-FFF2-40B4-BE49-F238E27FC236}">
                  <a16:creationId xmlns:a16="http://schemas.microsoft.com/office/drawing/2014/main" id="{D85EBEED-CC6C-0981-4CF6-5673AC4EDB47}"/>
                </a:ext>
              </a:extLst>
            </p:cNvPr>
            <p:cNvSpPr/>
            <p:nvPr/>
          </p:nvSpPr>
          <p:spPr>
            <a:xfrm>
              <a:off x="1760148" y="4042748"/>
              <a:ext cx="101912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667" kern="1200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211</a:t>
              </a:r>
            </a:p>
          </p:txBody>
        </p:sp>
        <p:sp>
          <p:nvSpPr>
            <p:cNvPr id="63" name="Rectangle 7">
              <a:extLst>
                <a:ext uri="{FF2B5EF4-FFF2-40B4-BE49-F238E27FC236}">
                  <a16:creationId xmlns:a16="http://schemas.microsoft.com/office/drawing/2014/main" id="{3BAFDC03-D49D-FA09-5096-D53484F9E392}"/>
                </a:ext>
              </a:extLst>
            </p:cNvPr>
            <p:cNvSpPr/>
            <p:nvPr/>
          </p:nvSpPr>
          <p:spPr>
            <a:xfrm>
              <a:off x="851197" y="4021019"/>
              <a:ext cx="572655" cy="5878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09630">
                <a:buClrTx/>
                <a:defRPr/>
              </a:pPr>
              <a:r>
                <a:rPr lang="en-US" sz="2667" kern="1200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8</a:t>
              </a:r>
            </a:p>
          </p:txBody>
        </p:sp>
        <p:cxnSp>
          <p:nvCxnSpPr>
            <p:cNvPr id="64" name="Straight Connector 8">
              <a:extLst>
                <a:ext uri="{FF2B5EF4-FFF2-40B4-BE49-F238E27FC236}">
                  <a16:creationId xmlns:a16="http://schemas.microsoft.com/office/drawing/2014/main" id="{06E51F4B-3E49-E0DD-9AE1-615D56F64468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4" y="4581476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5" name="Rectangle 9">
              <a:extLst>
                <a:ext uri="{FF2B5EF4-FFF2-40B4-BE49-F238E27FC236}">
                  <a16:creationId xmlns:a16="http://schemas.microsoft.com/office/drawing/2014/main" id="{BA2FE80B-D24B-2B04-606F-FA12EA29A8AB}"/>
                </a:ext>
              </a:extLst>
            </p:cNvPr>
            <p:cNvSpPr/>
            <p:nvPr/>
          </p:nvSpPr>
          <p:spPr>
            <a:xfrm>
              <a:off x="851298" y="4633702"/>
              <a:ext cx="637309" cy="4732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09630">
                <a:buClrTx/>
                <a:defRPr/>
              </a:pPr>
              <a:r>
                <a:rPr lang="en-US" sz="2667" kern="1200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04</a:t>
              </a:r>
            </a:p>
          </p:txBody>
        </p:sp>
        <p:sp>
          <p:nvSpPr>
            <p:cNvPr id="66" name="Rectangle 10">
              <a:extLst>
                <a:ext uri="{FF2B5EF4-FFF2-40B4-BE49-F238E27FC236}">
                  <a16:creationId xmlns:a16="http://schemas.microsoft.com/office/drawing/2014/main" id="{0298C30C-ED3A-73C0-5725-E4DD492DF041}"/>
                </a:ext>
              </a:extLst>
            </p:cNvPr>
            <p:cNvSpPr/>
            <p:nvPr/>
          </p:nvSpPr>
          <p:spPr>
            <a:xfrm>
              <a:off x="697415" y="5026872"/>
              <a:ext cx="637309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667" kern="1200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67" name="Rectangle 12">
              <a:extLst>
                <a:ext uri="{FF2B5EF4-FFF2-40B4-BE49-F238E27FC236}">
                  <a16:creationId xmlns:a16="http://schemas.microsoft.com/office/drawing/2014/main" id="{531AD92A-4CD6-5392-3788-565806A96934}"/>
                </a:ext>
              </a:extLst>
            </p:cNvPr>
            <p:cNvSpPr/>
            <p:nvPr/>
          </p:nvSpPr>
          <p:spPr>
            <a:xfrm>
              <a:off x="930949" y="5664078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667" kern="1200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06</a:t>
              </a:r>
            </a:p>
          </p:txBody>
        </p:sp>
        <p:sp>
          <p:nvSpPr>
            <p:cNvPr id="68" name="Rectangle 13">
              <a:extLst>
                <a:ext uri="{FF2B5EF4-FFF2-40B4-BE49-F238E27FC236}">
                  <a16:creationId xmlns:a16="http://schemas.microsoft.com/office/drawing/2014/main" id="{1B9371F6-6743-C03B-B242-FB4DC9973776}"/>
                </a:ext>
              </a:extLst>
            </p:cNvPr>
            <p:cNvSpPr/>
            <p:nvPr/>
          </p:nvSpPr>
          <p:spPr>
            <a:xfrm>
              <a:off x="655782" y="3429000"/>
              <a:ext cx="1104366" cy="6318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667" kern="1200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846</a:t>
              </a:r>
            </a:p>
          </p:txBody>
        </p:sp>
        <p:cxnSp>
          <p:nvCxnSpPr>
            <p:cNvPr id="69" name="Straight Connector 14">
              <a:extLst>
                <a:ext uri="{FF2B5EF4-FFF2-40B4-BE49-F238E27FC236}">
                  <a16:creationId xmlns:a16="http://schemas.microsoft.com/office/drawing/2014/main" id="{5FC05319-5940-2FFF-E5D9-51C3841724BA}"/>
                </a:ext>
              </a:extLst>
            </p:cNvPr>
            <p:cNvCxnSpPr>
              <a:cxnSpLocks/>
            </p:cNvCxnSpPr>
            <p:nvPr/>
          </p:nvCxnSpPr>
          <p:spPr>
            <a:xfrm>
              <a:off x="1818148" y="4014839"/>
              <a:ext cx="961126" cy="0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15">
              <a:extLst>
                <a:ext uri="{FF2B5EF4-FFF2-40B4-BE49-F238E27FC236}">
                  <a16:creationId xmlns:a16="http://schemas.microsoft.com/office/drawing/2014/main" id="{1D211185-7C36-B874-37EB-8264A66CF556}"/>
                </a:ext>
              </a:extLst>
            </p:cNvPr>
            <p:cNvCxnSpPr>
              <a:cxnSpLocks/>
            </p:cNvCxnSpPr>
            <p:nvPr/>
          </p:nvCxnSpPr>
          <p:spPr>
            <a:xfrm>
              <a:off x="1818148" y="3429000"/>
              <a:ext cx="0" cy="1152476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1" name="Rectangle 16">
              <a:extLst>
                <a:ext uri="{FF2B5EF4-FFF2-40B4-BE49-F238E27FC236}">
                  <a16:creationId xmlns:a16="http://schemas.microsoft.com/office/drawing/2014/main" id="{8DCA59E1-BEFF-9441-D1A1-6D62B207C525}"/>
                </a:ext>
              </a:extLst>
            </p:cNvPr>
            <p:cNvSpPr/>
            <p:nvPr/>
          </p:nvSpPr>
          <p:spPr>
            <a:xfrm>
              <a:off x="1890162" y="3495524"/>
              <a:ext cx="762866" cy="4821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  <a:defRPr/>
              </a:pPr>
              <a:r>
                <a:rPr lang="en-US" sz="2667" kern="1200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4</a:t>
              </a:r>
            </a:p>
          </p:txBody>
        </p:sp>
        <p:cxnSp>
          <p:nvCxnSpPr>
            <p:cNvPr id="72" name="Straight Connector 44">
              <a:extLst>
                <a:ext uri="{FF2B5EF4-FFF2-40B4-BE49-F238E27FC236}">
                  <a16:creationId xmlns:a16="http://schemas.microsoft.com/office/drawing/2014/main" id="{D34E1A26-4AD1-49A0-AA05-B7921B12F8DC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4" y="5608341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3" name="Rectangle 45">
              <a:extLst>
                <a:ext uri="{FF2B5EF4-FFF2-40B4-BE49-F238E27FC236}">
                  <a16:creationId xmlns:a16="http://schemas.microsoft.com/office/drawing/2014/main" id="{18C55026-E38C-C6A9-FD3A-9011AA32B134}"/>
                </a:ext>
              </a:extLst>
            </p:cNvPr>
            <p:cNvSpPr/>
            <p:nvPr/>
          </p:nvSpPr>
          <p:spPr>
            <a:xfrm>
              <a:off x="915589" y="6136194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667" kern="1200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74" name="Rectangle 46">
              <a:extLst>
                <a:ext uri="{FF2B5EF4-FFF2-40B4-BE49-F238E27FC236}">
                  <a16:creationId xmlns:a16="http://schemas.microsoft.com/office/drawing/2014/main" id="{D77E916E-05AB-EE26-4AD0-04B99E46A860}"/>
                </a:ext>
              </a:extLst>
            </p:cNvPr>
            <p:cNvSpPr/>
            <p:nvPr/>
          </p:nvSpPr>
          <p:spPr>
            <a:xfrm>
              <a:off x="915589" y="6691638"/>
              <a:ext cx="637309" cy="511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09630">
                <a:buClrTx/>
                <a:defRPr/>
              </a:pPr>
              <a:r>
                <a:rPr lang="en-US" sz="2667" kern="1200" dirty="0">
                  <a:solidFill>
                    <a:prstClr val="black"/>
                  </a:solidFill>
                  <a:ea typeface="Cambria Math" panose="02040503050406030204" pitchFamily="18" charset="0"/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75" name="Straight Connector 47">
              <a:extLst>
                <a:ext uri="{FF2B5EF4-FFF2-40B4-BE49-F238E27FC236}">
                  <a16:creationId xmlns:a16="http://schemas.microsoft.com/office/drawing/2014/main" id="{F1373BEA-4D7D-A6E0-254D-E89AE06282F0}"/>
                </a:ext>
              </a:extLst>
            </p:cNvPr>
            <p:cNvCxnSpPr>
              <a:cxnSpLocks/>
            </p:cNvCxnSpPr>
            <p:nvPr/>
          </p:nvCxnSpPr>
          <p:spPr>
            <a:xfrm>
              <a:off x="722222" y="6635902"/>
              <a:ext cx="96591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6" name="Hộp Văn bản 75">
            <a:extLst>
              <a:ext uri="{FF2B5EF4-FFF2-40B4-BE49-F238E27FC236}">
                <a16:creationId xmlns:a16="http://schemas.microsoft.com/office/drawing/2014/main" id="{0073F5A3-14E2-9DC8-E2FE-8A630FC7A430}"/>
              </a:ext>
            </a:extLst>
          </p:cNvPr>
          <p:cNvSpPr txBox="1"/>
          <p:nvPr/>
        </p:nvSpPr>
        <p:spPr>
          <a:xfrm>
            <a:off x="0" y="5000476"/>
            <a:ext cx="4068788" cy="5027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609630">
              <a:buClrTx/>
              <a:defRPr/>
            </a:pPr>
            <a:r>
              <a:rPr lang="en-US" sz="2667" kern="1200" dirty="0" err="1">
                <a:solidFill>
                  <a:prstClr val="black"/>
                </a:solidFill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Vậy</a:t>
            </a:r>
            <a:r>
              <a:rPr lang="en-US" sz="2667" kern="1200" dirty="0">
                <a:solidFill>
                  <a:prstClr val="black"/>
                </a:solidFill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463 </a:t>
            </a:r>
            <a:r>
              <a:rPr lang="en-US" sz="2667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:</a:t>
            </a:r>
            <a:r>
              <a:rPr lang="en-US" sz="2667" kern="1200" dirty="0">
                <a:solidFill>
                  <a:prstClr val="black"/>
                </a:solidFill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2 </a:t>
            </a:r>
            <a:r>
              <a:rPr lang="en-US" sz="2667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2667" kern="1200" dirty="0">
                <a:solidFill>
                  <a:prstClr val="black"/>
                </a:solidFill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231 (</a:t>
            </a:r>
            <a:r>
              <a:rPr lang="en-US" sz="2667" kern="1200" dirty="0" err="1">
                <a:solidFill>
                  <a:prstClr val="black"/>
                </a:solidFill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dư</a:t>
            </a:r>
            <a:r>
              <a:rPr lang="en-US" sz="2667" kern="1200" dirty="0">
                <a:solidFill>
                  <a:prstClr val="black"/>
                </a:solidFill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1)</a:t>
            </a:r>
          </a:p>
        </p:txBody>
      </p:sp>
      <p:sp>
        <p:nvSpPr>
          <p:cNvPr id="2" name="Hộp Văn bản 1">
            <a:extLst>
              <a:ext uri="{FF2B5EF4-FFF2-40B4-BE49-F238E27FC236}">
                <a16:creationId xmlns:a16="http://schemas.microsoft.com/office/drawing/2014/main" id="{58D36165-EAF8-C40A-F43F-C4E9989B9670}"/>
              </a:ext>
            </a:extLst>
          </p:cNvPr>
          <p:cNvSpPr txBox="1"/>
          <p:nvPr/>
        </p:nvSpPr>
        <p:spPr>
          <a:xfrm>
            <a:off x="3820816" y="5869221"/>
            <a:ext cx="4133419" cy="5027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609630">
              <a:buClrTx/>
              <a:defRPr/>
            </a:pPr>
            <a:r>
              <a:rPr lang="en-US" sz="2667" kern="1200" dirty="0" err="1">
                <a:solidFill>
                  <a:prstClr val="black"/>
                </a:solidFill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Vậy</a:t>
            </a:r>
            <a:r>
              <a:rPr lang="en-US" sz="2667" kern="1200" dirty="0">
                <a:solidFill>
                  <a:prstClr val="black"/>
                </a:solidFill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695 </a:t>
            </a:r>
            <a:r>
              <a:rPr lang="en-US" sz="2667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:</a:t>
            </a:r>
            <a:r>
              <a:rPr lang="en-US" sz="2667" kern="1200" dirty="0">
                <a:solidFill>
                  <a:prstClr val="black"/>
                </a:solidFill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3 </a:t>
            </a:r>
            <a:r>
              <a:rPr lang="en-US" sz="2667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 </a:t>
            </a:r>
            <a:r>
              <a:rPr lang="en-US" sz="2667" kern="1200" dirty="0">
                <a:solidFill>
                  <a:prstClr val="black"/>
                </a:solidFill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231 (</a:t>
            </a:r>
            <a:r>
              <a:rPr lang="en-US" sz="2667" kern="1200" dirty="0" err="1">
                <a:solidFill>
                  <a:prstClr val="black"/>
                </a:solidFill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dư</a:t>
            </a:r>
            <a:r>
              <a:rPr lang="en-US" sz="2667" kern="1200" dirty="0">
                <a:solidFill>
                  <a:prstClr val="black"/>
                </a:solidFill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2)</a:t>
            </a:r>
          </a:p>
        </p:txBody>
      </p:sp>
      <p:sp>
        <p:nvSpPr>
          <p:cNvPr id="3" name="Hộp Văn bản 2">
            <a:extLst>
              <a:ext uri="{FF2B5EF4-FFF2-40B4-BE49-F238E27FC236}">
                <a16:creationId xmlns:a16="http://schemas.microsoft.com/office/drawing/2014/main" id="{B84F318B-AFA2-CF02-5953-CFB8091F2A8E}"/>
              </a:ext>
            </a:extLst>
          </p:cNvPr>
          <p:cNvSpPr txBox="1"/>
          <p:nvPr/>
        </p:nvSpPr>
        <p:spPr>
          <a:xfrm>
            <a:off x="7954236" y="5211354"/>
            <a:ext cx="4133418" cy="5027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609630">
              <a:buClrTx/>
              <a:defRPr/>
            </a:pPr>
            <a:r>
              <a:rPr lang="en-US" sz="2667" kern="1200" dirty="0" err="1">
                <a:solidFill>
                  <a:prstClr val="black"/>
                </a:solidFill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Vậy</a:t>
            </a:r>
            <a:r>
              <a:rPr lang="en-US" sz="2667" kern="1200" dirty="0">
                <a:solidFill>
                  <a:prstClr val="black"/>
                </a:solidFill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846 </a:t>
            </a:r>
            <a:r>
              <a:rPr lang="en-US" sz="2667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:</a:t>
            </a:r>
            <a:r>
              <a:rPr lang="en-US" sz="2667" kern="1200" dirty="0">
                <a:solidFill>
                  <a:prstClr val="black"/>
                </a:solidFill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4 </a:t>
            </a:r>
            <a:r>
              <a:rPr lang="en-US" sz="2667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2667" kern="1200" dirty="0">
                <a:solidFill>
                  <a:prstClr val="black"/>
                </a:solidFill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211 (</a:t>
            </a:r>
            <a:r>
              <a:rPr lang="en-US" sz="2667" kern="1200" dirty="0" err="1">
                <a:solidFill>
                  <a:prstClr val="black"/>
                </a:solidFill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dư</a:t>
            </a:r>
            <a:r>
              <a:rPr lang="en-US" sz="2667" kern="1200" dirty="0">
                <a:solidFill>
                  <a:prstClr val="black"/>
                </a:solidFill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2)</a:t>
            </a:r>
          </a:p>
        </p:txBody>
      </p:sp>
      <p:sp>
        <p:nvSpPr>
          <p:cNvPr id="4" name="Hộp Văn bản 13">
            <a:hlinkClick r:id="rId3"/>
            <a:extLst>
              <a:ext uri="{FF2B5EF4-FFF2-40B4-BE49-F238E27FC236}">
                <a16:creationId xmlns:a16="http://schemas.microsoft.com/office/drawing/2014/main" id="{DC0345AE-6B7A-AA9C-69F0-A0CBF7DF25B5}"/>
              </a:ext>
            </a:extLst>
          </p:cNvPr>
          <p:cNvSpPr txBox="1"/>
          <p:nvPr/>
        </p:nvSpPr>
        <p:spPr>
          <a:xfrm>
            <a:off x="246676" y="912372"/>
            <a:ext cx="4309387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33" b="1" dirty="0" err="1">
                <a:latin typeface="+mn-lt"/>
                <a:cs typeface="Arial" panose="020B0604020202020204" pitchFamily="34" charset="0"/>
              </a:rPr>
              <a:t>Bài</a:t>
            </a:r>
            <a:r>
              <a:rPr lang="en-US" sz="2933" b="1" dirty="0">
                <a:latin typeface="+mn-lt"/>
                <a:cs typeface="Arial" panose="020B0604020202020204" pitchFamily="34" charset="0"/>
              </a:rPr>
              <a:t> 3: </a:t>
            </a:r>
            <a:r>
              <a:rPr lang="en-US" sz="2933" dirty="0" err="1">
                <a:latin typeface="+mn-lt"/>
                <a:cs typeface="Arial" panose="020B0604020202020204" pitchFamily="34" charset="0"/>
              </a:rPr>
              <a:t>Tính</a:t>
            </a:r>
            <a:r>
              <a:rPr lang="en-US" sz="2933" dirty="0">
                <a:latin typeface="+mn-lt"/>
                <a:cs typeface="Arial" panose="020B0604020202020204" pitchFamily="34" charset="0"/>
              </a:rPr>
              <a:t> (</a:t>
            </a:r>
            <a:r>
              <a:rPr lang="en-US" sz="2933" dirty="0" err="1">
                <a:latin typeface="+mn-lt"/>
                <a:cs typeface="Arial" panose="020B0604020202020204" pitchFamily="34" charset="0"/>
              </a:rPr>
              <a:t>theo</a:t>
            </a:r>
            <a:r>
              <a:rPr lang="en-US" sz="2933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cs typeface="Arial" panose="020B0604020202020204" pitchFamily="34" charset="0"/>
              </a:rPr>
              <a:t>mẫu</a:t>
            </a:r>
            <a:r>
              <a:rPr lang="en-US" sz="2933" dirty="0">
                <a:latin typeface="+mn-lt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207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2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100BB37-CCB4-3732-E0AA-A9D12C3F94F3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DF4C0C83-881D-B7CE-EFF9-D3A5D12145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C8DCB27-3BBC-7B2E-1C0B-AAF4996D8C7E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697511" y="994643"/>
            <a:ext cx="5036010" cy="545237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582416" y="-122757"/>
            <a:ext cx="6051011" cy="465469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2924812">
            <a:off x="5618541" y="430940"/>
            <a:ext cx="648675" cy="796365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flipH="1">
            <a:off x="1935086" y="4305757"/>
            <a:ext cx="3222322" cy="24724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5764961" y="4185649"/>
            <a:ext cx="331039" cy="33103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1506201" y="663604"/>
            <a:ext cx="331039" cy="331039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1071676">
            <a:off x="-75152" y="3774256"/>
            <a:ext cx="1349670" cy="557792"/>
          </a:xfrm>
          <a:prstGeom prst="rect">
            <a:avLst/>
          </a:prstGeom>
        </p:spPr>
      </p:pic>
      <p:sp>
        <p:nvSpPr>
          <p:cNvPr id="30" name="Hộp Văn bản 29">
            <a:hlinkClick r:id="rId15"/>
            <a:extLst>
              <a:ext uri="{FF2B5EF4-FFF2-40B4-BE49-F238E27FC236}">
                <a16:creationId xmlns:a16="http://schemas.microsoft.com/office/drawing/2014/main" id="{A0039E24-7420-21C2-9869-32AEF90C0CF2}"/>
              </a:ext>
            </a:extLst>
          </p:cNvPr>
          <p:cNvSpPr txBox="1"/>
          <p:nvPr/>
        </p:nvSpPr>
        <p:spPr>
          <a:xfrm>
            <a:off x="912432" y="922323"/>
            <a:ext cx="5621989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4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4: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Vũ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xếp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44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bức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gia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đình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quyển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sưu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biết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rằng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trang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xếp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4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bức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Vũ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chọn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quyển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sưu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ít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nhất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bao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nhiêu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trang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2400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026" name="Picture 2" descr="Tự tay làm album ảnh cưới kể lại hành trình yêu của các cặp đôi - Fairy  Corner">
            <a:extLst>
              <a:ext uri="{FF2B5EF4-FFF2-40B4-BE49-F238E27FC236}">
                <a16:creationId xmlns:a16="http://schemas.microsoft.com/office/drawing/2014/main" id="{D33AB820-105C-BF1B-CC50-D44D07B07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451" y="1662349"/>
            <a:ext cx="3871976" cy="37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72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65603">
            <a:off x="941234" y="2867640"/>
            <a:ext cx="2006258" cy="383139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554882" y="2163180"/>
            <a:ext cx="6301086" cy="4376169"/>
          </a:xfrm>
          <a:prstGeom prst="rect">
            <a:avLst/>
          </a:prstGeom>
        </p:spPr>
      </p:pic>
      <p:sp>
        <p:nvSpPr>
          <p:cNvPr id="16" name="Hộp Văn bản 15">
            <a:extLst>
              <a:ext uri="{FF2B5EF4-FFF2-40B4-BE49-F238E27FC236}">
                <a16:creationId xmlns:a16="http://schemas.microsoft.com/office/drawing/2014/main" id="{8DC6B451-138B-6C38-2A40-E6224251DF39}"/>
              </a:ext>
            </a:extLst>
          </p:cNvPr>
          <p:cNvSpPr txBox="1"/>
          <p:nvPr/>
        </p:nvSpPr>
        <p:spPr>
          <a:xfrm>
            <a:off x="1875188" y="2614956"/>
            <a:ext cx="5920095" cy="61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600" b="1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600" b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giải</a:t>
            </a:r>
            <a:endParaRPr lang="en-US" sz="2600" b="1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Hộp Văn bản 29">
            <a:hlinkClick r:id="rId8"/>
            <a:extLst>
              <a:ext uri="{FF2B5EF4-FFF2-40B4-BE49-F238E27FC236}">
                <a16:creationId xmlns:a16="http://schemas.microsoft.com/office/drawing/2014/main" id="{0DB20F8C-4367-5663-842D-0C8D1AA8FBEC}"/>
              </a:ext>
            </a:extLst>
          </p:cNvPr>
          <p:cNvSpPr txBox="1"/>
          <p:nvPr/>
        </p:nvSpPr>
        <p:spPr>
          <a:xfrm>
            <a:off x="706950" y="629943"/>
            <a:ext cx="8785394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4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4: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Vũ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xếp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44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bức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gia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đình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quyển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sưu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biết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rằng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trang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xếp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4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bức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Vũ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chọn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quyển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sưu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ít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nhất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bao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nhiêu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trang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2400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Hộp Văn bản 15">
            <a:extLst>
              <a:ext uri="{FF2B5EF4-FFF2-40B4-BE49-F238E27FC236}">
                <a16:creationId xmlns:a16="http://schemas.microsoft.com/office/drawing/2014/main" id="{85ADB16E-FDCE-4765-B669-DD955E22E0F1}"/>
              </a:ext>
            </a:extLst>
          </p:cNvPr>
          <p:cNvSpPr txBox="1"/>
          <p:nvPr/>
        </p:nvSpPr>
        <p:spPr>
          <a:xfrm>
            <a:off x="1842877" y="3685453"/>
            <a:ext cx="6301085" cy="1218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60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Vậy Vũ cần chọn quyển sưu tập ảnh có ít nhất 11 trang.</a:t>
            </a:r>
            <a:endParaRPr lang="en-US" sz="260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Hộp Văn bản 15">
            <a:extLst>
              <a:ext uri="{FF2B5EF4-FFF2-40B4-BE49-F238E27FC236}">
                <a16:creationId xmlns:a16="http://schemas.microsoft.com/office/drawing/2014/main" id="{F98EFCBB-5369-4D0A-8863-230B6DEA5CBF}"/>
              </a:ext>
            </a:extLst>
          </p:cNvPr>
          <p:cNvSpPr txBox="1"/>
          <p:nvPr/>
        </p:nvSpPr>
        <p:spPr>
          <a:xfrm>
            <a:off x="1944363" y="4783338"/>
            <a:ext cx="5920095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60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	Đáp số: Ít nhất 11 trang.</a:t>
            </a:r>
            <a:endParaRPr lang="en-US" sz="2600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Hộp Văn bản 15">
            <a:extLst>
              <a:ext uri="{FF2B5EF4-FFF2-40B4-BE49-F238E27FC236}">
                <a16:creationId xmlns:a16="http://schemas.microsoft.com/office/drawing/2014/main" id="{F8B3F577-A365-47B2-8610-FAB22214E3BF}"/>
              </a:ext>
            </a:extLst>
          </p:cNvPr>
          <p:cNvSpPr txBox="1"/>
          <p:nvPr/>
        </p:nvSpPr>
        <p:spPr>
          <a:xfrm>
            <a:off x="1875187" y="3161610"/>
            <a:ext cx="5920095" cy="616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60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Thực </a:t>
            </a:r>
            <a:r>
              <a:rPr lang="en-US" sz="26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en-US" sz="26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phép</a:t>
            </a:r>
            <a:r>
              <a:rPr lang="en-US" sz="26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chia: </a:t>
            </a:r>
            <a:r>
              <a:rPr lang="en-US" sz="2600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44 </a:t>
            </a:r>
            <a:r>
              <a:rPr lang="en-US" sz="2600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:</a:t>
            </a:r>
            <a:r>
              <a:rPr lang="en-US" sz="2600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4 </a:t>
            </a:r>
            <a:r>
              <a:rPr lang="en-US" sz="2600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2600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11</a:t>
            </a:r>
            <a:r>
              <a:rPr lang="en-US" sz="260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0500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6FD5F182-25D8-9C2B-5EF8-4838018A1FFE}"/>
              </a:ext>
            </a:extLst>
          </p:cNvPr>
          <p:cNvSpPr/>
          <p:nvPr/>
        </p:nvSpPr>
        <p:spPr>
          <a:xfrm>
            <a:off x="3073400" y="1104900"/>
            <a:ext cx="5880100" cy="3733800"/>
          </a:xfrm>
          <a:prstGeom prst="wedgeRoundRect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dirty="0">
                <a:solidFill>
                  <a:schemeClr val="tx1"/>
                </a:solidFill>
              </a:rPr>
              <a:t>Qua bài học hôm nay, các em biết thêm được điều gì?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C8364C-706F-C0D9-902B-D2C3D9F85DAE}"/>
              </a:ext>
            </a:extLst>
          </p:cNvPr>
          <p:cNvSpPr txBox="1"/>
          <p:nvPr/>
        </p:nvSpPr>
        <p:spPr>
          <a:xfrm>
            <a:off x="3771900" y="1694527"/>
            <a:ext cx="49657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200" b="0" i="0" dirty="0">
                <a:solidFill>
                  <a:srgbClr val="000000"/>
                </a:solidFill>
                <a:effectLst/>
                <a:latin typeface="+mn-lt"/>
              </a:rPr>
              <a:t>Khi thực hiện phép chia số có hai hoặc ba chữ số cho số có một chữ số, em nhắn bạn cần lưu ý những gì?</a:t>
            </a:r>
            <a:endParaRPr lang="en-US" sz="3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761001" y="909431"/>
            <a:ext cx="8903011" cy="530463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50407" y="2260721"/>
            <a:ext cx="331039" cy="33103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2532084">
            <a:off x="1264726" y="2436158"/>
            <a:ext cx="992550" cy="1218533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907668">
            <a:off x="9618260" y="4184963"/>
            <a:ext cx="1016685" cy="1833367"/>
          </a:xfrm>
          <a:prstGeom prst="rect">
            <a:avLst/>
          </a:prstGeom>
        </p:spPr>
      </p:pic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7AB0FD18-DBE3-5FE7-85C0-607529E4E7E5}"/>
              </a:ext>
            </a:extLst>
          </p:cNvPr>
          <p:cNvSpPr txBox="1"/>
          <p:nvPr/>
        </p:nvSpPr>
        <p:spPr>
          <a:xfrm>
            <a:off x="3570131" y="882092"/>
            <a:ext cx="52847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buClrTx/>
              <a:defRPr/>
            </a:pPr>
            <a:r>
              <a:rPr lang="en-US" sz="4400" b="1" kern="1200" dirty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rPr>
              <a:t>DẶN DÒ VỀ NHÀ</a:t>
            </a: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7A65D461-5900-3959-0A6E-476A7BBC80E5}"/>
              </a:ext>
            </a:extLst>
          </p:cNvPr>
          <p:cNvSpPr txBox="1"/>
          <p:nvPr/>
        </p:nvSpPr>
        <p:spPr>
          <a:xfrm>
            <a:off x="2094425" y="1888115"/>
            <a:ext cx="8111493" cy="3186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</a:pP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Ôn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lại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cách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đặt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chia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hai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hoặc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ba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chữ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chữ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phạm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vi 1 000 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(chia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hết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chia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dư</a:t>
            </a:r>
            <a:r>
              <a:rPr lang="en-US" sz="2667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en-US" sz="2667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</a:pP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Tìm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hiểu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huống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gắn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tế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dựa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trên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phép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chia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đã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đố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mọi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667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493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Calibri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2">
      <a:majorFont>
        <a:latin typeface="Calibri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896</Words>
  <Application>Microsoft Office PowerPoint</Application>
  <PresentationFormat>Widescreen</PresentationFormat>
  <Paragraphs>225</Paragraphs>
  <Slides>27</Slides>
  <Notes>17</Notes>
  <HiddenSlides>8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Arial</vt:lpstr>
      <vt:lpstr>Calibri</vt:lpstr>
      <vt:lpstr>Calibri Light</vt:lpstr>
      <vt:lpstr>Cambria Math</vt:lpstr>
      <vt:lpstr>UTM Avo</vt:lpstr>
      <vt:lpstr>Wingdings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 TRÒ CHƠI: CHÌA KHÓA VẠN NĂNG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16</cp:revision>
  <dcterms:modified xsi:type="dcterms:W3CDTF">2023-08-22T10:00:24Z</dcterms:modified>
</cp:coreProperties>
</file>