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2"/>
  </p:notesMasterIdLst>
  <p:sldIdLst>
    <p:sldId id="256" r:id="rId3"/>
    <p:sldId id="257" r:id="rId4"/>
    <p:sldId id="270" r:id="rId5"/>
    <p:sldId id="261" r:id="rId6"/>
    <p:sldId id="260" r:id="rId7"/>
    <p:sldId id="259" r:id="rId8"/>
    <p:sldId id="271" r:id="rId9"/>
    <p:sldId id="272" r:id="rId10"/>
    <p:sldId id="273" r:id="rId11"/>
    <p:sldId id="265" r:id="rId12"/>
    <p:sldId id="274" r:id="rId13"/>
    <p:sldId id="266" r:id="rId14"/>
    <p:sldId id="263" r:id="rId15"/>
    <p:sldId id="275" r:id="rId16"/>
    <p:sldId id="276" r:id="rId17"/>
    <p:sldId id="262" r:id="rId18"/>
    <p:sldId id="258" r:id="rId19"/>
    <p:sldId id="267" r:id="rId20"/>
    <p:sldId id="277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39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38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7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3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537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074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162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12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35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001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00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9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8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8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oc10.vn/doc-sach/toan-3-tap-1/1/132/80/" TargetMode="Externa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1/1/132/80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hoc10.vn/doc-sach/toan-3-tap-1/1/132/80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s://hoc10.vn/doc-sach/toan-3-tap-1/1/132/80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1/1/132/80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s://hoc10.vn/doc-sach/toan-3-tap-1/1/132/80/" TargetMode="External"/><Relationship Id="rId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hoc10.vn/doc-sach/toan-3-tap-1/1/132/80/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hoc10.vn/doc-sach/toan-3-tap-1/1/132/80/" TargetMode="External"/><Relationship Id="rId3" Type="http://schemas.openxmlformats.org/officeDocument/2006/relationships/image" Target="../media/image25.png"/><Relationship Id="rId7" Type="http://schemas.openxmlformats.org/officeDocument/2006/relationships/image" Target="../media/image9.sv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8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1/1/132/80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oc10.vn/doc-sach/toan-3-tap-1/1/132/80/" TargetMode="External"/><Relationship Id="rId5" Type="http://schemas.openxmlformats.org/officeDocument/2006/relationships/image" Target="../media/image29.jpeg"/><Relationship Id="rId4" Type="http://schemas.openxmlformats.org/officeDocument/2006/relationships/image" Target="../media/image2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3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536761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12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61B560C-26C1-8A20-45ED-70E2F2A1D64D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875E980-520A-D734-78DD-4DE16E9169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E8CD96D-D4A3-5584-D82F-7594A60FD5E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85800" y="685800"/>
            <a:ext cx="10820400" cy="5486400"/>
            <a:chOff x="0" y="0"/>
            <a:chExt cx="4274726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933"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5800" y="1536700"/>
            <a:ext cx="2355913" cy="5676900"/>
          </a:xfrm>
          <a:prstGeom prst="rect">
            <a:avLst/>
          </a:prstGeom>
        </p:spPr>
      </p:pic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42070F44-9F3E-05D2-47CF-980A8E56BEBD}"/>
              </a:ext>
            </a:extLst>
          </p:cNvPr>
          <p:cNvSpPr txBox="1"/>
          <p:nvPr/>
        </p:nvSpPr>
        <p:spPr>
          <a:xfrm>
            <a:off x="3677317" y="1344319"/>
            <a:ext cx="66383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33" b="1" dirty="0">
                <a:latin typeface="+mn-lt"/>
                <a:cs typeface="Arial" panose="020B0604020202020204" pitchFamily="34" charset="0"/>
              </a:rPr>
              <a:t>TRÒ CHƠI “AI NHANH, AI ĐÚNG”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A970CA-A854-4DE2-89F2-207DFD086E86}"/>
              </a:ext>
            </a:extLst>
          </p:cNvPr>
          <p:cNvSpPr txBox="1"/>
          <p:nvPr/>
        </p:nvSpPr>
        <p:spPr>
          <a:xfrm>
            <a:off x="3177083" y="1897524"/>
            <a:ext cx="7491791" cy="3848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933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Luật</a:t>
            </a:r>
            <a:r>
              <a:rPr lang="en-US" sz="2933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lang="en-US" sz="2933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+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nhận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bộ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thẻ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chia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667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+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thảo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luận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rồi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kết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nhanh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thắng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cuộc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667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5E84AF-8B0A-03CE-4D98-EFB50046153F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91DDB6B-AB28-00D6-D3A4-E65B3DA7B6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5C9748-5210-B33A-5635-194C1438F28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85800" y="685800"/>
            <a:ext cx="10820400" cy="54864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UTM Avo" panose="0204060305050602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933">
                <a:latin typeface="UTM Avo" panose="02040603050506020204" pitchFamily="18" charset="0"/>
                <a:ea typeface="Cambria Math" panose="02040503050406030204" pitchFamily="18" charset="0"/>
              </a:endParaRPr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599121" y="5394205"/>
            <a:ext cx="2657703" cy="1463795"/>
          </a:xfrm>
          <a:prstGeom prst="rect">
            <a:avLst/>
          </a:prstGeom>
        </p:spPr>
      </p:pic>
      <p:sp>
        <p:nvSpPr>
          <p:cNvPr id="18" name="Hộp Văn bản 17">
            <a:hlinkClick r:id="rId5"/>
            <a:extLst>
              <a:ext uri="{FF2B5EF4-FFF2-40B4-BE49-F238E27FC236}">
                <a16:creationId xmlns:a16="http://schemas.microsoft.com/office/drawing/2014/main" id="{97F6A41A-76EA-BDC3-F42E-D5254B07A8EE}"/>
              </a:ext>
            </a:extLst>
          </p:cNvPr>
          <p:cNvSpPr txBox="1"/>
          <p:nvPr/>
        </p:nvSpPr>
        <p:spPr>
          <a:xfrm>
            <a:off x="1488874" y="1174340"/>
            <a:ext cx="2732252" cy="62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a)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endParaRPr lang="en-US" sz="2667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9" name="Group 5">
            <a:extLst>
              <a:ext uri="{FF2B5EF4-FFF2-40B4-BE49-F238E27FC236}">
                <a16:creationId xmlns:a16="http://schemas.microsoft.com/office/drawing/2014/main" id="{ED3B694D-9272-B841-3B13-80CE8F96B051}"/>
              </a:ext>
            </a:extLst>
          </p:cNvPr>
          <p:cNvGrpSpPr/>
          <p:nvPr/>
        </p:nvGrpSpPr>
        <p:grpSpPr>
          <a:xfrm>
            <a:off x="1532813" y="2296705"/>
            <a:ext cx="1563381" cy="2108740"/>
            <a:chOff x="8672" y="2643671"/>
            <a:chExt cx="1781992" cy="2703988"/>
          </a:xfrm>
        </p:grpSpPr>
        <p:sp>
          <p:nvSpPr>
            <p:cNvPr id="20" name="Rectangle 6">
              <a:extLst>
                <a:ext uri="{FF2B5EF4-FFF2-40B4-BE49-F238E27FC236}">
                  <a16:creationId xmlns:a16="http://schemas.microsoft.com/office/drawing/2014/main" id="{36E2E073-66B2-6A4C-D52B-1CB137B979C5}"/>
                </a:ext>
              </a:extLst>
            </p:cNvPr>
            <p:cNvSpPr/>
            <p:nvPr/>
          </p:nvSpPr>
          <p:spPr>
            <a:xfrm>
              <a:off x="901552" y="3199726"/>
              <a:ext cx="7628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21" name="Rectangle 7">
              <a:extLst>
                <a:ext uri="{FF2B5EF4-FFF2-40B4-BE49-F238E27FC236}">
                  <a16:creationId xmlns:a16="http://schemas.microsoft.com/office/drawing/2014/main" id="{796C56DB-6C08-5E96-EE0E-8DAD9F23EA07}"/>
                </a:ext>
              </a:extLst>
            </p:cNvPr>
            <p:cNvSpPr/>
            <p:nvPr/>
          </p:nvSpPr>
          <p:spPr>
            <a:xfrm>
              <a:off x="80687" y="3159034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22" name="Straight Connector 8">
              <a:extLst>
                <a:ext uri="{FF2B5EF4-FFF2-40B4-BE49-F238E27FC236}">
                  <a16:creationId xmlns:a16="http://schemas.microsoft.com/office/drawing/2014/main" id="{C58A1AE4-A9AF-B592-2464-DC632C3BD119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Rectangle 9">
              <a:extLst>
                <a:ext uri="{FF2B5EF4-FFF2-40B4-BE49-F238E27FC236}">
                  <a16:creationId xmlns:a16="http://schemas.microsoft.com/office/drawing/2014/main" id="{9F401727-B35C-1B3C-2F2F-4EDD0B00844D}"/>
                </a:ext>
              </a:extLst>
            </p:cNvPr>
            <p:cNvSpPr/>
            <p:nvPr/>
          </p:nvSpPr>
          <p:spPr>
            <a:xfrm>
              <a:off x="62215" y="3823854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09</a:t>
              </a:r>
            </a:p>
          </p:txBody>
        </p:sp>
        <p:sp>
          <p:nvSpPr>
            <p:cNvPr id="24" name="Rectangle 10">
              <a:extLst>
                <a:ext uri="{FF2B5EF4-FFF2-40B4-BE49-F238E27FC236}">
                  <a16:creationId xmlns:a16="http://schemas.microsoft.com/office/drawing/2014/main" id="{D707D915-FD2B-CE28-A403-16D941E4F483}"/>
                </a:ext>
              </a:extLst>
            </p:cNvPr>
            <p:cNvSpPr/>
            <p:nvPr/>
          </p:nvSpPr>
          <p:spPr>
            <a:xfrm>
              <a:off x="62215" y="4232127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25" name="Straight Connector 11">
              <a:extLst>
                <a:ext uri="{FF2B5EF4-FFF2-40B4-BE49-F238E27FC236}">
                  <a16:creationId xmlns:a16="http://schemas.microsoft.com/office/drawing/2014/main" id="{A7B84CC6-BEC8-A007-E63A-1081A0ACB748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1"/>
              <a:ext cx="637309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Rectangle 12">
              <a:extLst>
                <a:ext uri="{FF2B5EF4-FFF2-40B4-BE49-F238E27FC236}">
                  <a16:creationId xmlns:a16="http://schemas.microsoft.com/office/drawing/2014/main" id="{FAB626B7-F846-26FA-6433-54902DDE55E6}"/>
                </a:ext>
              </a:extLst>
            </p:cNvPr>
            <p:cNvSpPr/>
            <p:nvPr/>
          </p:nvSpPr>
          <p:spPr>
            <a:xfrm>
              <a:off x="80686" y="4836239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7" name="Rectangle 13">
              <a:extLst>
                <a:ext uri="{FF2B5EF4-FFF2-40B4-BE49-F238E27FC236}">
                  <a16:creationId xmlns:a16="http://schemas.microsoft.com/office/drawing/2014/main" id="{809E102B-AF85-8EBD-67C1-5E042AE8DDCD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69</a:t>
              </a:r>
            </a:p>
          </p:txBody>
        </p:sp>
        <p:cxnSp>
          <p:nvCxnSpPr>
            <p:cNvPr id="28" name="Straight Connector 14">
              <a:extLst>
                <a:ext uri="{FF2B5EF4-FFF2-40B4-BE49-F238E27FC236}">
                  <a16:creationId xmlns:a16="http://schemas.microsoft.com/office/drawing/2014/main" id="{4234AFCB-08C3-E417-E99A-A66056E60F84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15">
              <a:extLst>
                <a:ext uri="{FF2B5EF4-FFF2-40B4-BE49-F238E27FC236}">
                  <a16:creationId xmlns:a16="http://schemas.microsoft.com/office/drawing/2014/main" id="{AAA6A413-7233-4EAB-89D2-23302CBF01C8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6432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id="{9282E1C8-4EBE-70B5-E39C-724A12510B4B}"/>
                </a:ext>
              </a:extLst>
            </p:cNvPr>
            <p:cNvSpPr/>
            <p:nvPr/>
          </p:nvSpPr>
          <p:spPr>
            <a:xfrm>
              <a:off x="901552" y="2719431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31" name="Group 17">
            <a:extLst>
              <a:ext uri="{FF2B5EF4-FFF2-40B4-BE49-F238E27FC236}">
                <a16:creationId xmlns:a16="http://schemas.microsoft.com/office/drawing/2014/main" id="{14F40EC5-94EF-78E3-2DEA-5F0C343947D3}"/>
              </a:ext>
            </a:extLst>
          </p:cNvPr>
          <p:cNvGrpSpPr/>
          <p:nvPr/>
        </p:nvGrpSpPr>
        <p:grpSpPr>
          <a:xfrm>
            <a:off x="3914796" y="2327013"/>
            <a:ext cx="1621842" cy="2125108"/>
            <a:chOff x="-57963" y="2643671"/>
            <a:chExt cx="1848627" cy="2724976"/>
          </a:xfrm>
        </p:grpSpPr>
        <p:sp>
          <p:nvSpPr>
            <p:cNvPr id="32" name="Rectangle 18">
              <a:extLst>
                <a:ext uri="{FF2B5EF4-FFF2-40B4-BE49-F238E27FC236}">
                  <a16:creationId xmlns:a16="http://schemas.microsoft.com/office/drawing/2014/main" id="{01372E11-6938-1AC2-5A8B-6EB3C92541FC}"/>
                </a:ext>
              </a:extLst>
            </p:cNvPr>
            <p:cNvSpPr/>
            <p:nvPr/>
          </p:nvSpPr>
          <p:spPr>
            <a:xfrm>
              <a:off x="901552" y="3199726"/>
              <a:ext cx="7628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42</a:t>
              </a:r>
            </a:p>
          </p:txBody>
        </p:sp>
        <p:sp>
          <p:nvSpPr>
            <p:cNvPr id="33" name="Rectangle 19">
              <a:extLst>
                <a:ext uri="{FF2B5EF4-FFF2-40B4-BE49-F238E27FC236}">
                  <a16:creationId xmlns:a16="http://schemas.microsoft.com/office/drawing/2014/main" id="{F2CF3B14-5736-68F5-8DD4-9725130DF598}"/>
                </a:ext>
              </a:extLst>
            </p:cNvPr>
            <p:cNvSpPr/>
            <p:nvPr/>
          </p:nvSpPr>
          <p:spPr>
            <a:xfrm>
              <a:off x="113012" y="3159033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cxnSp>
          <p:nvCxnSpPr>
            <p:cNvPr id="34" name="Straight Connector 20">
              <a:extLst>
                <a:ext uri="{FF2B5EF4-FFF2-40B4-BE49-F238E27FC236}">
                  <a16:creationId xmlns:a16="http://schemas.microsoft.com/office/drawing/2014/main" id="{16D7DE0A-3DA1-C6EB-022A-453CD5C6B25C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2FD61BA4-71C3-2605-CD0B-DF4BD443AB16}"/>
                </a:ext>
              </a:extLst>
            </p:cNvPr>
            <p:cNvSpPr/>
            <p:nvPr/>
          </p:nvSpPr>
          <p:spPr>
            <a:xfrm>
              <a:off x="83665" y="3810850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05</a:t>
              </a:r>
            </a:p>
          </p:txBody>
        </p:sp>
        <p:sp>
          <p:nvSpPr>
            <p:cNvPr id="36" name="Rectangle 22">
              <a:extLst>
                <a:ext uri="{FF2B5EF4-FFF2-40B4-BE49-F238E27FC236}">
                  <a16:creationId xmlns:a16="http://schemas.microsoft.com/office/drawing/2014/main" id="{1F0CC19C-7852-8247-0DA6-72D9E4FAD8A8}"/>
                </a:ext>
              </a:extLst>
            </p:cNvPr>
            <p:cNvSpPr/>
            <p:nvPr/>
          </p:nvSpPr>
          <p:spPr>
            <a:xfrm>
              <a:off x="-57963" y="4230410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37" name="Straight Connector 23">
              <a:extLst>
                <a:ext uri="{FF2B5EF4-FFF2-40B4-BE49-F238E27FC236}">
                  <a16:creationId xmlns:a16="http://schemas.microsoft.com/office/drawing/2014/main" id="{930AD987-89E4-0314-2D4A-DEA296AAB20D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1"/>
              <a:ext cx="637309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ectangle 24">
              <a:extLst>
                <a:ext uri="{FF2B5EF4-FFF2-40B4-BE49-F238E27FC236}">
                  <a16:creationId xmlns:a16="http://schemas.microsoft.com/office/drawing/2014/main" id="{5FF930D2-1762-9452-A4B4-CBCE65822903}"/>
                </a:ext>
              </a:extLst>
            </p:cNvPr>
            <p:cNvSpPr/>
            <p:nvPr/>
          </p:nvSpPr>
          <p:spPr>
            <a:xfrm>
              <a:off x="-50035" y="4857227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9" name="Rectangle 25">
              <a:extLst>
                <a:ext uri="{FF2B5EF4-FFF2-40B4-BE49-F238E27FC236}">
                  <a16:creationId xmlns:a16="http://schemas.microsoft.com/office/drawing/2014/main" id="{2E25DFEA-B504-0A34-1AD1-8582765EA575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85</a:t>
              </a:r>
            </a:p>
          </p:txBody>
        </p:sp>
        <p:cxnSp>
          <p:nvCxnSpPr>
            <p:cNvPr id="40" name="Straight Connector 26">
              <a:extLst>
                <a:ext uri="{FF2B5EF4-FFF2-40B4-BE49-F238E27FC236}">
                  <a16:creationId xmlns:a16="http://schemas.microsoft.com/office/drawing/2014/main" id="{38B35710-EA99-A99C-F0E9-A2893C41A7EF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27">
              <a:extLst>
                <a:ext uri="{FF2B5EF4-FFF2-40B4-BE49-F238E27FC236}">
                  <a16:creationId xmlns:a16="http://schemas.microsoft.com/office/drawing/2014/main" id="{CA26CA0C-1699-9B16-294D-37417F2EC824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3316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Rectangle 28">
              <a:extLst>
                <a:ext uri="{FF2B5EF4-FFF2-40B4-BE49-F238E27FC236}">
                  <a16:creationId xmlns:a16="http://schemas.microsoft.com/office/drawing/2014/main" id="{B3AD5724-38E5-0E44-28F7-AFE2B841E65E}"/>
                </a:ext>
              </a:extLst>
            </p:cNvPr>
            <p:cNvSpPr/>
            <p:nvPr/>
          </p:nvSpPr>
          <p:spPr>
            <a:xfrm>
              <a:off x="901552" y="2719431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43" name="Group 29">
            <a:extLst>
              <a:ext uri="{FF2B5EF4-FFF2-40B4-BE49-F238E27FC236}">
                <a16:creationId xmlns:a16="http://schemas.microsoft.com/office/drawing/2014/main" id="{15646F45-40B4-EA48-4B9B-AB2026EDE206}"/>
              </a:ext>
            </a:extLst>
          </p:cNvPr>
          <p:cNvGrpSpPr/>
          <p:nvPr/>
        </p:nvGrpSpPr>
        <p:grpSpPr>
          <a:xfrm>
            <a:off x="6308287" y="2275134"/>
            <a:ext cx="1904769" cy="2925179"/>
            <a:chOff x="655782" y="3429000"/>
            <a:chExt cx="2171117" cy="3750888"/>
          </a:xfrm>
        </p:grpSpPr>
        <p:sp>
          <p:nvSpPr>
            <p:cNvPr id="44" name="Rectangle 30">
              <a:extLst>
                <a:ext uri="{FF2B5EF4-FFF2-40B4-BE49-F238E27FC236}">
                  <a16:creationId xmlns:a16="http://schemas.microsoft.com/office/drawing/2014/main" id="{15F23BA8-6464-9701-CC30-4FB8AB4CEDFF}"/>
                </a:ext>
              </a:extLst>
            </p:cNvPr>
            <p:cNvSpPr/>
            <p:nvPr/>
          </p:nvSpPr>
          <p:spPr>
            <a:xfrm>
              <a:off x="1807773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131</a:t>
              </a:r>
            </a:p>
          </p:txBody>
        </p:sp>
        <p:sp>
          <p:nvSpPr>
            <p:cNvPr id="45" name="Rectangle 31">
              <a:extLst>
                <a:ext uri="{FF2B5EF4-FFF2-40B4-BE49-F238E27FC236}">
                  <a16:creationId xmlns:a16="http://schemas.microsoft.com/office/drawing/2014/main" id="{667F57A8-E641-3C49-245A-3A4B7552E5E0}"/>
                </a:ext>
              </a:extLst>
            </p:cNvPr>
            <p:cNvSpPr/>
            <p:nvPr/>
          </p:nvSpPr>
          <p:spPr>
            <a:xfrm>
              <a:off x="828480" y="3981839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46" name="Straight Connector 32">
              <a:extLst>
                <a:ext uri="{FF2B5EF4-FFF2-40B4-BE49-F238E27FC236}">
                  <a16:creationId xmlns:a16="http://schemas.microsoft.com/office/drawing/2014/main" id="{3D7A67D0-3487-5957-BC9B-A293C8E87526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Rectangle 33">
              <a:extLst>
                <a:ext uri="{FF2B5EF4-FFF2-40B4-BE49-F238E27FC236}">
                  <a16:creationId xmlns:a16="http://schemas.microsoft.com/office/drawing/2014/main" id="{292D01C5-735A-48AB-64CF-F2FADCE8CCCF}"/>
                </a:ext>
              </a:extLst>
            </p:cNvPr>
            <p:cNvSpPr/>
            <p:nvPr/>
          </p:nvSpPr>
          <p:spPr>
            <a:xfrm>
              <a:off x="872079" y="4601337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09</a:t>
              </a:r>
            </a:p>
          </p:txBody>
        </p:sp>
        <p:sp>
          <p:nvSpPr>
            <p:cNvPr id="48" name="Rectangle 34">
              <a:extLst>
                <a:ext uri="{FF2B5EF4-FFF2-40B4-BE49-F238E27FC236}">
                  <a16:creationId xmlns:a16="http://schemas.microsoft.com/office/drawing/2014/main" id="{C9747006-01F0-5A90-5493-62970643FA2F}"/>
                </a:ext>
              </a:extLst>
            </p:cNvPr>
            <p:cNvSpPr/>
            <p:nvPr/>
          </p:nvSpPr>
          <p:spPr>
            <a:xfrm>
              <a:off x="763826" y="5017844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49" name="Rectangle 35">
              <a:extLst>
                <a:ext uri="{FF2B5EF4-FFF2-40B4-BE49-F238E27FC236}">
                  <a16:creationId xmlns:a16="http://schemas.microsoft.com/office/drawing/2014/main" id="{72158FFA-EF31-E980-8FD5-731B5560E073}"/>
                </a:ext>
              </a:extLst>
            </p:cNvPr>
            <p:cNvSpPr/>
            <p:nvPr/>
          </p:nvSpPr>
          <p:spPr>
            <a:xfrm>
              <a:off x="981568" y="5640907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04</a:t>
              </a:r>
            </a:p>
          </p:txBody>
        </p:sp>
        <p:sp>
          <p:nvSpPr>
            <p:cNvPr id="50" name="Rectangle 36">
              <a:extLst>
                <a:ext uri="{FF2B5EF4-FFF2-40B4-BE49-F238E27FC236}">
                  <a16:creationId xmlns:a16="http://schemas.microsoft.com/office/drawing/2014/main" id="{198EB26F-1A1B-4C87-2419-B663787DA137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394</a:t>
              </a:r>
            </a:p>
          </p:txBody>
        </p:sp>
        <p:cxnSp>
          <p:nvCxnSpPr>
            <p:cNvPr id="51" name="Straight Connector 37">
              <a:extLst>
                <a:ext uri="{FF2B5EF4-FFF2-40B4-BE49-F238E27FC236}">
                  <a16:creationId xmlns:a16="http://schemas.microsoft.com/office/drawing/2014/main" id="{70361732-68FB-EA27-ED9E-E919E5D13ADF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38">
              <a:extLst>
                <a:ext uri="{FF2B5EF4-FFF2-40B4-BE49-F238E27FC236}">
                  <a16:creationId xmlns:a16="http://schemas.microsoft.com/office/drawing/2014/main" id="{7320E97A-6BC5-8BE1-7E82-1219EA17BD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07773" y="3429000"/>
              <a:ext cx="10375" cy="1123165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Rectangle 39">
              <a:extLst>
                <a:ext uri="{FF2B5EF4-FFF2-40B4-BE49-F238E27FC236}">
                  <a16:creationId xmlns:a16="http://schemas.microsoft.com/office/drawing/2014/main" id="{BAECF87E-B6B1-B93C-C63A-1E8257578F2B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54" name="Straight Connector 40">
              <a:extLst>
                <a:ext uri="{FF2B5EF4-FFF2-40B4-BE49-F238E27FC236}">
                  <a16:creationId xmlns:a16="http://schemas.microsoft.com/office/drawing/2014/main" id="{BF9B0EBB-6E4F-D856-C844-FEF97548E775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Rectangle 41">
              <a:extLst>
                <a:ext uri="{FF2B5EF4-FFF2-40B4-BE49-F238E27FC236}">
                  <a16:creationId xmlns:a16="http://schemas.microsoft.com/office/drawing/2014/main" id="{2F0720DC-FDD6-6B31-9F65-47A513256D7A}"/>
                </a:ext>
              </a:extLst>
            </p:cNvPr>
            <p:cNvSpPr/>
            <p:nvPr/>
          </p:nvSpPr>
          <p:spPr>
            <a:xfrm>
              <a:off x="981567" y="6123786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56" name="Rectangle 42">
              <a:extLst>
                <a:ext uri="{FF2B5EF4-FFF2-40B4-BE49-F238E27FC236}">
                  <a16:creationId xmlns:a16="http://schemas.microsoft.com/office/drawing/2014/main" id="{BD55BCD4-3E56-6D58-3BEA-CAB080A089F8}"/>
                </a:ext>
              </a:extLst>
            </p:cNvPr>
            <p:cNvSpPr/>
            <p:nvPr/>
          </p:nvSpPr>
          <p:spPr>
            <a:xfrm>
              <a:off x="981566" y="666846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cxnSp>
          <p:nvCxnSpPr>
            <p:cNvPr id="57" name="Straight Connector 43">
              <a:extLst>
                <a:ext uri="{FF2B5EF4-FFF2-40B4-BE49-F238E27FC236}">
                  <a16:creationId xmlns:a16="http://schemas.microsoft.com/office/drawing/2014/main" id="{9114F775-FDB9-2159-835A-C6F67168EA5B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8" name="Group 44">
            <a:extLst>
              <a:ext uri="{FF2B5EF4-FFF2-40B4-BE49-F238E27FC236}">
                <a16:creationId xmlns:a16="http://schemas.microsoft.com/office/drawing/2014/main" id="{3FB90839-CCB3-2ECB-0DF9-10CEF31B9021}"/>
              </a:ext>
            </a:extLst>
          </p:cNvPr>
          <p:cNvGrpSpPr/>
          <p:nvPr/>
        </p:nvGrpSpPr>
        <p:grpSpPr>
          <a:xfrm>
            <a:off x="9036177" y="2252276"/>
            <a:ext cx="1904769" cy="2923879"/>
            <a:chOff x="655782" y="3429000"/>
            <a:chExt cx="2171117" cy="3749221"/>
          </a:xfrm>
        </p:grpSpPr>
        <p:sp>
          <p:nvSpPr>
            <p:cNvPr id="59" name="Rectangle 45">
              <a:extLst>
                <a:ext uri="{FF2B5EF4-FFF2-40B4-BE49-F238E27FC236}">
                  <a16:creationId xmlns:a16="http://schemas.microsoft.com/office/drawing/2014/main" id="{1CBC8300-C260-8822-DCF8-DF65BFAC0FC2}"/>
                </a:ext>
              </a:extLst>
            </p:cNvPr>
            <p:cNvSpPr/>
            <p:nvPr/>
          </p:nvSpPr>
          <p:spPr>
            <a:xfrm>
              <a:off x="1807773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221</a:t>
              </a:r>
            </a:p>
          </p:txBody>
        </p:sp>
        <p:sp>
          <p:nvSpPr>
            <p:cNvPr id="60" name="Rectangle 46">
              <a:extLst>
                <a:ext uri="{FF2B5EF4-FFF2-40B4-BE49-F238E27FC236}">
                  <a16:creationId xmlns:a16="http://schemas.microsoft.com/office/drawing/2014/main" id="{790A9A71-10A9-57A0-41BE-CCA0475CCC62}"/>
                </a:ext>
              </a:extLst>
            </p:cNvPr>
            <p:cNvSpPr/>
            <p:nvPr/>
          </p:nvSpPr>
          <p:spPr>
            <a:xfrm>
              <a:off x="848452" y="3993633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cxnSp>
          <p:nvCxnSpPr>
            <p:cNvPr id="61" name="Straight Connector 47">
              <a:extLst>
                <a:ext uri="{FF2B5EF4-FFF2-40B4-BE49-F238E27FC236}">
                  <a16:creationId xmlns:a16="http://schemas.microsoft.com/office/drawing/2014/main" id="{52FA4590-7E43-AC8A-17EF-43D1F2DFDA47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Rectangle 48">
              <a:extLst>
                <a:ext uri="{FF2B5EF4-FFF2-40B4-BE49-F238E27FC236}">
                  <a16:creationId xmlns:a16="http://schemas.microsoft.com/office/drawing/2014/main" id="{42E5C5D5-7D2B-DA89-5025-215DCEEE5F4A}"/>
                </a:ext>
              </a:extLst>
            </p:cNvPr>
            <p:cNvSpPr/>
            <p:nvPr/>
          </p:nvSpPr>
          <p:spPr>
            <a:xfrm>
              <a:off x="862185" y="4601336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08</a:t>
              </a:r>
            </a:p>
          </p:txBody>
        </p:sp>
        <p:sp>
          <p:nvSpPr>
            <p:cNvPr id="63" name="Rectangle 49">
              <a:extLst>
                <a:ext uri="{FF2B5EF4-FFF2-40B4-BE49-F238E27FC236}">
                  <a16:creationId xmlns:a16="http://schemas.microsoft.com/office/drawing/2014/main" id="{E28D6068-03C4-500F-1292-A6E6561C8CC5}"/>
                </a:ext>
              </a:extLst>
            </p:cNvPr>
            <p:cNvSpPr/>
            <p:nvPr/>
          </p:nvSpPr>
          <p:spPr>
            <a:xfrm>
              <a:off x="763826" y="5017844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64" name="Rectangle 50">
              <a:extLst>
                <a:ext uri="{FF2B5EF4-FFF2-40B4-BE49-F238E27FC236}">
                  <a16:creationId xmlns:a16="http://schemas.microsoft.com/office/drawing/2014/main" id="{D0EB581F-FC7E-A544-D463-BAA9C94D1715}"/>
                </a:ext>
              </a:extLst>
            </p:cNvPr>
            <p:cNvSpPr/>
            <p:nvPr/>
          </p:nvSpPr>
          <p:spPr>
            <a:xfrm>
              <a:off x="918478" y="5626680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06</a:t>
              </a:r>
            </a:p>
          </p:txBody>
        </p:sp>
        <p:sp>
          <p:nvSpPr>
            <p:cNvPr id="65" name="Rectangle 51">
              <a:extLst>
                <a:ext uri="{FF2B5EF4-FFF2-40B4-BE49-F238E27FC236}">
                  <a16:creationId xmlns:a16="http://schemas.microsoft.com/office/drawing/2014/main" id="{743F989B-DE65-CAEF-1334-A1C90AAFE55F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886</a:t>
              </a:r>
            </a:p>
          </p:txBody>
        </p:sp>
        <p:cxnSp>
          <p:nvCxnSpPr>
            <p:cNvPr id="66" name="Straight Connector 52">
              <a:extLst>
                <a:ext uri="{FF2B5EF4-FFF2-40B4-BE49-F238E27FC236}">
                  <a16:creationId xmlns:a16="http://schemas.microsoft.com/office/drawing/2014/main" id="{D886E917-2DF8-1F07-1348-9F62C725C6CA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53">
              <a:extLst>
                <a:ext uri="{FF2B5EF4-FFF2-40B4-BE49-F238E27FC236}">
                  <a16:creationId xmlns:a16="http://schemas.microsoft.com/office/drawing/2014/main" id="{E88DFC98-C737-45EC-31BF-454C9B56A9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07773" y="3429000"/>
              <a:ext cx="10375" cy="1152475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Rectangle 54">
              <a:extLst>
                <a:ext uri="{FF2B5EF4-FFF2-40B4-BE49-F238E27FC236}">
                  <a16:creationId xmlns:a16="http://schemas.microsoft.com/office/drawing/2014/main" id="{FD5ACA00-AEB9-DD2D-6BB4-F724AFFFE032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69" name="Straight Connector 55">
              <a:extLst>
                <a:ext uri="{FF2B5EF4-FFF2-40B4-BE49-F238E27FC236}">
                  <a16:creationId xmlns:a16="http://schemas.microsoft.com/office/drawing/2014/main" id="{BBC02CA8-A0DC-6991-6D3B-B5FBCD824030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Rectangle 56">
              <a:extLst>
                <a:ext uri="{FF2B5EF4-FFF2-40B4-BE49-F238E27FC236}">
                  <a16:creationId xmlns:a16="http://schemas.microsoft.com/office/drawing/2014/main" id="{13147ECB-2736-58EC-9457-D34DB9AA4AC7}"/>
                </a:ext>
              </a:extLst>
            </p:cNvPr>
            <p:cNvSpPr/>
            <p:nvPr/>
          </p:nvSpPr>
          <p:spPr>
            <a:xfrm>
              <a:off x="934334" y="6108200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71" name="Rectangle 57">
              <a:extLst>
                <a:ext uri="{FF2B5EF4-FFF2-40B4-BE49-F238E27FC236}">
                  <a16:creationId xmlns:a16="http://schemas.microsoft.com/office/drawing/2014/main" id="{B00464DB-3635-B524-1596-AC373A8BCEE3}"/>
                </a:ext>
              </a:extLst>
            </p:cNvPr>
            <p:cNvSpPr/>
            <p:nvPr/>
          </p:nvSpPr>
          <p:spPr>
            <a:xfrm>
              <a:off x="959334" y="6666801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72" name="Straight Connector 58">
              <a:extLst>
                <a:ext uri="{FF2B5EF4-FFF2-40B4-BE49-F238E27FC236}">
                  <a16:creationId xmlns:a16="http://schemas.microsoft.com/office/drawing/2014/main" id="{6CDB8153-72C8-AEEC-9C0C-7EA7A037C710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85800" y="685800"/>
            <a:ext cx="10820400" cy="5486400"/>
            <a:chOff x="0" y="0"/>
            <a:chExt cx="4274726" cy="21674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933"/>
            </a:p>
          </p:txBody>
        </p:sp>
      </p:grpSp>
      <p:sp>
        <p:nvSpPr>
          <p:cNvPr id="12" name="Hộp Văn bản 11">
            <a:hlinkClick r:id="rId3"/>
            <a:extLst>
              <a:ext uri="{FF2B5EF4-FFF2-40B4-BE49-F238E27FC236}">
                <a16:creationId xmlns:a16="http://schemas.microsoft.com/office/drawing/2014/main" id="{78B85BC2-4488-91E5-43E7-D4EEEBCCC25E}"/>
              </a:ext>
            </a:extLst>
          </p:cNvPr>
          <p:cNvSpPr txBox="1"/>
          <p:nvPr/>
        </p:nvSpPr>
        <p:spPr>
          <a:xfrm>
            <a:off x="1524000" y="1252373"/>
            <a:ext cx="503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32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b)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Đặt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rồi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endParaRPr lang="en-US" sz="2933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4" name="Hình ảnh 13">
            <a:extLst>
              <a:ext uri="{FF2B5EF4-FFF2-40B4-BE49-F238E27FC236}">
                <a16:creationId xmlns:a16="http://schemas.microsoft.com/office/drawing/2014/main" id="{798B6678-5467-7658-A6BE-20728ADA6F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0" t="38122" r="5479" b="2496"/>
          <a:stretch/>
        </p:blipFill>
        <p:spPr>
          <a:xfrm>
            <a:off x="2284064" y="1851517"/>
            <a:ext cx="8026401" cy="342900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4800" y="4748400"/>
            <a:ext cx="3556674" cy="20273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65252"/>
            <a:ext cx="10820400" cy="54864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933">
                <a:latin typeface="+mn-lt"/>
              </a:endParaRP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152400" y="3321100"/>
            <a:ext cx="3244899" cy="3551189"/>
          </a:xfrm>
          <a:prstGeom prst="rect">
            <a:avLst/>
          </a:prstGeom>
        </p:spPr>
      </p:pic>
      <p:grpSp>
        <p:nvGrpSpPr>
          <p:cNvPr id="9" name="Group 5">
            <a:extLst>
              <a:ext uri="{FF2B5EF4-FFF2-40B4-BE49-F238E27FC236}">
                <a16:creationId xmlns:a16="http://schemas.microsoft.com/office/drawing/2014/main" id="{F9D48EEC-DCE8-0C57-A231-17C961D0B6E7}"/>
              </a:ext>
            </a:extLst>
          </p:cNvPr>
          <p:cNvGrpSpPr/>
          <p:nvPr/>
        </p:nvGrpSpPr>
        <p:grpSpPr>
          <a:xfrm>
            <a:off x="3788898" y="2081352"/>
            <a:ext cx="1791073" cy="2447117"/>
            <a:chOff x="-20909" y="2643671"/>
            <a:chExt cx="1811573" cy="2713655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5B41E22E-26E1-7845-AC53-78B12F80EFB6}"/>
                </a:ext>
              </a:extLst>
            </p:cNvPr>
            <p:cNvSpPr/>
            <p:nvPr/>
          </p:nvSpPr>
          <p:spPr>
            <a:xfrm>
              <a:off x="901552" y="3199726"/>
              <a:ext cx="7628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43</a:t>
              </a:r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933F180C-D1C3-9B74-EDBD-78B624B93910}"/>
                </a:ext>
              </a:extLst>
            </p:cNvPr>
            <p:cNvSpPr/>
            <p:nvPr/>
          </p:nvSpPr>
          <p:spPr>
            <a:xfrm>
              <a:off x="109684" y="3169815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cxnSp>
          <p:nvCxnSpPr>
            <p:cNvPr id="12" name="Straight Connector 8">
              <a:extLst>
                <a:ext uri="{FF2B5EF4-FFF2-40B4-BE49-F238E27FC236}">
                  <a16:creationId xmlns:a16="http://schemas.microsoft.com/office/drawing/2014/main" id="{E9F24A5E-60B0-8A18-F2E2-6E77570CF06A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id="{F85CF54E-67C3-2EDF-230C-2D49D908A569}"/>
                </a:ext>
              </a:extLst>
            </p:cNvPr>
            <p:cNvSpPr/>
            <p:nvPr/>
          </p:nvSpPr>
          <p:spPr>
            <a:xfrm>
              <a:off x="150009" y="3831546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06</a:t>
              </a:r>
            </a:p>
          </p:txBody>
        </p:sp>
        <p:sp>
          <p:nvSpPr>
            <p:cNvPr id="14" name="Rectangle 10">
              <a:extLst>
                <a:ext uri="{FF2B5EF4-FFF2-40B4-BE49-F238E27FC236}">
                  <a16:creationId xmlns:a16="http://schemas.microsoft.com/office/drawing/2014/main" id="{5D1368A0-3D2F-56E8-FBCE-B51A6F756ABC}"/>
                </a:ext>
              </a:extLst>
            </p:cNvPr>
            <p:cNvSpPr/>
            <p:nvPr/>
          </p:nvSpPr>
          <p:spPr>
            <a:xfrm>
              <a:off x="-20909" y="4232127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15" name="Straight Connector 11">
              <a:extLst>
                <a:ext uri="{FF2B5EF4-FFF2-40B4-BE49-F238E27FC236}">
                  <a16:creationId xmlns:a16="http://schemas.microsoft.com/office/drawing/2014/main" id="{F572595D-CB9E-7E49-A152-EF4BD83DF23B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1"/>
              <a:ext cx="637309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41F14626-0BB5-07A7-845E-E63592ABBF28}"/>
                </a:ext>
              </a:extLst>
            </p:cNvPr>
            <p:cNvSpPr/>
            <p:nvPr/>
          </p:nvSpPr>
          <p:spPr>
            <a:xfrm>
              <a:off x="-14184" y="4845906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1C83ADFC-7D2C-6582-59B6-CAA2860C9969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86</a:t>
              </a:r>
            </a:p>
          </p:txBody>
        </p:sp>
        <p:cxnSp>
          <p:nvCxnSpPr>
            <p:cNvPr id="18" name="Straight Connector 14">
              <a:extLst>
                <a:ext uri="{FF2B5EF4-FFF2-40B4-BE49-F238E27FC236}">
                  <a16:creationId xmlns:a16="http://schemas.microsoft.com/office/drawing/2014/main" id="{97A7076C-471A-3C36-BEF4-3CA17CBAF53C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5">
              <a:extLst>
                <a:ext uri="{FF2B5EF4-FFF2-40B4-BE49-F238E27FC236}">
                  <a16:creationId xmlns:a16="http://schemas.microsoft.com/office/drawing/2014/main" id="{C4A83748-FF3F-3D36-28A7-6FEDB4B0A7A6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7202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D4F69C4B-58B3-99C1-87C0-A6AB8B1AC511}"/>
                </a:ext>
              </a:extLst>
            </p:cNvPr>
            <p:cNvSpPr/>
            <p:nvPr/>
          </p:nvSpPr>
          <p:spPr>
            <a:xfrm>
              <a:off x="901552" y="2719431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1" name="Group 17">
            <a:extLst>
              <a:ext uri="{FF2B5EF4-FFF2-40B4-BE49-F238E27FC236}">
                <a16:creationId xmlns:a16="http://schemas.microsoft.com/office/drawing/2014/main" id="{5AE1F3B7-E24E-4FE6-4300-88623A880F0F}"/>
              </a:ext>
            </a:extLst>
          </p:cNvPr>
          <p:cNvGrpSpPr/>
          <p:nvPr/>
        </p:nvGrpSpPr>
        <p:grpSpPr>
          <a:xfrm>
            <a:off x="7864269" y="2101900"/>
            <a:ext cx="1794949" cy="2458620"/>
            <a:chOff x="-24830" y="2643671"/>
            <a:chExt cx="1815494" cy="2726410"/>
          </a:xfrm>
        </p:grpSpPr>
        <p:sp>
          <p:nvSpPr>
            <p:cNvPr id="22" name="Rectangle 18">
              <a:extLst>
                <a:ext uri="{FF2B5EF4-FFF2-40B4-BE49-F238E27FC236}">
                  <a16:creationId xmlns:a16="http://schemas.microsoft.com/office/drawing/2014/main" id="{75DE2DCE-D707-7E74-4334-11B278D0D0E6}"/>
                </a:ext>
              </a:extLst>
            </p:cNvPr>
            <p:cNvSpPr/>
            <p:nvPr/>
          </p:nvSpPr>
          <p:spPr>
            <a:xfrm>
              <a:off x="901552" y="3199726"/>
              <a:ext cx="7628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23" name="Rectangle 19">
              <a:extLst>
                <a:ext uri="{FF2B5EF4-FFF2-40B4-BE49-F238E27FC236}">
                  <a16:creationId xmlns:a16="http://schemas.microsoft.com/office/drawing/2014/main" id="{562BB292-F082-3766-1832-AFB9175F9671}"/>
                </a:ext>
              </a:extLst>
            </p:cNvPr>
            <p:cNvSpPr/>
            <p:nvPr/>
          </p:nvSpPr>
          <p:spPr>
            <a:xfrm>
              <a:off x="146299" y="3159033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24" name="Straight Connector 20">
              <a:extLst>
                <a:ext uri="{FF2B5EF4-FFF2-40B4-BE49-F238E27FC236}">
                  <a16:creationId xmlns:a16="http://schemas.microsoft.com/office/drawing/2014/main" id="{33F8C7FE-30A7-B0DD-5E5B-2643ED1053A2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7E59EAF1-842E-868D-4BF0-CB55A828DA4F}"/>
                </a:ext>
              </a:extLst>
            </p:cNvPr>
            <p:cNvSpPr/>
            <p:nvPr/>
          </p:nvSpPr>
          <p:spPr>
            <a:xfrm>
              <a:off x="150008" y="3831546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07</a:t>
              </a:r>
            </a:p>
          </p:txBody>
        </p:sp>
        <p:sp>
          <p:nvSpPr>
            <p:cNvPr id="26" name="Rectangle 22">
              <a:extLst>
                <a:ext uri="{FF2B5EF4-FFF2-40B4-BE49-F238E27FC236}">
                  <a16:creationId xmlns:a16="http://schemas.microsoft.com/office/drawing/2014/main" id="{D7D02E22-C0F7-B920-D4E8-C7FF11622951}"/>
                </a:ext>
              </a:extLst>
            </p:cNvPr>
            <p:cNvSpPr/>
            <p:nvPr/>
          </p:nvSpPr>
          <p:spPr>
            <a:xfrm>
              <a:off x="-24830" y="4221564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27" name="Straight Connector 23">
              <a:extLst>
                <a:ext uri="{FF2B5EF4-FFF2-40B4-BE49-F238E27FC236}">
                  <a16:creationId xmlns:a16="http://schemas.microsoft.com/office/drawing/2014/main" id="{19DD6F48-C278-DB3B-804D-79B704D9BD47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1"/>
              <a:ext cx="637309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ectangle 24">
              <a:extLst>
                <a:ext uri="{FF2B5EF4-FFF2-40B4-BE49-F238E27FC236}">
                  <a16:creationId xmlns:a16="http://schemas.microsoft.com/office/drawing/2014/main" id="{DF8485AE-764F-8B09-79C6-B55FBF998945}"/>
                </a:ext>
              </a:extLst>
            </p:cNvPr>
            <p:cNvSpPr/>
            <p:nvPr/>
          </p:nvSpPr>
          <p:spPr>
            <a:xfrm>
              <a:off x="15662" y="4858661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08D5F997-ADEC-24D6-9FD9-E7AA0FFDB594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57</a:t>
              </a:r>
            </a:p>
          </p:txBody>
        </p:sp>
        <p:cxnSp>
          <p:nvCxnSpPr>
            <p:cNvPr id="30" name="Straight Connector 26">
              <a:extLst>
                <a:ext uri="{FF2B5EF4-FFF2-40B4-BE49-F238E27FC236}">
                  <a16:creationId xmlns:a16="http://schemas.microsoft.com/office/drawing/2014/main" id="{DB4F39DF-9B14-A039-A6A8-7C8E29A4E2AA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27">
              <a:extLst>
                <a:ext uri="{FF2B5EF4-FFF2-40B4-BE49-F238E27FC236}">
                  <a16:creationId xmlns:a16="http://schemas.microsoft.com/office/drawing/2014/main" id="{0032870F-5B0E-E62D-9CF7-67A0552AE64E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7202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24000C76-4934-D418-ACAD-F0D5E6ED6CF3}"/>
                </a:ext>
              </a:extLst>
            </p:cNvPr>
            <p:cNvSpPr/>
            <p:nvPr/>
          </p:nvSpPr>
          <p:spPr>
            <a:xfrm>
              <a:off x="901552" y="2719431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pic>
        <p:nvPicPr>
          <p:cNvPr id="35" name="Picture 7">
            <a:extLst>
              <a:ext uri="{FF2B5EF4-FFF2-40B4-BE49-F238E27FC236}">
                <a16:creationId xmlns:a16="http://schemas.microsoft.com/office/drawing/2014/main" id="{F8C895D7-A33E-CBA4-9C21-25F59D9D98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184093" y="3754875"/>
            <a:ext cx="2474335" cy="2378454"/>
          </a:xfrm>
          <a:prstGeom prst="rect">
            <a:avLst/>
          </a:prstGeom>
        </p:spPr>
      </p:pic>
      <p:sp>
        <p:nvSpPr>
          <p:cNvPr id="6" name="Hộp Văn bản 11">
            <a:hlinkClick r:id="rId7"/>
            <a:extLst>
              <a:ext uri="{FF2B5EF4-FFF2-40B4-BE49-F238E27FC236}">
                <a16:creationId xmlns:a16="http://schemas.microsoft.com/office/drawing/2014/main" id="{220567C3-6B73-FD02-15AE-FA346CFEECF5}"/>
              </a:ext>
            </a:extLst>
          </p:cNvPr>
          <p:cNvSpPr txBox="1"/>
          <p:nvPr/>
        </p:nvSpPr>
        <p:spPr>
          <a:xfrm>
            <a:off x="1523999" y="1252373"/>
            <a:ext cx="492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32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b)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Đặt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rồi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endParaRPr lang="en-US" sz="2933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685800" y="665252"/>
            <a:ext cx="10820400" cy="5486400"/>
            <a:chOff x="0" y="0"/>
            <a:chExt cx="4274726" cy="21674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933">
                <a:latin typeface="+mn-lt"/>
                <a:ea typeface="Cambria Math" panose="02040503050406030204" pitchFamily="18" charset="0"/>
              </a:endParaRPr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463083">
            <a:off x="4269665" y="2841467"/>
            <a:ext cx="3683427" cy="1721165"/>
          </a:xfrm>
          <a:prstGeom prst="rect">
            <a:avLst/>
          </a:prstGeom>
        </p:spPr>
      </p:pic>
      <p:grpSp>
        <p:nvGrpSpPr>
          <p:cNvPr id="37" name="Group 44">
            <a:extLst>
              <a:ext uri="{FF2B5EF4-FFF2-40B4-BE49-F238E27FC236}">
                <a16:creationId xmlns:a16="http://schemas.microsoft.com/office/drawing/2014/main" id="{BCE9837A-400E-F6BC-A78F-97A51E7569EA}"/>
              </a:ext>
            </a:extLst>
          </p:cNvPr>
          <p:cNvGrpSpPr/>
          <p:nvPr/>
        </p:nvGrpSpPr>
        <p:grpSpPr>
          <a:xfrm>
            <a:off x="7988722" y="1880472"/>
            <a:ext cx="1986297" cy="3404346"/>
            <a:chOff x="655782" y="3429000"/>
            <a:chExt cx="2171117" cy="3750888"/>
          </a:xfrm>
        </p:grpSpPr>
        <p:sp>
          <p:nvSpPr>
            <p:cNvPr id="38" name="Rectangle 45">
              <a:extLst>
                <a:ext uri="{FF2B5EF4-FFF2-40B4-BE49-F238E27FC236}">
                  <a16:creationId xmlns:a16="http://schemas.microsoft.com/office/drawing/2014/main" id="{1A975A53-2400-7ADA-FAC9-7965CA2E41A7}"/>
                </a:ext>
              </a:extLst>
            </p:cNvPr>
            <p:cNvSpPr/>
            <p:nvPr/>
          </p:nvSpPr>
          <p:spPr>
            <a:xfrm>
              <a:off x="1807773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111</a:t>
              </a:r>
            </a:p>
          </p:txBody>
        </p:sp>
        <p:sp>
          <p:nvSpPr>
            <p:cNvPr id="39" name="Rectangle 46">
              <a:extLst>
                <a:ext uri="{FF2B5EF4-FFF2-40B4-BE49-F238E27FC236}">
                  <a16:creationId xmlns:a16="http://schemas.microsoft.com/office/drawing/2014/main" id="{3933671B-10ED-7781-0F32-64FACFB8D9BE}"/>
                </a:ext>
              </a:extLst>
            </p:cNvPr>
            <p:cNvSpPr/>
            <p:nvPr/>
          </p:nvSpPr>
          <p:spPr>
            <a:xfrm>
              <a:off x="844775" y="4025851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40" name="Straight Connector 47">
              <a:extLst>
                <a:ext uri="{FF2B5EF4-FFF2-40B4-BE49-F238E27FC236}">
                  <a16:creationId xmlns:a16="http://schemas.microsoft.com/office/drawing/2014/main" id="{AC516C82-C881-8013-B5D6-5A151619E7F0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Rectangle 48">
              <a:extLst>
                <a:ext uri="{FF2B5EF4-FFF2-40B4-BE49-F238E27FC236}">
                  <a16:creationId xmlns:a16="http://schemas.microsoft.com/office/drawing/2014/main" id="{CCFCACFD-E3D1-3DB7-37BB-8921D945BCE7}"/>
                </a:ext>
              </a:extLst>
            </p:cNvPr>
            <p:cNvSpPr/>
            <p:nvPr/>
          </p:nvSpPr>
          <p:spPr>
            <a:xfrm>
              <a:off x="837420" y="4611727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06</a:t>
              </a:r>
            </a:p>
          </p:txBody>
        </p:sp>
        <p:sp>
          <p:nvSpPr>
            <p:cNvPr id="42" name="Rectangle 49">
              <a:extLst>
                <a:ext uri="{FF2B5EF4-FFF2-40B4-BE49-F238E27FC236}">
                  <a16:creationId xmlns:a16="http://schemas.microsoft.com/office/drawing/2014/main" id="{342A21F6-83FD-7EF9-7DC1-C1E23B711D2B}"/>
                </a:ext>
              </a:extLst>
            </p:cNvPr>
            <p:cNvSpPr/>
            <p:nvPr/>
          </p:nvSpPr>
          <p:spPr>
            <a:xfrm>
              <a:off x="763826" y="5017844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43" name="Rectangle 50">
              <a:extLst>
                <a:ext uri="{FF2B5EF4-FFF2-40B4-BE49-F238E27FC236}">
                  <a16:creationId xmlns:a16="http://schemas.microsoft.com/office/drawing/2014/main" id="{FA1D64A9-8A5B-D689-939C-7F87E54FCA41}"/>
                </a:ext>
              </a:extLst>
            </p:cNvPr>
            <p:cNvSpPr/>
            <p:nvPr/>
          </p:nvSpPr>
          <p:spPr>
            <a:xfrm>
              <a:off x="981568" y="5640907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08</a:t>
              </a:r>
            </a:p>
          </p:txBody>
        </p:sp>
        <p:sp>
          <p:nvSpPr>
            <p:cNvPr id="44" name="Rectangle 51">
              <a:extLst>
                <a:ext uri="{FF2B5EF4-FFF2-40B4-BE49-F238E27FC236}">
                  <a16:creationId xmlns:a16="http://schemas.microsoft.com/office/drawing/2014/main" id="{085E22B6-B806-43A1-6759-B5F3C868EDDD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668</a:t>
              </a:r>
            </a:p>
          </p:txBody>
        </p:sp>
        <p:cxnSp>
          <p:nvCxnSpPr>
            <p:cNvPr id="45" name="Straight Connector 52">
              <a:extLst>
                <a:ext uri="{FF2B5EF4-FFF2-40B4-BE49-F238E27FC236}">
                  <a16:creationId xmlns:a16="http://schemas.microsoft.com/office/drawing/2014/main" id="{7EA93971-F8CB-CF76-BAF1-87429919C156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53">
              <a:extLst>
                <a:ext uri="{FF2B5EF4-FFF2-40B4-BE49-F238E27FC236}">
                  <a16:creationId xmlns:a16="http://schemas.microsoft.com/office/drawing/2014/main" id="{4F9B3317-03C9-643A-00B7-B5109352B8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07773" y="3429000"/>
              <a:ext cx="10375" cy="1084908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Rectangle 54">
              <a:extLst>
                <a:ext uri="{FF2B5EF4-FFF2-40B4-BE49-F238E27FC236}">
                  <a16:creationId xmlns:a16="http://schemas.microsoft.com/office/drawing/2014/main" id="{5F605A6F-8F5A-E937-695F-91730ED38077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48" name="Straight Connector 55">
              <a:extLst>
                <a:ext uri="{FF2B5EF4-FFF2-40B4-BE49-F238E27FC236}">
                  <a16:creationId xmlns:a16="http://schemas.microsoft.com/office/drawing/2014/main" id="{A8C9561B-53F4-211A-09A1-D18892FDD67B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Rectangle 56">
              <a:extLst>
                <a:ext uri="{FF2B5EF4-FFF2-40B4-BE49-F238E27FC236}">
                  <a16:creationId xmlns:a16="http://schemas.microsoft.com/office/drawing/2014/main" id="{E67277A6-49F0-839C-56F7-D34A3DE4F87F}"/>
                </a:ext>
              </a:extLst>
            </p:cNvPr>
            <p:cNvSpPr/>
            <p:nvPr/>
          </p:nvSpPr>
          <p:spPr>
            <a:xfrm>
              <a:off x="981567" y="6123786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50" name="Rectangle 57">
              <a:extLst>
                <a:ext uri="{FF2B5EF4-FFF2-40B4-BE49-F238E27FC236}">
                  <a16:creationId xmlns:a16="http://schemas.microsoft.com/office/drawing/2014/main" id="{441FA332-86C8-AD16-ABCF-0E90E20F64F3}"/>
                </a:ext>
              </a:extLst>
            </p:cNvPr>
            <p:cNvSpPr/>
            <p:nvPr/>
          </p:nvSpPr>
          <p:spPr>
            <a:xfrm>
              <a:off x="981566" y="666846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51" name="Straight Connector 58">
              <a:extLst>
                <a:ext uri="{FF2B5EF4-FFF2-40B4-BE49-F238E27FC236}">
                  <a16:creationId xmlns:a16="http://schemas.microsoft.com/office/drawing/2014/main" id="{29F83568-48CA-691E-FEA6-225B4F723940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5" name="Group 29">
            <a:extLst>
              <a:ext uri="{FF2B5EF4-FFF2-40B4-BE49-F238E27FC236}">
                <a16:creationId xmlns:a16="http://schemas.microsoft.com/office/drawing/2014/main" id="{A15F483C-8F16-AE60-0BDC-9303E0B05244}"/>
              </a:ext>
            </a:extLst>
          </p:cNvPr>
          <p:cNvGrpSpPr/>
          <p:nvPr/>
        </p:nvGrpSpPr>
        <p:grpSpPr>
          <a:xfrm>
            <a:off x="2347626" y="1845244"/>
            <a:ext cx="1986297" cy="3394541"/>
            <a:chOff x="655782" y="3429000"/>
            <a:chExt cx="2171117" cy="3740085"/>
          </a:xfrm>
        </p:grpSpPr>
        <p:sp>
          <p:nvSpPr>
            <p:cNvPr id="56" name="Rectangle 30">
              <a:extLst>
                <a:ext uri="{FF2B5EF4-FFF2-40B4-BE49-F238E27FC236}">
                  <a16:creationId xmlns:a16="http://schemas.microsoft.com/office/drawing/2014/main" id="{D2A6099E-D09C-3B3F-D77E-4272D4825592}"/>
                </a:ext>
              </a:extLst>
            </p:cNvPr>
            <p:cNvSpPr/>
            <p:nvPr/>
          </p:nvSpPr>
          <p:spPr>
            <a:xfrm>
              <a:off x="1807773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313</a:t>
              </a:r>
            </a:p>
          </p:txBody>
        </p:sp>
        <p:sp>
          <p:nvSpPr>
            <p:cNvPr id="57" name="Rectangle 31">
              <a:extLst>
                <a:ext uri="{FF2B5EF4-FFF2-40B4-BE49-F238E27FC236}">
                  <a16:creationId xmlns:a16="http://schemas.microsoft.com/office/drawing/2014/main" id="{24664AC4-2E41-6931-B919-55B9A120C768}"/>
                </a:ext>
              </a:extLst>
            </p:cNvPr>
            <p:cNvSpPr/>
            <p:nvPr/>
          </p:nvSpPr>
          <p:spPr>
            <a:xfrm>
              <a:off x="846647" y="3992391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cxnSp>
          <p:nvCxnSpPr>
            <p:cNvPr id="58" name="Straight Connector 32">
              <a:extLst>
                <a:ext uri="{FF2B5EF4-FFF2-40B4-BE49-F238E27FC236}">
                  <a16:creationId xmlns:a16="http://schemas.microsoft.com/office/drawing/2014/main" id="{456FFE0E-8A4D-222E-47E7-F7295E1EB5CE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Rectangle 33">
              <a:extLst>
                <a:ext uri="{FF2B5EF4-FFF2-40B4-BE49-F238E27FC236}">
                  <a16:creationId xmlns:a16="http://schemas.microsoft.com/office/drawing/2014/main" id="{DD0EAD12-AD31-F420-35FD-FDDFC52E0FDC}"/>
                </a:ext>
              </a:extLst>
            </p:cNvPr>
            <p:cNvSpPr/>
            <p:nvPr/>
          </p:nvSpPr>
          <p:spPr>
            <a:xfrm>
              <a:off x="846647" y="4620060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03</a:t>
              </a:r>
            </a:p>
          </p:txBody>
        </p:sp>
        <p:sp>
          <p:nvSpPr>
            <p:cNvPr id="60" name="Rectangle 34">
              <a:extLst>
                <a:ext uri="{FF2B5EF4-FFF2-40B4-BE49-F238E27FC236}">
                  <a16:creationId xmlns:a16="http://schemas.microsoft.com/office/drawing/2014/main" id="{92B45C97-C0F2-BE08-B250-E82B97820B95}"/>
                </a:ext>
              </a:extLst>
            </p:cNvPr>
            <p:cNvSpPr/>
            <p:nvPr/>
          </p:nvSpPr>
          <p:spPr>
            <a:xfrm>
              <a:off x="757405" y="5037031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61" name="Rectangle 35">
              <a:extLst>
                <a:ext uri="{FF2B5EF4-FFF2-40B4-BE49-F238E27FC236}">
                  <a16:creationId xmlns:a16="http://schemas.microsoft.com/office/drawing/2014/main" id="{E1E08C89-C21D-FAEE-3E83-BF2BCF183B91}"/>
                </a:ext>
              </a:extLst>
            </p:cNvPr>
            <p:cNvSpPr/>
            <p:nvPr/>
          </p:nvSpPr>
          <p:spPr>
            <a:xfrm>
              <a:off x="969887" y="5607795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09</a:t>
              </a: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799002AC-5F6B-9F4A-09A5-9B7633B1B658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939</a:t>
              </a:r>
            </a:p>
          </p:txBody>
        </p:sp>
        <p:cxnSp>
          <p:nvCxnSpPr>
            <p:cNvPr id="63" name="Straight Connector 37">
              <a:extLst>
                <a:ext uri="{FF2B5EF4-FFF2-40B4-BE49-F238E27FC236}">
                  <a16:creationId xmlns:a16="http://schemas.microsoft.com/office/drawing/2014/main" id="{22808243-0EA5-55BE-12E9-D482FA281854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38">
              <a:extLst>
                <a:ext uri="{FF2B5EF4-FFF2-40B4-BE49-F238E27FC236}">
                  <a16:creationId xmlns:a16="http://schemas.microsoft.com/office/drawing/2014/main" id="{AB418A7F-48D9-0565-9D29-BC46092415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07773" y="3429000"/>
              <a:ext cx="10375" cy="1151432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Rectangle 39">
              <a:extLst>
                <a:ext uri="{FF2B5EF4-FFF2-40B4-BE49-F238E27FC236}">
                  <a16:creationId xmlns:a16="http://schemas.microsoft.com/office/drawing/2014/main" id="{265B6B0B-D16B-7CEC-BFC8-2E9C9CE7208C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66" name="Straight Connector 40">
              <a:extLst>
                <a:ext uri="{FF2B5EF4-FFF2-40B4-BE49-F238E27FC236}">
                  <a16:creationId xmlns:a16="http://schemas.microsoft.com/office/drawing/2014/main" id="{9BA5B5EA-895E-5691-9876-E960994B304F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Rectangle 41">
              <a:extLst>
                <a:ext uri="{FF2B5EF4-FFF2-40B4-BE49-F238E27FC236}">
                  <a16:creationId xmlns:a16="http://schemas.microsoft.com/office/drawing/2014/main" id="{0B98520F-821D-6095-15E9-7E759570EBDB}"/>
                </a:ext>
              </a:extLst>
            </p:cNvPr>
            <p:cNvSpPr/>
            <p:nvPr/>
          </p:nvSpPr>
          <p:spPr>
            <a:xfrm>
              <a:off x="969887" y="6132730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68" name="Rectangle 42">
              <a:extLst>
                <a:ext uri="{FF2B5EF4-FFF2-40B4-BE49-F238E27FC236}">
                  <a16:creationId xmlns:a16="http://schemas.microsoft.com/office/drawing/2014/main" id="{A1B31962-CC84-ABD1-8E43-281CD3FC5324}"/>
                </a:ext>
              </a:extLst>
            </p:cNvPr>
            <p:cNvSpPr/>
            <p:nvPr/>
          </p:nvSpPr>
          <p:spPr>
            <a:xfrm>
              <a:off x="969887" y="6657665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69" name="Straight Connector 43">
              <a:extLst>
                <a:ext uri="{FF2B5EF4-FFF2-40B4-BE49-F238E27FC236}">
                  <a16:creationId xmlns:a16="http://schemas.microsoft.com/office/drawing/2014/main" id="{FF7A3C74-CBF1-36DE-87CB-CD32060D6733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1" name="Picture 7">
            <a:extLst>
              <a:ext uri="{FF2B5EF4-FFF2-40B4-BE49-F238E27FC236}">
                <a16:creationId xmlns:a16="http://schemas.microsoft.com/office/drawing/2014/main" id="{762899FF-5DC5-F691-393D-B11C708ED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728778" y="3960714"/>
            <a:ext cx="2403729" cy="2743200"/>
          </a:xfrm>
          <a:prstGeom prst="rect">
            <a:avLst/>
          </a:prstGeom>
        </p:spPr>
      </p:pic>
      <p:sp>
        <p:nvSpPr>
          <p:cNvPr id="2" name="Hộp Văn bản 11">
            <a:hlinkClick r:id="rId7"/>
            <a:extLst>
              <a:ext uri="{FF2B5EF4-FFF2-40B4-BE49-F238E27FC236}">
                <a16:creationId xmlns:a16="http://schemas.microsoft.com/office/drawing/2014/main" id="{1BB8FE67-DDC3-3C73-4F4E-163688D2DFAC}"/>
              </a:ext>
            </a:extLst>
          </p:cNvPr>
          <p:cNvSpPr txBox="1"/>
          <p:nvPr/>
        </p:nvSpPr>
        <p:spPr>
          <a:xfrm>
            <a:off x="2171272" y="1006357"/>
            <a:ext cx="5010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32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b)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Đặt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rồi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endParaRPr lang="en-US" sz="2933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70076" y="662819"/>
            <a:ext cx="11099800" cy="6045200"/>
            <a:chOff x="0" y="0"/>
            <a:chExt cx="4274726" cy="21674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933"/>
            </a:p>
          </p:txBody>
        </p:sp>
      </p:grpSp>
      <p:sp>
        <p:nvSpPr>
          <p:cNvPr id="14" name="Hộp Văn bản 13">
            <a:hlinkClick r:id="rId3"/>
            <a:extLst>
              <a:ext uri="{FF2B5EF4-FFF2-40B4-BE49-F238E27FC236}">
                <a16:creationId xmlns:a16="http://schemas.microsoft.com/office/drawing/2014/main" id="{F15F1082-3012-0F08-A482-4DFCAC9C4244}"/>
              </a:ext>
            </a:extLst>
          </p:cNvPr>
          <p:cNvSpPr txBox="1"/>
          <p:nvPr/>
        </p:nvSpPr>
        <p:spPr>
          <a:xfrm>
            <a:off x="2840792" y="798074"/>
            <a:ext cx="7613534" cy="62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2: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Chọn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kết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667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8" name="Hình ảnh 17">
            <a:extLst>
              <a:ext uri="{FF2B5EF4-FFF2-40B4-BE49-F238E27FC236}">
                <a16:creationId xmlns:a16="http://schemas.microsoft.com/office/drawing/2014/main" id="{D487A56E-1156-7781-A571-5566AB93BF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8" t="18794" r="13927" b="6894"/>
          <a:stretch/>
        </p:blipFill>
        <p:spPr>
          <a:xfrm>
            <a:off x="2090056" y="1545116"/>
            <a:ext cx="8577945" cy="5168068"/>
          </a:xfrm>
          <a:prstGeom prst="rect">
            <a:avLst/>
          </a:prstGeom>
        </p:spPr>
      </p:pic>
      <p:cxnSp>
        <p:nvCxnSpPr>
          <p:cNvPr id="21" name="Đường kết nối: Cong 20">
            <a:extLst>
              <a:ext uri="{FF2B5EF4-FFF2-40B4-BE49-F238E27FC236}">
                <a16:creationId xmlns:a16="http://schemas.microsoft.com/office/drawing/2014/main" id="{4D2691FD-F08B-E13A-948C-8A13BCAE85F0}"/>
              </a:ext>
            </a:extLst>
          </p:cNvPr>
          <p:cNvCxnSpPr/>
          <p:nvPr/>
        </p:nvCxnSpPr>
        <p:spPr>
          <a:xfrm rot="5400000">
            <a:off x="2052737" y="3348138"/>
            <a:ext cx="2489200" cy="1431725"/>
          </a:xfrm>
          <a:prstGeom prst="curvedConnector3">
            <a:avLst>
              <a:gd name="adj1" fmla="val 32896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Đường kết nối: Cong 22">
            <a:extLst>
              <a:ext uri="{FF2B5EF4-FFF2-40B4-BE49-F238E27FC236}">
                <a16:creationId xmlns:a16="http://schemas.microsoft.com/office/drawing/2014/main" id="{352CE76A-8A77-4E5D-6781-C7AEED51741E}"/>
              </a:ext>
            </a:extLst>
          </p:cNvPr>
          <p:cNvCxnSpPr>
            <a:cxnSpLocks/>
          </p:cNvCxnSpPr>
          <p:nvPr/>
        </p:nvCxnSpPr>
        <p:spPr>
          <a:xfrm rot="5400000">
            <a:off x="4229824" y="3090569"/>
            <a:ext cx="2497113" cy="1947519"/>
          </a:xfrm>
          <a:prstGeom prst="curvedConnector3">
            <a:avLst>
              <a:gd name="adj1" fmla="val 93787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Đường kết nối: Cong 29">
            <a:extLst>
              <a:ext uri="{FF2B5EF4-FFF2-40B4-BE49-F238E27FC236}">
                <a16:creationId xmlns:a16="http://schemas.microsoft.com/office/drawing/2014/main" id="{95A480D3-01BE-ABEA-76E5-5B90BD2C83BE}"/>
              </a:ext>
            </a:extLst>
          </p:cNvPr>
          <p:cNvCxnSpPr>
            <a:cxnSpLocks/>
          </p:cNvCxnSpPr>
          <p:nvPr/>
        </p:nvCxnSpPr>
        <p:spPr>
          <a:xfrm rot="16200000" flipH="1">
            <a:off x="8008307" y="3516791"/>
            <a:ext cx="2544284" cy="1047903"/>
          </a:xfrm>
          <a:prstGeom prst="curvedConnector3">
            <a:avLst>
              <a:gd name="adj1" fmla="val 34407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Đường nối Thẳng 33">
            <a:extLst>
              <a:ext uri="{FF2B5EF4-FFF2-40B4-BE49-F238E27FC236}">
                <a16:creationId xmlns:a16="http://schemas.microsoft.com/office/drawing/2014/main" id="{CC101FFD-F064-92E5-9F39-125E3611785A}"/>
              </a:ext>
            </a:extLst>
          </p:cNvPr>
          <p:cNvCxnSpPr>
            <a:cxnSpLocks/>
          </p:cNvCxnSpPr>
          <p:nvPr/>
        </p:nvCxnSpPr>
        <p:spPr>
          <a:xfrm>
            <a:off x="5242737" y="4420154"/>
            <a:ext cx="2589823" cy="88844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Đường nối Thẳng 35">
            <a:extLst>
              <a:ext uri="{FF2B5EF4-FFF2-40B4-BE49-F238E27FC236}">
                <a16:creationId xmlns:a16="http://schemas.microsoft.com/office/drawing/2014/main" id="{AC55DBA7-5EB3-2F53-02BF-355319038F75}"/>
              </a:ext>
            </a:extLst>
          </p:cNvPr>
          <p:cNvCxnSpPr>
            <a:cxnSpLocks/>
          </p:cNvCxnSpPr>
          <p:nvPr/>
        </p:nvCxnSpPr>
        <p:spPr>
          <a:xfrm flipH="1">
            <a:off x="6219976" y="4343400"/>
            <a:ext cx="1156101" cy="96948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57912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933"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516065" y="4685884"/>
            <a:ext cx="2403729" cy="2743200"/>
          </a:xfrm>
          <a:prstGeom prst="rect">
            <a:avLst/>
          </a:prstGeom>
        </p:spPr>
      </p:pic>
      <p:sp>
        <p:nvSpPr>
          <p:cNvPr id="19" name="Hộp Văn bản 18">
            <a:hlinkClick r:id="rId5"/>
            <a:extLst>
              <a:ext uri="{FF2B5EF4-FFF2-40B4-BE49-F238E27FC236}">
                <a16:creationId xmlns:a16="http://schemas.microsoft.com/office/drawing/2014/main" id="{F891E031-FBD8-FB8B-AE29-36782BEFE7FC}"/>
              </a:ext>
            </a:extLst>
          </p:cNvPr>
          <p:cNvSpPr txBox="1"/>
          <p:nvPr/>
        </p:nvSpPr>
        <p:spPr>
          <a:xfrm>
            <a:off x="2974675" y="777973"/>
            <a:ext cx="6633729" cy="62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3: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Theo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667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4" name="Hình ảnh 23">
            <a:extLst>
              <a:ext uri="{FF2B5EF4-FFF2-40B4-BE49-F238E27FC236}">
                <a16:creationId xmlns:a16="http://schemas.microsoft.com/office/drawing/2014/main" id="{1C32F4B0-6327-FD3C-B0AC-85A96B62A8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t="15475" r="4128" b="4529"/>
          <a:stretch/>
        </p:blipFill>
        <p:spPr>
          <a:xfrm>
            <a:off x="1909032" y="1651000"/>
            <a:ext cx="8373935" cy="4826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282967" y="5143157"/>
            <a:ext cx="1779555" cy="17148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85800" y="628650"/>
            <a:ext cx="10820400" cy="5486400"/>
            <a:chOff x="0" y="0"/>
            <a:chExt cx="4274726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933">
                <a:latin typeface="UTM Avo" panose="02040603050506020204" pitchFamily="18" charset="0"/>
                <a:ea typeface="Cambria Math" panose="02040503050406030204" pitchFamily="18" charset="0"/>
              </a:endParaRP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1600" y="5410781"/>
            <a:ext cx="948961" cy="1082980"/>
          </a:xfrm>
          <a:prstGeom prst="rect">
            <a:avLst/>
          </a:prstGeom>
        </p:spPr>
      </p:pic>
      <p:pic>
        <p:nvPicPr>
          <p:cNvPr id="17" name="Picture 7">
            <a:extLst>
              <a:ext uri="{FF2B5EF4-FFF2-40B4-BE49-F238E27FC236}">
                <a16:creationId xmlns:a16="http://schemas.microsoft.com/office/drawing/2014/main" id="{5564CFF4-2015-BBA7-C45B-D20E7CCEEB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628161" y="4465185"/>
            <a:ext cx="2474335" cy="2378454"/>
          </a:xfrm>
          <a:prstGeom prst="rect">
            <a:avLst/>
          </a:prstGeom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F06F6FF6-C2C3-254D-9E02-6DABC7E937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t="15475" r="53032" b="4529"/>
          <a:stretch/>
        </p:blipFill>
        <p:spPr>
          <a:xfrm>
            <a:off x="932181" y="1289050"/>
            <a:ext cx="3932969" cy="4826000"/>
          </a:xfrm>
          <a:prstGeom prst="rect">
            <a:avLst/>
          </a:prstGeom>
        </p:spPr>
      </p:pic>
      <p:grpSp>
        <p:nvGrpSpPr>
          <p:cNvPr id="19" name="Group 29">
            <a:extLst>
              <a:ext uri="{FF2B5EF4-FFF2-40B4-BE49-F238E27FC236}">
                <a16:creationId xmlns:a16="http://schemas.microsoft.com/office/drawing/2014/main" id="{09D067F1-F9F7-3B51-017C-FFF37585752E}"/>
              </a:ext>
            </a:extLst>
          </p:cNvPr>
          <p:cNvGrpSpPr/>
          <p:nvPr/>
        </p:nvGrpSpPr>
        <p:grpSpPr>
          <a:xfrm>
            <a:off x="7012759" y="1609130"/>
            <a:ext cx="1986297" cy="3394541"/>
            <a:chOff x="655782" y="3429000"/>
            <a:chExt cx="2171117" cy="3740085"/>
          </a:xfrm>
        </p:grpSpPr>
        <p:sp>
          <p:nvSpPr>
            <p:cNvPr id="20" name="Rectangle 30">
              <a:extLst>
                <a:ext uri="{FF2B5EF4-FFF2-40B4-BE49-F238E27FC236}">
                  <a16:creationId xmlns:a16="http://schemas.microsoft.com/office/drawing/2014/main" id="{DCE1BC95-F5A9-5349-375F-25446C967F5B}"/>
                </a:ext>
              </a:extLst>
            </p:cNvPr>
            <p:cNvSpPr/>
            <p:nvPr/>
          </p:nvSpPr>
          <p:spPr>
            <a:xfrm>
              <a:off x="1807773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212</a:t>
              </a:r>
            </a:p>
          </p:txBody>
        </p:sp>
        <p:sp>
          <p:nvSpPr>
            <p:cNvPr id="21" name="Rectangle 31">
              <a:extLst>
                <a:ext uri="{FF2B5EF4-FFF2-40B4-BE49-F238E27FC236}">
                  <a16:creationId xmlns:a16="http://schemas.microsoft.com/office/drawing/2014/main" id="{67B2E320-94CA-85B9-C0F2-C53BE93DCB37}"/>
                </a:ext>
              </a:extLst>
            </p:cNvPr>
            <p:cNvSpPr/>
            <p:nvPr/>
          </p:nvSpPr>
          <p:spPr>
            <a:xfrm>
              <a:off x="846647" y="3992391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cxnSp>
          <p:nvCxnSpPr>
            <p:cNvPr id="22" name="Straight Connector 32">
              <a:extLst>
                <a:ext uri="{FF2B5EF4-FFF2-40B4-BE49-F238E27FC236}">
                  <a16:creationId xmlns:a16="http://schemas.microsoft.com/office/drawing/2014/main" id="{15844BFA-76CF-44E7-2141-251A2BFC6ECA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Rectangle 33">
              <a:extLst>
                <a:ext uri="{FF2B5EF4-FFF2-40B4-BE49-F238E27FC236}">
                  <a16:creationId xmlns:a16="http://schemas.microsoft.com/office/drawing/2014/main" id="{92F2E8F2-C508-E4EF-9776-92621D6FDCC3}"/>
                </a:ext>
              </a:extLst>
            </p:cNvPr>
            <p:cNvSpPr/>
            <p:nvPr/>
          </p:nvSpPr>
          <p:spPr>
            <a:xfrm>
              <a:off x="846647" y="4620060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04</a:t>
              </a:r>
            </a:p>
          </p:txBody>
        </p:sp>
        <p:sp>
          <p:nvSpPr>
            <p:cNvPr id="24" name="Rectangle 34">
              <a:extLst>
                <a:ext uri="{FF2B5EF4-FFF2-40B4-BE49-F238E27FC236}">
                  <a16:creationId xmlns:a16="http://schemas.microsoft.com/office/drawing/2014/main" id="{B2D797E7-2D74-6AEE-E04A-89E4A1513C39}"/>
                </a:ext>
              </a:extLst>
            </p:cNvPr>
            <p:cNvSpPr/>
            <p:nvPr/>
          </p:nvSpPr>
          <p:spPr>
            <a:xfrm>
              <a:off x="757405" y="5037031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5" name="Rectangle 35">
              <a:extLst>
                <a:ext uri="{FF2B5EF4-FFF2-40B4-BE49-F238E27FC236}">
                  <a16:creationId xmlns:a16="http://schemas.microsoft.com/office/drawing/2014/main" id="{CCA716FC-1B8B-B924-9BF9-ABA7C509482F}"/>
                </a:ext>
              </a:extLst>
            </p:cNvPr>
            <p:cNvSpPr/>
            <p:nvPr/>
          </p:nvSpPr>
          <p:spPr>
            <a:xfrm>
              <a:off x="969887" y="5607795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08</a:t>
              </a:r>
            </a:p>
          </p:txBody>
        </p:sp>
        <p:sp>
          <p:nvSpPr>
            <p:cNvPr id="26" name="Rectangle 36">
              <a:extLst>
                <a:ext uri="{FF2B5EF4-FFF2-40B4-BE49-F238E27FC236}">
                  <a16:creationId xmlns:a16="http://schemas.microsoft.com/office/drawing/2014/main" id="{0494811A-D771-609D-6072-68C0D42228A7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848</a:t>
              </a:r>
            </a:p>
          </p:txBody>
        </p:sp>
        <p:cxnSp>
          <p:nvCxnSpPr>
            <p:cNvPr id="27" name="Straight Connector 37">
              <a:extLst>
                <a:ext uri="{FF2B5EF4-FFF2-40B4-BE49-F238E27FC236}">
                  <a16:creationId xmlns:a16="http://schemas.microsoft.com/office/drawing/2014/main" id="{806ED5BA-E0BB-9FF2-F1CF-3548F88DF3F3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38">
              <a:extLst>
                <a:ext uri="{FF2B5EF4-FFF2-40B4-BE49-F238E27FC236}">
                  <a16:creationId xmlns:a16="http://schemas.microsoft.com/office/drawing/2014/main" id="{5CA97095-FC78-ECDF-0CAE-220A2336B9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07773" y="3429000"/>
              <a:ext cx="10375" cy="1151432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39">
              <a:extLst>
                <a:ext uri="{FF2B5EF4-FFF2-40B4-BE49-F238E27FC236}">
                  <a16:creationId xmlns:a16="http://schemas.microsoft.com/office/drawing/2014/main" id="{A9ABA0A7-6574-7ABB-F808-33C3040AD7DC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30" name="Straight Connector 40">
              <a:extLst>
                <a:ext uri="{FF2B5EF4-FFF2-40B4-BE49-F238E27FC236}">
                  <a16:creationId xmlns:a16="http://schemas.microsoft.com/office/drawing/2014/main" id="{F3003C8F-A0E4-798E-4219-B1E7D46A6DC0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Rectangle 41">
              <a:extLst>
                <a:ext uri="{FF2B5EF4-FFF2-40B4-BE49-F238E27FC236}">
                  <a16:creationId xmlns:a16="http://schemas.microsoft.com/office/drawing/2014/main" id="{6691CF98-A127-1BBC-A259-D2A27D59DAE5}"/>
                </a:ext>
              </a:extLst>
            </p:cNvPr>
            <p:cNvSpPr/>
            <p:nvPr/>
          </p:nvSpPr>
          <p:spPr>
            <a:xfrm>
              <a:off x="969887" y="6132730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32" name="Rectangle 42">
              <a:extLst>
                <a:ext uri="{FF2B5EF4-FFF2-40B4-BE49-F238E27FC236}">
                  <a16:creationId xmlns:a16="http://schemas.microsoft.com/office/drawing/2014/main" id="{5A1B022A-24DA-4AE2-2D4F-F2841AF9500A}"/>
                </a:ext>
              </a:extLst>
            </p:cNvPr>
            <p:cNvSpPr/>
            <p:nvPr/>
          </p:nvSpPr>
          <p:spPr>
            <a:xfrm>
              <a:off x="969887" y="6657665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33" name="Straight Connector 43">
              <a:extLst>
                <a:ext uri="{FF2B5EF4-FFF2-40B4-BE49-F238E27FC236}">
                  <a16:creationId xmlns:a16="http://schemas.microsoft.com/office/drawing/2014/main" id="{8E1F884F-AC32-7F0C-8EB2-E30B9C436D92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6" name="Hộp Văn bản 35">
            <a:extLst>
              <a:ext uri="{FF2B5EF4-FFF2-40B4-BE49-F238E27FC236}">
                <a16:creationId xmlns:a16="http://schemas.microsoft.com/office/drawing/2014/main" id="{5E9B0B4E-7EA8-D453-9C6B-0D1AB311479E}"/>
              </a:ext>
            </a:extLst>
          </p:cNvPr>
          <p:cNvSpPr txBox="1"/>
          <p:nvPr/>
        </p:nvSpPr>
        <p:spPr>
          <a:xfrm>
            <a:off x="5743968" y="5342285"/>
            <a:ext cx="2901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→ </a:t>
            </a:r>
            <a:r>
              <a:rPr lang="en-US" sz="2400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Hoài</a:t>
            </a:r>
            <a:r>
              <a:rPr lang="en-US" sz="2400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đúng</a:t>
            </a:r>
            <a:endParaRPr lang="en-US" sz="2400" dirty="0">
              <a:latin typeface="+mn-lt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" name="Hộp Văn bản 18">
            <a:hlinkClick r:id="rId8"/>
            <a:extLst>
              <a:ext uri="{FF2B5EF4-FFF2-40B4-BE49-F238E27FC236}">
                <a16:creationId xmlns:a16="http://schemas.microsoft.com/office/drawing/2014/main" id="{B2E9681E-26B5-6D3E-35DF-227624AA15D3}"/>
              </a:ext>
            </a:extLst>
          </p:cNvPr>
          <p:cNvSpPr txBox="1"/>
          <p:nvPr/>
        </p:nvSpPr>
        <p:spPr>
          <a:xfrm>
            <a:off x="1899141" y="628650"/>
            <a:ext cx="6633729" cy="62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3: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Theo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667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85800" y="685800"/>
            <a:ext cx="10820400" cy="5486400"/>
            <a:chOff x="0" y="0"/>
            <a:chExt cx="4274726" cy="21674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933"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749338">
            <a:off x="-71178" y="4462177"/>
            <a:ext cx="2170755" cy="2240779"/>
          </a:xfrm>
          <a:prstGeom prst="rect">
            <a:avLst/>
          </a:prstGeom>
        </p:spPr>
      </p:pic>
      <p:pic>
        <p:nvPicPr>
          <p:cNvPr id="14" name="Hình ảnh 13">
            <a:extLst>
              <a:ext uri="{FF2B5EF4-FFF2-40B4-BE49-F238E27FC236}">
                <a16:creationId xmlns:a16="http://schemas.microsoft.com/office/drawing/2014/main" id="{2BDD65F8-9F8E-4970-24E4-300AC90B5E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10" t="14855" r="2680" b="5149"/>
          <a:stretch/>
        </p:blipFill>
        <p:spPr>
          <a:xfrm>
            <a:off x="6792725" y="1016000"/>
            <a:ext cx="3932969" cy="48260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347200" y="5303863"/>
            <a:ext cx="2757223" cy="1518608"/>
          </a:xfrm>
          <a:prstGeom prst="rect">
            <a:avLst/>
          </a:prstGeom>
        </p:spPr>
      </p:pic>
      <p:grpSp>
        <p:nvGrpSpPr>
          <p:cNvPr id="15" name="Group 29">
            <a:extLst>
              <a:ext uri="{FF2B5EF4-FFF2-40B4-BE49-F238E27FC236}">
                <a16:creationId xmlns:a16="http://schemas.microsoft.com/office/drawing/2014/main" id="{77927E4B-B1CB-8CD5-E3C6-8A91732619A7}"/>
              </a:ext>
            </a:extLst>
          </p:cNvPr>
          <p:cNvGrpSpPr/>
          <p:nvPr/>
        </p:nvGrpSpPr>
        <p:grpSpPr>
          <a:xfrm>
            <a:off x="3534654" y="1582631"/>
            <a:ext cx="1986297" cy="3394541"/>
            <a:chOff x="655782" y="3429000"/>
            <a:chExt cx="2171117" cy="3740085"/>
          </a:xfrm>
        </p:grpSpPr>
        <p:sp>
          <p:nvSpPr>
            <p:cNvPr id="16" name="Rectangle 30">
              <a:extLst>
                <a:ext uri="{FF2B5EF4-FFF2-40B4-BE49-F238E27FC236}">
                  <a16:creationId xmlns:a16="http://schemas.microsoft.com/office/drawing/2014/main" id="{CCB2DA32-6719-DDD1-C8F6-E6D8D5F60C96}"/>
                </a:ext>
              </a:extLst>
            </p:cNvPr>
            <p:cNvSpPr/>
            <p:nvPr/>
          </p:nvSpPr>
          <p:spPr>
            <a:xfrm>
              <a:off x="1807773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122</a:t>
              </a:r>
            </a:p>
          </p:txBody>
        </p:sp>
        <p:sp>
          <p:nvSpPr>
            <p:cNvPr id="17" name="Rectangle 31">
              <a:extLst>
                <a:ext uri="{FF2B5EF4-FFF2-40B4-BE49-F238E27FC236}">
                  <a16:creationId xmlns:a16="http://schemas.microsoft.com/office/drawing/2014/main" id="{C85412EA-FA26-B777-4758-BA0C00138FEF}"/>
                </a:ext>
              </a:extLst>
            </p:cNvPr>
            <p:cNvSpPr/>
            <p:nvPr/>
          </p:nvSpPr>
          <p:spPr>
            <a:xfrm>
              <a:off x="846647" y="3992391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18" name="Straight Connector 32">
              <a:extLst>
                <a:ext uri="{FF2B5EF4-FFF2-40B4-BE49-F238E27FC236}">
                  <a16:creationId xmlns:a16="http://schemas.microsoft.com/office/drawing/2014/main" id="{2A48AA61-BEE6-7698-CFAC-E77DEE143DB1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 33">
              <a:extLst>
                <a:ext uri="{FF2B5EF4-FFF2-40B4-BE49-F238E27FC236}">
                  <a16:creationId xmlns:a16="http://schemas.microsoft.com/office/drawing/2014/main" id="{729B4233-DA2E-1165-65D3-0294B699791A}"/>
                </a:ext>
              </a:extLst>
            </p:cNvPr>
            <p:cNvSpPr/>
            <p:nvPr/>
          </p:nvSpPr>
          <p:spPr>
            <a:xfrm>
              <a:off x="846647" y="4620060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06</a:t>
              </a:r>
            </a:p>
          </p:txBody>
        </p:sp>
        <p:sp>
          <p:nvSpPr>
            <p:cNvPr id="20" name="Rectangle 34">
              <a:extLst>
                <a:ext uri="{FF2B5EF4-FFF2-40B4-BE49-F238E27FC236}">
                  <a16:creationId xmlns:a16="http://schemas.microsoft.com/office/drawing/2014/main" id="{B3D487AB-0C25-E89F-796F-C5E92DB17FF1}"/>
                </a:ext>
              </a:extLst>
            </p:cNvPr>
            <p:cNvSpPr/>
            <p:nvPr/>
          </p:nvSpPr>
          <p:spPr>
            <a:xfrm>
              <a:off x="757405" y="5037031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1" name="Rectangle 35">
              <a:extLst>
                <a:ext uri="{FF2B5EF4-FFF2-40B4-BE49-F238E27FC236}">
                  <a16:creationId xmlns:a16="http://schemas.microsoft.com/office/drawing/2014/main" id="{6976EABE-C915-4FA3-34C6-B85B09C1D1AA}"/>
                </a:ext>
              </a:extLst>
            </p:cNvPr>
            <p:cNvSpPr/>
            <p:nvPr/>
          </p:nvSpPr>
          <p:spPr>
            <a:xfrm>
              <a:off x="969887" y="5607795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08</a:t>
              </a:r>
            </a:p>
          </p:txBody>
        </p:sp>
        <p:sp>
          <p:nvSpPr>
            <p:cNvPr id="22" name="Rectangle 36">
              <a:extLst>
                <a:ext uri="{FF2B5EF4-FFF2-40B4-BE49-F238E27FC236}">
                  <a16:creationId xmlns:a16="http://schemas.microsoft.com/office/drawing/2014/main" id="{AA181D26-F22F-EC57-3B1F-C9E72F16D18B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368</a:t>
              </a:r>
            </a:p>
          </p:txBody>
        </p:sp>
        <p:cxnSp>
          <p:nvCxnSpPr>
            <p:cNvPr id="23" name="Straight Connector 37">
              <a:extLst>
                <a:ext uri="{FF2B5EF4-FFF2-40B4-BE49-F238E27FC236}">
                  <a16:creationId xmlns:a16="http://schemas.microsoft.com/office/drawing/2014/main" id="{C1C18658-89E9-FCD4-193D-EA72E46E55E6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38">
              <a:extLst>
                <a:ext uri="{FF2B5EF4-FFF2-40B4-BE49-F238E27FC236}">
                  <a16:creationId xmlns:a16="http://schemas.microsoft.com/office/drawing/2014/main" id="{B3A952EB-04A8-5BD4-9080-496AB1A1F4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07773" y="3429000"/>
              <a:ext cx="10375" cy="1151432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Rectangle 39">
              <a:extLst>
                <a:ext uri="{FF2B5EF4-FFF2-40B4-BE49-F238E27FC236}">
                  <a16:creationId xmlns:a16="http://schemas.microsoft.com/office/drawing/2014/main" id="{B0008A86-465D-0C71-D85B-BEBB76D96210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26" name="Straight Connector 40">
              <a:extLst>
                <a:ext uri="{FF2B5EF4-FFF2-40B4-BE49-F238E27FC236}">
                  <a16:creationId xmlns:a16="http://schemas.microsoft.com/office/drawing/2014/main" id="{FE8BDAD0-8FCF-CF1D-DD37-4C4F8D4B8415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Rectangle 41">
              <a:extLst>
                <a:ext uri="{FF2B5EF4-FFF2-40B4-BE49-F238E27FC236}">
                  <a16:creationId xmlns:a16="http://schemas.microsoft.com/office/drawing/2014/main" id="{1FCFB396-9009-1690-E9CE-756AD17C19C7}"/>
                </a:ext>
              </a:extLst>
            </p:cNvPr>
            <p:cNvSpPr/>
            <p:nvPr/>
          </p:nvSpPr>
          <p:spPr>
            <a:xfrm>
              <a:off x="969887" y="6132730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8" name="Rectangle 42">
              <a:extLst>
                <a:ext uri="{FF2B5EF4-FFF2-40B4-BE49-F238E27FC236}">
                  <a16:creationId xmlns:a16="http://schemas.microsoft.com/office/drawing/2014/main" id="{79017B79-3465-166C-7816-EF0DA052D03D}"/>
                </a:ext>
              </a:extLst>
            </p:cNvPr>
            <p:cNvSpPr/>
            <p:nvPr/>
          </p:nvSpPr>
          <p:spPr>
            <a:xfrm>
              <a:off x="969887" y="6657665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29" name="Straight Connector 43">
              <a:extLst>
                <a:ext uri="{FF2B5EF4-FFF2-40B4-BE49-F238E27FC236}">
                  <a16:creationId xmlns:a16="http://schemas.microsoft.com/office/drawing/2014/main" id="{30AA9C85-25B3-BF20-C8AD-EDC0BC0A3A5A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FDF82536-26C8-BE7B-962B-B588511FABFF}"/>
              </a:ext>
            </a:extLst>
          </p:cNvPr>
          <p:cNvSpPr txBox="1"/>
          <p:nvPr/>
        </p:nvSpPr>
        <p:spPr>
          <a:xfrm>
            <a:off x="2265864" y="5315786"/>
            <a:ext cx="25375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→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Đức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endParaRPr lang="en-US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Hộp Văn bản 18">
            <a:hlinkClick r:id="rId8"/>
            <a:extLst>
              <a:ext uri="{FF2B5EF4-FFF2-40B4-BE49-F238E27FC236}">
                <a16:creationId xmlns:a16="http://schemas.microsoft.com/office/drawing/2014/main" id="{2507BDEB-FF09-76C8-D9AA-EA6202E9F155}"/>
              </a:ext>
            </a:extLst>
          </p:cNvPr>
          <p:cNvSpPr txBox="1"/>
          <p:nvPr/>
        </p:nvSpPr>
        <p:spPr>
          <a:xfrm>
            <a:off x="1165354" y="766570"/>
            <a:ext cx="6633729" cy="62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3: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Theo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667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9C1F7BB-442E-7131-23DC-E35C8018FCD9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0715521-9464-87A8-0828-9BD372B5ED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A77512A-54AE-6688-9453-D25DD5FAEDB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85800" y="589359"/>
            <a:ext cx="10820400" cy="5582841"/>
            <a:chOff x="0" y="-38100"/>
            <a:chExt cx="4274726" cy="2205567"/>
          </a:xfrm>
        </p:grpSpPr>
        <p:sp>
          <p:nvSpPr>
            <p:cNvPr id="5" name="Freeform 5"/>
            <p:cNvSpPr/>
            <p:nvPr/>
          </p:nvSpPr>
          <p:spPr>
            <a:xfrm>
              <a:off x="0" y="324885"/>
              <a:ext cx="4274726" cy="1842582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  <a:buClrTx/>
                <a:defRPr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Hộp Văn bản 9">
            <a:hlinkClick r:id="rId3"/>
            <a:extLst>
              <a:ext uri="{FF2B5EF4-FFF2-40B4-BE49-F238E27FC236}">
                <a16:creationId xmlns:a16="http://schemas.microsoft.com/office/drawing/2014/main" id="{C74E03E2-A45C-3C0B-C427-1F50B9EA5CE5}"/>
              </a:ext>
            </a:extLst>
          </p:cNvPr>
          <p:cNvSpPr txBox="1"/>
          <p:nvPr/>
        </p:nvSpPr>
        <p:spPr>
          <a:xfrm>
            <a:off x="963919" y="1884961"/>
            <a:ext cx="4627086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4: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Chú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Lộc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800 g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cơm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2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gam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cơm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6" name="Hình ảnh 15">
            <a:extLst>
              <a:ext uri="{FF2B5EF4-FFF2-40B4-BE49-F238E27FC236}">
                <a16:creationId xmlns:a16="http://schemas.microsoft.com/office/drawing/2014/main" id="{ADA0C25B-FE3A-FA42-EBF1-87310830C5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9" t="19956" r="19120" b="5092"/>
          <a:stretch/>
        </p:blipFill>
        <p:spPr>
          <a:xfrm>
            <a:off x="5745653" y="1740962"/>
            <a:ext cx="5605899" cy="423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6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3300" y="1395143"/>
            <a:ext cx="10820400" cy="4586844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  <a:buClrTx/>
                <a:defRPr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282967" y="5143157"/>
            <a:ext cx="1779555" cy="1714843"/>
          </a:xfrm>
          <a:prstGeom prst="rect">
            <a:avLst/>
          </a:prstGeom>
        </p:spPr>
      </p:pic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A8515A3B-F259-3367-84F3-175EE8149923}"/>
              </a:ext>
            </a:extLst>
          </p:cNvPr>
          <p:cNvSpPr txBox="1"/>
          <p:nvPr/>
        </p:nvSpPr>
        <p:spPr>
          <a:xfrm>
            <a:off x="2858825" y="2760430"/>
            <a:ext cx="6237160" cy="2920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32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endParaRPr lang="en-US" sz="3200" b="1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gam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cơm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933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en-US" sz="2933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800 </a:t>
            </a:r>
            <a:r>
              <a:rPr lang="en-US" sz="2933" dirty="0"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933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US" sz="2933" dirty="0">
                <a:latin typeface="UTM Avo" panose="0204060305050602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933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400 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(g)</a:t>
            </a:r>
            <a:endParaRPr lang="en-US" sz="2933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Đáp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933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400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g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cơm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933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26" name="Picture 2" descr="Cá Cơm Store - Chuyên Sản Phẩm Chăm Sóc Sức Khỏe và Làm Đẹp">
            <a:extLst>
              <a:ext uri="{FF2B5EF4-FFF2-40B4-BE49-F238E27FC236}">
                <a16:creationId xmlns:a16="http://schemas.microsoft.com/office/drawing/2014/main" id="{1A5AE8AD-F60F-107E-879B-8C0692ACA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425" y="3628352"/>
            <a:ext cx="1073150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á Cơm Store - Chuyên Sản Phẩm Chăm Sóc Sức Khỏe và Làm Đẹp">
            <a:extLst>
              <a:ext uri="{FF2B5EF4-FFF2-40B4-BE49-F238E27FC236}">
                <a16:creationId xmlns:a16="http://schemas.microsoft.com/office/drawing/2014/main" id="{3EEEDCFC-54A7-1731-5659-9CAB6B50A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83070" y="2963151"/>
            <a:ext cx="1073150" cy="18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Hộp Văn bản 9">
            <a:hlinkClick r:id="rId6"/>
            <a:extLst>
              <a:ext uri="{FF2B5EF4-FFF2-40B4-BE49-F238E27FC236}">
                <a16:creationId xmlns:a16="http://schemas.microsoft.com/office/drawing/2014/main" id="{DBE3CBAB-3281-B932-C5DA-0DF7C40CACB9}"/>
              </a:ext>
            </a:extLst>
          </p:cNvPr>
          <p:cNvSpPr txBox="1"/>
          <p:nvPr/>
        </p:nvSpPr>
        <p:spPr>
          <a:xfrm>
            <a:off x="1097897" y="1359542"/>
            <a:ext cx="9759017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4: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Chú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Lộc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800 g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cơm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2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gam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cơm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667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09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1F8B1A78-AA11-CFA4-79E2-E81820315A8E}"/>
              </a:ext>
            </a:extLst>
          </p:cNvPr>
          <p:cNvSpPr/>
          <p:nvPr/>
        </p:nvSpPr>
        <p:spPr>
          <a:xfrm>
            <a:off x="1307805" y="1180214"/>
            <a:ext cx="6879265" cy="3987209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tx1"/>
                </a:solidFill>
              </a:rPr>
              <a:t>Qua bài học hôm nay, em đã được ôn tập lại những dạng toán nào?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DFBD2-7E49-47A7-994F-D58AFF97423C}"/>
              </a:ext>
            </a:extLst>
          </p:cNvPr>
          <p:cNvSpPr txBox="1"/>
          <p:nvPr/>
        </p:nvSpPr>
        <p:spPr>
          <a:xfrm>
            <a:off x="2198282" y="2190591"/>
            <a:ext cx="535083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 b="0" i="0" dirty="0">
                <a:solidFill>
                  <a:srgbClr val="000000"/>
                </a:solidFill>
                <a:effectLst/>
                <a:latin typeface="+mn-lt"/>
              </a:rPr>
              <a:t>Khi thực hiện những dạng toán đó, em nhắn bạn lưu ý điều gì?</a:t>
            </a:r>
            <a:endParaRPr lang="en-US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930349" y="977805"/>
            <a:ext cx="2057400" cy="215384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  <a:spcBef>
                <a:spcPct val="0"/>
              </a:spcBef>
            </a:pPr>
            <a:endParaRPr sz="933"/>
          </a:p>
        </p:txBody>
      </p:sp>
      <p:sp>
        <p:nvSpPr>
          <p:cNvPr id="13" name="TextBox 13"/>
          <p:cNvSpPr txBox="1"/>
          <p:nvPr/>
        </p:nvSpPr>
        <p:spPr>
          <a:xfrm>
            <a:off x="2229513" y="1012098"/>
            <a:ext cx="7439745" cy="61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2800" b="1" dirty="0">
                <a:solidFill>
                  <a:srgbClr val="02602A"/>
                </a:solidFill>
                <a:latin typeface="+mn-lt"/>
                <a:cs typeface="Arial" panose="020B0604020202020204" pitchFamily="34" charset="0"/>
              </a:rPr>
              <a:t>DẶN DÒ VỀ NHÀ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5645" y="2128642"/>
            <a:ext cx="868191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02602A"/>
                </a:solidFill>
                <a:latin typeface="+mn-lt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3836" y="1886226"/>
            <a:ext cx="8660915" cy="857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Ôn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luyện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đặt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rồi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ba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phạm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vi 1 000 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(chia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hết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dư</a:t>
            </a:r>
            <a:r>
              <a:rPr lang="en-US" sz="200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US" sz="2000" dirty="0">
              <a:solidFill>
                <a:srgbClr val="02602A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F56472CE-2AD9-7F90-F990-3F61F8B0CF1E}"/>
              </a:ext>
            </a:extLst>
          </p:cNvPr>
          <p:cNvSpPr txBox="1"/>
          <p:nvPr/>
        </p:nvSpPr>
        <p:spPr>
          <a:xfrm>
            <a:off x="543984" y="3331853"/>
            <a:ext cx="951037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02602A"/>
                </a:solidFill>
                <a:latin typeface="+mn-lt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25944169-65D2-0039-6847-CE5290EE0FA7}"/>
              </a:ext>
            </a:extLst>
          </p:cNvPr>
          <p:cNvSpPr txBox="1"/>
          <p:nvPr/>
        </p:nvSpPr>
        <p:spPr>
          <a:xfrm>
            <a:off x="930349" y="4535064"/>
            <a:ext cx="820067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02602A"/>
                </a:solidFill>
                <a:latin typeface="+mn-lt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6" name="Hộp Văn bản 25">
            <a:extLst>
              <a:ext uri="{FF2B5EF4-FFF2-40B4-BE49-F238E27FC236}">
                <a16:creationId xmlns:a16="http://schemas.microsoft.com/office/drawing/2014/main" id="{9DE26AFB-DA07-564D-14F3-6A4F8FDE0215}"/>
              </a:ext>
            </a:extLst>
          </p:cNvPr>
          <p:cNvSpPr txBox="1"/>
          <p:nvPr/>
        </p:nvSpPr>
        <p:spPr>
          <a:xfrm>
            <a:off x="1429535" y="3041356"/>
            <a:ext cx="8660915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Ôn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nhẩm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tròn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chục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tròn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trăm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2602A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F2D3574F-73F8-0E11-F451-B868D8B820FB}"/>
              </a:ext>
            </a:extLst>
          </p:cNvPr>
          <p:cNvSpPr txBox="1"/>
          <p:nvPr/>
        </p:nvSpPr>
        <p:spPr>
          <a:xfrm>
            <a:off x="1750416" y="4113783"/>
            <a:ext cx="7677206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thêm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liên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ghi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dưới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dạng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toán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hôm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sẻ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2602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2602A"/>
              </a:solidFill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2" grpId="0"/>
      <p:bldP spid="23" grpId="0"/>
      <p:bldP spid="26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502</Words>
  <Application>Microsoft Office PowerPoint</Application>
  <PresentationFormat>Widescreen</PresentationFormat>
  <Paragraphs>123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12</cp:revision>
  <dcterms:modified xsi:type="dcterms:W3CDTF">2023-08-22T10:10:34Z</dcterms:modified>
</cp:coreProperties>
</file>